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1" r:id="rId2"/>
  </p:sldMasterIdLst>
  <p:notesMasterIdLst>
    <p:notesMasterId r:id="rId40"/>
  </p:notesMasterIdLst>
  <p:handoutMasterIdLst>
    <p:handoutMasterId r:id="rId41"/>
  </p:handoutMasterIdLst>
  <p:sldIdLst>
    <p:sldId id="468" r:id="rId3"/>
    <p:sldId id="498" r:id="rId4"/>
    <p:sldId id="454" r:id="rId5"/>
    <p:sldId id="432" r:id="rId6"/>
    <p:sldId id="502" r:id="rId7"/>
    <p:sldId id="529" r:id="rId8"/>
    <p:sldId id="505" r:id="rId9"/>
    <p:sldId id="510" r:id="rId10"/>
    <p:sldId id="536" r:id="rId11"/>
    <p:sldId id="504" r:id="rId12"/>
    <p:sldId id="499" r:id="rId13"/>
    <p:sldId id="509" r:id="rId14"/>
    <p:sldId id="511" r:id="rId15"/>
    <p:sldId id="507" r:id="rId16"/>
    <p:sldId id="513" r:id="rId17"/>
    <p:sldId id="512" r:id="rId18"/>
    <p:sldId id="527" r:id="rId19"/>
    <p:sldId id="514" r:id="rId20"/>
    <p:sldId id="500" r:id="rId21"/>
    <p:sldId id="506" r:id="rId22"/>
    <p:sldId id="515" r:id="rId23"/>
    <p:sldId id="516" r:id="rId24"/>
    <p:sldId id="517" r:id="rId25"/>
    <p:sldId id="528" r:id="rId26"/>
    <p:sldId id="519" r:id="rId27"/>
    <p:sldId id="518" r:id="rId28"/>
    <p:sldId id="501" r:id="rId29"/>
    <p:sldId id="508" r:id="rId30"/>
    <p:sldId id="521" r:id="rId31"/>
    <p:sldId id="520" r:id="rId32"/>
    <p:sldId id="522" r:id="rId33"/>
    <p:sldId id="526" r:id="rId34"/>
    <p:sldId id="523" r:id="rId35"/>
    <p:sldId id="525" r:id="rId36"/>
    <p:sldId id="524" r:id="rId37"/>
    <p:sldId id="538" r:id="rId38"/>
    <p:sldId id="539" r:id="rId39"/>
  </p:sldIdLst>
  <p:sldSz cx="9721850" cy="5400675"/>
  <p:notesSz cx="6858000" cy="9144000"/>
  <p:custDataLst>
    <p:tags r:id="rId42"/>
  </p:custDataLst>
  <p:defaultTextStyle>
    <a:defPPr>
      <a:defRPr lang="zh-CN"/>
    </a:defPPr>
    <a:lvl1pPr algn="l" defTabSz="966788" rtl="0" fontAlgn="base">
      <a:spcBef>
        <a:spcPct val="0"/>
      </a:spcBef>
      <a:spcAft>
        <a:spcPct val="0"/>
      </a:spcAft>
      <a:defRPr sz="1900" kern="1200">
        <a:solidFill>
          <a:schemeClr val="tx1"/>
        </a:solidFill>
        <a:latin typeface="Arial" pitchFamily="34" charset="0"/>
        <a:ea typeface="宋体" pitchFamily="2" charset="-122"/>
        <a:cs typeface="+mn-cs"/>
      </a:defRPr>
    </a:lvl1pPr>
    <a:lvl2pPr marL="482600" indent="-25400" algn="l" defTabSz="966788" rtl="0" fontAlgn="base">
      <a:spcBef>
        <a:spcPct val="0"/>
      </a:spcBef>
      <a:spcAft>
        <a:spcPct val="0"/>
      </a:spcAft>
      <a:defRPr sz="1900" kern="1200">
        <a:solidFill>
          <a:schemeClr val="tx1"/>
        </a:solidFill>
        <a:latin typeface="Arial" pitchFamily="34" charset="0"/>
        <a:ea typeface="宋体" pitchFamily="2" charset="-122"/>
        <a:cs typeface="+mn-cs"/>
      </a:defRPr>
    </a:lvl2pPr>
    <a:lvl3pPr marL="966788" indent="-52388" algn="l" defTabSz="966788" rtl="0" fontAlgn="base">
      <a:spcBef>
        <a:spcPct val="0"/>
      </a:spcBef>
      <a:spcAft>
        <a:spcPct val="0"/>
      </a:spcAft>
      <a:defRPr sz="1900" kern="1200">
        <a:solidFill>
          <a:schemeClr val="tx1"/>
        </a:solidFill>
        <a:latin typeface="Arial" pitchFamily="34" charset="0"/>
        <a:ea typeface="宋体" pitchFamily="2" charset="-122"/>
        <a:cs typeface="+mn-cs"/>
      </a:defRPr>
    </a:lvl3pPr>
    <a:lvl4pPr marL="1450975" indent="-79375" algn="l" defTabSz="966788" rtl="0" fontAlgn="base">
      <a:spcBef>
        <a:spcPct val="0"/>
      </a:spcBef>
      <a:spcAft>
        <a:spcPct val="0"/>
      </a:spcAft>
      <a:defRPr sz="1900" kern="1200">
        <a:solidFill>
          <a:schemeClr val="tx1"/>
        </a:solidFill>
        <a:latin typeface="Arial" pitchFamily="34" charset="0"/>
        <a:ea typeface="宋体" pitchFamily="2" charset="-122"/>
        <a:cs typeface="+mn-cs"/>
      </a:defRPr>
    </a:lvl4pPr>
    <a:lvl5pPr marL="1935163" indent="-106363" algn="l" defTabSz="966788" rtl="0" fontAlgn="base">
      <a:spcBef>
        <a:spcPct val="0"/>
      </a:spcBef>
      <a:spcAft>
        <a:spcPct val="0"/>
      </a:spcAft>
      <a:defRPr sz="1900" kern="1200">
        <a:solidFill>
          <a:schemeClr val="tx1"/>
        </a:solidFill>
        <a:latin typeface="Arial" pitchFamily="34" charset="0"/>
        <a:ea typeface="宋体" pitchFamily="2" charset="-122"/>
        <a:cs typeface="+mn-cs"/>
      </a:defRPr>
    </a:lvl5pPr>
    <a:lvl6pPr marL="2286000" algn="l" defTabSz="914400" rtl="0" eaLnBrk="1" latinLnBrk="0" hangingPunct="1">
      <a:defRPr sz="1900" kern="1200">
        <a:solidFill>
          <a:schemeClr val="tx1"/>
        </a:solidFill>
        <a:latin typeface="Arial" pitchFamily="34" charset="0"/>
        <a:ea typeface="宋体" pitchFamily="2" charset="-122"/>
        <a:cs typeface="+mn-cs"/>
      </a:defRPr>
    </a:lvl6pPr>
    <a:lvl7pPr marL="2743200" algn="l" defTabSz="914400" rtl="0" eaLnBrk="1" latinLnBrk="0" hangingPunct="1">
      <a:defRPr sz="1900" kern="1200">
        <a:solidFill>
          <a:schemeClr val="tx1"/>
        </a:solidFill>
        <a:latin typeface="Arial" pitchFamily="34" charset="0"/>
        <a:ea typeface="宋体" pitchFamily="2" charset="-122"/>
        <a:cs typeface="+mn-cs"/>
      </a:defRPr>
    </a:lvl7pPr>
    <a:lvl8pPr marL="3200400" algn="l" defTabSz="914400" rtl="0" eaLnBrk="1" latinLnBrk="0" hangingPunct="1">
      <a:defRPr sz="1900" kern="1200">
        <a:solidFill>
          <a:schemeClr val="tx1"/>
        </a:solidFill>
        <a:latin typeface="Arial" pitchFamily="34" charset="0"/>
        <a:ea typeface="宋体" pitchFamily="2" charset="-122"/>
        <a:cs typeface="+mn-cs"/>
      </a:defRPr>
    </a:lvl8pPr>
    <a:lvl9pPr marL="3657600" algn="l" defTabSz="914400" rtl="0" eaLnBrk="1" latinLnBrk="0" hangingPunct="1">
      <a:defRPr sz="1900" kern="1200">
        <a:solidFill>
          <a:schemeClr val="tx1"/>
        </a:solidFill>
        <a:latin typeface="Arial" pitchFamily="34" charset="0"/>
        <a:ea typeface="宋体" pitchFamily="2" charset="-122"/>
        <a:cs typeface="+mn-cs"/>
      </a:defRPr>
    </a:lvl9pPr>
  </p:defaultTextStyle>
  <p:extLst>
    <p:ext uri="{EFAFB233-063F-42B5-8137-9DF3F51BA10A}">
      <p15:sldGuideLst xmlns:p15="http://schemas.microsoft.com/office/powerpoint/2012/main">
        <p15:guide id="1" orient="horz" pos="1701">
          <p15:clr>
            <a:srgbClr val="A4A3A4"/>
          </p15:clr>
        </p15:guide>
        <p15:guide id="2" pos="3062">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E003F"/>
    <a:srgbClr val="0070C0"/>
    <a:srgbClr val="5FE8D6"/>
    <a:srgbClr val="FF7979"/>
    <a:srgbClr val="A40000"/>
    <a:srgbClr val="FF8B8B"/>
    <a:srgbClr val="FF3F3F"/>
    <a:srgbClr val="FC426A"/>
    <a:srgbClr val="FF3300"/>
    <a:srgbClr val="D6009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197" autoAdjust="0"/>
    <p:restoredTop sz="94660"/>
  </p:normalViewPr>
  <p:slideViewPr>
    <p:cSldViewPr>
      <p:cViewPr varScale="1">
        <p:scale>
          <a:sx n="144" d="100"/>
          <a:sy n="144" d="100"/>
        </p:scale>
        <p:origin x="510" y="102"/>
      </p:cViewPr>
      <p:guideLst>
        <p:guide orient="horz" pos="1701"/>
        <p:guide pos="3062"/>
      </p:guideLst>
    </p:cSldViewPr>
  </p:slideViewPr>
  <p:notesTextViewPr>
    <p:cViewPr>
      <p:scale>
        <a:sx n="100" d="100"/>
        <a:sy n="100" d="100"/>
      </p:scale>
      <p:origin x="0" y="0"/>
    </p:cViewPr>
  </p:notesTextViewPr>
  <p:sorterViewPr>
    <p:cViewPr>
      <p:scale>
        <a:sx n="100" d="100"/>
        <a:sy n="100" d="100"/>
      </p:scale>
      <p:origin x="0" y="0"/>
    </p:cViewPr>
  </p:sorterViewPr>
  <p:notesViewPr>
    <p:cSldViewPr>
      <p:cViewPr varScale="1">
        <p:scale>
          <a:sx n="68" d="100"/>
          <a:sy n="68" d="100"/>
        </p:scale>
        <p:origin x="-3336" y="-9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tags" Target="tags/tag1.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notesMaster" Target="notesMasters/notesMaster1.xml"/><Relationship Id="rId45"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presProps" Target="presProps.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tableStyles" Target="tableStyles.xml"/><Relationship Id="rId20" Type="http://schemas.openxmlformats.org/officeDocument/2006/relationships/slide" Target="slides/slide18.xml"/><Relationship Id="rId41"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defTabSz="967801"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defTabSz="967801" fontAlgn="auto">
              <a:spcBef>
                <a:spcPts val="0"/>
              </a:spcBef>
              <a:spcAft>
                <a:spcPts val="0"/>
              </a:spcAft>
              <a:defRPr sz="1200" smtClean="0">
                <a:latin typeface="+mn-lt"/>
                <a:ea typeface="+mn-ea"/>
              </a:defRPr>
            </a:lvl1pPr>
          </a:lstStyle>
          <a:p>
            <a:pPr>
              <a:defRPr/>
            </a:pPr>
            <a:fld id="{CCBFAF72-1563-47D6-B7E6-34529404EE30}" type="datetimeFigureOut">
              <a:rPr lang="zh-CN" altLang="en-US"/>
              <a:pPr>
                <a:defRPr/>
              </a:pPr>
              <a:t>2017/3/24</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defTabSz="967801" fontAlgn="auto">
              <a:spcBef>
                <a:spcPts val="0"/>
              </a:spcBef>
              <a:spcAft>
                <a:spcPts val="0"/>
              </a:spcAft>
              <a:defRPr sz="1200">
                <a:latin typeface="+mn-lt"/>
                <a:ea typeface="+mn-ea"/>
              </a:defRPr>
            </a:lvl1pPr>
          </a:lstStyle>
          <a:p>
            <a:pPr>
              <a:defRPr/>
            </a:pPr>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defTabSz="967801" fontAlgn="auto">
              <a:spcBef>
                <a:spcPts val="0"/>
              </a:spcBef>
              <a:spcAft>
                <a:spcPts val="0"/>
              </a:spcAft>
              <a:defRPr sz="1200" smtClean="0">
                <a:latin typeface="+mn-lt"/>
                <a:ea typeface="+mn-ea"/>
              </a:defRPr>
            </a:lvl1pPr>
          </a:lstStyle>
          <a:p>
            <a:pPr>
              <a:defRPr/>
            </a:pPr>
            <a:fld id="{3219187B-8851-4471-879F-35BFB0C031CE}" type="slidenum">
              <a:rPr lang="zh-CN" altLang="en-US"/>
              <a:pPr>
                <a:defRPr/>
              </a:pPr>
              <a:t>‹#›</a:t>
            </a:fld>
            <a:endParaRPr lang="zh-CN" altLang="en-US"/>
          </a:p>
        </p:txBody>
      </p:sp>
    </p:spTree>
    <p:extLst>
      <p:ext uri="{BB962C8B-B14F-4D97-AF65-F5344CB8AC3E}">
        <p14:creationId xmlns:p14="http://schemas.microsoft.com/office/powerpoint/2010/main" val="48538587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defTabSz="967801"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defTabSz="967801" fontAlgn="auto">
              <a:spcBef>
                <a:spcPts val="0"/>
              </a:spcBef>
              <a:spcAft>
                <a:spcPts val="0"/>
              </a:spcAft>
              <a:defRPr sz="1200" smtClean="0">
                <a:latin typeface="+mn-lt"/>
                <a:ea typeface="+mn-ea"/>
              </a:defRPr>
            </a:lvl1pPr>
          </a:lstStyle>
          <a:p>
            <a:pPr>
              <a:defRPr/>
            </a:pPr>
            <a:fld id="{001866E4-F001-4660-AF58-DE5DC3ECCFA6}" type="datetimeFigureOut">
              <a:rPr lang="zh-CN" altLang="en-US"/>
              <a:pPr>
                <a:defRPr/>
              </a:pPr>
              <a:t>2017/3/24</a:t>
            </a:fld>
            <a:endParaRPr lang="zh-CN" altLang="en-US"/>
          </a:p>
        </p:txBody>
      </p:sp>
      <p:sp>
        <p:nvSpPr>
          <p:cNvPr id="4" name="幻灯片图像占位符 3"/>
          <p:cNvSpPr>
            <a:spLocks noGrp="1" noRot="1" noChangeAspect="1"/>
          </p:cNvSpPr>
          <p:nvPr>
            <p:ph type="sldImg" idx="2"/>
          </p:nvPr>
        </p:nvSpPr>
        <p:spPr>
          <a:xfrm>
            <a:off x="342900" y="685800"/>
            <a:ext cx="61722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endParaRPr lang="zh-CN" altLang="en-US" noProof="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defTabSz="967801" fontAlgn="auto">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defTabSz="967801" fontAlgn="auto">
              <a:spcBef>
                <a:spcPts val="0"/>
              </a:spcBef>
              <a:spcAft>
                <a:spcPts val="0"/>
              </a:spcAft>
              <a:defRPr sz="1200" smtClean="0">
                <a:latin typeface="+mn-lt"/>
                <a:ea typeface="+mn-ea"/>
              </a:defRPr>
            </a:lvl1pPr>
          </a:lstStyle>
          <a:p>
            <a:pPr>
              <a:defRPr/>
            </a:pPr>
            <a:fld id="{47079287-648C-4B3D-8FE1-F0E0722F132F}" type="slidenum">
              <a:rPr lang="zh-CN" altLang="en-US"/>
              <a:pPr>
                <a:defRPr/>
              </a:pPr>
              <a:t>‹#›</a:t>
            </a:fld>
            <a:endParaRPr lang="zh-CN" altLang="en-US"/>
          </a:p>
        </p:txBody>
      </p:sp>
    </p:spTree>
    <p:extLst>
      <p:ext uri="{BB962C8B-B14F-4D97-AF65-F5344CB8AC3E}">
        <p14:creationId xmlns:p14="http://schemas.microsoft.com/office/powerpoint/2010/main" val="658465888"/>
      </p:ext>
    </p:extLst>
  </p:cSld>
  <p:clrMap bg1="lt1" tx1="dk1" bg2="lt2" tx2="dk2" accent1="accent1" accent2="accent2" accent3="accent3" accent4="accent4" accent5="accent5" accent6="accent6" hlink="hlink" folHlink="folHlink"/>
  <p:notesStyle>
    <a:lvl1pPr algn="l" defTabSz="966788" rtl="0" fontAlgn="base">
      <a:spcBef>
        <a:spcPct val="30000"/>
      </a:spcBef>
      <a:spcAft>
        <a:spcPct val="0"/>
      </a:spcAft>
      <a:defRPr sz="1300" kern="1200">
        <a:solidFill>
          <a:schemeClr val="tx1"/>
        </a:solidFill>
        <a:latin typeface="+mn-lt"/>
        <a:ea typeface="+mn-ea"/>
        <a:cs typeface="+mn-cs"/>
      </a:defRPr>
    </a:lvl1pPr>
    <a:lvl2pPr marL="482600" algn="l" defTabSz="966788" rtl="0" fontAlgn="base">
      <a:spcBef>
        <a:spcPct val="30000"/>
      </a:spcBef>
      <a:spcAft>
        <a:spcPct val="0"/>
      </a:spcAft>
      <a:defRPr sz="1300" kern="1200">
        <a:solidFill>
          <a:schemeClr val="tx1"/>
        </a:solidFill>
        <a:latin typeface="+mn-lt"/>
        <a:ea typeface="+mn-ea"/>
        <a:cs typeface="+mn-cs"/>
      </a:defRPr>
    </a:lvl2pPr>
    <a:lvl3pPr marL="966788" algn="l" defTabSz="966788" rtl="0" fontAlgn="base">
      <a:spcBef>
        <a:spcPct val="30000"/>
      </a:spcBef>
      <a:spcAft>
        <a:spcPct val="0"/>
      </a:spcAft>
      <a:defRPr sz="1300" kern="1200">
        <a:solidFill>
          <a:schemeClr val="tx1"/>
        </a:solidFill>
        <a:latin typeface="+mn-lt"/>
        <a:ea typeface="+mn-ea"/>
        <a:cs typeface="+mn-cs"/>
      </a:defRPr>
    </a:lvl3pPr>
    <a:lvl4pPr marL="1450975" algn="l" defTabSz="966788" rtl="0" fontAlgn="base">
      <a:spcBef>
        <a:spcPct val="30000"/>
      </a:spcBef>
      <a:spcAft>
        <a:spcPct val="0"/>
      </a:spcAft>
      <a:defRPr sz="1300" kern="1200">
        <a:solidFill>
          <a:schemeClr val="tx1"/>
        </a:solidFill>
        <a:latin typeface="+mn-lt"/>
        <a:ea typeface="+mn-ea"/>
        <a:cs typeface="+mn-cs"/>
      </a:defRPr>
    </a:lvl4pPr>
    <a:lvl5pPr marL="1935163" algn="l" defTabSz="966788" rtl="0" fontAlgn="base">
      <a:spcBef>
        <a:spcPct val="30000"/>
      </a:spcBef>
      <a:spcAft>
        <a:spcPct val="0"/>
      </a:spcAft>
      <a:defRPr sz="1300" kern="1200">
        <a:solidFill>
          <a:schemeClr val="tx1"/>
        </a:solidFill>
        <a:latin typeface="+mn-lt"/>
        <a:ea typeface="+mn-ea"/>
        <a:cs typeface="+mn-cs"/>
      </a:defRPr>
    </a:lvl5pPr>
    <a:lvl6pPr marL="2419502" algn="l" defTabSz="967801" rtl="0" eaLnBrk="1" latinLnBrk="0" hangingPunct="1">
      <a:defRPr sz="1300" kern="1200">
        <a:solidFill>
          <a:schemeClr val="tx1"/>
        </a:solidFill>
        <a:latin typeface="+mn-lt"/>
        <a:ea typeface="+mn-ea"/>
        <a:cs typeface="+mn-cs"/>
      </a:defRPr>
    </a:lvl6pPr>
    <a:lvl7pPr marL="2903403" algn="l" defTabSz="967801" rtl="0" eaLnBrk="1" latinLnBrk="0" hangingPunct="1">
      <a:defRPr sz="1300" kern="1200">
        <a:solidFill>
          <a:schemeClr val="tx1"/>
        </a:solidFill>
        <a:latin typeface="+mn-lt"/>
        <a:ea typeface="+mn-ea"/>
        <a:cs typeface="+mn-cs"/>
      </a:defRPr>
    </a:lvl7pPr>
    <a:lvl8pPr marL="3387303" algn="l" defTabSz="967801" rtl="0" eaLnBrk="1" latinLnBrk="0" hangingPunct="1">
      <a:defRPr sz="1300" kern="1200">
        <a:solidFill>
          <a:schemeClr val="tx1"/>
        </a:solidFill>
        <a:latin typeface="+mn-lt"/>
        <a:ea typeface="+mn-ea"/>
        <a:cs typeface="+mn-cs"/>
      </a:defRPr>
    </a:lvl8pPr>
    <a:lvl9pPr marL="3871204" algn="l" defTabSz="967801" rtl="0" eaLnBrk="1" latinLnBrk="0" hangingPunct="1">
      <a:defRPr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7079287-648C-4B3D-8FE1-F0E0722F132F}" type="slidenum">
              <a:rPr lang="zh-CN" altLang="en-US" smtClean="0"/>
              <a:pPr>
                <a:defRPr/>
              </a:pPr>
              <a:t>1</a:t>
            </a:fld>
            <a:endParaRPr lang="zh-CN" altLang="en-US"/>
          </a:p>
        </p:txBody>
      </p:sp>
    </p:spTree>
    <p:extLst>
      <p:ext uri="{BB962C8B-B14F-4D97-AF65-F5344CB8AC3E}">
        <p14:creationId xmlns:p14="http://schemas.microsoft.com/office/powerpoint/2010/main" val="400221906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7079287-648C-4B3D-8FE1-F0E0722F132F}" type="slidenum">
              <a:rPr lang="zh-CN" altLang="en-US" smtClean="0"/>
              <a:pPr>
                <a:defRPr/>
              </a:pPr>
              <a:t>11</a:t>
            </a:fld>
            <a:endParaRPr lang="zh-CN" altLang="en-US"/>
          </a:p>
        </p:txBody>
      </p:sp>
    </p:spTree>
    <p:extLst>
      <p:ext uri="{BB962C8B-B14F-4D97-AF65-F5344CB8AC3E}">
        <p14:creationId xmlns:p14="http://schemas.microsoft.com/office/powerpoint/2010/main" val="400221906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30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430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defTabSz="966788" fontAlgn="base">
              <a:spcBef>
                <a:spcPct val="0"/>
              </a:spcBef>
              <a:spcAft>
                <a:spcPct val="0"/>
              </a:spcAft>
            </a:pPr>
            <a:fld id="{DD85BDDC-0652-496A-BB8E-28D704772BDB}" type="slidenum">
              <a:rPr lang="zh-CN" altLang="en-US" sz="1200">
                <a:latin typeface="Calibri" pitchFamily="34" charset="0"/>
                <a:ea typeface="宋体" pitchFamily="2" charset="-122"/>
              </a:rPr>
              <a:pPr defTabSz="966788" fontAlgn="base">
                <a:spcBef>
                  <a:spcPct val="0"/>
                </a:spcBef>
                <a:spcAft>
                  <a:spcPct val="0"/>
                </a:spcAft>
              </a:pPr>
              <a:t>13</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207228439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30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430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defTabSz="966788" fontAlgn="base">
              <a:spcBef>
                <a:spcPct val="0"/>
              </a:spcBef>
              <a:spcAft>
                <a:spcPct val="0"/>
              </a:spcAft>
            </a:pPr>
            <a:fld id="{DD85BDDC-0652-496A-BB8E-28D704772BDB}" type="slidenum">
              <a:rPr lang="zh-CN" altLang="en-US" sz="1200">
                <a:latin typeface="Calibri" pitchFamily="34" charset="0"/>
                <a:ea typeface="宋体" pitchFamily="2" charset="-122"/>
              </a:rPr>
              <a:pPr defTabSz="966788" fontAlgn="base">
                <a:spcBef>
                  <a:spcPct val="0"/>
                </a:spcBef>
                <a:spcAft>
                  <a:spcPct val="0"/>
                </a:spcAft>
              </a:pPr>
              <a:t>14</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114842748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30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430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defTabSz="966788" fontAlgn="base">
              <a:spcBef>
                <a:spcPct val="0"/>
              </a:spcBef>
              <a:spcAft>
                <a:spcPct val="0"/>
              </a:spcAft>
            </a:pPr>
            <a:fld id="{DD85BDDC-0652-496A-BB8E-28D704772BDB}" type="slidenum">
              <a:rPr lang="zh-CN" altLang="en-US" sz="1200">
                <a:latin typeface="Calibri" pitchFamily="34" charset="0"/>
                <a:ea typeface="宋体" pitchFamily="2" charset="-122"/>
              </a:rPr>
              <a:pPr defTabSz="966788" fontAlgn="base">
                <a:spcBef>
                  <a:spcPct val="0"/>
                </a:spcBef>
                <a:spcAft>
                  <a:spcPct val="0"/>
                </a:spcAft>
              </a:pPr>
              <a:t>15</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76258280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30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430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defTabSz="966788" fontAlgn="base">
              <a:spcBef>
                <a:spcPct val="0"/>
              </a:spcBef>
              <a:spcAft>
                <a:spcPct val="0"/>
              </a:spcAft>
            </a:pPr>
            <a:fld id="{DD85BDDC-0652-496A-BB8E-28D704772BDB}" type="slidenum">
              <a:rPr lang="zh-CN" altLang="en-US" sz="1200">
                <a:latin typeface="Calibri" pitchFamily="34" charset="0"/>
                <a:ea typeface="宋体" pitchFamily="2" charset="-122"/>
              </a:rPr>
              <a:pPr defTabSz="966788" fontAlgn="base">
                <a:spcBef>
                  <a:spcPct val="0"/>
                </a:spcBef>
                <a:spcAft>
                  <a:spcPct val="0"/>
                </a:spcAft>
              </a:pPr>
              <a:t>16</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59638796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30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430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defTabSz="966788" fontAlgn="base">
              <a:spcBef>
                <a:spcPct val="0"/>
              </a:spcBef>
              <a:spcAft>
                <a:spcPct val="0"/>
              </a:spcAft>
            </a:pPr>
            <a:fld id="{DD85BDDC-0652-496A-BB8E-28D704772BDB}" type="slidenum">
              <a:rPr lang="zh-CN" altLang="en-US" sz="1200">
                <a:latin typeface="Calibri" pitchFamily="34" charset="0"/>
                <a:ea typeface="宋体" pitchFamily="2" charset="-122"/>
              </a:rPr>
              <a:pPr defTabSz="966788" fontAlgn="base">
                <a:spcBef>
                  <a:spcPct val="0"/>
                </a:spcBef>
                <a:spcAft>
                  <a:spcPct val="0"/>
                </a:spcAft>
              </a:pPr>
              <a:t>17</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321793006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30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430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defTabSz="966788" fontAlgn="base">
              <a:spcBef>
                <a:spcPct val="0"/>
              </a:spcBef>
              <a:spcAft>
                <a:spcPct val="0"/>
              </a:spcAft>
            </a:pPr>
            <a:fld id="{DD85BDDC-0652-496A-BB8E-28D704772BDB}" type="slidenum">
              <a:rPr lang="zh-CN" altLang="en-US" sz="1200">
                <a:latin typeface="Calibri" pitchFamily="34" charset="0"/>
                <a:ea typeface="宋体" pitchFamily="2" charset="-122"/>
              </a:rPr>
              <a:pPr defTabSz="966788" fontAlgn="base">
                <a:spcBef>
                  <a:spcPct val="0"/>
                </a:spcBef>
                <a:spcAft>
                  <a:spcPct val="0"/>
                </a:spcAft>
              </a:pPr>
              <a:t>18</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252335482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7079287-648C-4B3D-8FE1-F0E0722F132F}" type="slidenum">
              <a:rPr lang="zh-CN" altLang="en-US" smtClean="0"/>
              <a:pPr>
                <a:defRPr/>
              </a:pPr>
              <a:t>19</a:t>
            </a:fld>
            <a:endParaRPr lang="zh-CN" altLang="en-US"/>
          </a:p>
        </p:txBody>
      </p:sp>
    </p:spTree>
    <p:extLst>
      <p:ext uri="{BB962C8B-B14F-4D97-AF65-F5344CB8AC3E}">
        <p14:creationId xmlns:p14="http://schemas.microsoft.com/office/powerpoint/2010/main" val="400221906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30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430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defTabSz="966788" fontAlgn="base">
              <a:spcBef>
                <a:spcPct val="0"/>
              </a:spcBef>
              <a:spcAft>
                <a:spcPct val="0"/>
              </a:spcAft>
            </a:pPr>
            <a:fld id="{DD85BDDC-0652-496A-BB8E-28D704772BDB}" type="slidenum">
              <a:rPr lang="zh-CN" altLang="en-US" sz="1200">
                <a:latin typeface="Calibri" pitchFamily="34" charset="0"/>
                <a:ea typeface="宋体" pitchFamily="2" charset="-122"/>
              </a:rPr>
              <a:pPr defTabSz="966788" fontAlgn="base">
                <a:spcBef>
                  <a:spcPct val="0"/>
                </a:spcBef>
                <a:spcAft>
                  <a:spcPct val="0"/>
                </a:spcAft>
              </a:pPr>
              <a:t>20</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35201979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30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430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defTabSz="966788" fontAlgn="base">
              <a:spcBef>
                <a:spcPct val="0"/>
              </a:spcBef>
              <a:spcAft>
                <a:spcPct val="0"/>
              </a:spcAft>
            </a:pPr>
            <a:fld id="{DD85BDDC-0652-496A-BB8E-28D704772BDB}" type="slidenum">
              <a:rPr lang="zh-CN" altLang="en-US" sz="1200">
                <a:latin typeface="Calibri" pitchFamily="34" charset="0"/>
                <a:ea typeface="宋体" pitchFamily="2" charset="-122"/>
              </a:rPr>
              <a:pPr defTabSz="966788" fontAlgn="base">
                <a:spcBef>
                  <a:spcPct val="0"/>
                </a:spcBef>
                <a:spcAft>
                  <a:spcPct val="0"/>
                </a:spcAft>
              </a:pPr>
              <a:t>21</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243795057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7079287-648C-4B3D-8FE1-F0E0722F132F}" type="slidenum">
              <a:rPr lang="zh-CN" altLang="en-US" smtClean="0"/>
              <a:pPr>
                <a:defRPr/>
              </a:pPr>
              <a:t>3</a:t>
            </a:fld>
            <a:endParaRPr lang="zh-CN" altLang="en-US"/>
          </a:p>
        </p:txBody>
      </p:sp>
    </p:spTree>
    <p:extLst>
      <p:ext uri="{BB962C8B-B14F-4D97-AF65-F5344CB8AC3E}">
        <p14:creationId xmlns:p14="http://schemas.microsoft.com/office/powerpoint/2010/main" val="400221906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30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430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defTabSz="966788" fontAlgn="base">
              <a:spcBef>
                <a:spcPct val="0"/>
              </a:spcBef>
              <a:spcAft>
                <a:spcPct val="0"/>
              </a:spcAft>
            </a:pPr>
            <a:fld id="{DD85BDDC-0652-496A-BB8E-28D704772BDB}" type="slidenum">
              <a:rPr lang="zh-CN" altLang="en-US" sz="1200">
                <a:latin typeface="Calibri" pitchFamily="34" charset="0"/>
                <a:ea typeface="宋体" pitchFamily="2" charset="-122"/>
              </a:rPr>
              <a:pPr defTabSz="966788" fontAlgn="base">
                <a:spcBef>
                  <a:spcPct val="0"/>
                </a:spcBef>
                <a:spcAft>
                  <a:spcPct val="0"/>
                </a:spcAft>
              </a:pPr>
              <a:t>22</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61965096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30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430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defTabSz="966788" fontAlgn="base">
              <a:spcBef>
                <a:spcPct val="0"/>
              </a:spcBef>
              <a:spcAft>
                <a:spcPct val="0"/>
              </a:spcAft>
            </a:pPr>
            <a:fld id="{DD85BDDC-0652-496A-BB8E-28D704772BDB}" type="slidenum">
              <a:rPr lang="zh-CN" altLang="en-US" sz="1200">
                <a:latin typeface="Calibri" pitchFamily="34" charset="0"/>
                <a:ea typeface="宋体" pitchFamily="2" charset="-122"/>
              </a:rPr>
              <a:pPr defTabSz="966788" fontAlgn="base">
                <a:spcBef>
                  <a:spcPct val="0"/>
                </a:spcBef>
                <a:spcAft>
                  <a:spcPct val="0"/>
                </a:spcAft>
              </a:pPr>
              <a:t>23</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76838142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30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430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defTabSz="966788" fontAlgn="base">
              <a:spcBef>
                <a:spcPct val="0"/>
              </a:spcBef>
              <a:spcAft>
                <a:spcPct val="0"/>
              </a:spcAft>
            </a:pPr>
            <a:fld id="{DD85BDDC-0652-496A-BB8E-28D704772BDB}" type="slidenum">
              <a:rPr lang="zh-CN" altLang="en-US" sz="1200">
                <a:latin typeface="Calibri" pitchFamily="34" charset="0"/>
                <a:ea typeface="宋体" pitchFamily="2" charset="-122"/>
              </a:rPr>
              <a:pPr defTabSz="966788" fontAlgn="base">
                <a:spcBef>
                  <a:spcPct val="0"/>
                </a:spcBef>
                <a:spcAft>
                  <a:spcPct val="0"/>
                </a:spcAft>
              </a:pPr>
              <a:t>24</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402738240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30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430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defTabSz="966788" fontAlgn="base">
              <a:spcBef>
                <a:spcPct val="0"/>
              </a:spcBef>
              <a:spcAft>
                <a:spcPct val="0"/>
              </a:spcAft>
            </a:pPr>
            <a:fld id="{DD85BDDC-0652-496A-BB8E-28D704772BDB}" type="slidenum">
              <a:rPr lang="zh-CN" altLang="en-US" sz="1200">
                <a:latin typeface="Calibri" pitchFamily="34" charset="0"/>
                <a:ea typeface="宋体" pitchFamily="2" charset="-122"/>
              </a:rPr>
              <a:pPr defTabSz="966788" fontAlgn="base">
                <a:spcBef>
                  <a:spcPct val="0"/>
                </a:spcBef>
                <a:spcAft>
                  <a:spcPct val="0"/>
                </a:spcAft>
              </a:pPr>
              <a:t>25</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287581123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30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430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defTabSz="966788" fontAlgn="base">
              <a:spcBef>
                <a:spcPct val="0"/>
              </a:spcBef>
              <a:spcAft>
                <a:spcPct val="0"/>
              </a:spcAft>
            </a:pPr>
            <a:fld id="{DD85BDDC-0652-496A-BB8E-28D704772BDB}" type="slidenum">
              <a:rPr lang="zh-CN" altLang="en-US" sz="1200">
                <a:latin typeface="Calibri" pitchFamily="34" charset="0"/>
                <a:ea typeface="宋体" pitchFamily="2" charset="-122"/>
              </a:rPr>
              <a:pPr defTabSz="966788" fontAlgn="base">
                <a:spcBef>
                  <a:spcPct val="0"/>
                </a:spcBef>
                <a:spcAft>
                  <a:spcPct val="0"/>
                </a:spcAft>
              </a:pPr>
              <a:t>26</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38363331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7079287-648C-4B3D-8FE1-F0E0722F132F}" type="slidenum">
              <a:rPr lang="zh-CN" altLang="en-US" smtClean="0"/>
              <a:pPr>
                <a:defRPr/>
              </a:pPr>
              <a:t>27</a:t>
            </a:fld>
            <a:endParaRPr lang="zh-CN" altLang="en-US"/>
          </a:p>
        </p:txBody>
      </p:sp>
    </p:spTree>
    <p:extLst>
      <p:ext uri="{BB962C8B-B14F-4D97-AF65-F5344CB8AC3E}">
        <p14:creationId xmlns:p14="http://schemas.microsoft.com/office/powerpoint/2010/main" val="400221906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30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430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defTabSz="966788" fontAlgn="base">
              <a:spcBef>
                <a:spcPct val="0"/>
              </a:spcBef>
              <a:spcAft>
                <a:spcPct val="0"/>
              </a:spcAft>
            </a:pPr>
            <a:fld id="{DD85BDDC-0652-496A-BB8E-28D704772BDB}" type="slidenum">
              <a:rPr lang="zh-CN" altLang="en-US" sz="1200">
                <a:latin typeface="Calibri" pitchFamily="34" charset="0"/>
                <a:ea typeface="宋体" pitchFamily="2" charset="-122"/>
              </a:rPr>
              <a:pPr defTabSz="966788" fontAlgn="base">
                <a:spcBef>
                  <a:spcPct val="0"/>
                </a:spcBef>
                <a:spcAft>
                  <a:spcPct val="0"/>
                </a:spcAft>
              </a:pPr>
              <a:t>28</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45738894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30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430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defTabSz="966788" fontAlgn="base">
              <a:spcBef>
                <a:spcPct val="0"/>
              </a:spcBef>
              <a:spcAft>
                <a:spcPct val="0"/>
              </a:spcAft>
            </a:pPr>
            <a:fld id="{DD85BDDC-0652-496A-BB8E-28D704772BDB}" type="slidenum">
              <a:rPr lang="zh-CN" altLang="en-US" sz="1200">
                <a:latin typeface="Calibri" pitchFamily="34" charset="0"/>
                <a:ea typeface="宋体" pitchFamily="2" charset="-122"/>
              </a:rPr>
              <a:pPr defTabSz="966788" fontAlgn="base">
                <a:spcBef>
                  <a:spcPct val="0"/>
                </a:spcBef>
                <a:spcAft>
                  <a:spcPct val="0"/>
                </a:spcAft>
              </a:pPr>
              <a:t>29</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275084657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30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430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defTabSz="966788" fontAlgn="base">
              <a:spcBef>
                <a:spcPct val="0"/>
              </a:spcBef>
              <a:spcAft>
                <a:spcPct val="0"/>
              </a:spcAft>
            </a:pPr>
            <a:fld id="{DD85BDDC-0652-496A-BB8E-28D704772BDB}" type="slidenum">
              <a:rPr lang="zh-CN" altLang="en-US" sz="1200">
                <a:latin typeface="Calibri" pitchFamily="34" charset="0"/>
                <a:ea typeface="宋体" pitchFamily="2" charset="-122"/>
              </a:rPr>
              <a:pPr defTabSz="966788" fontAlgn="base">
                <a:spcBef>
                  <a:spcPct val="0"/>
                </a:spcBef>
                <a:spcAft>
                  <a:spcPct val="0"/>
                </a:spcAft>
              </a:pPr>
              <a:t>30</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243570727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30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430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defTabSz="966788" fontAlgn="base">
              <a:spcBef>
                <a:spcPct val="0"/>
              </a:spcBef>
              <a:spcAft>
                <a:spcPct val="0"/>
              </a:spcAft>
            </a:pPr>
            <a:fld id="{DD85BDDC-0652-496A-BB8E-28D704772BDB}" type="slidenum">
              <a:rPr lang="zh-CN" altLang="en-US" sz="1200">
                <a:latin typeface="Calibri" pitchFamily="34" charset="0"/>
                <a:ea typeface="宋体" pitchFamily="2" charset="-122"/>
              </a:rPr>
              <a:pPr defTabSz="966788" fontAlgn="base">
                <a:spcBef>
                  <a:spcPct val="0"/>
                </a:spcBef>
                <a:spcAft>
                  <a:spcPct val="0"/>
                </a:spcAft>
              </a:pPr>
              <a:t>31</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144285139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30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430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defTabSz="966788" fontAlgn="base">
              <a:spcBef>
                <a:spcPct val="0"/>
              </a:spcBef>
              <a:spcAft>
                <a:spcPct val="0"/>
              </a:spcAft>
            </a:pPr>
            <a:fld id="{DD85BDDC-0652-496A-BB8E-28D704772BDB}" type="slidenum">
              <a:rPr lang="zh-CN" altLang="en-US" sz="1200">
                <a:latin typeface="Calibri" pitchFamily="34" charset="0"/>
                <a:ea typeface="宋体" pitchFamily="2" charset="-122"/>
              </a:rPr>
              <a:pPr defTabSz="966788" fontAlgn="base">
                <a:spcBef>
                  <a:spcPct val="0"/>
                </a:spcBef>
                <a:spcAft>
                  <a:spcPct val="0"/>
                </a:spcAft>
              </a:pPr>
              <a:t>4</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131801571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30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430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defTabSz="966788" fontAlgn="base">
              <a:spcBef>
                <a:spcPct val="0"/>
              </a:spcBef>
              <a:spcAft>
                <a:spcPct val="0"/>
              </a:spcAft>
            </a:pPr>
            <a:fld id="{DD85BDDC-0652-496A-BB8E-28D704772BDB}" type="slidenum">
              <a:rPr lang="zh-CN" altLang="en-US" sz="1200">
                <a:latin typeface="Calibri" pitchFamily="34" charset="0"/>
                <a:ea typeface="宋体" pitchFamily="2" charset="-122"/>
              </a:rPr>
              <a:pPr defTabSz="966788" fontAlgn="base">
                <a:spcBef>
                  <a:spcPct val="0"/>
                </a:spcBef>
                <a:spcAft>
                  <a:spcPct val="0"/>
                </a:spcAft>
              </a:pPr>
              <a:t>32</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285290941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30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430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defTabSz="966788" fontAlgn="base">
              <a:spcBef>
                <a:spcPct val="0"/>
              </a:spcBef>
              <a:spcAft>
                <a:spcPct val="0"/>
              </a:spcAft>
            </a:pPr>
            <a:fld id="{DD85BDDC-0652-496A-BB8E-28D704772BDB}" type="slidenum">
              <a:rPr lang="zh-CN" altLang="en-US" sz="1200">
                <a:latin typeface="Calibri" pitchFamily="34" charset="0"/>
                <a:ea typeface="宋体" pitchFamily="2" charset="-122"/>
              </a:rPr>
              <a:pPr defTabSz="966788" fontAlgn="base">
                <a:spcBef>
                  <a:spcPct val="0"/>
                </a:spcBef>
                <a:spcAft>
                  <a:spcPct val="0"/>
                </a:spcAft>
              </a:pPr>
              <a:t>33</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319728287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30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430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defTabSz="966788" fontAlgn="base">
              <a:spcBef>
                <a:spcPct val="0"/>
              </a:spcBef>
              <a:spcAft>
                <a:spcPct val="0"/>
              </a:spcAft>
            </a:pPr>
            <a:fld id="{DD85BDDC-0652-496A-BB8E-28D704772BDB}" type="slidenum">
              <a:rPr lang="zh-CN" altLang="en-US" sz="1200">
                <a:latin typeface="Calibri" pitchFamily="34" charset="0"/>
                <a:ea typeface="宋体" pitchFamily="2" charset="-122"/>
              </a:rPr>
              <a:pPr defTabSz="966788" fontAlgn="base">
                <a:spcBef>
                  <a:spcPct val="0"/>
                </a:spcBef>
                <a:spcAft>
                  <a:spcPct val="0"/>
                </a:spcAft>
              </a:pPr>
              <a:t>34</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316593782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30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430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defTabSz="966788" fontAlgn="base">
              <a:spcBef>
                <a:spcPct val="0"/>
              </a:spcBef>
              <a:spcAft>
                <a:spcPct val="0"/>
              </a:spcAft>
            </a:pPr>
            <a:fld id="{DD85BDDC-0652-496A-BB8E-28D704772BDB}" type="slidenum">
              <a:rPr lang="zh-CN" altLang="en-US" sz="1200">
                <a:latin typeface="Calibri" pitchFamily="34" charset="0"/>
                <a:ea typeface="宋体" pitchFamily="2" charset="-122"/>
              </a:rPr>
              <a:pPr defTabSz="966788" fontAlgn="base">
                <a:spcBef>
                  <a:spcPct val="0"/>
                </a:spcBef>
                <a:spcAft>
                  <a:spcPct val="0"/>
                </a:spcAft>
              </a:pPr>
              <a:t>35</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424698590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7079287-648C-4B3D-8FE1-F0E0722F132F}" type="slidenum">
              <a:rPr lang="zh-CN" altLang="en-US" smtClean="0"/>
              <a:pPr>
                <a:defRPr/>
              </a:pPr>
              <a:t>36</a:t>
            </a:fld>
            <a:endParaRPr lang="zh-CN" altLang="en-US"/>
          </a:p>
        </p:txBody>
      </p:sp>
    </p:spTree>
    <p:extLst>
      <p:ext uri="{BB962C8B-B14F-4D97-AF65-F5344CB8AC3E}">
        <p14:creationId xmlns:p14="http://schemas.microsoft.com/office/powerpoint/2010/main" val="400221906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52463" y="1143000"/>
            <a:ext cx="5553075"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37</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42119365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30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430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defTabSz="966788" fontAlgn="base">
              <a:spcBef>
                <a:spcPct val="0"/>
              </a:spcBef>
              <a:spcAft>
                <a:spcPct val="0"/>
              </a:spcAft>
            </a:pPr>
            <a:fld id="{DD85BDDC-0652-496A-BB8E-28D704772BDB}" type="slidenum">
              <a:rPr lang="zh-CN" altLang="en-US" sz="1200">
                <a:latin typeface="Calibri" pitchFamily="34" charset="0"/>
                <a:ea typeface="宋体" pitchFamily="2" charset="-122"/>
              </a:rPr>
              <a:pPr defTabSz="966788" fontAlgn="base">
                <a:spcBef>
                  <a:spcPct val="0"/>
                </a:spcBef>
                <a:spcAft>
                  <a:spcPct val="0"/>
                </a:spcAft>
              </a:pPr>
              <a:t>5</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114893550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30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430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defTabSz="966788" fontAlgn="base">
              <a:spcBef>
                <a:spcPct val="0"/>
              </a:spcBef>
              <a:spcAft>
                <a:spcPct val="0"/>
              </a:spcAft>
            </a:pPr>
            <a:fld id="{DD85BDDC-0652-496A-BB8E-28D704772BDB}" type="slidenum">
              <a:rPr lang="zh-CN" altLang="en-US" sz="1200">
                <a:latin typeface="Calibri" pitchFamily="34" charset="0"/>
                <a:ea typeface="宋体" pitchFamily="2" charset="-122"/>
              </a:rPr>
              <a:pPr defTabSz="966788" fontAlgn="base">
                <a:spcBef>
                  <a:spcPct val="0"/>
                </a:spcBef>
                <a:spcAft>
                  <a:spcPct val="0"/>
                </a:spcAft>
              </a:pPr>
              <a:t>6</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319615464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30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430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defTabSz="966788" fontAlgn="base">
              <a:spcBef>
                <a:spcPct val="0"/>
              </a:spcBef>
              <a:spcAft>
                <a:spcPct val="0"/>
              </a:spcAft>
            </a:pPr>
            <a:fld id="{DD85BDDC-0652-496A-BB8E-28D704772BDB}" type="slidenum">
              <a:rPr lang="zh-CN" altLang="en-US" sz="1200">
                <a:latin typeface="Calibri" pitchFamily="34" charset="0"/>
                <a:ea typeface="宋体" pitchFamily="2" charset="-122"/>
              </a:rPr>
              <a:pPr defTabSz="966788" fontAlgn="base">
                <a:spcBef>
                  <a:spcPct val="0"/>
                </a:spcBef>
                <a:spcAft>
                  <a:spcPct val="0"/>
                </a:spcAft>
              </a:pPr>
              <a:t>7</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147718484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30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430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defTabSz="966788" fontAlgn="base">
              <a:spcBef>
                <a:spcPct val="0"/>
              </a:spcBef>
              <a:spcAft>
                <a:spcPct val="0"/>
              </a:spcAft>
            </a:pPr>
            <a:fld id="{DD85BDDC-0652-496A-BB8E-28D704772BDB}" type="slidenum">
              <a:rPr lang="zh-CN" altLang="en-US" sz="1200">
                <a:latin typeface="Calibri" pitchFamily="34" charset="0"/>
                <a:ea typeface="宋体" pitchFamily="2" charset="-122"/>
              </a:rPr>
              <a:pPr defTabSz="966788" fontAlgn="base">
                <a:spcBef>
                  <a:spcPct val="0"/>
                </a:spcBef>
                <a:spcAft>
                  <a:spcPct val="0"/>
                </a:spcAft>
              </a:pPr>
              <a:t>8</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93223592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30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430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defTabSz="966788" fontAlgn="base">
              <a:spcBef>
                <a:spcPct val="0"/>
              </a:spcBef>
              <a:spcAft>
                <a:spcPct val="0"/>
              </a:spcAft>
            </a:pPr>
            <a:fld id="{DD85BDDC-0652-496A-BB8E-28D704772BDB}" type="slidenum">
              <a:rPr lang="zh-CN" altLang="en-US" sz="1200">
                <a:latin typeface="Calibri" pitchFamily="34" charset="0"/>
                <a:ea typeface="宋体" pitchFamily="2" charset="-122"/>
              </a:rPr>
              <a:pPr defTabSz="966788" fontAlgn="base">
                <a:spcBef>
                  <a:spcPct val="0"/>
                </a:spcBef>
                <a:spcAft>
                  <a:spcPct val="0"/>
                </a:spcAft>
              </a:pPr>
              <a:t>9</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161837520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30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430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defTabSz="966788" fontAlgn="base">
              <a:spcBef>
                <a:spcPct val="0"/>
              </a:spcBef>
              <a:spcAft>
                <a:spcPct val="0"/>
              </a:spcAft>
            </a:pPr>
            <a:fld id="{DD85BDDC-0652-496A-BB8E-28D704772BDB}" type="slidenum">
              <a:rPr lang="zh-CN" altLang="en-US" sz="1200">
                <a:latin typeface="Calibri" pitchFamily="34" charset="0"/>
                <a:ea typeface="宋体" pitchFamily="2" charset="-122"/>
              </a:rPr>
              <a:pPr defTabSz="966788" fontAlgn="base">
                <a:spcBef>
                  <a:spcPct val="0"/>
                </a:spcBef>
                <a:spcAft>
                  <a:spcPct val="0"/>
                </a:spcAft>
              </a:pPr>
              <a:t>10</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90589825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748378"/>
      </p:ext>
    </p:extLst>
  </p:cSld>
  <p:clrMapOvr>
    <a:masterClrMapping/>
  </p:clrMapOvr>
  <p:transition spd="med">
    <p:pull/>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2017/3/24</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78032822"/>
      </p:ext>
    </p:extLst>
  </p:cSld>
  <p:clrMapOvr>
    <a:masterClrMapping/>
  </p:clrMapOvr>
  <p:transition spd="med">
    <p:pull/>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69643" y="360045"/>
            <a:ext cx="3135550" cy="1260158"/>
          </a:xfrm>
        </p:spPr>
        <p:txBody>
          <a:bodyPr anchor="b"/>
          <a:lstStyle>
            <a:lvl1pPr>
              <a:defRPr sz="252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4133052" y="777598"/>
            <a:ext cx="4921687" cy="3837980"/>
          </a:xfrm>
        </p:spPr>
        <p:txBody>
          <a:bodyPr/>
          <a:lstStyle>
            <a:lvl1pPr>
              <a:defRPr sz="2520"/>
            </a:lvl1pPr>
            <a:lvl2pPr>
              <a:defRPr sz="2205"/>
            </a:lvl2pPr>
            <a:lvl3pPr>
              <a:defRPr sz="1890"/>
            </a:lvl3pPr>
            <a:lvl4pPr>
              <a:defRPr sz="1575"/>
            </a:lvl4pPr>
            <a:lvl5pPr>
              <a:defRPr sz="1575"/>
            </a:lvl5pPr>
            <a:lvl6pPr>
              <a:defRPr sz="1575"/>
            </a:lvl6pPr>
            <a:lvl7pPr>
              <a:defRPr sz="1575"/>
            </a:lvl7pPr>
            <a:lvl8pPr>
              <a:defRPr sz="1575"/>
            </a:lvl8pPr>
            <a:lvl9pPr>
              <a:defRPr sz="1575"/>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69643" y="1620203"/>
            <a:ext cx="3135550" cy="3001626"/>
          </a:xfrm>
        </p:spPr>
        <p:txBody>
          <a:bodyPr/>
          <a:lstStyle>
            <a:lvl1pPr marL="0" indent="0">
              <a:buNone/>
              <a:defRPr sz="1260"/>
            </a:lvl1pPr>
            <a:lvl2pPr marL="360045" indent="0">
              <a:buNone/>
              <a:defRPr sz="1103"/>
            </a:lvl2pPr>
            <a:lvl3pPr marL="720090" indent="0">
              <a:buNone/>
              <a:defRPr sz="945"/>
            </a:lvl3pPr>
            <a:lvl4pPr marL="1080135" indent="0">
              <a:buNone/>
              <a:defRPr sz="788"/>
            </a:lvl4pPr>
            <a:lvl5pPr marL="1440180" indent="0">
              <a:buNone/>
              <a:defRPr sz="788"/>
            </a:lvl5pPr>
            <a:lvl6pPr marL="1800225" indent="0">
              <a:buNone/>
              <a:defRPr sz="788"/>
            </a:lvl6pPr>
            <a:lvl7pPr marL="2160270" indent="0">
              <a:buNone/>
              <a:defRPr sz="788"/>
            </a:lvl7pPr>
            <a:lvl8pPr marL="2520315" indent="0">
              <a:buNone/>
              <a:defRPr sz="788"/>
            </a:lvl8pPr>
            <a:lvl9pPr marL="2880360" indent="0">
              <a:buNone/>
              <a:defRPr sz="788"/>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2017/3/24</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2400187"/>
      </p:ext>
    </p:extLst>
  </p:cSld>
  <p:clrMapOvr>
    <a:masterClrMapping/>
  </p:clrMapOvr>
  <p:transition spd="med">
    <p:pull/>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69643" y="360045"/>
            <a:ext cx="3135550" cy="1260158"/>
          </a:xfrm>
        </p:spPr>
        <p:txBody>
          <a:bodyPr anchor="b"/>
          <a:lstStyle>
            <a:lvl1pPr>
              <a:defRPr sz="252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4133052" y="777598"/>
            <a:ext cx="4921687" cy="3837980"/>
          </a:xfrm>
        </p:spPr>
        <p:txBody>
          <a:bodyPr anchor="t"/>
          <a:lstStyle>
            <a:lvl1pPr marL="0" indent="0">
              <a:buNone/>
              <a:defRPr sz="2520"/>
            </a:lvl1pPr>
            <a:lvl2pPr marL="360045" indent="0">
              <a:buNone/>
              <a:defRPr sz="2205"/>
            </a:lvl2pPr>
            <a:lvl3pPr marL="720090" indent="0">
              <a:buNone/>
              <a:defRPr sz="1890"/>
            </a:lvl3pPr>
            <a:lvl4pPr marL="1080135" indent="0">
              <a:buNone/>
              <a:defRPr sz="1575"/>
            </a:lvl4pPr>
            <a:lvl5pPr marL="1440180" indent="0">
              <a:buNone/>
              <a:defRPr sz="1575"/>
            </a:lvl5pPr>
            <a:lvl6pPr marL="1800225" indent="0">
              <a:buNone/>
              <a:defRPr sz="1575"/>
            </a:lvl6pPr>
            <a:lvl7pPr marL="2160270" indent="0">
              <a:buNone/>
              <a:defRPr sz="1575"/>
            </a:lvl7pPr>
            <a:lvl8pPr marL="2520315" indent="0">
              <a:buNone/>
              <a:defRPr sz="1575"/>
            </a:lvl8pPr>
            <a:lvl9pPr marL="2880360" indent="0">
              <a:buNone/>
              <a:defRPr sz="1575"/>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69643" y="1620203"/>
            <a:ext cx="3135550" cy="3001626"/>
          </a:xfrm>
        </p:spPr>
        <p:txBody>
          <a:bodyPr/>
          <a:lstStyle>
            <a:lvl1pPr marL="0" indent="0">
              <a:buNone/>
              <a:defRPr sz="1260"/>
            </a:lvl1pPr>
            <a:lvl2pPr marL="360045" indent="0">
              <a:buNone/>
              <a:defRPr sz="1103"/>
            </a:lvl2pPr>
            <a:lvl3pPr marL="720090" indent="0">
              <a:buNone/>
              <a:defRPr sz="945"/>
            </a:lvl3pPr>
            <a:lvl4pPr marL="1080135" indent="0">
              <a:buNone/>
              <a:defRPr sz="788"/>
            </a:lvl4pPr>
            <a:lvl5pPr marL="1440180" indent="0">
              <a:buNone/>
              <a:defRPr sz="788"/>
            </a:lvl5pPr>
            <a:lvl6pPr marL="1800225" indent="0">
              <a:buNone/>
              <a:defRPr sz="788"/>
            </a:lvl6pPr>
            <a:lvl7pPr marL="2160270" indent="0">
              <a:buNone/>
              <a:defRPr sz="788"/>
            </a:lvl7pPr>
            <a:lvl8pPr marL="2520315" indent="0">
              <a:buNone/>
              <a:defRPr sz="788"/>
            </a:lvl8pPr>
            <a:lvl9pPr marL="2880360" indent="0">
              <a:buNone/>
              <a:defRPr sz="788"/>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2017/3/24</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24208249"/>
      </p:ext>
    </p:extLst>
  </p:cSld>
  <p:clrMapOvr>
    <a:masterClrMapping/>
  </p:clrMapOvr>
  <p:transition spd="med">
    <p:pull/>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2017/3/24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38330098"/>
      </p:ext>
    </p:extLst>
  </p:cSld>
  <p:clrMapOvr>
    <a:masterClrMapping/>
  </p:clrMapOvr>
  <p:transition spd="med">
    <p:pull/>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957199" y="287537"/>
            <a:ext cx="2096274" cy="4576823"/>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68378" y="287537"/>
            <a:ext cx="6167299" cy="4576823"/>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2017/3/24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31411786"/>
      </p:ext>
    </p:extLst>
  </p:cSld>
  <p:clrMapOvr>
    <a:masterClrMapping/>
  </p:clrMapOvr>
  <p:transition spd="med">
    <p:pull/>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756075271"/>
      </p:ext>
    </p:extLst>
  </p:cSld>
  <p:clrMapOvr>
    <a:masterClrMapping/>
  </p:clrMapOvr>
  <p:transition spd="med">
    <p:pull/>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1206116412"/>
      </p:ext>
    </p:extLst>
  </p:cSld>
  <p:clrMapOvr>
    <a:masterClrMapping/>
  </p:clrMapOvr>
  <p:transition spd="med">
    <p:pull/>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215231" y="883861"/>
            <a:ext cx="7291388" cy="1880235"/>
          </a:xfrm>
        </p:spPr>
        <p:txBody>
          <a:bodyPr anchor="b"/>
          <a:lstStyle>
            <a:lvl1pPr algn="ctr">
              <a:defRPr sz="4725"/>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215231" y="2836604"/>
            <a:ext cx="7291388" cy="1303913"/>
          </a:xfrm>
        </p:spPr>
        <p:txBody>
          <a:bodyPr/>
          <a:lstStyle>
            <a:lvl1pPr marL="0" indent="0" algn="ctr">
              <a:buNone/>
              <a:defRPr sz="1890"/>
            </a:lvl1pPr>
            <a:lvl2pPr marL="360045" indent="0" algn="ctr">
              <a:buNone/>
              <a:defRPr sz="1575"/>
            </a:lvl2pPr>
            <a:lvl3pPr marL="720090" indent="0" algn="ctr">
              <a:buNone/>
              <a:defRPr sz="1418"/>
            </a:lvl3pPr>
            <a:lvl4pPr marL="1080135" indent="0" algn="ctr">
              <a:buNone/>
              <a:defRPr sz="1260"/>
            </a:lvl4pPr>
            <a:lvl5pPr marL="1440180" indent="0" algn="ctr">
              <a:buNone/>
              <a:defRPr sz="1260"/>
            </a:lvl5pPr>
            <a:lvl6pPr marL="1800225" indent="0" algn="ctr">
              <a:buNone/>
              <a:defRPr sz="1260"/>
            </a:lvl6pPr>
            <a:lvl7pPr marL="2160270" indent="0" algn="ctr">
              <a:buNone/>
              <a:defRPr sz="1260"/>
            </a:lvl7pPr>
            <a:lvl8pPr marL="2520315" indent="0" algn="ctr">
              <a:buNone/>
              <a:defRPr sz="1260"/>
            </a:lvl8pPr>
            <a:lvl9pPr marL="2880360" indent="0" algn="ctr">
              <a:buNone/>
              <a:defRPr sz="126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2017/3/24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09296899"/>
      </p:ext>
    </p:extLst>
  </p:cSld>
  <p:clrMapOvr>
    <a:masterClrMapping/>
  </p:clrMapOvr>
  <p:transition spd="med">
    <p:pull/>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2017/3/24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28827884"/>
      </p:ext>
    </p:extLst>
  </p:cSld>
  <p:clrMapOvr>
    <a:masterClrMapping/>
  </p:clrMapOvr>
  <p:transition spd="med">
    <p:pull/>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63314" y="1346420"/>
            <a:ext cx="8385096" cy="2246531"/>
          </a:xfrm>
        </p:spPr>
        <p:txBody>
          <a:bodyPr anchor="b"/>
          <a:lstStyle>
            <a:lvl1pPr>
              <a:defRPr sz="4725"/>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63314" y="3614203"/>
            <a:ext cx="8385096" cy="1181397"/>
          </a:xfrm>
        </p:spPr>
        <p:txBody>
          <a:bodyPr/>
          <a:lstStyle>
            <a:lvl1pPr marL="0" indent="0">
              <a:buNone/>
              <a:defRPr sz="1890">
                <a:solidFill>
                  <a:schemeClr val="tx1">
                    <a:tint val="75000"/>
                  </a:schemeClr>
                </a:solidFill>
              </a:defRPr>
            </a:lvl1pPr>
            <a:lvl2pPr marL="360045" indent="0">
              <a:buNone/>
              <a:defRPr sz="1575">
                <a:solidFill>
                  <a:schemeClr val="tx1">
                    <a:tint val="75000"/>
                  </a:schemeClr>
                </a:solidFill>
              </a:defRPr>
            </a:lvl2pPr>
            <a:lvl3pPr marL="720090" indent="0">
              <a:buNone/>
              <a:defRPr sz="1418">
                <a:solidFill>
                  <a:schemeClr val="tx1">
                    <a:tint val="75000"/>
                  </a:schemeClr>
                </a:solidFill>
              </a:defRPr>
            </a:lvl3pPr>
            <a:lvl4pPr marL="1080135" indent="0">
              <a:buNone/>
              <a:defRPr sz="1260">
                <a:solidFill>
                  <a:schemeClr val="tx1">
                    <a:tint val="75000"/>
                  </a:schemeClr>
                </a:solidFill>
              </a:defRPr>
            </a:lvl4pPr>
            <a:lvl5pPr marL="1440180" indent="0">
              <a:buNone/>
              <a:defRPr sz="1260">
                <a:solidFill>
                  <a:schemeClr val="tx1">
                    <a:tint val="75000"/>
                  </a:schemeClr>
                </a:solidFill>
              </a:defRPr>
            </a:lvl5pPr>
            <a:lvl6pPr marL="1800225" indent="0">
              <a:buNone/>
              <a:defRPr sz="1260">
                <a:solidFill>
                  <a:schemeClr val="tx1">
                    <a:tint val="75000"/>
                  </a:schemeClr>
                </a:solidFill>
              </a:defRPr>
            </a:lvl6pPr>
            <a:lvl7pPr marL="2160270" indent="0">
              <a:buNone/>
              <a:defRPr sz="1260">
                <a:solidFill>
                  <a:schemeClr val="tx1">
                    <a:tint val="75000"/>
                  </a:schemeClr>
                </a:solidFill>
              </a:defRPr>
            </a:lvl7pPr>
            <a:lvl8pPr marL="2520315" indent="0">
              <a:buNone/>
              <a:defRPr sz="1260">
                <a:solidFill>
                  <a:schemeClr val="tx1">
                    <a:tint val="75000"/>
                  </a:schemeClr>
                </a:solidFill>
              </a:defRPr>
            </a:lvl8pPr>
            <a:lvl9pPr marL="2880360" indent="0">
              <a:buNone/>
              <a:defRPr sz="126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2017/3/24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4614972"/>
      </p:ext>
    </p:extLst>
  </p:cSld>
  <p:clrMapOvr>
    <a:masterClrMapping/>
  </p:clrMapOvr>
  <p:transition spd="med">
    <p:pull/>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68377" y="1437680"/>
            <a:ext cx="4131786" cy="3426679"/>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921687" y="1437680"/>
            <a:ext cx="4131786" cy="3426679"/>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2017/3/24</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88474394"/>
      </p:ext>
    </p:extLst>
  </p:cSld>
  <p:clrMapOvr>
    <a:masterClrMapping/>
  </p:clrMapOvr>
  <p:transition spd="med">
    <p:pull/>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69643" y="287536"/>
            <a:ext cx="8385096" cy="1043881"/>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69644" y="1323915"/>
            <a:ext cx="4112798" cy="648831"/>
          </a:xfrm>
        </p:spPr>
        <p:txBody>
          <a:bodyPr anchor="b"/>
          <a:lstStyle>
            <a:lvl1pPr marL="0" indent="0">
              <a:buNone/>
              <a:defRPr sz="1890" b="1"/>
            </a:lvl1pPr>
            <a:lvl2pPr marL="360045" indent="0">
              <a:buNone/>
              <a:defRPr sz="1575" b="1"/>
            </a:lvl2pPr>
            <a:lvl3pPr marL="720090" indent="0">
              <a:buNone/>
              <a:defRPr sz="1418" b="1"/>
            </a:lvl3pPr>
            <a:lvl4pPr marL="1080135" indent="0">
              <a:buNone/>
              <a:defRPr sz="1260" b="1"/>
            </a:lvl4pPr>
            <a:lvl5pPr marL="1440180" indent="0">
              <a:buNone/>
              <a:defRPr sz="1260" b="1"/>
            </a:lvl5pPr>
            <a:lvl6pPr marL="1800225" indent="0">
              <a:buNone/>
              <a:defRPr sz="1260" b="1"/>
            </a:lvl6pPr>
            <a:lvl7pPr marL="2160270" indent="0">
              <a:buNone/>
              <a:defRPr sz="1260" b="1"/>
            </a:lvl7pPr>
            <a:lvl8pPr marL="2520315" indent="0">
              <a:buNone/>
              <a:defRPr sz="1260" b="1"/>
            </a:lvl8pPr>
            <a:lvl9pPr marL="2880360" indent="0">
              <a:buNone/>
              <a:defRPr sz="1260" b="1"/>
            </a:lvl9pPr>
          </a:lstStyle>
          <a:p>
            <a:pPr lvl="0"/>
            <a:r>
              <a:rPr lang="zh-CN" altLang="en-US" smtClean="0"/>
              <a:t>单击此处编辑母版文本样式</a:t>
            </a:r>
          </a:p>
        </p:txBody>
      </p:sp>
      <p:sp>
        <p:nvSpPr>
          <p:cNvPr id="4" name="Content Placeholder 3"/>
          <p:cNvSpPr>
            <a:spLocks noGrp="1"/>
          </p:cNvSpPr>
          <p:nvPr>
            <p:ph sz="half" idx="2"/>
          </p:nvPr>
        </p:nvSpPr>
        <p:spPr>
          <a:xfrm>
            <a:off x="669644" y="1972747"/>
            <a:ext cx="4112798" cy="290161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921687" y="1323915"/>
            <a:ext cx="4133053" cy="648831"/>
          </a:xfrm>
        </p:spPr>
        <p:txBody>
          <a:bodyPr anchor="b"/>
          <a:lstStyle>
            <a:lvl1pPr marL="0" indent="0">
              <a:buNone/>
              <a:defRPr sz="1890" b="1"/>
            </a:lvl1pPr>
            <a:lvl2pPr marL="360045" indent="0">
              <a:buNone/>
              <a:defRPr sz="1575" b="1"/>
            </a:lvl2pPr>
            <a:lvl3pPr marL="720090" indent="0">
              <a:buNone/>
              <a:defRPr sz="1418" b="1"/>
            </a:lvl3pPr>
            <a:lvl4pPr marL="1080135" indent="0">
              <a:buNone/>
              <a:defRPr sz="1260" b="1"/>
            </a:lvl4pPr>
            <a:lvl5pPr marL="1440180" indent="0">
              <a:buNone/>
              <a:defRPr sz="1260" b="1"/>
            </a:lvl5pPr>
            <a:lvl6pPr marL="1800225" indent="0">
              <a:buNone/>
              <a:defRPr sz="1260" b="1"/>
            </a:lvl6pPr>
            <a:lvl7pPr marL="2160270" indent="0">
              <a:buNone/>
              <a:defRPr sz="1260" b="1"/>
            </a:lvl7pPr>
            <a:lvl8pPr marL="2520315" indent="0">
              <a:buNone/>
              <a:defRPr sz="1260" b="1"/>
            </a:lvl8pPr>
            <a:lvl9pPr marL="2880360" indent="0">
              <a:buNone/>
              <a:defRPr sz="1260" b="1"/>
            </a:lvl9pPr>
          </a:lstStyle>
          <a:p>
            <a:pPr lvl="0"/>
            <a:r>
              <a:rPr lang="zh-CN" altLang="en-US" smtClean="0"/>
              <a:t>单击此处编辑母版文本样式</a:t>
            </a:r>
          </a:p>
        </p:txBody>
      </p:sp>
      <p:sp>
        <p:nvSpPr>
          <p:cNvPr id="6" name="Content Placeholder 5"/>
          <p:cNvSpPr>
            <a:spLocks noGrp="1"/>
          </p:cNvSpPr>
          <p:nvPr>
            <p:ph sz="quarter" idx="4"/>
          </p:nvPr>
        </p:nvSpPr>
        <p:spPr>
          <a:xfrm>
            <a:off x="4921687" y="1972747"/>
            <a:ext cx="4133053" cy="290161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2017/3/24</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46432803"/>
      </p:ext>
    </p:extLst>
  </p:cSld>
  <p:clrMapOvr>
    <a:masterClrMapping/>
  </p:clrMapOvr>
  <p:transition spd="med">
    <p:pull/>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2017/3/24</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51055037"/>
      </p:ext>
    </p:extLst>
  </p:cSld>
  <p:clrMapOvr>
    <a:masterClrMapping/>
  </p:clrMapOvr>
  <p:transition spd="med">
    <p:pull/>
  </p:transition>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jpeg"/><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1.xml"/><Relationship Id="rId3" Type="http://schemas.openxmlformats.org/officeDocument/2006/relationships/slideLayout" Target="../slideLayouts/slideLayout6.xml"/><Relationship Id="rId7" Type="http://schemas.openxmlformats.org/officeDocument/2006/relationships/slideLayout" Target="../slideLayouts/slideLayout10.xml"/><Relationship Id="rId12" Type="http://schemas.openxmlformats.org/officeDocument/2006/relationships/theme" Target="../theme/theme2.xml"/><Relationship Id="rId2" Type="http://schemas.openxmlformats.org/officeDocument/2006/relationships/slideLayout" Target="../slideLayouts/slideLayout5.xml"/><Relationship Id="rId1" Type="http://schemas.openxmlformats.org/officeDocument/2006/relationships/slideLayout" Target="../slideLayouts/slideLayout4.xml"/><Relationship Id="rId6" Type="http://schemas.openxmlformats.org/officeDocument/2006/relationships/slideLayout" Target="../slideLayouts/slideLayout9.xml"/><Relationship Id="rId11" Type="http://schemas.openxmlformats.org/officeDocument/2006/relationships/slideLayout" Target="../slideLayouts/slideLayout14.xml"/><Relationship Id="rId5" Type="http://schemas.openxmlformats.org/officeDocument/2006/relationships/slideLayout" Target="../slideLayouts/slideLayout8.xml"/><Relationship Id="rId10" Type="http://schemas.openxmlformats.org/officeDocument/2006/relationships/slideLayout" Target="../slideLayouts/slideLayout13.xml"/><Relationship Id="rId4" Type="http://schemas.openxmlformats.org/officeDocument/2006/relationships/slideLayout" Target="../slideLayouts/slideLayout7.xml"/><Relationship Id="rId9"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3" name="图片 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89" y="-1"/>
            <a:ext cx="9720262" cy="540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pic>
    </p:spTree>
  </p:cSld>
  <p:clrMap bg1="lt1" tx1="dk1" bg2="lt2" tx2="dk2" accent1="accent1" accent2="accent2" accent3="accent3" accent4="accent4" accent5="accent5" accent6="accent6" hlink="hlink" folHlink="folHlink"/>
  <p:sldLayoutIdLst>
    <p:sldLayoutId id="2147483660" r:id="rId1"/>
    <p:sldLayoutId id="2147483658" r:id="rId2"/>
    <p:sldLayoutId id="2147483659" r:id="rId3"/>
  </p:sldLayoutIdLst>
  <p:transition spd="med">
    <p:pull/>
  </p:transition>
  <p:timing>
    <p:tnLst>
      <p:par>
        <p:cTn id="1" dur="indefinite" restart="never" nodeType="tmRoot"/>
      </p:par>
    </p:tnLst>
  </p:timing>
  <p:txStyles>
    <p:titleStyle>
      <a:lvl1pPr algn="ctr" defTabSz="966788" rtl="0" fontAlgn="base">
        <a:spcBef>
          <a:spcPct val="0"/>
        </a:spcBef>
        <a:spcAft>
          <a:spcPct val="0"/>
        </a:spcAft>
        <a:defRPr sz="4700" kern="1200">
          <a:solidFill>
            <a:schemeClr val="tx1"/>
          </a:solidFill>
          <a:latin typeface="+mj-lt"/>
          <a:ea typeface="+mj-ea"/>
          <a:cs typeface="+mj-cs"/>
        </a:defRPr>
      </a:lvl1pPr>
      <a:lvl2pPr algn="ctr" defTabSz="966788" rtl="0" fontAlgn="base">
        <a:spcBef>
          <a:spcPct val="0"/>
        </a:spcBef>
        <a:spcAft>
          <a:spcPct val="0"/>
        </a:spcAft>
        <a:defRPr sz="4700">
          <a:solidFill>
            <a:schemeClr val="tx1"/>
          </a:solidFill>
          <a:latin typeface="Arial" pitchFamily="34" charset="0"/>
          <a:ea typeface="微软雅黑" pitchFamily="34" charset="-122"/>
        </a:defRPr>
      </a:lvl2pPr>
      <a:lvl3pPr algn="ctr" defTabSz="966788" rtl="0" fontAlgn="base">
        <a:spcBef>
          <a:spcPct val="0"/>
        </a:spcBef>
        <a:spcAft>
          <a:spcPct val="0"/>
        </a:spcAft>
        <a:defRPr sz="4700">
          <a:solidFill>
            <a:schemeClr val="tx1"/>
          </a:solidFill>
          <a:latin typeface="Arial" pitchFamily="34" charset="0"/>
          <a:ea typeface="微软雅黑" pitchFamily="34" charset="-122"/>
        </a:defRPr>
      </a:lvl3pPr>
      <a:lvl4pPr algn="ctr" defTabSz="966788" rtl="0" fontAlgn="base">
        <a:spcBef>
          <a:spcPct val="0"/>
        </a:spcBef>
        <a:spcAft>
          <a:spcPct val="0"/>
        </a:spcAft>
        <a:defRPr sz="4700">
          <a:solidFill>
            <a:schemeClr val="tx1"/>
          </a:solidFill>
          <a:latin typeface="Arial" pitchFamily="34" charset="0"/>
          <a:ea typeface="微软雅黑" pitchFamily="34" charset="-122"/>
        </a:defRPr>
      </a:lvl4pPr>
      <a:lvl5pPr algn="ctr" defTabSz="966788" rtl="0" fontAlgn="base">
        <a:spcBef>
          <a:spcPct val="0"/>
        </a:spcBef>
        <a:spcAft>
          <a:spcPct val="0"/>
        </a:spcAft>
        <a:defRPr sz="4700">
          <a:solidFill>
            <a:schemeClr val="tx1"/>
          </a:solidFill>
          <a:latin typeface="Arial" pitchFamily="34" charset="0"/>
          <a:ea typeface="微软雅黑" pitchFamily="34" charset="-122"/>
        </a:defRPr>
      </a:lvl5pPr>
      <a:lvl6pPr marL="457200" algn="ctr" defTabSz="966788" rtl="0" fontAlgn="base">
        <a:spcBef>
          <a:spcPct val="0"/>
        </a:spcBef>
        <a:spcAft>
          <a:spcPct val="0"/>
        </a:spcAft>
        <a:defRPr sz="4700">
          <a:solidFill>
            <a:schemeClr val="tx1"/>
          </a:solidFill>
          <a:latin typeface="Arial" pitchFamily="34" charset="0"/>
          <a:ea typeface="微软雅黑" pitchFamily="34" charset="-122"/>
        </a:defRPr>
      </a:lvl6pPr>
      <a:lvl7pPr marL="914400" algn="ctr" defTabSz="966788" rtl="0" fontAlgn="base">
        <a:spcBef>
          <a:spcPct val="0"/>
        </a:spcBef>
        <a:spcAft>
          <a:spcPct val="0"/>
        </a:spcAft>
        <a:defRPr sz="4700">
          <a:solidFill>
            <a:schemeClr val="tx1"/>
          </a:solidFill>
          <a:latin typeface="Arial" pitchFamily="34" charset="0"/>
          <a:ea typeface="微软雅黑" pitchFamily="34" charset="-122"/>
        </a:defRPr>
      </a:lvl7pPr>
      <a:lvl8pPr marL="1371600" algn="ctr" defTabSz="966788" rtl="0" fontAlgn="base">
        <a:spcBef>
          <a:spcPct val="0"/>
        </a:spcBef>
        <a:spcAft>
          <a:spcPct val="0"/>
        </a:spcAft>
        <a:defRPr sz="4700">
          <a:solidFill>
            <a:schemeClr val="tx1"/>
          </a:solidFill>
          <a:latin typeface="Arial" pitchFamily="34" charset="0"/>
          <a:ea typeface="微软雅黑" pitchFamily="34" charset="-122"/>
        </a:defRPr>
      </a:lvl8pPr>
      <a:lvl9pPr marL="1828800" algn="ctr" defTabSz="966788" rtl="0" fontAlgn="base">
        <a:spcBef>
          <a:spcPct val="0"/>
        </a:spcBef>
        <a:spcAft>
          <a:spcPct val="0"/>
        </a:spcAft>
        <a:defRPr sz="4700">
          <a:solidFill>
            <a:schemeClr val="tx1"/>
          </a:solidFill>
          <a:latin typeface="Arial" pitchFamily="34" charset="0"/>
          <a:ea typeface="微软雅黑" pitchFamily="34" charset="-122"/>
        </a:defRPr>
      </a:lvl9pPr>
    </p:titleStyle>
    <p:bodyStyle>
      <a:lvl1pPr marL="361950" indent="-361950" algn="l" defTabSz="966788" rtl="0" fontAlgn="base">
        <a:spcBef>
          <a:spcPct val="20000"/>
        </a:spcBef>
        <a:spcAft>
          <a:spcPct val="0"/>
        </a:spcAft>
        <a:buFont typeface="Arial" pitchFamily="34" charset="0"/>
        <a:buChar char="•"/>
        <a:defRPr sz="3400" kern="1200">
          <a:solidFill>
            <a:schemeClr val="tx1"/>
          </a:solidFill>
          <a:latin typeface="+mn-lt"/>
          <a:ea typeface="+mn-ea"/>
          <a:cs typeface="+mn-cs"/>
        </a:defRPr>
      </a:lvl1pPr>
      <a:lvl2pPr marL="785813" indent="-301625" algn="l" defTabSz="966788" rtl="0" fontAlgn="base">
        <a:spcBef>
          <a:spcPct val="20000"/>
        </a:spcBef>
        <a:spcAft>
          <a:spcPct val="0"/>
        </a:spcAft>
        <a:buFont typeface="Arial" pitchFamily="34" charset="0"/>
        <a:buChar char="–"/>
        <a:defRPr sz="3000" kern="1200">
          <a:solidFill>
            <a:schemeClr val="tx1"/>
          </a:solidFill>
          <a:latin typeface="+mn-lt"/>
          <a:ea typeface="+mn-ea"/>
          <a:cs typeface="+mn-cs"/>
        </a:defRPr>
      </a:lvl2pPr>
      <a:lvl3pPr marL="1209675" indent="-241300" algn="l" defTabSz="966788" rtl="0" fontAlgn="base">
        <a:spcBef>
          <a:spcPct val="20000"/>
        </a:spcBef>
        <a:spcAft>
          <a:spcPct val="0"/>
        </a:spcAft>
        <a:buFont typeface="Arial" pitchFamily="34" charset="0"/>
        <a:buChar char="•"/>
        <a:defRPr sz="2500" kern="1200">
          <a:solidFill>
            <a:schemeClr val="tx1"/>
          </a:solidFill>
          <a:latin typeface="+mn-lt"/>
          <a:ea typeface="+mn-ea"/>
          <a:cs typeface="+mn-cs"/>
        </a:defRPr>
      </a:lvl3pPr>
      <a:lvl4pPr marL="1692275" indent="-241300" algn="l" defTabSz="966788" rtl="0" fontAlgn="base">
        <a:spcBef>
          <a:spcPct val="20000"/>
        </a:spcBef>
        <a:spcAft>
          <a:spcPct val="0"/>
        </a:spcAft>
        <a:buFont typeface="Arial" pitchFamily="34" charset="0"/>
        <a:buChar char="–"/>
        <a:defRPr sz="2100" kern="1200">
          <a:solidFill>
            <a:schemeClr val="tx1"/>
          </a:solidFill>
          <a:latin typeface="+mn-lt"/>
          <a:ea typeface="+mn-ea"/>
          <a:cs typeface="+mn-cs"/>
        </a:defRPr>
      </a:lvl4pPr>
      <a:lvl5pPr marL="2176463" indent="-241300" algn="l" defTabSz="966788" rtl="0" fontAlgn="base">
        <a:spcBef>
          <a:spcPct val="20000"/>
        </a:spcBef>
        <a:spcAft>
          <a:spcPct val="0"/>
        </a:spcAft>
        <a:buFont typeface="Arial" pitchFamily="34" charset="0"/>
        <a:buChar char="»"/>
        <a:defRPr sz="2100" kern="1200">
          <a:solidFill>
            <a:schemeClr val="tx1"/>
          </a:solidFill>
          <a:latin typeface="+mn-lt"/>
          <a:ea typeface="+mn-ea"/>
          <a:cs typeface="+mn-cs"/>
        </a:defRPr>
      </a:lvl5pPr>
      <a:lvl6pPr marL="2661453" indent="-241950" algn="l" defTabSz="967801" rtl="0" eaLnBrk="1" latinLnBrk="0" hangingPunct="1">
        <a:spcBef>
          <a:spcPct val="20000"/>
        </a:spcBef>
        <a:buFont typeface="Arial" pitchFamily="34" charset="0"/>
        <a:buChar char="•"/>
        <a:defRPr sz="2100" kern="1200">
          <a:solidFill>
            <a:schemeClr val="tx1"/>
          </a:solidFill>
          <a:latin typeface="+mn-lt"/>
          <a:ea typeface="+mn-ea"/>
          <a:cs typeface="+mn-cs"/>
        </a:defRPr>
      </a:lvl6pPr>
      <a:lvl7pPr marL="3145353" indent="-241950" algn="l" defTabSz="967801" rtl="0" eaLnBrk="1" latinLnBrk="0" hangingPunct="1">
        <a:spcBef>
          <a:spcPct val="20000"/>
        </a:spcBef>
        <a:buFont typeface="Arial" pitchFamily="34" charset="0"/>
        <a:buChar char="•"/>
        <a:defRPr sz="2100" kern="1200">
          <a:solidFill>
            <a:schemeClr val="tx1"/>
          </a:solidFill>
          <a:latin typeface="+mn-lt"/>
          <a:ea typeface="+mn-ea"/>
          <a:cs typeface="+mn-cs"/>
        </a:defRPr>
      </a:lvl7pPr>
      <a:lvl8pPr marL="3629254" indent="-241950" algn="l" defTabSz="967801" rtl="0" eaLnBrk="1" latinLnBrk="0" hangingPunct="1">
        <a:spcBef>
          <a:spcPct val="20000"/>
        </a:spcBef>
        <a:buFont typeface="Arial" pitchFamily="34" charset="0"/>
        <a:buChar char="•"/>
        <a:defRPr sz="2100" kern="1200">
          <a:solidFill>
            <a:schemeClr val="tx1"/>
          </a:solidFill>
          <a:latin typeface="+mn-lt"/>
          <a:ea typeface="+mn-ea"/>
          <a:cs typeface="+mn-cs"/>
        </a:defRPr>
      </a:lvl8pPr>
      <a:lvl9pPr marL="4113154" indent="-241950" algn="l" defTabSz="967801" rtl="0" eaLnBrk="1" latinLnBrk="0" hangingPunct="1">
        <a:spcBef>
          <a:spcPct val="20000"/>
        </a:spcBef>
        <a:buFont typeface="Arial" pitchFamily="34" charset="0"/>
        <a:buChar char="•"/>
        <a:defRPr sz="2100" kern="1200">
          <a:solidFill>
            <a:schemeClr val="tx1"/>
          </a:solidFill>
          <a:latin typeface="+mn-lt"/>
          <a:ea typeface="+mn-ea"/>
          <a:cs typeface="+mn-cs"/>
        </a:defRPr>
      </a:lvl9pPr>
    </p:bodyStyle>
    <p:otherStyle>
      <a:defPPr>
        <a:defRPr lang="zh-CN"/>
      </a:defPPr>
      <a:lvl1pPr marL="0" algn="l" defTabSz="967801" rtl="0" eaLnBrk="1" latinLnBrk="0" hangingPunct="1">
        <a:defRPr sz="1900" kern="1200">
          <a:solidFill>
            <a:schemeClr val="tx1"/>
          </a:solidFill>
          <a:latin typeface="+mn-lt"/>
          <a:ea typeface="+mn-ea"/>
          <a:cs typeface="+mn-cs"/>
        </a:defRPr>
      </a:lvl1pPr>
      <a:lvl2pPr marL="483900" algn="l" defTabSz="967801" rtl="0" eaLnBrk="1" latinLnBrk="0" hangingPunct="1">
        <a:defRPr sz="1900" kern="1200">
          <a:solidFill>
            <a:schemeClr val="tx1"/>
          </a:solidFill>
          <a:latin typeface="+mn-lt"/>
          <a:ea typeface="+mn-ea"/>
          <a:cs typeface="+mn-cs"/>
        </a:defRPr>
      </a:lvl2pPr>
      <a:lvl3pPr marL="967801" algn="l" defTabSz="967801" rtl="0" eaLnBrk="1" latinLnBrk="0" hangingPunct="1">
        <a:defRPr sz="1900" kern="1200">
          <a:solidFill>
            <a:schemeClr val="tx1"/>
          </a:solidFill>
          <a:latin typeface="+mn-lt"/>
          <a:ea typeface="+mn-ea"/>
          <a:cs typeface="+mn-cs"/>
        </a:defRPr>
      </a:lvl3pPr>
      <a:lvl4pPr marL="1451701" algn="l" defTabSz="967801" rtl="0" eaLnBrk="1" latinLnBrk="0" hangingPunct="1">
        <a:defRPr sz="1900" kern="1200">
          <a:solidFill>
            <a:schemeClr val="tx1"/>
          </a:solidFill>
          <a:latin typeface="+mn-lt"/>
          <a:ea typeface="+mn-ea"/>
          <a:cs typeface="+mn-cs"/>
        </a:defRPr>
      </a:lvl4pPr>
      <a:lvl5pPr marL="1935602" algn="l" defTabSz="967801" rtl="0" eaLnBrk="1" latinLnBrk="0" hangingPunct="1">
        <a:defRPr sz="1900" kern="1200">
          <a:solidFill>
            <a:schemeClr val="tx1"/>
          </a:solidFill>
          <a:latin typeface="+mn-lt"/>
          <a:ea typeface="+mn-ea"/>
          <a:cs typeface="+mn-cs"/>
        </a:defRPr>
      </a:lvl5pPr>
      <a:lvl6pPr marL="2419502" algn="l" defTabSz="967801" rtl="0" eaLnBrk="1" latinLnBrk="0" hangingPunct="1">
        <a:defRPr sz="1900" kern="1200">
          <a:solidFill>
            <a:schemeClr val="tx1"/>
          </a:solidFill>
          <a:latin typeface="+mn-lt"/>
          <a:ea typeface="+mn-ea"/>
          <a:cs typeface="+mn-cs"/>
        </a:defRPr>
      </a:lvl6pPr>
      <a:lvl7pPr marL="2903403" algn="l" defTabSz="967801" rtl="0" eaLnBrk="1" latinLnBrk="0" hangingPunct="1">
        <a:defRPr sz="1900" kern="1200">
          <a:solidFill>
            <a:schemeClr val="tx1"/>
          </a:solidFill>
          <a:latin typeface="+mn-lt"/>
          <a:ea typeface="+mn-ea"/>
          <a:cs typeface="+mn-cs"/>
        </a:defRPr>
      </a:lvl7pPr>
      <a:lvl8pPr marL="3387303" algn="l" defTabSz="967801" rtl="0" eaLnBrk="1" latinLnBrk="0" hangingPunct="1">
        <a:defRPr sz="1900" kern="1200">
          <a:solidFill>
            <a:schemeClr val="tx1"/>
          </a:solidFill>
          <a:latin typeface="+mn-lt"/>
          <a:ea typeface="+mn-ea"/>
          <a:cs typeface="+mn-cs"/>
        </a:defRPr>
      </a:lvl8pPr>
      <a:lvl9pPr marL="3871204" algn="l" defTabSz="967801" rtl="0" eaLnBrk="1" latinLnBrk="0" hangingPunct="1">
        <a:defRPr sz="19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68377" y="287536"/>
            <a:ext cx="8385096" cy="1043881"/>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68377" y="1437680"/>
            <a:ext cx="8385096" cy="3426679"/>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68377" y="5005626"/>
            <a:ext cx="2187416" cy="287536"/>
          </a:xfrm>
          <a:prstGeom prst="rect">
            <a:avLst/>
          </a:prstGeom>
        </p:spPr>
        <p:txBody>
          <a:bodyPr vert="horz" lIns="91440" tIns="45720" rIns="91440" bIns="45720" rtlCol="0" anchor="ctr"/>
          <a:lstStyle>
            <a:lvl1pPr algn="l">
              <a:defRPr sz="945">
                <a:solidFill>
                  <a:schemeClr val="tx1">
                    <a:tint val="75000"/>
                  </a:schemeClr>
                </a:solidFill>
              </a:defRPr>
            </a:lvl1pPr>
          </a:lstStyle>
          <a:p>
            <a:pPr defTabSz="960120" fontAlgn="auto">
              <a:spcBef>
                <a:spcPts val="0"/>
              </a:spcBef>
              <a:spcAft>
                <a:spcPts val="0"/>
              </a:spcAft>
            </a:pPr>
            <a:fld id="{16E5758D-A3C3-4E88-8AC0-22500507BD7E}" type="datetimeFigureOut">
              <a:rPr lang="zh-CN" altLang="en-US" smtClean="0">
                <a:solidFill>
                  <a:prstClr val="black">
                    <a:tint val="75000"/>
                  </a:prstClr>
                </a:solidFill>
                <a:latin typeface="Calibri" panose="020F0502020204030204"/>
              </a:rPr>
              <a:pPr defTabSz="960120" fontAlgn="auto">
                <a:spcBef>
                  <a:spcPts val="0"/>
                </a:spcBef>
                <a:spcAft>
                  <a:spcPts val="0"/>
                </a:spcAft>
              </a:pPr>
              <a:t>2017/3/24</a:t>
            </a:fld>
            <a:endParaRPr lang="zh-CN" altLang="en-US">
              <a:solidFill>
                <a:prstClr val="black">
                  <a:tint val="75000"/>
                </a:prstClr>
              </a:solidFill>
              <a:latin typeface="Calibri" panose="020F0502020204030204"/>
            </a:endParaRPr>
          </a:p>
        </p:txBody>
      </p:sp>
      <p:sp>
        <p:nvSpPr>
          <p:cNvPr id="5" name="Footer Placeholder 4"/>
          <p:cNvSpPr>
            <a:spLocks noGrp="1"/>
          </p:cNvSpPr>
          <p:nvPr>
            <p:ph type="ftr" sz="quarter" idx="3"/>
          </p:nvPr>
        </p:nvSpPr>
        <p:spPr>
          <a:xfrm>
            <a:off x="3220363" y="5005626"/>
            <a:ext cx="3281124" cy="287536"/>
          </a:xfrm>
          <a:prstGeom prst="rect">
            <a:avLst/>
          </a:prstGeom>
        </p:spPr>
        <p:txBody>
          <a:bodyPr vert="horz" lIns="91440" tIns="45720" rIns="91440" bIns="45720" rtlCol="0" anchor="ctr"/>
          <a:lstStyle>
            <a:lvl1pPr algn="ctr">
              <a:defRPr sz="945">
                <a:solidFill>
                  <a:schemeClr val="tx1">
                    <a:tint val="75000"/>
                  </a:schemeClr>
                </a:solidFill>
              </a:defRPr>
            </a:lvl1pPr>
          </a:lstStyle>
          <a:p>
            <a:pPr defTabSz="960120" fontAlgn="auto">
              <a:spcBef>
                <a:spcPts val="0"/>
              </a:spcBef>
              <a:spcAft>
                <a:spcPts val="0"/>
              </a:spcAft>
            </a:pPr>
            <a:endParaRPr lang="zh-CN" altLang="en-US">
              <a:solidFill>
                <a:prstClr val="black">
                  <a:tint val="75000"/>
                </a:prstClr>
              </a:solidFill>
              <a:latin typeface="Calibri" panose="020F0502020204030204"/>
            </a:endParaRPr>
          </a:p>
        </p:txBody>
      </p:sp>
      <p:sp>
        <p:nvSpPr>
          <p:cNvPr id="6" name="Slide Number Placeholder 5"/>
          <p:cNvSpPr>
            <a:spLocks noGrp="1"/>
          </p:cNvSpPr>
          <p:nvPr>
            <p:ph type="sldNum" sz="quarter" idx="4"/>
          </p:nvPr>
        </p:nvSpPr>
        <p:spPr>
          <a:xfrm>
            <a:off x="6866057" y="5005626"/>
            <a:ext cx="2187416" cy="287536"/>
          </a:xfrm>
          <a:prstGeom prst="rect">
            <a:avLst/>
          </a:prstGeom>
        </p:spPr>
        <p:txBody>
          <a:bodyPr vert="horz" lIns="91440" tIns="45720" rIns="91440" bIns="45720" rtlCol="0" anchor="ctr"/>
          <a:lstStyle>
            <a:lvl1pPr algn="r">
              <a:defRPr sz="945">
                <a:solidFill>
                  <a:schemeClr val="tx1">
                    <a:tint val="75000"/>
                  </a:schemeClr>
                </a:solidFill>
              </a:defRPr>
            </a:lvl1pPr>
          </a:lstStyle>
          <a:p>
            <a:pPr defTabSz="960120" fontAlgn="auto">
              <a:spcBef>
                <a:spcPts val="0"/>
              </a:spcBef>
              <a:spcAft>
                <a:spcPts val="0"/>
              </a:spcAft>
            </a:pPr>
            <a:fld id="{AA4E786F-588D-4932-A7B2-AE3451FA4ACA}" type="slidenum">
              <a:rPr lang="zh-CN" altLang="en-US" smtClean="0">
                <a:solidFill>
                  <a:prstClr val="black">
                    <a:tint val="75000"/>
                  </a:prstClr>
                </a:solidFill>
                <a:latin typeface="Calibri" panose="020F0502020204030204"/>
              </a:rPr>
              <a:pPr defTabSz="960120" fontAlgn="auto">
                <a:spcBef>
                  <a:spcPts val="0"/>
                </a:spcBef>
                <a:spcAft>
                  <a:spcPts val="0"/>
                </a:spcAft>
              </a:pPr>
              <a:t>‹#›</a:t>
            </a:fld>
            <a:endParaRPr lang="zh-CN" altLang="en-US">
              <a:solidFill>
                <a:prstClr val="black">
                  <a:tint val="75000"/>
                </a:prstClr>
              </a:solidFill>
              <a:latin typeface="Calibri" panose="020F0502020204030204"/>
            </a:endParaRPr>
          </a:p>
        </p:txBody>
      </p:sp>
    </p:spTree>
    <p:extLst>
      <p:ext uri="{BB962C8B-B14F-4D97-AF65-F5344CB8AC3E}">
        <p14:creationId xmlns:p14="http://schemas.microsoft.com/office/powerpoint/2010/main" val="238912731"/>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transition spd="med">
    <p:pull/>
  </p:transition>
  <p:txStyles>
    <p:titleStyle>
      <a:lvl1pPr algn="l" defTabSz="720090" rtl="0" eaLnBrk="1" latinLnBrk="0" hangingPunct="1">
        <a:lnSpc>
          <a:spcPct val="90000"/>
        </a:lnSpc>
        <a:spcBef>
          <a:spcPct val="0"/>
        </a:spcBef>
        <a:buNone/>
        <a:defRPr sz="3465" kern="1200">
          <a:solidFill>
            <a:schemeClr val="tx1"/>
          </a:solidFill>
          <a:latin typeface="+mj-lt"/>
          <a:ea typeface="+mj-ea"/>
          <a:cs typeface="+mj-cs"/>
        </a:defRPr>
      </a:lvl1pPr>
    </p:titleStyle>
    <p:bodyStyle>
      <a:lvl1pPr marL="180023" indent="-180023" algn="l" defTabSz="720090" rtl="0" eaLnBrk="1" latinLnBrk="0" hangingPunct="1">
        <a:lnSpc>
          <a:spcPct val="90000"/>
        </a:lnSpc>
        <a:spcBef>
          <a:spcPts val="788"/>
        </a:spcBef>
        <a:buFont typeface="Arial" panose="020B0604020202020204" pitchFamily="34" charset="0"/>
        <a:buChar char="•"/>
        <a:defRPr sz="2205" kern="1200">
          <a:solidFill>
            <a:schemeClr val="tx1"/>
          </a:solidFill>
          <a:latin typeface="+mn-lt"/>
          <a:ea typeface="+mn-ea"/>
          <a:cs typeface="+mn-cs"/>
        </a:defRPr>
      </a:lvl1pPr>
      <a:lvl2pPr marL="540068" indent="-180023" algn="l" defTabSz="720090" rtl="0" eaLnBrk="1" latinLnBrk="0" hangingPunct="1">
        <a:lnSpc>
          <a:spcPct val="90000"/>
        </a:lnSpc>
        <a:spcBef>
          <a:spcPts val="394"/>
        </a:spcBef>
        <a:buFont typeface="Arial" panose="020B0604020202020204" pitchFamily="34" charset="0"/>
        <a:buChar char="•"/>
        <a:defRPr sz="1890" kern="1200">
          <a:solidFill>
            <a:schemeClr val="tx1"/>
          </a:solidFill>
          <a:latin typeface="+mn-lt"/>
          <a:ea typeface="+mn-ea"/>
          <a:cs typeface="+mn-cs"/>
        </a:defRPr>
      </a:lvl2pPr>
      <a:lvl3pPr marL="900113" indent="-180023" algn="l" defTabSz="720090" rtl="0" eaLnBrk="1" latinLnBrk="0" hangingPunct="1">
        <a:lnSpc>
          <a:spcPct val="90000"/>
        </a:lnSpc>
        <a:spcBef>
          <a:spcPts val="394"/>
        </a:spcBef>
        <a:buFont typeface="Arial" panose="020B0604020202020204" pitchFamily="34" charset="0"/>
        <a:buChar char="•"/>
        <a:defRPr sz="1575" kern="1200">
          <a:solidFill>
            <a:schemeClr val="tx1"/>
          </a:solidFill>
          <a:latin typeface="+mn-lt"/>
          <a:ea typeface="+mn-ea"/>
          <a:cs typeface="+mn-cs"/>
        </a:defRPr>
      </a:lvl3pPr>
      <a:lvl4pPr marL="1260158" indent="-180023" algn="l" defTabSz="720090" rtl="0" eaLnBrk="1" latinLnBrk="0" hangingPunct="1">
        <a:lnSpc>
          <a:spcPct val="90000"/>
        </a:lnSpc>
        <a:spcBef>
          <a:spcPts val="394"/>
        </a:spcBef>
        <a:buFont typeface="Arial" panose="020B0604020202020204" pitchFamily="34" charset="0"/>
        <a:buChar char="•"/>
        <a:defRPr sz="1418" kern="1200">
          <a:solidFill>
            <a:schemeClr val="tx1"/>
          </a:solidFill>
          <a:latin typeface="+mn-lt"/>
          <a:ea typeface="+mn-ea"/>
          <a:cs typeface="+mn-cs"/>
        </a:defRPr>
      </a:lvl4pPr>
      <a:lvl5pPr marL="1620203" indent="-180023" algn="l" defTabSz="720090" rtl="0" eaLnBrk="1" latinLnBrk="0" hangingPunct="1">
        <a:lnSpc>
          <a:spcPct val="90000"/>
        </a:lnSpc>
        <a:spcBef>
          <a:spcPts val="394"/>
        </a:spcBef>
        <a:buFont typeface="Arial" panose="020B0604020202020204" pitchFamily="34" charset="0"/>
        <a:buChar char="•"/>
        <a:defRPr sz="1418" kern="1200">
          <a:solidFill>
            <a:schemeClr val="tx1"/>
          </a:solidFill>
          <a:latin typeface="+mn-lt"/>
          <a:ea typeface="+mn-ea"/>
          <a:cs typeface="+mn-cs"/>
        </a:defRPr>
      </a:lvl5pPr>
      <a:lvl6pPr marL="1980248" indent="-180023" algn="l" defTabSz="720090" rtl="0" eaLnBrk="1" latinLnBrk="0" hangingPunct="1">
        <a:lnSpc>
          <a:spcPct val="90000"/>
        </a:lnSpc>
        <a:spcBef>
          <a:spcPts val="394"/>
        </a:spcBef>
        <a:buFont typeface="Arial" panose="020B0604020202020204" pitchFamily="34" charset="0"/>
        <a:buChar char="•"/>
        <a:defRPr sz="1418" kern="1200">
          <a:solidFill>
            <a:schemeClr val="tx1"/>
          </a:solidFill>
          <a:latin typeface="+mn-lt"/>
          <a:ea typeface="+mn-ea"/>
          <a:cs typeface="+mn-cs"/>
        </a:defRPr>
      </a:lvl6pPr>
      <a:lvl7pPr marL="2340293" indent="-180023" algn="l" defTabSz="720090" rtl="0" eaLnBrk="1" latinLnBrk="0" hangingPunct="1">
        <a:lnSpc>
          <a:spcPct val="90000"/>
        </a:lnSpc>
        <a:spcBef>
          <a:spcPts val="394"/>
        </a:spcBef>
        <a:buFont typeface="Arial" panose="020B0604020202020204" pitchFamily="34" charset="0"/>
        <a:buChar char="•"/>
        <a:defRPr sz="1418" kern="1200">
          <a:solidFill>
            <a:schemeClr val="tx1"/>
          </a:solidFill>
          <a:latin typeface="+mn-lt"/>
          <a:ea typeface="+mn-ea"/>
          <a:cs typeface="+mn-cs"/>
        </a:defRPr>
      </a:lvl7pPr>
      <a:lvl8pPr marL="2700338" indent="-180023" algn="l" defTabSz="720090" rtl="0" eaLnBrk="1" latinLnBrk="0" hangingPunct="1">
        <a:lnSpc>
          <a:spcPct val="90000"/>
        </a:lnSpc>
        <a:spcBef>
          <a:spcPts val="394"/>
        </a:spcBef>
        <a:buFont typeface="Arial" panose="020B0604020202020204" pitchFamily="34" charset="0"/>
        <a:buChar char="•"/>
        <a:defRPr sz="1418" kern="1200">
          <a:solidFill>
            <a:schemeClr val="tx1"/>
          </a:solidFill>
          <a:latin typeface="+mn-lt"/>
          <a:ea typeface="+mn-ea"/>
          <a:cs typeface="+mn-cs"/>
        </a:defRPr>
      </a:lvl8pPr>
      <a:lvl9pPr marL="3060383" indent="-180023" algn="l" defTabSz="720090" rtl="0" eaLnBrk="1" latinLnBrk="0" hangingPunct="1">
        <a:lnSpc>
          <a:spcPct val="90000"/>
        </a:lnSpc>
        <a:spcBef>
          <a:spcPts val="394"/>
        </a:spcBef>
        <a:buFont typeface="Arial" panose="020B0604020202020204" pitchFamily="34" charset="0"/>
        <a:buChar char="•"/>
        <a:defRPr sz="1418" kern="1200">
          <a:solidFill>
            <a:schemeClr val="tx1"/>
          </a:solidFill>
          <a:latin typeface="+mn-lt"/>
          <a:ea typeface="+mn-ea"/>
          <a:cs typeface="+mn-cs"/>
        </a:defRPr>
      </a:lvl9pPr>
    </p:bodyStyle>
    <p:otherStyle>
      <a:defPPr>
        <a:defRPr lang="en-US"/>
      </a:defPPr>
      <a:lvl1pPr marL="0" algn="l" defTabSz="720090" rtl="0" eaLnBrk="1" latinLnBrk="0" hangingPunct="1">
        <a:defRPr sz="1418" kern="1200">
          <a:solidFill>
            <a:schemeClr val="tx1"/>
          </a:solidFill>
          <a:latin typeface="+mn-lt"/>
          <a:ea typeface="+mn-ea"/>
          <a:cs typeface="+mn-cs"/>
        </a:defRPr>
      </a:lvl1pPr>
      <a:lvl2pPr marL="360045" algn="l" defTabSz="720090" rtl="0" eaLnBrk="1" latinLnBrk="0" hangingPunct="1">
        <a:defRPr sz="1418" kern="1200">
          <a:solidFill>
            <a:schemeClr val="tx1"/>
          </a:solidFill>
          <a:latin typeface="+mn-lt"/>
          <a:ea typeface="+mn-ea"/>
          <a:cs typeface="+mn-cs"/>
        </a:defRPr>
      </a:lvl2pPr>
      <a:lvl3pPr marL="720090" algn="l" defTabSz="720090" rtl="0" eaLnBrk="1" latinLnBrk="0" hangingPunct="1">
        <a:defRPr sz="1418" kern="1200">
          <a:solidFill>
            <a:schemeClr val="tx1"/>
          </a:solidFill>
          <a:latin typeface="+mn-lt"/>
          <a:ea typeface="+mn-ea"/>
          <a:cs typeface="+mn-cs"/>
        </a:defRPr>
      </a:lvl3pPr>
      <a:lvl4pPr marL="1080135" algn="l" defTabSz="720090" rtl="0" eaLnBrk="1" latinLnBrk="0" hangingPunct="1">
        <a:defRPr sz="1418" kern="1200">
          <a:solidFill>
            <a:schemeClr val="tx1"/>
          </a:solidFill>
          <a:latin typeface="+mn-lt"/>
          <a:ea typeface="+mn-ea"/>
          <a:cs typeface="+mn-cs"/>
        </a:defRPr>
      </a:lvl4pPr>
      <a:lvl5pPr marL="1440180" algn="l" defTabSz="720090" rtl="0" eaLnBrk="1" latinLnBrk="0" hangingPunct="1">
        <a:defRPr sz="1418" kern="1200">
          <a:solidFill>
            <a:schemeClr val="tx1"/>
          </a:solidFill>
          <a:latin typeface="+mn-lt"/>
          <a:ea typeface="+mn-ea"/>
          <a:cs typeface="+mn-cs"/>
        </a:defRPr>
      </a:lvl5pPr>
      <a:lvl6pPr marL="1800225" algn="l" defTabSz="720090" rtl="0" eaLnBrk="1" latinLnBrk="0" hangingPunct="1">
        <a:defRPr sz="1418" kern="1200">
          <a:solidFill>
            <a:schemeClr val="tx1"/>
          </a:solidFill>
          <a:latin typeface="+mn-lt"/>
          <a:ea typeface="+mn-ea"/>
          <a:cs typeface="+mn-cs"/>
        </a:defRPr>
      </a:lvl6pPr>
      <a:lvl7pPr marL="2160270" algn="l" defTabSz="720090" rtl="0" eaLnBrk="1" latinLnBrk="0" hangingPunct="1">
        <a:defRPr sz="1418" kern="1200">
          <a:solidFill>
            <a:schemeClr val="tx1"/>
          </a:solidFill>
          <a:latin typeface="+mn-lt"/>
          <a:ea typeface="+mn-ea"/>
          <a:cs typeface="+mn-cs"/>
        </a:defRPr>
      </a:lvl7pPr>
      <a:lvl8pPr marL="2520315" algn="l" defTabSz="720090" rtl="0" eaLnBrk="1" latinLnBrk="0" hangingPunct="1">
        <a:defRPr sz="1418" kern="1200">
          <a:solidFill>
            <a:schemeClr val="tx1"/>
          </a:solidFill>
          <a:latin typeface="+mn-lt"/>
          <a:ea typeface="+mn-ea"/>
          <a:cs typeface="+mn-cs"/>
        </a:defRPr>
      </a:lvl8pPr>
      <a:lvl9pPr marL="2880360" algn="l" defTabSz="720090" rtl="0" eaLnBrk="1" latinLnBrk="0" hangingPunct="1">
        <a:defRPr sz="1418"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1.xml"/><Relationship Id="rId1" Type="http://schemas.openxmlformats.org/officeDocument/2006/relationships/slideLayout" Target="../slideLayouts/slideLayout1.xml"/><Relationship Id="rId5" Type="http://schemas.openxmlformats.org/officeDocument/2006/relationships/image" Target="../media/image24.png"/><Relationship Id="rId4" Type="http://schemas.openxmlformats.org/officeDocument/2006/relationships/image" Target="../media/image23.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4.xml"/><Relationship Id="rId1" Type="http://schemas.openxmlformats.org/officeDocument/2006/relationships/slideLayout" Target="../slideLayouts/slideLayout1.xml"/><Relationship Id="rId5" Type="http://schemas.openxmlformats.org/officeDocument/2006/relationships/image" Target="../media/image27.png"/><Relationship Id="rId4" Type="http://schemas.openxmlformats.org/officeDocument/2006/relationships/image" Target="../media/image26.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28.wmf"/><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8.xml"/><Relationship Id="rId1" Type="http://schemas.openxmlformats.org/officeDocument/2006/relationships/slideLayout" Target="../slideLayouts/slideLayout1.xml"/><Relationship Id="rId5" Type="http://schemas.openxmlformats.org/officeDocument/2006/relationships/image" Target="../media/image31.png"/><Relationship Id="rId4" Type="http://schemas.openxmlformats.org/officeDocument/2006/relationships/image" Target="../media/image30.png"/></Relationships>
</file>

<file path=ppt/slides/_rels/slide2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9.xml"/><Relationship Id="rId1" Type="http://schemas.openxmlformats.org/officeDocument/2006/relationships/slideLayout" Target="../slideLayouts/slideLayout1.xml"/><Relationship Id="rId6" Type="http://schemas.openxmlformats.org/officeDocument/2006/relationships/image" Target="../media/image35.png"/><Relationship Id="rId5" Type="http://schemas.openxmlformats.org/officeDocument/2006/relationships/image" Target="../media/image34.png"/><Relationship Id="rId4" Type="http://schemas.openxmlformats.org/officeDocument/2006/relationships/image" Target="../media/image33.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1.xml"/><Relationship Id="rId1" Type="http://schemas.openxmlformats.org/officeDocument/2006/relationships/slideLayout" Target="../slideLayouts/slideLayout1.xml"/><Relationship Id="rId5" Type="http://schemas.openxmlformats.org/officeDocument/2006/relationships/image" Target="../media/image38.png"/><Relationship Id="rId4" Type="http://schemas.openxmlformats.org/officeDocument/2006/relationships/image" Target="../media/image37.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23.xml"/><Relationship Id="rId1" Type="http://schemas.openxmlformats.org/officeDocument/2006/relationships/slideLayout" Target="../slideLayouts/slideLayout1.xml"/><Relationship Id="rId5" Type="http://schemas.openxmlformats.org/officeDocument/2006/relationships/image" Target="../media/image41.png"/><Relationship Id="rId4" Type="http://schemas.openxmlformats.org/officeDocument/2006/relationships/image" Target="../media/image40.png"/></Relationships>
</file>

<file path=ppt/slides/_rels/slide26.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24.xml"/><Relationship Id="rId1" Type="http://schemas.openxmlformats.org/officeDocument/2006/relationships/slideLayout" Target="../slideLayouts/slideLayout1.xml"/><Relationship Id="rId6" Type="http://schemas.openxmlformats.org/officeDocument/2006/relationships/image" Target="../media/image45.png"/><Relationship Id="rId5" Type="http://schemas.openxmlformats.org/officeDocument/2006/relationships/image" Target="../media/image44.png"/><Relationship Id="rId4" Type="http://schemas.openxmlformats.org/officeDocument/2006/relationships/image" Target="../media/image43.pn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8" Type="http://schemas.openxmlformats.org/officeDocument/2006/relationships/image" Target="../media/image51.png"/><Relationship Id="rId3" Type="http://schemas.openxmlformats.org/officeDocument/2006/relationships/image" Target="../media/image46.png"/><Relationship Id="rId7" Type="http://schemas.openxmlformats.org/officeDocument/2006/relationships/image" Target="../media/image50.png"/><Relationship Id="rId2" Type="http://schemas.openxmlformats.org/officeDocument/2006/relationships/notesSlide" Target="../notesSlides/notesSlide28.xml"/><Relationship Id="rId1" Type="http://schemas.openxmlformats.org/officeDocument/2006/relationships/slideLayout" Target="../slideLayouts/slideLayout1.xml"/><Relationship Id="rId6" Type="http://schemas.openxmlformats.org/officeDocument/2006/relationships/image" Target="../media/image49.png"/><Relationship Id="rId5" Type="http://schemas.openxmlformats.org/officeDocument/2006/relationships/image" Target="../media/image48.png"/><Relationship Id="rId4" Type="http://schemas.openxmlformats.org/officeDocument/2006/relationships/image" Target="../media/image47.png"/><Relationship Id="rId9" Type="http://schemas.openxmlformats.org/officeDocument/2006/relationships/image" Target="../media/image52.pn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31.xml"/><Relationship Id="rId1" Type="http://schemas.openxmlformats.org/officeDocument/2006/relationships/slideLayout" Target="../slideLayouts/slideLayout1.xml"/><Relationship Id="rId5" Type="http://schemas.openxmlformats.org/officeDocument/2006/relationships/image" Target="../media/image41.png"/><Relationship Id="rId4" Type="http://schemas.openxmlformats.org/officeDocument/2006/relationships/image" Target="../media/image40.pn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53.png"/><Relationship Id="rId7" Type="http://schemas.openxmlformats.org/officeDocument/2006/relationships/image" Target="../media/image55.png"/><Relationship Id="rId2" Type="http://schemas.openxmlformats.org/officeDocument/2006/relationships/notesSlide" Target="../notesSlides/notesSlide33.xml"/><Relationship Id="rId1" Type="http://schemas.openxmlformats.org/officeDocument/2006/relationships/slideLayout" Target="../slideLayouts/slideLayout1.xml"/><Relationship Id="rId6" Type="http://schemas.openxmlformats.org/officeDocument/2006/relationships/image" Target="../media/image54.png"/><Relationship Id="rId5" Type="http://schemas.openxmlformats.org/officeDocument/2006/relationships/image" Target="../media/image5.png"/><Relationship Id="rId4" Type="http://schemas.openxmlformats.org/officeDocument/2006/relationships/image" Target="../media/image6.png"/></Relationships>
</file>

<file path=ppt/slides/_rels/slide3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4.xml"/><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3.png"/></Relationships>
</file>

<file path=ppt/slides/_rels/slide37.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35.xml"/><Relationship Id="rId1" Type="http://schemas.openxmlformats.org/officeDocument/2006/relationships/slideLayout" Target="../slideLayouts/slideLayout10.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7.png"/><Relationship Id="rId7" Type="http://schemas.openxmlformats.org/officeDocument/2006/relationships/image" Target="../media/image11.pn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10.png"/><Relationship Id="rId11" Type="http://schemas.openxmlformats.org/officeDocument/2006/relationships/image" Target="../media/image15.png"/><Relationship Id="rId5" Type="http://schemas.openxmlformats.org/officeDocument/2006/relationships/image" Target="../media/image9.png"/><Relationship Id="rId10" Type="http://schemas.openxmlformats.org/officeDocument/2006/relationships/image" Target="../media/image14.png"/><Relationship Id="rId4" Type="http://schemas.openxmlformats.org/officeDocument/2006/relationships/image" Target="../media/image8.png"/><Relationship Id="rId9" Type="http://schemas.openxmlformats.org/officeDocument/2006/relationships/image" Target="../media/image13.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image" Target="../media/image18.png"/><Relationship Id="rId4" Type="http://schemas.openxmlformats.org/officeDocument/2006/relationships/image" Target="../media/image17.png"/></Relationships>
</file>

<file path=ppt/slides/_rels/slide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20.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矩形 26"/>
          <p:cNvSpPr>
            <a:spLocks noChangeArrowheads="1"/>
          </p:cNvSpPr>
          <p:nvPr/>
        </p:nvSpPr>
        <p:spPr bwMode="auto">
          <a:xfrm>
            <a:off x="0" y="-7501"/>
            <a:ext cx="9721850" cy="5408176"/>
          </a:xfrm>
          <a:prstGeom prst="rect">
            <a:avLst/>
          </a:prstGeom>
          <a:pattFill prst="narHorz">
            <a:fgClr>
              <a:schemeClr val="accent5">
                <a:lumMod val="75000"/>
              </a:schemeClr>
            </a:fgClr>
            <a:bgClr>
              <a:schemeClr val="accent5">
                <a:lumMod val="50000"/>
              </a:schemeClr>
            </a:bgClr>
          </a:pattFill>
          <a:ln>
            <a:noFill/>
          </a:ln>
        </p:spPr>
        <p:txBody>
          <a:bodyPr lIns="72585" tIns="36293" rIns="72585" bIns="36293" anchor="ctr"/>
          <a:lstStyle/>
          <a:p>
            <a:pPr algn="ctr"/>
            <a:endParaRPr lang="zh-CN" altLang="zh-CN">
              <a:solidFill>
                <a:srgbClr val="FFFFFF"/>
              </a:solidFill>
              <a:latin typeface="宋体" pitchFamily="2" charset="-122"/>
              <a:sym typeface="宋体" pitchFamily="2" charset="-122"/>
            </a:endParaRPr>
          </a:p>
        </p:txBody>
      </p:sp>
      <p:pic>
        <p:nvPicPr>
          <p:cNvPr id="6" name="图片 5"/>
          <p:cNvPicPr>
            <a:picLocks noChangeAspect="1"/>
          </p:cNvPicPr>
          <p:nvPr/>
        </p:nvPicPr>
        <p:blipFill>
          <a:blip r:embed="rId3">
            <a:lum bright="70000" contrast="-70000"/>
            <a:extLst>
              <a:ext uri="{28A0092B-C50C-407E-A947-70E740481C1C}">
                <a14:useLocalDpi xmlns:a14="http://schemas.microsoft.com/office/drawing/2010/main" val="0"/>
              </a:ext>
            </a:extLst>
          </a:blip>
          <a:stretch>
            <a:fillRect/>
          </a:stretch>
        </p:blipFill>
        <p:spPr>
          <a:xfrm>
            <a:off x="2484661" y="158898"/>
            <a:ext cx="7076871" cy="3888926"/>
          </a:xfrm>
          <a:prstGeom prst="rect">
            <a:avLst/>
          </a:prstGeom>
          <a:effectLst>
            <a:outerShdw blurRad="50800" dist="38100" dir="2700000" algn="tl" rotWithShape="0">
              <a:prstClr val="black">
                <a:alpha val="40000"/>
              </a:prstClr>
            </a:outerShdw>
          </a:effectLst>
        </p:spPr>
      </p:pic>
      <p:grpSp>
        <p:nvGrpSpPr>
          <p:cNvPr id="450" name="组合 35"/>
          <p:cNvGrpSpPr>
            <a:grpSpLocks/>
          </p:cNvGrpSpPr>
          <p:nvPr/>
        </p:nvGrpSpPr>
        <p:grpSpPr bwMode="auto">
          <a:xfrm>
            <a:off x="692468" y="3267653"/>
            <a:ext cx="3493710" cy="278743"/>
            <a:chOff x="817723" y="0"/>
            <a:chExt cx="4554738" cy="360000"/>
          </a:xfrm>
          <a:solidFill>
            <a:schemeClr val="bg1"/>
          </a:solidFill>
        </p:grpSpPr>
        <p:grpSp>
          <p:nvGrpSpPr>
            <p:cNvPr id="451" name="组合 12"/>
            <p:cNvGrpSpPr>
              <a:grpSpLocks/>
            </p:cNvGrpSpPr>
            <p:nvPr/>
          </p:nvGrpSpPr>
          <p:grpSpPr bwMode="auto">
            <a:xfrm>
              <a:off x="1819732" y="0"/>
              <a:ext cx="450372" cy="360000"/>
              <a:chOff x="0" y="0"/>
              <a:chExt cx="1088225" cy="869861"/>
            </a:xfrm>
            <a:grpFill/>
          </p:grpSpPr>
          <p:sp>
            <p:nvSpPr>
              <p:cNvPr id="469" name="Freeform 17"/>
              <p:cNvSpPr>
                <a:spLocks noEditPoints="1" noChangeArrowheads="1"/>
              </p:cNvSpPr>
              <p:nvPr/>
            </p:nvSpPr>
            <p:spPr bwMode="auto">
              <a:xfrm>
                <a:off x="0" y="237562"/>
                <a:ext cx="824268" cy="632299"/>
              </a:xfrm>
              <a:custGeom>
                <a:avLst/>
                <a:gdLst>
                  <a:gd name="T0" fmla="*/ 274 w 291"/>
                  <a:gd name="T1" fmla="*/ 0 h 223"/>
                  <a:gd name="T2" fmla="*/ 17 w 291"/>
                  <a:gd name="T3" fmla="*/ 0 h 223"/>
                  <a:gd name="T4" fmla="*/ 0 w 291"/>
                  <a:gd name="T5" fmla="*/ 16 h 223"/>
                  <a:gd name="T6" fmla="*/ 0 w 291"/>
                  <a:gd name="T7" fmla="*/ 207 h 223"/>
                  <a:gd name="T8" fmla="*/ 17 w 291"/>
                  <a:gd name="T9" fmla="*/ 223 h 223"/>
                  <a:gd name="T10" fmla="*/ 274 w 291"/>
                  <a:gd name="T11" fmla="*/ 223 h 223"/>
                  <a:gd name="T12" fmla="*/ 291 w 291"/>
                  <a:gd name="T13" fmla="*/ 207 h 223"/>
                  <a:gd name="T14" fmla="*/ 291 w 291"/>
                  <a:gd name="T15" fmla="*/ 16 h 223"/>
                  <a:gd name="T16" fmla="*/ 274 w 291"/>
                  <a:gd name="T17" fmla="*/ 0 h 223"/>
                  <a:gd name="T18" fmla="*/ 270 w 291"/>
                  <a:gd name="T19" fmla="*/ 193 h 223"/>
                  <a:gd name="T20" fmla="*/ 256 w 291"/>
                  <a:gd name="T21" fmla="*/ 207 h 223"/>
                  <a:gd name="T22" fmla="*/ 35 w 291"/>
                  <a:gd name="T23" fmla="*/ 207 h 223"/>
                  <a:gd name="T24" fmla="*/ 21 w 291"/>
                  <a:gd name="T25" fmla="*/ 193 h 223"/>
                  <a:gd name="T26" fmla="*/ 21 w 291"/>
                  <a:gd name="T27" fmla="*/ 30 h 223"/>
                  <a:gd name="T28" fmla="*/ 35 w 291"/>
                  <a:gd name="T29" fmla="*/ 16 h 223"/>
                  <a:gd name="T30" fmla="*/ 256 w 291"/>
                  <a:gd name="T31" fmla="*/ 16 h 223"/>
                  <a:gd name="T32" fmla="*/ 270 w 291"/>
                  <a:gd name="T33" fmla="*/ 30 h 223"/>
                  <a:gd name="T34" fmla="*/ 270 w 291"/>
                  <a:gd name="T35" fmla="*/ 193 h 22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291"/>
                  <a:gd name="T55" fmla="*/ 0 h 223"/>
                  <a:gd name="T56" fmla="*/ 291 w 291"/>
                  <a:gd name="T57" fmla="*/ 223 h 223"/>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291" h="223">
                    <a:moveTo>
                      <a:pt x="274" y="0"/>
                    </a:moveTo>
                    <a:cubicBezTo>
                      <a:pt x="17" y="0"/>
                      <a:pt x="17" y="0"/>
                      <a:pt x="17" y="0"/>
                    </a:cubicBezTo>
                    <a:cubicBezTo>
                      <a:pt x="8" y="0"/>
                      <a:pt x="0" y="7"/>
                      <a:pt x="0" y="16"/>
                    </a:cubicBezTo>
                    <a:cubicBezTo>
                      <a:pt x="0" y="207"/>
                      <a:pt x="0" y="207"/>
                      <a:pt x="0" y="207"/>
                    </a:cubicBezTo>
                    <a:cubicBezTo>
                      <a:pt x="0" y="215"/>
                      <a:pt x="8" y="223"/>
                      <a:pt x="17" y="223"/>
                    </a:cubicBezTo>
                    <a:cubicBezTo>
                      <a:pt x="274" y="223"/>
                      <a:pt x="274" y="223"/>
                      <a:pt x="274" y="223"/>
                    </a:cubicBezTo>
                    <a:cubicBezTo>
                      <a:pt x="283" y="223"/>
                      <a:pt x="291" y="215"/>
                      <a:pt x="291" y="207"/>
                    </a:cubicBezTo>
                    <a:cubicBezTo>
                      <a:pt x="291" y="16"/>
                      <a:pt x="291" y="16"/>
                      <a:pt x="291" y="16"/>
                    </a:cubicBezTo>
                    <a:cubicBezTo>
                      <a:pt x="291" y="7"/>
                      <a:pt x="283" y="0"/>
                      <a:pt x="274" y="0"/>
                    </a:cubicBezTo>
                    <a:moveTo>
                      <a:pt x="270" y="193"/>
                    </a:moveTo>
                    <a:cubicBezTo>
                      <a:pt x="270" y="201"/>
                      <a:pt x="264" y="207"/>
                      <a:pt x="256" y="207"/>
                    </a:cubicBezTo>
                    <a:cubicBezTo>
                      <a:pt x="35" y="207"/>
                      <a:pt x="35" y="207"/>
                      <a:pt x="35" y="207"/>
                    </a:cubicBezTo>
                    <a:cubicBezTo>
                      <a:pt x="27" y="207"/>
                      <a:pt x="21" y="201"/>
                      <a:pt x="21" y="193"/>
                    </a:cubicBezTo>
                    <a:cubicBezTo>
                      <a:pt x="21" y="30"/>
                      <a:pt x="21" y="30"/>
                      <a:pt x="21" y="30"/>
                    </a:cubicBezTo>
                    <a:cubicBezTo>
                      <a:pt x="21" y="22"/>
                      <a:pt x="27" y="16"/>
                      <a:pt x="35" y="16"/>
                    </a:cubicBezTo>
                    <a:cubicBezTo>
                      <a:pt x="256" y="16"/>
                      <a:pt x="256" y="16"/>
                      <a:pt x="256" y="16"/>
                    </a:cubicBezTo>
                    <a:cubicBezTo>
                      <a:pt x="264" y="16"/>
                      <a:pt x="270" y="22"/>
                      <a:pt x="270" y="30"/>
                    </a:cubicBezTo>
                    <a:lnTo>
                      <a:pt x="270" y="193"/>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470" name="Freeform 18"/>
              <p:cNvSpPr>
                <a:spLocks noChangeArrowheads="1"/>
              </p:cNvSpPr>
              <p:nvPr/>
            </p:nvSpPr>
            <p:spPr bwMode="auto">
              <a:xfrm>
                <a:off x="137978" y="110382"/>
                <a:ext cx="821868" cy="632299"/>
              </a:xfrm>
              <a:custGeom>
                <a:avLst/>
                <a:gdLst>
                  <a:gd name="T0" fmla="*/ 274 w 290"/>
                  <a:gd name="T1" fmla="*/ 0 h 223"/>
                  <a:gd name="T2" fmla="*/ 16 w 290"/>
                  <a:gd name="T3" fmla="*/ 0 h 223"/>
                  <a:gd name="T4" fmla="*/ 0 w 290"/>
                  <a:gd name="T5" fmla="*/ 16 h 223"/>
                  <a:gd name="T6" fmla="*/ 0 w 290"/>
                  <a:gd name="T7" fmla="*/ 25 h 223"/>
                  <a:gd name="T8" fmla="*/ 249 w 290"/>
                  <a:gd name="T9" fmla="*/ 25 h 223"/>
                  <a:gd name="T10" fmla="*/ 265 w 290"/>
                  <a:gd name="T11" fmla="*/ 42 h 223"/>
                  <a:gd name="T12" fmla="*/ 265 w 290"/>
                  <a:gd name="T13" fmla="*/ 223 h 223"/>
                  <a:gd name="T14" fmla="*/ 274 w 290"/>
                  <a:gd name="T15" fmla="*/ 223 h 223"/>
                  <a:gd name="T16" fmla="*/ 290 w 290"/>
                  <a:gd name="T17" fmla="*/ 207 h 223"/>
                  <a:gd name="T18" fmla="*/ 290 w 290"/>
                  <a:gd name="T19" fmla="*/ 16 h 223"/>
                  <a:gd name="T20" fmla="*/ 274 w 290"/>
                  <a:gd name="T21" fmla="*/ 0 h 22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90"/>
                  <a:gd name="T34" fmla="*/ 0 h 223"/>
                  <a:gd name="T35" fmla="*/ 290 w 290"/>
                  <a:gd name="T36" fmla="*/ 223 h 22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90" h="223">
                    <a:moveTo>
                      <a:pt x="274" y="0"/>
                    </a:moveTo>
                    <a:cubicBezTo>
                      <a:pt x="16" y="0"/>
                      <a:pt x="16" y="0"/>
                      <a:pt x="16" y="0"/>
                    </a:cubicBezTo>
                    <a:cubicBezTo>
                      <a:pt x="7" y="0"/>
                      <a:pt x="0" y="7"/>
                      <a:pt x="0" y="16"/>
                    </a:cubicBezTo>
                    <a:cubicBezTo>
                      <a:pt x="0" y="25"/>
                      <a:pt x="0" y="25"/>
                      <a:pt x="0" y="25"/>
                    </a:cubicBezTo>
                    <a:cubicBezTo>
                      <a:pt x="249" y="25"/>
                      <a:pt x="249" y="25"/>
                      <a:pt x="249" y="25"/>
                    </a:cubicBezTo>
                    <a:cubicBezTo>
                      <a:pt x="258" y="25"/>
                      <a:pt x="265" y="33"/>
                      <a:pt x="265" y="42"/>
                    </a:cubicBezTo>
                    <a:cubicBezTo>
                      <a:pt x="265" y="223"/>
                      <a:pt x="265" y="223"/>
                      <a:pt x="265" y="223"/>
                    </a:cubicBezTo>
                    <a:cubicBezTo>
                      <a:pt x="274" y="223"/>
                      <a:pt x="274" y="223"/>
                      <a:pt x="274" y="223"/>
                    </a:cubicBezTo>
                    <a:cubicBezTo>
                      <a:pt x="283" y="223"/>
                      <a:pt x="290" y="216"/>
                      <a:pt x="290" y="207"/>
                    </a:cubicBezTo>
                    <a:cubicBezTo>
                      <a:pt x="290" y="16"/>
                      <a:pt x="290" y="16"/>
                      <a:pt x="290" y="16"/>
                    </a:cubicBezTo>
                    <a:cubicBezTo>
                      <a:pt x="290" y="7"/>
                      <a:pt x="283" y="0"/>
                      <a:pt x="274" y="0"/>
                    </a:cubicBezTo>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471" name="Freeform 19"/>
              <p:cNvSpPr>
                <a:spLocks noChangeArrowheads="1"/>
              </p:cNvSpPr>
              <p:nvPr/>
            </p:nvSpPr>
            <p:spPr bwMode="auto">
              <a:xfrm>
                <a:off x="266357" y="0"/>
                <a:ext cx="821868" cy="628699"/>
              </a:xfrm>
              <a:custGeom>
                <a:avLst/>
                <a:gdLst>
                  <a:gd name="T0" fmla="*/ 274 w 290"/>
                  <a:gd name="T1" fmla="*/ 0 h 222"/>
                  <a:gd name="T2" fmla="*/ 16 w 290"/>
                  <a:gd name="T3" fmla="*/ 0 h 222"/>
                  <a:gd name="T4" fmla="*/ 0 w 290"/>
                  <a:gd name="T5" fmla="*/ 16 h 222"/>
                  <a:gd name="T6" fmla="*/ 0 w 290"/>
                  <a:gd name="T7" fmla="*/ 25 h 222"/>
                  <a:gd name="T8" fmla="*/ 249 w 290"/>
                  <a:gd name="T9" fmla="*/ 25 h 222"/>
                  <a:gd name="T10" fmla="*/ 265 w 290"/>
                  <a:gd name="T11" fmla="*/ 41 h 222"/>
                  <a:gd name="T12" fmla="*/ 265 w 290"/>
                  <a:gd name="T13" fmla="*/ 222 h 222"/>
                  <a:gd name="T14" fmla="*/ 274 w 290"/>
                  <a:gd name="T15" fmla="*/ 222 h 222"/>
                  <a:gd name="T16" fmla="*/ 290 w 290"/>
                  <a:gd name="T17" fmla="*/ 206 h 222"/>
                  <a:gd name="T18" fmla="*/ 290 w 290"/>
                  <a:gd name="T19" fmla="*/ 16 h 222"/>
                  <a:gd name="T20" fmla="*/ 274 w 290"/>
                  <a:gd name="T21" fmla="*/ 0 h 22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90"/>
                  <a:gd name="T34" fmla="*/ 0 h 222"/>
                  <a:gd name="T35" fmla="*/ 290 w 290"/>
                  <a:gd name="T36" fmla="*/ 222 h 22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90" h="222">
                    <a:moveTo>
                      <a:pt x="274" y="0"/>
                    </a:moveTo>
                    <a:cubicBezTo>
                      <a:pt x="16" y="0"/>
                      <a:pt x="16" y="0"/>
                      <a:pt x="16" y="0"/>
                    </a:cubicBezTo>
                    <a:cubicBezTo>
                      <a:pt x="7" y="0"/>
                      <a:pt x="0" y="7"/>
                      <a:pt x="0" y="16"/>
                    </a:cubicBezTo>
                    <a:cubicBezTo>
                      <a:pt x="0" y="25"/>
                      <a:pt x="0" y="25"/>
                      <a:pt x="0" y="25"/>
                    </a:cubicBezTo>
                    <a:cubicBezTo>
                      <a:pt x="249" y="25"/>
                      <a:pt x="249" y="25"/>
                      <a:pt x="249" y="25"/>
                    </a:cubicBezTo>
                    <a:cubicBezTo>
                      <a:pt x="258" y="25"/>
                      <a:pt x="265" y="32"/>
                      <a:pt x="265" y="41"/>
                    </a:cubicBezTo>
                    <a:cubicBezTo>
                      <a:pt x="265" y="222"/>
                      <a:pt x="265" y="222"/>
                      <a:pt x="265" y="222"/>
                    </a:cubicBezTo>
                    <a:cubicBezTo>
                      <a:pt x="274" y="222"/>
                      <a:pt x="274" y="222"/>
                      <a:pt x="274" y="222"/>
                    </a:cubicBezTo>
                    <a:cubicBezTo>
                      <a:pt x="283" y="222"/>
                      <a:pt x="290" y="215"/>
                      <a:pt x="290" y="206"/>
                    </a:cubicBezTo>
                    <a:cubicBezTo>
                      <a:pt x="290" y="16"/>
                      <a:pt x="290" y="16"/>
                      <a:pt x="290" y="16"/>
                    </a:cubicBezTo>
                    <a:cubicBezTo>
                      <a:pt x="290" y="7"/>
                      <a:pt x="283" y="0"/>
                      <a:pt x="274" y="0"/>
                    </a:cubicBezTo>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472" name="Freeform 20"/>
              <p:cNvSpPr>
                <a:spLocks noChangeArrowheads="1"/>
              </p:cNvSpPr>
              <p:nvPr/>
            </p:nvSpPr>
            <p:spPr bwMode="auto">
              <a:xfrm>
                <a:off x="110382" y="422332"/>
                <a:ext cx="569909" cy="353943"/>
              </a:xfrm>
              <a:custGeom>
                <a:avLst/>
                <a:gdLst>
                  <a:gd name="T0" fmla="*/ 71 w 201"/>
                  <a:gd name="T1" fmla="*/ 5 h 125"/>
                  <a:gd name="T2" fmla="*/ 11 w 201"/>
                  <a:gd name="T3" fmla="*/ 109 h 125"/>
                  <a:gd name="T4" fmla="*/ 11 w 201"/>
                  <a:gd name="T5" fmla="*/ 124 h 125"/>
                  <a:gd name="T6" fmla="*/ 192 w 201"/>
                  <a:gd name="T7" fmla="*/ 124 h 125"/>
                  <a:gd name="T8" fmla="*/ 192 w 201"/>
                  <a:gd name="T9" fmla="*/ 108 h 125"/>
                  <a:gd name="T10" fmla="*/ 151 w 201"/>
                  <a:gd name="T11" fmla="*/ 47 h 125"/>
                  <a:gd name="T12" fmla="*/ 117 w 201"/>
                  <a:gd name="T13" fmla="*/ 86 h 125"/>
                  <a:gd name="T14" fmla="*/ 110 w 201"/>
                  <a:gd name="T15" fmla="*/ 81 h 125"/>
                  <a:gd name="T16" fmla="*/ 122 w 201"/>
                  <a:gd name="T17" fmla="*/ 65 h 125"/>
                  <a:gd name="T18" fmla="*/ 81 w 201"/>
                  <a:gd name="T19" fmla="*/ 5 h 125"/>
                  <a:gd name="T20" fmla="*/ 71 w 201"/>
                  <a:gd name="T21" fmla="*/ 5 h 12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1"/>
                  <a:gd name="T34" fmla="*/ 0 h 125"/>
                  <a:gd name="T35" fmla="*/ 201 w 201"/>
                  <a:gd name="T36" fmla="*/ 125 h 12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1" h="125">
                    <a:moveTo>
                      <a:pt x="71" y="5"/>
                    </a:moveTo>
                    <a:cubicBezTo>
                      <a:pt x="11" y="109"/>
                      <a:pt x="11" y="109"/>
                      <a:pt x="11" y="109"/>
                    </a:cubicBezTo>
                    <a:cubicBezTo>
                      <a:pt x="11" y="109"/>
                      <a:pt x="0" y="124"/>
                      <a:pt x="11" y="124"/>
                    </a:cubicBezTo>
                    <a:cubicBezTo>
                      <a:pt x="25" y="125"/>
                      <a:pt x="192" y="124"/>
                      <a:pt x="192" y="124"/>
                    </a:cubicBezTo>
                    <a:cubicBezTo>
                      <a:pt x="192" y="124"/>
                      <a:pt x="201" y="121"/>
                      <a:pt x="192" y="108"/>
                    </a:cubicBezTo>
                    <a:cubicBezTo>
                      <a:pt x="182" y="94"/>
                      <a:pt x="158" y="46"/>
                      <a:pt x="151" y="47"/>
                    </a:cubicBezTo>
                    <a:cubicBezTo>
                      <a:pt x="144" y="47"/>
                      <a:pt x="120" y="83"/>
                      <a:pt x="117" y="86"/>
                    </a:cubicBezTo>
                    <a:cubicBezTo>
                      <a:pt x="115" y="89"/>
                      <a:pt x="108" y="84"/>
                      <a:pt x="110" y="81"/>
                    </a:cubicBezTo>
                    <a:cubicBezTo>
                      <a:pt x="116" y="74"/>
                      <a:pt x="122" y="65"/>
                      <a:pt x="122" y="65"/>
                    </a:cubicBezTo>
                    <a:cubicBezTo>
                      <a:pt x="122" y="65"/>
                      <a:pt x="84" y="9"/>
                      <a:pt x="81" y="5"/>
                    </a:cubicBezTo>
                    <a:cubicBezTo>
                      <a:pt x="78" y="0"/>
                      <a:pt x="73" y="1"/>
                      <a:pt x="71" y="5"/>
                    </a:cubicBezTo>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473" name="Oval 21"/>
              <p:cNvSpPr>
                <a:spLocks noChangeArrowheads="1"/>
              </p:cNvSpPr>
              <p:nvPr/>
            </p:nvSpPr>
            <p:spPr bwMode="auto">
              <a:xfrm>
                <a:off x="563909" y="331147"/>
                <a:ext cx="101984" cy="99584"/>
              </a:xfrm>
              <a:prstGeom prst="ellipse">
                <a:avLst/>
              </a:pr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grpSp>
        <p:grpSp>
          <p:nvGrpSpPr>
            <p:cNvPr id="452" name="组合 451"/>
            <p:cNvGrpSpPr>
              <a:grpSpLocks/>
            </p:cNvGrpSpPr>
            <p:nvPr/>
          </p:nvGrpSpPr>
          <p:grpSpPr bwMode="auto">
            <a:xfrm>
              <a:off x="5012461" y="0"/>
              <a:ext cx="360000" cy="360000"/>
              <a:chOff x="0" y="0"/>
              <a:chExt cx="881859" cy="881859"/>
            </a:xfrm>
            <a:grpFill/>
          </p:grpSpPr>
          <p:sp>
            <p:nvSpPr>
              <p:cNvPr id="467" name="Freeform 22"/>
              <p:cNvSpPr>
                <a:spLocks noEditPoints="1" noChangeArrowheads="1"/>
              </p:cNvSpPr>
              <p:nvPr/>
            </p:nvSpPr>
            <p:spPr bwMode="auto">
              <a:xfrm>
                <a:off x="0" y="0"/>
                <a:ext cx="881859" cy="881859"/>
              </a:xfrm>
              <a:custGeom>
                <a:avLst/>
                <a:gdLst>
                  <a:gd name="T0" fmla="*/ 155 w 311"/>
                  <a:gd name="T1" fmla="*/ 0 h 311"/>
                  <a:gd name="T2" fmla="*/ 0 w 311"/>
                  <a:gd name="T3" fmla="*/ 155 h 311"/>
                  <a:gd name="T4" fmla="*/ 155 w 311"/>
                  <a:gd name="T5" fmla="*/ 311 h 311"/>
                  <a:gd name="T6" fmla="*/ 311 w 311"/>
                  <a:gd name="T7" fmla="*/ 155 h 311"/>
                  <a:gd name="T8" fmla="*/ 155 w 311"/>
                  <a:gd name="T9" fmla="*/ 0 h 311"/>
                  <a:gd name="T10" fmla="*/ 155 w 311"/>
                  <a:gd name="T11" fmla="*/ 289 h 311"/>
                  <a:gd name="T12" fmla="*/ 21 w 311"/>
                  <a:gd name="T13" fmla="*/ 155 h 311"/>
                  <a:gd name="T14" fmla="*/ 155 w 311"/>
                  <a:gd name="T15" fmla="*/ 21 h 311"/>
                  <a:gd name="T16" fmla="*/ 289 w 311"/>
                  <a:gd name="T17" fmla="*/ 155 h 311"/>
                  <a:gd name="T18" fmla="*/ 155 w 311"/>
                  <a:gd name="T19" fmla="*/ 289 h 31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11"/>
                  <a:gd name="T31" fmla="*/ 0 h 311"/>
                  <a:gd name="T32" fmla="*/ 311 w 311"/>
                  <a:gd name="T33" fmla="*/ 311 h 31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11" h="311">
                    <a:moveTo>
                      <a:pt x="155" y="0"/>
                    </a:moveTo>
                    <a:cubicBezTo>
                      <a:pt x="70" y="0"/>
                      <a:pt x="0" y="69"/>
                      <a:pt x="0" y="155"/>
                    </a:cubicBezTo>
                    <a:cubicBezTo>
                      <a:pt x="0" y="241"/>
                      <a:pt x="70" y="311"/>
                      <a:pt x="155" y="311"/>
                    </a:cubicBezTo>
                    <a:cubicBezTo>
                      <a:pt x="241" y="311"/>
                      <a:pt x="311" y="241"/>
                      <a:pt x="311" y="155"/>
                    </a:cubicBezTo>
                    <a:cubicBezTo>
                      <a:pt x="311" y="69"/>
                      <a:pt x="241" y="0"/>
                      <a:pt x="155" y="0"/>
                    </a:cubicBezTo>
                    <a:moveTo>
                      <a:pt x="155" y="289"/>
                    </a:moveTo>
                    <a:cubicBezTo>
                      <a:pt x="81" y="289"/>
                      <a:pt x="21" y="229"/>
                      <a:pt x="21" y="155"/>
                    </a:cubicBezTo>
                    <a:cubicBezTo>
                      <a:pt x="21" y="81"/>
                      <a:pt x="81" y="21"/>
                      <a:pt x="155" y="21"/>
                    </a:cubicBezTo>
                    <a:cubicBezTo>
                      <a:pt x="229" y="21"/>
                      <a:pt x="289" y="81"/>
                      <a:pt x="289" y="155"/>
                    </a:cubicBezTo>
                    <a:cubicBezTo>
                      <a:pt x="289" y="229"/>
                      <a:pt x="229" y="289"/>
                      <a:pt x="155" y="289"/>
                    </a:cubicBezTo>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468" name="Freeform 23"/>
              <p:cNvSpPr>
                <a:spLocks noChangeArrowheads="1"/>
              </p:cNvSpPr>
              <p:nvPr/>
            </p:nvSpPr>
            <p:spPr bwMode="auto">
              <a:xfrm>
                <a:off x="235162" y="70789"/>
                <a:ext cx="430731" cy="428331"/>
              </a:xfrm>
              <a:custGeom>
                <a:avLst/>
                <a:gdLst>
                  <a:gd name="T0" fmla="*/ 145 w 152"/>
                  <a:gd name="T1" fmla="*/ 53 h 151"/>
                  <a:gd name="T2" fmla="*/ 144 w 152"/>
                  <a:gd name="T3" fmla="*/ 52 h 151"/>
                  <a:gd name="T4" fmla="*/ 125 w 152"/>
                  <a:gd name="T5" fmla="*/ 52 h 151"/>
                  <a:gd name="T6" fmla="*/ 77 w 152"/>
                  <a:gd name="T7" fmla="*/ 106 h 151"/>
                  <a:gd name="T8" fmla="*/ 31 w 152"/>
                  <a:gd name="T9" fmla="*/ 12 h 151"/>
                  <a:gd name="T10" fmla="*/ 11 w 152"/>
                  <a:gd name="T11" fmla="*/ 4 h 151"/>
                  <a:gd name="T12" fmla="*/ 10 w 152"/>
                  <a:gd name="T13" fmla="*/ 4 h 151"/>
                  <a:gd name="T14" fmla="*/ 4 w 152"/>
                  <a:gd name="T15" fmla="*/ 25 h 151"/>
                  <a:gd name="T16" fmla="*/ 60 w 152"/>
                  <a:gd name="T17" fmla="*/ 140 h 151"/>
                  <a:gd name="T18" fmla="*/ 79 w 152"/>
                  <a:gd name="T19" fmla="*/ 148 h 151"/>
                  <a:gd name="T20" fmla="*/ 79 w 152"/>
                  <a:gd name="T21" fmla="*/ 148 h 151"/>
                  <a:gd name="T22" fmla="*/ 80 w 152"/>
                  <a:gd name="T23" fmla="*/ 148 h 151"/>
                  <a:gd name="T24" fmla="*/ 81 w 152"/>
                  <a:gd name="T25" fmla="*/ 147 h 151"/>
                  <a:gd name="T26" fmla="*/ 87 w 152"/>
                  <a:gd name="T27" fmla="*/ 141 h 151"/>
                  <a:gd name="T28" fmla="*/ 148 w 152"/>
                  <a:gd name="T29" fmla="*/ 72 h 151"/>
                  <a:gd name="T30" fmla="*/ 145 w 152"/>
                  <a:gd name="T31" fmla="*/ 53 h 15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52"/>
                  <a:gd name="T49" fmla="*/ 0 h 151"/>
                  <a:gd name="T50" fmla="*/ 152 w 152"/>
                  <a:gd name="T51" fmla="*/ 151 h 151"/>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52" h="151">
                    <a:moveTo>
                      <a:pt x="145" y="53"/>
                    </a:moveTo>
                    <a:cubicBezTo>
                      <a:pt x="144" y="52"/>
                      <a:pt x="144" y="52"/>
                      <a:pt x="144" y="52"/>
                    </a:cubicBezTo>
                    <a:cubicBezTo>
                      <a:pt x="138" y="47"/>
                      <a:pt x="129" y="47"/>
                      <a:pt x="125" y="52"/>
                    </a:cubicBezTo>
                    <a:cubicBezTo>
                      <a:pt x="77" y="106"/>
                      <a:pt x="77" y="106"/>
                      <a:pt x="77" y="106"/>
                    </a:cubicBezTo>
                    <a:cubicBezTo>
                      <a:pt x="31" y="12"/>
                      <a:pt x="31" y="12"/>
                      <a:pt x="31" y="12"/>
                    </a:cubicBezTo>
                    <a:cubicBezTo>
                      <a:pt x="27" y="4"/>
                      <a:pt x="18" y="0"/>
                      <a:pt x="11" y="4"/>
                    </a:cubicBezTo>
                    <a:cubicBezTo>
                      <a:pt x="10" y="4"/>
                      <a:pt x="10" y="4"/>
                      <a:pt x="10" y="4"/>
                    </a:cubicBezTo>
                    <a:cubicBezTo>
                      <a:pt x="3" y="8"/>
                      <a:pt x="0" y="17"/>
                      <a:pt x="4" y="25"/>
                    </a:cubicBezTo>
                    <a:cubicBezTo>
                      <a:pt x="60" y="140"/>
                      <a:pt x="60" y="140"/>
                      <a:pt x="60" y="140"/>
                    </a:cubicBezTo>
                    <a:cubicBezTo>
                      <a:pt x="63" y="148"/>
                      <a:pt x="72" y="151"/>
                      <a:pt x="79" y="148"/>
                    </a:cubicBezTo>
                    <a:cubicBezTo>
                      <a:pt x="79" y="148"/>
                      <a:pt x="79" y="148"/>
                      <a:pt x="79" y="148"/>
                    </a:cubicBezTo>
                    <a:cubicBezTo>
                      <a:pt x="79" y="148"/>
                      <a:pt x="80" y="148"/>
                      <a:pt x="80" y="148"/>
                    </a:cubicBezTo>
                    <a:cubicBezTo>
                      <a:pt x="81" y="147"/>
                      <a:pt x="81" y="147"/>
                      <a:pt x="81" y="147"/>
                    </a:cubicBezTo>
                    <a:cubicBezTo>
                      <a:pt x="84" y="146"/>
                      <a:pt x="86" y="144"/>
                      <a:pt x="87" y="141"/>
                    </a:cubicBezTo>
                    <a:cubicBezTo>
                      <a:pt x="148" y="72"/>
                      <a:pt x="148" y="72"/>
                      <a:pt x="148" y="72"/>
                    </a:cubicBezTo>
                    <a:cubicBezTo>
                      <a:pt x="152" y="67"/>
                      <a:pt x="151" y="59"/>
                      <a:pt x="145" y="53"/>
                    </a:cubicBezTo>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grpSp>
        <p:grpSp>
          <p:nvGrpSpPr>
            <p:cNvPr id="453" name="组合 21"/>
            <p:cNvGrpSpPr>
              <a:grpSpLocks/>
            </p:cNvGrpSpPr>
            <p:nvPr/>
          </p:nvGrpSpPr>
          <p:grpSpPr bwMode="auto">
            <a:xfrm>
              <a:off x="2907827" y="0"/>
              <a:ext cx="434277" cy="360000"/>
              <a:chOff x="0" y="0"/>
              <a:chExt cx="961046" cy="796672"/>
            </a:xfrm>
            <a:grpFill/>
          </p:grpSpPr>
          <p:sp>
            <p:nvSpPr>
              <p:cNvPr id="456" name="Freeform 24"/>
              <p:cNvSpPr>
                <a:spLocks noEditPoints="1" noChangeArrowheads="1"/>
              </p:cNvSpPr>
              <p:nvPr/>
            </p:nvSpPr>
            <p:spPr bwMode="auto">
              <a:xfrm>
                <a:off x="0" y="0"/>
                <a:ext cx="961046" cy="796672"/>
              </a:xfrm>
              <a:custGeom>
                <a:avLst/>
                <a:gdLst>
                  <a:gd name="T0" fmla="*/ 321 w 339"/>
                  <a:gd name="T1" fmla="*/ 0 h 281"/>
                  <a:gd name="T2" fmla="*/ 18 w 339"/>
                  <a:gd name="T3" fmla="*/ 0 h 281"/>
                  <a:gd name="T4" fmla="*/ 0 w 339"/>
                  <a:gd name="T5" fmla="*/ 18 h 281"/>
                  <a:gd name="T6" fmla="*/ 0 w 339"/>
                  <a:gd name="T7" fmla="*/ 263 h 281"/>
                  <a:gd name="T8" fmla="*/ 18 w 339"/>
                  <a:gd name="T9" fmla="*/ 281 h 281"/>
                  <a:gd name="T10" fmla="*/ 321 w 339"/>
                  <a:gd name="T11" fmla="*/ 281 h 281"/>
                  <a:gd name="T12" fmla="*/ 339 w 339"/>
                  <a:gd name="T13" fmla="*/ 263 h 281"/>
                  <a:gd name="T14" fmla="*/ 339 w 339"/>
                  <a:gd name="T15" fmla="*/ 18 h 281"/>
                  <a:gd name="T16" fmla="*/ 321 w 339"/>
                  <a:gd name="T17" fmla="*/ 0 h 281"/>
                  <a:gd name="T18" fmla="*/ 316 w 339"/>
                  <a:gd name="T19" fmla="*/ 246 h 281"/>
                  <a:gd name="T20" fmla="*/ 301 w 339"/>
                  <a:gd name="T21" fmla="*/ 262 h 281"/>
                  <a:gd name="T22" fmla="*/ 38 w 339"/>
                  <a:gd name="T23" fmla="*/ 262 h 281"/>
                  <a:gd name="T24" fmla="*/ 23 w 339"/>
                  <a:gd name="T25" fmla="*/ 246 h 281"/>
                  <a:gd name="T26" fmla="*/ 23 w 339"/>
                  <a:gd name="T27" fmla="*/ 35 h 281"/>
                  <a:gd name="T28" fmla="*/ 38 w 339"/>
                  <a:gd name="T29" fmla="*/ 19 h 281"/>
                  <a:gd name="T30" fmla="*/ 301 w 339"/>
                  <a:gd name="T31" fmla="*/ 19 h 281"/>
                  <a:gd name="T32" fmla="*/ 316 w 339"/>
                  <a:gd name="T33" fmla="*/ 35 h 281"/>
                  <a:gd name="T34" fmla="*/ 316 w 339"/>
                  <a:gd name="T35" fmla="*/ 246 h 281"/>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339"/>
                  <a:gd name="T55" fmla="*/ 0 h 281"/>
                  <a:gd name="T56" fmla="*/ 339 w 339"/>
                  <a:gd name="T57" fmla="*/ 281 h 281"/>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339" h="281">
                    <a:moveTo>
                      <a:pt x="321" y="0"/>
                    </a:moveTo>
                    <a:cubicBezTo>
                      <a:pt x="18" y="0"/>
                      <a:pt x="18" y="0"/>
                      <a:pt x="18" y="0"/>
                    </a:cubicBezTo>
                    <a:cubicBezTo>
                      <a:pt x="8" y="0"/>
                      <a:pt x="0" y="8"/>
                      <a:pt x="0" y="18"/>
                    </a:cubicBezTo>
                    <a:cubicBezTo>
                      <a:pt x="0" y="263"/>
                      <a:pt x="0" y="263"/>
                      <a:pt x="0" y="263"/>
                    </a:cubicBezTo>
                    <a:cubicBezTo>
                      <a:pt x="0" y="273"/>
                      <a:pt x="8" y="281"/>
                      <a:pt x="18" y="281"/>
                    </a:cubicBezTo>
                    <a:cubicBezTo>
                      <a:pt x="321" y="281"/>
                      <a:pt x="321" y="281"/>
                      <a:pt x="321" y="281"/>
                    </a:cubicBezTo>
                    <a:cubicBezTo>
                      <a:pt x="331" y="281"/>
                      <a:pt x="339" y="273"/>
                      <a:pt x="339" y="263"/>
                    </a:cubicBezTo>
                    <a:cubicBezTo>
                      <a:pt x="339" y="18"/>
                      <a:pt x="339" y="18"/>
                      <a:pt x="339" y="18"/>
                    </a:cubicBezTo>
                    <a:cubicBezTo>
                      <a:pt x="339" y="8"/>
                      <a:pt x="331" y="0"/>
                      <a:pt x="321" y="0"/>
                    </a:cubicBezTo>
                    <a:moveTo>
                      <a:pt x="316" y="246"/>
                    </a:moveTo>
                    <a:cubicBezTo>
                      <a:pt x="316" y="255"/>
                      <a:pt x="309" y="262"/>
                      <a:pt x="301" y="262"/>
                    </a:cubicBezTo>
                    <a:cubicBezTo>
                      <a:pt x="38" y="262"/>
                      <a:pt x="38" y="262"/>
                      <a:pt x="38" y="262"/>
                    </a:cubicBezTo>
                    <a:cubicBezTo>
                      <a:pt x="30" y="262"/>
                      <a:pt x="23" y="255"/>
                      <a:pt x="23" y="246"/>
                    </a:cubicBezTo>
                    <a:cubicBezTo>
                      <a:pt x="23" y="35"/>
                      <a:pt x="23" y="35"/>
                      <a:pt x="23" y="35"/>
                    </a:cubicBezTo>
                    <a:cubicBezTo>
                      <a:pt x="23" y="26"/>
                      <a:pt x="30" y="19"/>
                      <a:pt x="38" y="19"/>
                    </a:cubicBezTo>
                    <a:cubicBezTo>
                      <a:pt x="301" y="19"/>
                      <a:pt x="301" y="19"/>
                      <a:pt x="301" y="19"/>
                    </a:cubicBezTo>
                    <a:cubicBezTo>
                      <a:pt x="309" y="19"/>
                      <a:pt x="316" y="26"/>
                      <a:pt x="316" y="35"/>
                    </a:cubicBezTo>
                    <a:lnTo>
                      <a:pt x="316" y="246"/>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457" name="Freeform 25"/>
              <p:cNvSpPr>
                <a:spLocks noChangeArrowheads="1"/>
              </p:cNvSpPr>
              <p:nvPr/>
            </p:nvSpPr>
            <p:spPr bwMode="auto">
              <a:xfrm>
                <a:off x="176371" y="116382"/>
                <a:ext cx="87586" cy="85186"/>
              </a:xfrm>
              <a:custGeom>
                <a:avLst/>
                <a:gdLst>
                  <a:gd name="T0" fmla="*/ 31 w 31"/>
                  <a:gd name="T1" fmla="*/ 23 h 30"/>
                  <a:gd name="T2" fmla="*/ 24 w 31"/>
                  <a:gd name="T3" fmla="*/ 30 h 30"/>
                  <a:gd name="T4" fmla="*/ 8 w 31"/>
                  <a:gd name="T5" fmla="*/ 30 h 30"/>
                  <a:gd name="T6" fmla="*/ 0 w 31"/>
                  <a:gd name="T7" fmla="*/ 23 h 30"/>
                  <a:gd name="T8" fmla="*/ 0 w 31"/>
                  <a:gd name="T9" fmla="*/ 7 h 30"/>
                  <a:gd name="T10" fmla="*/ 8 w 31"/>
                  <a:gd name="T11" fmla="*/ 0 h 30"/>
                  <a:gd name="T12" fmla="*/ 24 w 31"/>
                  <a:gd name="T13" fmla="*/ 0 h 30"/>
                  <a:gd name="T14" fmla="*/ 31 w 31"/>
                  <a:gd name="T15" fmla="*/ 7 h 30"/>
                  <a:gd name="T16" fmla="*/ 31 w 31"/>
                  <a:gd name="T17" fmla="*/ 23 h 3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1"/>
                  <a:gd name="T28" fmla="*/ 0 h 30"/>
                  <a:gd name="T29" fmla="*/ 31 w 31"/>
                  <a:gd name="T30" fmla="*/ 30 h 3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1" h="30">
                    <a:moveTo>
                      <a:pt x="31" y="23"/>
                    </a:moveTo>
                    <a:cubicBezTo>
                      <a:pt x="31" y="27"/>
                      <a:pt x="28" y="30"/>
                      <a:pt x="24" y="30"/>
                    </a:cubicBezTo>
                    <a:cubicBezTo>
                      <a:pt x="8" y="30"/>
                      <a:pt x="8" y="30"/>
                      <a:pt x="8" y="30"/>
                    </a:cubicBezTo>
                    <a:cubicBezTo>
                      <a:pt x="4" y="30"/>
                      <a:pt x="0" y="27"/>
                      <a:pt x="0" y="23"/>
                    </a:cubicBezTo>
                    <a:cubicBezTo>
                      <a:pt x="0" y="7"/>
                      <a:pt x="0" y="7"/>
                      <a:pt x="0" y="7"/>
                    </a:cubicBezTo>
                    <a:cubicBezTo>
                      <a:pt x="0" y="3"/>
                      <a:pt x="4" y="0"/>
                      <a:pt x="8" y="0"/>
                    </a:cubicBezTo>
                    <a:cubicBezTo>
                      <a:pt x="24" y="0"/>
                      <a:pt x="24" y="0"/>
                      <a:pt x="24" y="0"/>
                    </a:cubicBezTo>
                    <a:cubicBezTo>
                      <a:pt x="28" y="0"/>
                      <a:pt x="31" y="3"/>
                      <a:pt x="31" y="7"/>
                    </a:cubicBezTo>
                    <a:lnTo>
                      <a:pt x="31" y="23"/>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458" name="Freeform 26"/>
              <p:cNvSpPr>
                <a:spLocks noChangeArrowheads="1"/>
              </p:cNvSpPr>
              <p:nvPr/>
            </p:nvSpPr>
            <p:spPr bwMode="auto">
              <a:xfrm>
                <a:off x="176371" y="274756"/>
                <a:ext cx="87586" cy="88786"/>
              </a:xfrm>
              <a:custGeom>
                <a:avLst/>
                <a:gdLst>
                  <a:gd name="T0" fmla="*/ 31 w 31"/>
                  <a:gd name="T1" fmla="*/ 24 h 31"/>
                  <a:gd name="T2" fmla="*/ 24 w 31"/>
                  <a:gd name="T3" fmla="*/ 31 h 31"/>
                  <a:gd name="T4" fmla="*/ 8 w 31"/>
                  <a:gd name="T5" fmla="*/ 31 h 31"/>
                  <a:gd name="T6" fmla="*/ 0 w 31"/>
                  <a:gd name="T7" fmla="*/ 24 h 31"/>
                  <a:gd name="T8" fmla="*/ 0 w 31"/>
                  <a:gd name="T9" fmla="*/ 8 h 31"/>
                  <a:gd name="T10" fmla="*/ 8 w 31"/>
                  <a:gd name="T11" fmla="*/ 0 h 31"/>
                  <a:gd name="T12" fmla="*/ 24 w 31"/>
                  <a:gd name="T13" fmla="*/ 0 h 31"/>
                  <a:gd name="T14" fmla="*/ 31 w 31"/>
                  <a:gd name="T15" fmla="*/ 8 h 31"/>
                  <a:gd name="T16" fmla="*/ 31 w 31"/>
                  <a:gd name="T17" fmla="*/ 24 h 3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1"/>
                  <a:gd name="T28" fmla="*/ 0 h 31"/>
                  <a:gd name="T29" fmla="*/ 31 w 31"/>
                  <a:gd name="T30" fmla="*/ 31 h 3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1" h="31">
                    <a:moveTo>
                      <a:pt x="31" y="24"/>
                    </a:moveTo>
                    <a:cubicBezTo>
                      <a:pt x="31" y="28"/>
                      <a:pt x="28" y="31"/>
                      <a:pt x="24" y="31"/>
                    </a:cubicBezTo>
                    <a:cubicBezTo>
                      <a:pt x="8" y="31"/>
                      <a:pt x="8" y="31"/>
                      <a:pt x="8" y="31"/>
                    </a:cubicBezTo>
                    <a:cubicBezTo>
                      <a:pt x="4" y="31"/>
                      <a:pt x="0" y="28"/>
                      <a:pt x="0" y="24"/>
                    </a:cubicBezTo>
                    <a:cubicBezTo>
                      <a:pt x="0" y="8"/>
                      <a:pt x="0" y="8"/>
                      <a:pt x="0" y="8"/>
                    </a:cubicBezTo>
                    <a:cubicBezTo>
                      <a:pt x="0" y="4"/>
                      <a:pt x="4" y="0"/>
                      <a:pt x="8" y="0"/>
                    </a:cubicBezTo>
                    <a:cubicBezTo>
                      <a:pt x="24" y="0"/>
                      <a:pt x="24" y="0"/>
                      <a:pt x="24" y="0"/>
                    </a:cubicBezTo>
                    <a:cubicBezTo>
                      <a:pt x="28" y="0"/>
                      <a:pt x="31" y="4"/>
                      <a:pt x="31" y="8"/>
                    </a:cubicBezTo>
                    <a:lnTo>
                      <a:pt x="31" y="24"/>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459" name="Freeform 27"/>
              <p:cNvSpPr>
                <a:spLocks noChangeArrowheads="1"/>
              </p:cNvSpPr>
              <p:nvPr/>
            </p:nvSpPr>
            <p:spPr bwMode="auto">
              <a:xfrm>
                <a:off x="346744" y="116382"/>
                <a:ext cx="87586" cy="85186"/>
              </a:xfrm>
              <a:custGeom>
                <a:avLst/>
                <a:gdLst>
                  <a:gd name="T0" fmla="*/ 31 w 31"/>
                  <a:gd name="T1" fmla="*/ 23 h 30"/>
                  <a:gd name="T2" fmla="*/ 24 w 31"/>
                  <a:gd name="T3" fmla="*/ 30 h 30"/>
                  <a:gd name="T4" fmla="*/ 8 w 31"/>
                  <a:gd name="T5" fmla="*/ 30 h 30"/>
                  <a:gd name="T6" fmla="*/ 0 w 31"/>
                  <a:gd name="T7" fmla="*/ 23 h 30"/>
                  <a:gd name="T8" fmla="*/ 0 w 31"/>
                  <a:gd name="T9" fmla="*/ 7 h 30"/>
                  <a:gd name="T10" fmla="*/ 8 w 31"/>
                  <a:gd name="T11" fmla="*/ 0 h 30"/>
                  <a:gd name="T12" fmla="*/ 24 w 31"/>
                  <a:gd name="T13" fmla="*/ 0 h 30"/>
                  <a:gd name="T14" fmla="*/ 31 w 31"/>
                  <a:gd name="T15" fmla="*/ 7 h 30"/>
                  <a:gd name="T16" fmla="*/ 31 w 31"/>
                  <a:gd name="T17" fmla="*/ 23 h 3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1"/>
                  <a:gd name="T28" fmla="*/ 0 h 30"/>
                  <a:gd name="T29" fmla="*/ 31 w 31"/>
                  <a:gd name="T30" fmla="*/ 30 h 3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1" h="30">
                    <a:moveTo>
                      <a:pt x="31" y="23"/>
                    </a:moveTo>
                    <a:cubicBezTo>
                      <a:pt x="31" y="27"/>
                      <a:pt x="28" y="30"/>
                      <a:pt x="24" y="30"/>
                    </a:cubicBezTo>
                    <a:cubicBezTo>
                      <a:pt x="8" y="30"/>
                      <a:pt x="8" y="30"/>
                      <a:pt x="8" y="30"/>
                    </a:cubicBezTo>
                    <a:cubicBezTo>
                      <a:pt x="4" y="30"/>
                      <a:pt x="0" y="27"/>
                      <a:pt x="0" y="23"/>
                    </a:cubicBezTo>
                    <a:cubicBezTo>
                      <a:pt x="0" y="7"/>
                      <a:pt x="0" y="7"/>
                      <a:pt x="0" y="7"/>
                    </a:cubicBezTo>
                    <a:cubicBezTo>
                      <a:pt x="0" y="3"/>
                      <a:pt x="4" y="0"/>
                      <a:pt x="8" y="0"/>
                    </a:cubicBezTo>
                    <a:cubicBezTo>
                      <a:pt x="24" y="0"/>
                      <a:pt x="24" y="0"/>
                      <a:pt x="24" y="0"/>
                    </a:cubicBezTo>
                    <a:cubicBezTo>
                      <a:pt x="28" y="0"/>
                      <a:pt x="31" y="3"/>
                      <a:pt x="31" y="7"/>
                    </a:cubicBezTo>
                    <a:lnTo>
                      <a:pt x="31" y="23"/>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460" name="Freeform 28"/>
              <p:cNvSpPr>
                <a:spLocks noChangeArrowheads="1"/>
              </p:cNvSpPr>
              <p:nvPr/>
            </p:nvSpPr>
            <p:spPr bwMode="auto">
              <a:xfrm>
                <a:off x="346744" y="274756"/>
                <a:ext cx="87586" cy="88786"/>
              </a:xfrm>
              <a:custGeom>
                <a:avLst/>
                <a:gdLst>
                  <a:gd name="T0" fmla="*/ 31 w 31"/>
                  <a:gd name="T1" fmla="*/ 24 h 31"/>
                  <a:gd name="T2" fmla="*/ 24 w 31"/>
                  <a:gd name="T3" fmla="*/ 31 h 31"/>
                  <a:gd name="T4" fmla="*/ 8 w 31"/>
                  <a:gd name="T5" fmla="*/ 31 h 31"/>
                  <a:gd name="T6" fmla="*/ 0 w 31"/>
                  <a:gd name="T7" fmla="*/ 24 h 31"/>
                  <a:gd name="T8" fmla="*/ 0 w 31"/>
                  <a:gd name="T9" fmla="*/ 8 h 31"/>
                  <a:gd name="T10" fmla="*/ 8 w 31"/>
                  <a:gd name="T11" fmla="*/ 0 h 31"/>
                  <a:gd name="T12" fmla="*/ 24 w 31"/>
                  <a:gd name="T13" fmla="*/ 0 h 31"/>
                  <a:gd name="T14" fmla="*/ 31 w 31"/>
                  <a:gd name="T15" fmla="*/ 8 h 31"/>
                  <a:gd name="T16" fmla="*/ 31 w 31"/>
                  <a:gd name="T17" fmla="*/ 24 h 3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1"/>
                  <a:gd name="T28" fmla="*/ 0 h 31"/>
                  <a:gd name="T29" fmla="*/ 31 w 31"/>
                  <a:gd name="T30" fmla="*/ 31 h 3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1" h="31">
                    <a:moveTo>
                      <a:pt x="31" y="24"/>
                    </a:moveTo>
                    <a:cubicBezTo>
                      <a:pt x="31" y="28"/>
                      <a:pt x="28" y="31"/>
                      <a:pt x="24" y="31"/>
                    </a:cubicBezTo>
                    <a:cubicBezTo>
                      <a:pt x="8" y="31"/>
                      <a:pt x="8" y="31"/>
                      <a:pt x="8" y="31"/>
                    </a:cubicBezTo>
                    <a:cubicBezTo>
                      <a:pt x="4" y="31"/>
                      <a:pt x="0" y="28"/>
                      <a:pt x="0" y="24"/>
                    </a:cubicBezTo>
                    <a:cubicBezTo>
                      <a:pt x="0" y="8"/>
                      <a:pt x="0" y="8"/>
                      <a:pt x="0" y="8"/>
                    </a:cubicBezTo>
                    <a:cubicBezTo>
                      <a:pt x="0" y="4"/>
                      <a:pt x="4" y="0"/>
                      <a:pt x="8" y="0"/>
                    </a:cubicBezTo>
                    <a:cubicBezTo>
                      <a:pt x="24" y="0"/>
                      <a:pt x="24" y="0"/>
                      <a:pt x="24" y="0"/>
                    </a:cubicBezTo>
                    <a:cubicBezTo>
                      <a:pt x="28" y="0"/>
                      <a:pt x="31" y="4"/>
                      <a:pt x="31" y="8"/>
                    </a:cubicBezTo>
                    <a:lnTo>
                      <a:pt x="31" y="24"/>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461" name="Freeform 29"/>
              <p:cNvSpPr>
                <a:spLocks noChangeArrowheads="1"/>
              </p:cNvSpPr>
              <p:nvPr/>
            </p:nvSpPr>
            <p:spPr bwMode="auto">
              <a:xfrm>
                <a:off x="346744" y="436730"/>
                <a:ext cx="87586" cy="85186"/>
              </a:xfrm>
              <a:custGeom>
                <a:avLst/>
                <a:gdLst>
                  <a:gd name="T0" fmla="*/ 31 w 31"/>
                  <a:gd name="T1" fmla="*/ 23 h 30"/>
                  <a:gd name="T2" fmla="*/ 24 w 31"/>
                  <a:gd name="T3" fmla="*/ 30 h 30"/>
                  <a:gd name="T4" fmla="*/ 8 w 31"/>
                  <a:gd name="T5" fmla="*/ 30 h 30"/>
                  <a:gd name="T6" fmla="*/ 0 w 31"/>
                  <a:gd name="T7" fmla="*/ 23 h 30"/>
                  <a:gd name="T8" fmla="*/ 0 w 31"/>
                  <a:gd name="T9" fmla="*/ 7 h 30"/>
                  <a:gd name="T10" fmla="*/ 8 w 31"/>
                  <a:gd name="T11" fmla="*/ 0 h 30"/>
                  <a:gd name="T12" fmla="*/ 24 w 31"/>
                  <a:gd name="T13" fmla="*/ 0 h 30"/>
                  <a:gd name="T14" fmla="*/ 31 w 31"/>
                  <a:gd name="T15" fmla="*/ 7 h 30"/>
                  <a:gd name="T16" fmla="*/ 31 w 31"/>
                  <a:gd name="T17" fmla="*/ 23 h 3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1"/>
                  <a:gd name="T28" fmla="*/ 0 h 30"/>
                  <a:gd name="T29" fmla="*/ 31 w 31"/>
                  <a:gd name="T30" fmla="*/ 30 h 3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1" h="30">
                    <a:moveTo>
                      <a:pt x="31" y="23"/>
                    </a:moveTo>
                    <a:cubicBezTo>
                      <a:pt x="31" y="27"/>
                      <a:pt x="28" y="30"/>
                      <a:pt x="24" y="30"/>
                    </a:cubicBezTo>
                    <a:cubicBezTo>
                      <a:pt x="8" y="30"/>
                      <a:pt x="8" y="30"/>
                      <a:pt x="8" y="30"/>
                    </a:cubicBezTo>
                    <a:cubicBezTo>
                      <a:pt x="4" y="30"/>
                      <a:pt x="0" y="27"/>
                      <a:pt x="0" y="23"/>
                    </a:cubicBezTo>
                    <a:cubicBezTo>
                      <a:pt x="0" y="7"/>
                      <a:pt x="0" y="7"/>
                      <a:pt x="0" y="7"/>
                    </a:cubicBezTo>
                    <a:cubicBezTo>
                      <a:pt x="0" y="3"/>
                      <a:pt x="4" y="0"/>
                      <a:pt x="8" y="0"/>
                    </a:cubicBezTo>
                    <a:cubicBezTo>
                      <a:pt x="24" y="0"/>
                      <a:pt x="24" y="0"/>
                      <a:pt x="24" y="0"/>
                    </a:cubicBezTo>
                    <a:cubicBezTo>
                      <a:pt x="28" y="0"/>
                      <a:pt x="31" y="3"/>
                      <a:pt x="31" y="7"/>
                    </a:cubicBezTo>
                    <a:lnTo>
                      <a:pt x="31" y="23"/>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462" name="Freeform 30"/>
              <p:cNvSpPr>
                <a:spLocks noChangeArrowheads="1"/>
              </p:cNvSpPr>
              <p:nvPr/>
            </p:nvSpPr>
            <p:spPr bwMode="auto">
              <a:xfrm>
                <a:off x="519516" y="116382"/>
                <a:ext cx="83987" cy="85186"/>
              </a:xfrm>
              <a:custGeom>
                <a:avLst/>
                <a:gdLst>
                  <a:gd name="T0" fmla="*/ 30 w 30"/>
                  <a:gd name="T1" fmla="*/ 23 h 30"/>
                  <a:gd name="T2" fmla="*/ 23 w 30"/>
                  <a:gd name="T3" fmla="*/ 30 h 30"/>
                  <a:gd name="T4" fmla="*/ 7 w 30"/>
                  <a:gd name="T5" fmla="*/ 30 h 30"/>
                  <a:gd name="T6" fmla="*/ 0 w 30"/>
                  <a:gd name="T7" fmla="*/ 23 h 30"/>
                  <a:gd name="T8" fmla="*/ 0 w 30"/>
                  <a:gd name="T9" fmla="*/ 7 h 30"/>
                  <a:gd name="T10" fmla="*/ 7 w 30"/>
                  <a:gd name="T11" fmla="*/ 0 h 30"/>
                  <a:gd name="T12" fmla="*/ 23 w 30"/>
                  <a:gd name="T13" fmla="*/ 0 h 30"/>
                  <a:gd name="T14" fmla="*/ 30 w 30"/>
                  <a:gd name="T15" fmla="*/ 7 h 30"/>
                  <a:gd name="T16" fmla="*/ 30 w 30"/>
                  <a:gd name="T17" fmla="*/ 23 h 3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0"/>
                  <a:gd name="T28" fmla="*/ 0 h 30"/>
                  <a:gd name="T29" fmla="*/ 30 w 30"/>
                  <a:gd name="T30" fmla="*/ 30 h 3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0" h="30">
                    <a:moveTo>
                      <a:pt x="30" y="23"/>
                    </a:moveTo>
                    <a:cubicBezTo>
                      <a:pt x="30" y="27"/>
                      <a:pt x="27" y="30"/>
                      <a:pt x="23" y="30"/>
                    </a:cubicBezTo>
                    <a:cubicBezTo>
                      <a:pt x="7" y="30"/>
                      <a:pt x="7" y="30"/>
                      <a:pt x="7" y="30"/>
                    </a:cubicBezTo>
                    <a:cubicBezTo>
                      <a:pt x="3" y="30"/>
                      <a:pt x="0" y="27"/>
                      <a:pt x="0" y="23"/>
                    </a:cubicBezTo>
                    <a:cubicBezTo>
                      <a:pt x="0" y="7"/>
                      <a:pt x="0" y="7"/>
                      <a:pt x="0" y="7"/>
                    </a:cubicBezTo>
                    <a:cubicBezTo>
                      <a:pt x="0" y="3"/>
                      <a:pt x="3" y="0"/>
                      <a:pt x="7" y="0"/>
                    </a:cubicBezTo>
                    <a:cubicBezTo>
                      <a:pt x="23" y="0"/>
                      <a:pt x="23" y="0"/>
                      <a:pt x="23" y="0"/>
                    </a:cubicBezTo>
                    <a:cubicBezTo>
                      <a:pt x="27" y="0"/>
                      <a:pt x="30" y="3"/>
                      <a:pt x="30" y="7"/>
                    </a:cubicBezTo>
                    <a:lnTo>
                      <a:pt x="30" y="23"/>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463" name="Freeform 31"/>
              <p:cNvSpPr>
                <a:spLocks noChangeArrowheads="1"/>
              </p:cNvSpPr>
              <p:nvPr/>
            </p:nvSpPr>
            <p:spPr bwMode="auto">
              <a:xfrm>
                <a:off x="519516" y="274756"/>
                <a:ext cx="83987" cy="88786"/>
              </a:xfrm>
              <a:custGeom>
                <a:avLst/>
                <a:gdLst>
                  <a:gd name="T0" fmla="*/ 30 w 30"/>
                  <a:gd name="T1" fmla="*/ 24 h 31"/>
                  <a:gd name="T2" fmla="*/ 23 w 30"/>
                  <a:gd name="T3" fmla="*/ 31 h 31"/>
                  <a:gd name="T4" fmla="*/ 7 w 30"/>
                  <a:gd name="T5" fmla="*/ 31 h 31"/>
                  <a:gd name="T6" fmla="*/ 0 w 30"/>
                  <a:gd name="T7" fmla="*/ 24 h 31"/>
                  <a:gd name="T8" fmla="*/ 0 w 30"/>
                  <a:gd name="T9" fmla="*/ 8 h 31"/>
                  <a:gd name="T10" fmla="*/ 7 w 30"/>
                  <a:gd name="T11" fmla="*/ 0 h 31"/>
                  <a:gd name="T12" fmla="*/ 23 w 30"/>
                  <a:gd name="T13" fmla="*/ 0 h 31"/>
                  <a:gd name="T14" fmla="*/ 30 w 30"/>
                  <a:gd name="T15" fmla="*/ 8 h 31"/>
                  <a:gd name="T16" fmla="*/ 30 w 30"/>
                  <a:gd name="T17" fmla="*/ 24 h 3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0"/>
                  <a:gd name="T28" fmla="*/ 0 h 31"/>
                  <a:gd name="T29" fmla="*/ 30 w 30"/>
                  <a:gd name="T30" fmla="*/ 31 h 3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0" h="31">
                    <a:moveTo>
                      <a:pt x="30" y="24"/>
                    </a:moveTo>
                    <a:cubicBezTo>
                      <a:pt x="30" y="28"/>
                      <a:pt x="27" y="31"/>
                      <a:pt x="23" y="31"/>
                    </a:cubicBezTo>
                    <a:cubicBezTo>
                      <a:pt x="7" y="31"/>
                      <a:pt x="7" y="31"/>
                      <a:pt x="7" y="31"/>
                    </a:cubicBezTo>
                    <a:cubicBezTo>
                      <a:pt x="3" y="31"/>
                      <a:pt x="0" y="28"/>
                      <a:pt x="0" y="24"/>
                    </a:cubicBezTo>
                    <a:cubicBezTo>
                      <a:pt x="0" y="8"/>
                      <a:pt x="0" y="8"/>
                      <a:pt x="0" y="8"/>
                    </a:cubicBezTo>
                    <a:cubicBezTo>
                      <a:pt x="0" y="4"/>
                      <a:pt x="3" y="0"/>
                      <a:pt x="7" y="0"/>
                    </a:cubicBezTo>
                    <a:cubicBezTo>
                      <a:pt x="23" y="0"/>
                      <a:pt x="23" y="0"/>
                      <a:pt x="23" y="0"/>
                    </a:cubicBezTo>
                    <a:cubicBezTo>
                      <a:pt x="27" y="0"/>
                      <a:pt x="30" y="4"/>
                      <a:pt x="30" y="8"/>
                    </a:cubicBezTo>
                    <a:lnTo>
                      <a:pt x="30" y="24"/>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464" name="Freeform 32"/>
              <p:cNvSpPr>
                <a:spLocks noChangeArrowheads="1"/>
              </p:cNvSpPr>
              <p:nvPr/>
            </p:nvSpPr>
            <p:spPr bwMode="auto">
              <a:xfrm>
                <a:off x="688689" y="116382"/>
                <a:ext cx="85186" cy="85186"/>
              </a:xfrm>
              <a:custGeom>
                <a:avLst/>
                <a:gdLst>
                  <a:gd name="T0" fmla="*/ 30 w 30"/>
                  <a:gd name="T1" fmla="*/ 23 h 30"/>
                  <a:gd name="T2" fmla="*/ 23 w 30"/>
                  <a:gd name="T3" fmla="*/ 30 h 30"/>
                  <a:gd name="T4" fmla="*/ 7 w 30"/>
                  <a:gd name="T5" fmla="*/ 30 h 30"/>
                  <a:gd name="T6" fmla="*/ 0 w 30"/>
                  <a:gd name="T7" fmla="*/ 23 h 30"/>
                  <a:gd name="T8" fmla="*/ 0 w 30"/>
                  <a:gd name="T9" fmla="*/ 7 h 30"/>
                  <a:gd name="T10" fmla="*/ 7 w 30"/>
                  <a:gd name="T11" fmla="*/ 0 h 30"/>
                  <a:gd name="T12" fmla="*/ 23 w 30"/>
                  <a:gd name="T13" fmla="*/ 0 h 30"/>
                  <a:gd name="T14" fmla="*/ 30 w 30"/>
                  <a:gd name="T15" fmla="*/ 7 h 30"/>
                  <a:gd name="T16" fmla="*/ 30 w 30"/>
                  <a:gd name="T17" fmla="*/ 23 h 3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0"/>
                  <a:gd name="T28" fmla="*/ 0 h 30"/>
                  <a:gd name="T29" fmla="*/ 30 w 30"/>
                  <a:gd name="T30" fmla="*/ 30 h 3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0" h="30">
                    <a:moveTo>
                      <a:pt x="30" y="23"/>
                    </a:moveTo>
                    <a:cubicBezTo>
                      <a:pt x="30" y="27"/>
                      <a:pt x="27" y="30"/>
                      <a:pt x="23" y="30"/>
                    </a:cubicBezTo>
                    <a:cubicBezTo>
                      <a:pt x="7" y="30"/>
                      <a:pt x="7" y="30"/>
                      <a:pt x="7" y="30"/>
                    </a:cubicBezTo>
                    <a:cubicBezTo>
                      <a:pt x="3" y="30"/>
                      <a:pt x="0" y="27"/>
                      <a:pt x="0" y="23"/>
                    </a:cubicBezTo>
                    <a:cubicBezTo>
                      <a:pt x="0" y="7"/>
                      <a:pt x="0" y="7"/>
                      <a:pt x="0" y="7"/>
                    </a:cubicBezTo>
                    <a:cubicBezTo>
                      <a:pt x="0" y="3"/>
                      <a:pt x="3" y="0"/>
                      <a:pt x="7" y="0"/>
                    </a:cubicBezTo>
                    <a:cubicBezTo>
                      <a:pt x="23" y="0"/>
                      <a:pt x="23" y="0"/>
                      <a:pt x="23" y="0"/>
                    </a:cubicBezTo>
                    <a:cubicBezTo>
                      <a:pt x="27" y="0"/>
                      <a:pt x="30" y="3"/>
                      <a:pt x="30" y="7"/>
                    </a:cubicBezTo>
                    <a:lnTo>
                      <a:pt x="30" y="23"/>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465" name="Freeform 33"/>
              <p:cNvSpPr>
                <a:spLocks noChangeArrowheads="1"/>
              </p:cNvSpPr>
              <p:nvPr/>
            </p:nvSpPr>
            <p:spPr bwMode="auto">
              <a:xfrm>
                <a:off x="688689" y="274756"/>
                <a:ext cx="85186" cy="88786"/>
              </a:xfrm>
              <a:custGeom>
                <a:avLst/>
                <a:gdLst>
                  <a:gd name="T0" fmla="*/ 30 w 30"/>
                  <a:gd name="T1" fmla="*/ 24 h 31"/>
                  <a:gd name="T2" fmla="*/ 23 w 30"/>
                  <a:gd name="T3" fmla="*/ 31 h 31"/>
                  <a:gd name="T4" fmla="*/ 7 w 30"/>
                  <a:gd name="T5" fmla="*/ 31 h 31"/>
                  <a:gd name="T6" fmla="*/ 0 w 30"/>
                  <a:gd name="T7" fmla="*/ 24 h 31"/>
                  <a:gd name="T8" fmla="*/ 0 w 30"/>
                  <a:gd name="T9" fmla="*/ 8 h 31"/>
                  <a:gd name="T10" fmla="*/ 7 w 30"/>
                  <a:gd name="T11" fmla="*/ 0 h 31"/>
                  <a:gd name="T12" fmla="*/ 23 w 30"/>
                  <a:gd name="T13" fmla="*/ 0 h 31"/>
                  <a:gd name="T14" fmla="*/ 30 w 30"/>
                  <a:gd name="T15" fmla="*/ 8 h 31"/>
                  <a:gd name="T16" fmla="*/ 30 w 30"/>
                  <a:gd name="T17" fmla="*/ 24 h 3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0"/>
                  <a:gd name="T28" fmla="*/ 0 h 31"/>
                  <a:gd name="T29" fmla="*/ 30 w 30"/>
                  <a:gd name="T30" fmla="*/ 31 h 3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0" h="31">
                    <a:moveTo>
                      <a:pt x="30" y="24"/>
                    </a:moveTo>
                    <a:cubicBezTo>
                      <a:pt x="30" y="28"/>
                      <a:pt x="27" y="31"/>
                      <a:pt x="23" y="31"/>
                    </a:cubicBezTo>
                    <a:cubicBezTo>
                      <a:pt x="7" y="31"/>
                      <a:pt x="7" y="31"/>
                      <a:pt x="7" y="31"/>
                    </a:cubicBezTo>
                    <a:cubicBezTo>
                      <a:pt x="3" y="31"/>
                      <a:pt x="0" y="28"/>
                      <a:pt x="0" y="24"/>
                    </a:cubicBezTo>
                    <a:cubicBezTo>
                      <a:pt x="0" y="8"/>
                      <a:pt x="0" y="8"/>
                      <a:pt x="0" y="8"/>
                    </a:cubicBezTo>
                    <a:cubicBezTo>
                      <a:pt x="0" y="4"/>
                      <a:pt x="3" y="0"/>
                      <a:pt x="7" y="0"/>
                    </a:cubicBezTo>
                    <a:cubicBezTo>
                      <a:pt x="23" y="0"/>
                      <a:pt x="23" y="0"/>
                      <a:pt x="23" y="0"/>
                    </a:cubicBezTo>
                    <a:cubicBezTo>
                      <a:pt x="27" y="0"/>
                      <a:pt x="30" y="4"/>
                      <a:pt x="30" y="8"/>
                    </a:cubicBezTo>
                    <a:lnTo>
                      <a:pt x="30" y="24"/>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466" name="Freeform 34"/>
              <p:cNvSpPr>
                <a:spLocks noChangeArrowheads="1"/>
              </p:cNvSpPr>
              <p:nvPr/>
            </p:nvSpPr>
            <p:spPr bwMode="auto">
              <a:xfrm>
                <a:off x="176371" y="436730"/>
                <a:ext cx="87586" cy="85186"/>
              </a:xfrm>
              <a:custGeom>
                <a:avLst/>
                <a:gdLst>
                  <a:gd name="T0" fmla="*/ 31 w 31"/>
                  <a:gd name="T1" fmla="*/ 23 h 30"/>
                  <a:gd name="T2" fmla="*/ 24 w 31"/>
                  <a:gd name="T3" fmla="*/ 30 h 30"/>
                  <a:gd name="T4" fmla="*/ 8 w 31"/>
                  <a:gd name="T5" fmla="*/ 30 h 30"/>
                  <a:gd name="T6" fmla="*/ 0 w 31"/>
                  <a:gd name="T7" fmla="*/ 23 h 30"/>
                  <a:gd name="T8" fmla="*/ 0 w 31"/>
                  <a:gd name="T9" fmla="*/ 7 h 30"/>
                  <a:gd name="T10" fmla="*/ 8 w 31"/>
                  <a:gd name="T11" fmla="*/ 0 h 30"/>
                  <a:gd name="T12" fmla="*/ 24 w 31"/>
                  <a:gd name="T13" fmla="*/ 0 h 30"/>
                  <a:gd name="T14" fmla="*/ 31 w 31"/>
                  <a:gd name="T15" fmla="*/ 7 h 30"/>
                  <a:gd name="T16" fmla="*/ 31 w 31"/>
                  <a:gd name="T17" fmla="*/ 23 h 3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1"/>
                  <a:gd name="T28" fmla="*/ 0 h 30"/>
                  <a:gd name="T29" fmla="*/ 31 w 31"/>
                  <a:gd name="T30" fmla="*/ 30 h 3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1" h="30">
                    <a:moveTo>
                      <a:pt x="31" y="23"/>
                    </a:moveTo>
                    <a:cubicBezTo>
                      <a:pt x="31" y="27"/>
                      <a:pt x="28" y="30"/>
                      <a:pt x="24" y="30"/>
                    </a:cubicBezTo>
                    <a:cubicBezTo>
                      <a:pt x="8" y="30"/>
                      <a:pt x="8" y="30"/>
                      <a:pt x="8" y="30"/>
                    </a:cubicBezTo>
                    <a:cubicBezTo>
                      <a:pt x="4" y="30"/>
                      <a:pt x="0" y="27"/>
                      <a:pt x="0" y="23"/>
                    </a:cubicBezTo>
                    <a:cubicBezTo>
                      <a:pt x="0" y="7"/>
                      <a:pt x="0" y="7"/>
                      <a:pt x="0" y="7"/>
                    </a:cubicBezTo>
                    <a:cubicBezTo>
                      <a:pt x="0" y="3"/>
                      <a:pt x="4" y="0"/>
                      <a:pt x="8" y="0"/>
                    </a:cubicBezTo>
                    <a:cubicBezTo>
                      <a:pt x="24" y="0"/>
                      <a:pt x="24" y="0"/>
                      <a:pt x="24" y="0"/>
                    </a:cubicBezTo>
                    <a:cubicBezTo>
                      <a:pt x="28" y="0"/>
                      <a:pt x="31" y="3"/>
                      <a:pt x="31" y="7"/>
                    </a:cubicBezTo>
                    <a:lnTo>
                      <a:pt x="31" y="23"/>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grpSp>
        <p:sp>
          <p:nvSpPr>
            <p:cNvPr id="454" name="Freeform 84"/>
            <p:cNvSpPr>
              <a:spLocks noChangeAspect="1" noEditPoints="1" noChangeArrowheads="1"/>
            </p:cNvSpPr>
            <p:nvPr/>
          </p:nvSpPr>
          <p:spPr bwMode="auto">
            <a:xfrm>
              <a:off x="817723" y="0"/>
              <a:ext cx="364286" cy="360000"/>
            </a:xfrm>
            <a:custGeom>
              <a:avLst/>
              <a:gdLst>
                <a:gd name="T0" fmla="*/ 170 w 170"/>
                <a:gd name="T1" fmla="*/ 0 h 168"/>
                <a:gd name="T2" fmla="*/ 162 w 170"/>
                <a:gd name="T3" fmla="*/ 16 h 168"/>
                <a:gd name="T4" fmla="*/ 170 w 170"/>
                <a:gd name="T5" fmla="*/ 103 h 168"/>
                <a:gd name="T6" fmla="*/ 93 w 170"/>
                <a:gd name="T7" fmla="*/ 119 h 168"/>
                <a:gd name="T8" fmla="*/ 128 w 170"/>
                <a:gd name="T9" fmla="*/ 152 h 168"/>
                <a:gd name="T10" fmla="*/ 42 w 170"/>
                <a:gd name="T11" fmla="*/ 168 h 168"/>
                <a:gd name="T12" fmla="*/ 77 w 170"/>
                <a:gd name="T13" fmla="*/ 152 h 168"/>
                <a:gd name="T14" fmla="*/ 0 w 170"/>
                <a:gd name="T15" fmla="*/ 119 h 168"/>
                <a:gd name="T16" fmla="*/ 6 w 170"/>
                <a:gd name="T17" fmla="*/ 103 h 168"/>
                <a:gd name="T18" fmla="*/ 0 w 170"/>
                <a:gd name="T19" fmla="*/ 16 h 168"/>
                <a:gd name="T20" fmla="*/ 0 w 170"/>
                <a:gd name="T21" fmla="*/ 0 h 168"/>
                <a:gd name="T22" fmla="*/ 122 w 170"/>
                <a:gd name="T23" fmla="*/ 40 h 168"/>
                <a:gd name="T24" fmla="*/ 115 w 170"/>
                <a:gd name="T25" fmla="*/ 44 h 168"/>
                <a:gd name="T26" fmla="*/ 75 w 170"/>
                <a:gd name="T27" fmla="*/ 52 h 168"/>
                <a:gd name="T28" fmla="*/ 73 w 170"/>
                <a:gd name="T29" fmla="*/ 50 h 168"/>
                <a:gd name="T30" fmla="*/ 50 w 170"/>
                <a:gd name="T31" fmla="*/ 67 h 168"/>
                <a:gd name="T32" fmla="*/ 85 w 170"/>
                <a:gd name="T33" fmla="*/ 65 h 168"/>
                <a:gd name="T34" fmla="*/ 89 w 170"/>
                <a:gd name="T35" fmla="*/ 67 h 168"/>
                <a:gd name="T36" fmla="*/ 120 w 170"/>
                <a:gd name="T37" fmla="*/ 52 h 168"/>
                <a:gd name="T38" fmla="*/ 128 w 170"/>
                <a:gd name="T39" fmla="*/ 40 h 168"/>
                <a:gd name="T40" fmla="*/ 113 w 170"/>
                <a:gd name="T41" fmla="*/ 58 h 168"/>
                <a:gd name="T42" fmla="*/ 122 w 170"/>
                <a:gd name="T43" fmla="*/ 85 h 168"/>
                <a:gd name="T44" fmla="*/ 113 w 170"/>
                <a:gd name="T45" fmla="*/ 58 h 168"/>
                <a:gd name="T46" fmla="*/ 101 w 170"/>
                <a:gd name="T47" fmla="*/ 67 h 168"/>
                <a:gd name="T48" fmla="*/ 109 w 170"/>
                <a:gd name="T49" fmla="*/ 85 h 168"/>
                <a:gd name="T50" fmla="*/ 101 w 170"/>
                <a:gd name="T51" fmla="*/ 67 h 168"/>
                <a:gd name="T52" fmla="*/ 87 w 170"/>
                <a:gd name="T53" fmla="*/ 77 h 168"/>
                <a:gd name="T54" fmla="*/ 95 w 170"/>
                <a:gd name="T55" fmla="*/ 85 h 168"/>
                <a:gd name="T56" fmla="*/ 87 w 170"/>
                <a:gd name="T57" fmla="*/ 77 h 168"/>
                <a:gd name="T58" fmla="*/ 75 w 170"/>
                <a:gd name="T59" fmla="*/ 69 h 168"/>
                <a:gd name="T60" fmla="*/ 83 w 170"/>
                <a:gd name="T61" fmla="*/ 85 h 168"/>
                <a:gd name="T62" fmla="*/ 75 w 170"/>
                <a:gd name="T63" fmla="*/ 69 h 168"/>
                <a:gd name="T64" fmla="*/ 63 w 170"/>
                <a:gd name="T65" fmla="*/ 69 h 168"/>
                <a:gd name="T66" fmla="*/ 71 w 170"/>
                <a:gd name="T67" fmla="*/ 85 h 168"/>
                <a:gd name="T68" fmla="*/ 63 w 170"/>
                <a:gd name="T69" fmla="*/ 69 h 168"/>
                <a:gd name="T70" fmla="*/ 48 w 170"/>
                <a:gd name="T71" fmla="*/ 73 h 168"/>
                <a:gd name="T72" fmla="*/ 56 w 170"/>
                <a:gd name="T73" fmla="*/ 85 h 168"/>
                <a:gd name="T74" fmla="*/ 48 w 170"/>
                <a:gd name="T75" fmla="*/ 73 h 168"/>
                <a:gd name="T76" fmla="*/ 146 w 170"/>
                <a:gd name="T77" fmla="*/ 18 h 168"/>
                <a:gd name="T78" fmla="*/ 24 w 170"/>
                <a:gd name="T79" fmla="*/ 101 h 168"/>
                <a:gd name="T80" fmla="*/ 146 w 170"/>
                <a:gd name="T81" fmla="*/ 18 h 16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70"/>
                <a:gd name="T124" fmla="*/ 0 h 168"/>
                <a:gd name="T125" fmla="*/ 170 w 170"/>
                <a:gd name="T126" fmla="*/ 168 h 16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70" h="168">
                  <a:moveTo>
                    <a:pt x="0" y="0"/>
                  </a:moveTo>
                  <a:lnTo>
                    <a:pt x="170" y="0"/>
                  </a:lnTo>
                  <a:lnTo>
                    <a:pt x="170" y="16"/>
                  </a:lnTo>
                  <a:lnTo>
                    <a:pt x="162" y="16"/>
                  </a:lnTo>
                  <a:lnTo>
                    <a:pt x="162" y="103"/>
                  </a:lnTo>
                  <a:lnTo>
                    <a:pt x="170" y="103"/>
                  </a:lnTo>
                  <a:lnTo>
                    <a:pt x="170" y="119"/>
                  </a:lnTo>
                  <a:lnTo>
                    <a:pt x="93" y="119"/>
                  </a:lnTo>
                  <a:lnTo>
                    <a:pt x="93" y="152"/>
                  </a:lnTo>
                  <a:lnTo>
                    <a:pt x="128" y="152"/>
                  </a:lnTo>
                  <a:lnTo>
                    <a:pt x="128" y="168"/>
                  </a:lnTo>
                  <a:lnTo>
                    <a:pt x="42" y="168"/>
                  </a:lnTo>
                  <a:lnTo>
                    <a:pt x="42" y="152"/>
                  </a:lnTo>
                  <a:lnTo>
                    <a:pt x="77" y="152"/>
                  </a:lnTo>
                  <a:lnTo>
                    <a:pt x="77" y="119"/>
                  </a:lnTo>
                  <a:lnTo>
                    <a:pt x="0" y="119"/>
                  </a:lnTo>
                  <a:lnTo>
                    <a:pt x="0" y="103"/>
                  </a:lnTo>
                  <a:lnTo>
                    <a:pt x="6" y="103"/>
                  </a:lnTo>
                  <a:lnTo>
                    <a:pt x="6" y="16"/>
                  </a:lnTo>
                  <a:lnTo>
                    <a:pt x="0" y="16"/>
                  </a:lnTo>
                  <a:lnTo>
                    <a:pt x="0" y="0"/>
                  </a:lnTo>
                  <a:lnTo>
                    <a:pt x="0" y="0"/>
                  </a:lnTo>
                  <a:close/>
                  <a:moveTo>
                    <a:pt x="128" y="40"/>
                  </a:moveTo>
                  <a:lnTo>
                    <a:pt x="122" y="40"/>
                  </a:lnTo>
                  <a:lnTo>
                    <a:pt x="113" y="40"/>
                  </a:lnTo>
                  <a:lnTo>
                    <a:pt x="115" y="44"/>
                  </a:lnTo>
                  <a:lnTo>
                    <a:pt x="87" y="61"/>
                  </a:lnTo>
                  <a:lnTo>
                    <a:pt x="75" y="52"/>
                  </a:lnTo>
                  <a:lnTo>
                    <a:pt x="75" y="50"/>
                  </a:lnTo>
                  <a:lnTo>
                    <a:pt x="73" y="50"/>
                  </a:lnTo>
                  <a:lnTo>
                    <a:pt x="48" y="61"/>
                  </a:lnTo>
                  <a:lnTo>
                    <a:pt x="50" y="67"/>
                  </a:lnTo>
                  <a:lnTo>
                    <a:pt x="73" y="56"/>
                  </a:lnTo>
                  <a:lnTo>
                    <a:pt x="85" y="65"/>
                  </a:lnTo>
                  <a:lnTo>
                    <a:pt x="87" y="67"/>
                  </a:lnTo>
                  <a:lnTo>
                    <a:pt x="89" y="67"/>
                  </a:lnTo>
                  <a:lnTo>
                    <a:pt x="117" y="48"/>
                  </a:lnTo>
                  <a:lnTo>
                    <a:pt x="120" y="52"/>
                  </a:lnTo>
                  <a:lnTo>
                    <a:pt x="124" y="46"/>
                  </a:lnTo>
                  <a:lnTo>
                    <a:pt x="128" y="40"/>
                  </a:lnTo>
                  <a:lnTo>
                    <a:pt x="128" y="40"/>
                  </a:lnTo>
                  <a:close/>
                  <a:moveTo>
                    <a:pt x="113" y="58"/>
                  </a:moveTo>
                  <a:lnTo>
                    <a:pt x="113" y="85"/>
                  </a:lnTo>
                  <a:lnTo>
                    <a:pt x="122" y="85"/>
                  </a:lnTo>
                  <a:lnTo>
                    <a:pt x="122" y="58"/>
                  </a:lnTo>
                  <a:lnTo>
                    <a:pt x="113" y="58"/>
                  </a:lnTo>
                  <a:lnTo>
                    <a:pt x="113" y="58"/>
                  </a:lnTo>
                  <a:close/>
                  <a:moveTo>
                    <a:pt x="101" y="67"/>
                  </a:moveTo>
                  <a:lnTo>
                    <a:pt x="101" y="85"/>
                  </a:lnTo>
                  <a:lnTo>
                    <a:pt x="109" y="85"/>
                  </a:lnTo>
                  <a:lnTo>
                    <a:pt x="109" y="67"/>
                  </a:lnTo>
                  <a:lnTo>
                    <a:pt x="101" y="67"/>
                  </a:lnTo>
                  <a:lnTo>
                    <a:pt x="101" y="67"/>
                  </a:lnTo>
                  <a:close/>
                  <a:moveTo>
                    <a:pt x="87" y="77"/>
                  </a:moveTo>
                  <a:lnTo>
                    <a:pt x="87" y="85"/>
                  </a:lnTo>
                  <a:lnTo>
                    <a:pt x="95" y="85"/>
                  </a:lnTo>
                  <a:lnTo>
                    <a:pt x="95" y="77"/>
                  </a:lnTo>
                  <a:lnTo>
                    <a:pt x="87" y="77"/>
                  </a:lnTo>
                  <a:lnTo>
                    <a:pt x="87" y="77"/>
                  </a:lnTo>
                  <a:close/>
                  <a:moveTo>
                    <a:pt x="75" y="69"/>
                  </a:moveTo>
                  <a:lnTo>
                    <a:pt x="75" y="85"/>
                  </a:lnTo>
                  <a:lnTo>
                    <a:pt x="83" y="85"/>
                  </a:lnTo>
                  <a:lnTo>
                    <a:pt x="83" y="69"/>
                  </a:lnTo>
                  <a:lnTo>
                    <a:pt x="75" y="69"/>
                  </a:lnTo>
                  <a:lnTo>
                    <a:pt x="75" y="69"/>
                  </a:lnTo>
                  <a:close/>
                  <a:moveTo>
                    <a:pt x="63" y="69"/>
                  </a:moveTo>
                  <a:lnTo>
                    <a:pt x="63" y="85"/>
                  </a:lnTo>
                  <a:lnTo>
                    <a:pt x="71" y="85"/>
                  </a:lnTo>
                  <a:lnTo>
                    <a:pt x="71" y="69"/>
                  </a:lnTo>
                  <a:lnTo>
                    <a:pt x="63" y="69"/>
                  </a:lnTo>
                  <a:lnTo>
                    <a:pt x="63" y="69"/>
                  </a:lnTo>
                  <a:close/>
                  <a:moveTo>
                    <a:pt x="48" y="73"/>
                  </a:moveTo>
                  <a:lnTo>
                    <a:pt x="48" y="85"/>
                  </a:lnTo>
                  <a:lnTo>
                    <a:pt x="56" y="85"/>
                  </a:lnTo>
                  <a:lnTo>
                    <a:pt x="56" y="73"/>
                  </a:lnTo>
                  <a:lnTo>
                    <a:pt x="48" y="73"/>
                  </a:lnTo>
                  <a:lnTo>
                    <a:pt x="48" y="73"/>
                  </a:lnTo>
                  <a:close/>
                  <a:moveTo>
                    <a:pt x="146" y="18"/>
                  </a:moveTo>
                  <a:lnTo>
                    <a:pt x="24" y="18"/>
                  </a:lnTo>
                  <a:lnTo>
                    <a:pt x="24" y="101"/>
                  </a:lnTo>
                  <a:lnTo>
                    <a:pt x="146" y="101"/>
                  </a:lnTo>
                  <a:lnTo>
                    <a:pt x="146" y="18"/>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455" name="Freeform 9"/>
            <p:cNvSpPr>
              <a:spLocks noChangeAspect="1" noEditPoints="1" noChangeArrowheads="1"/>
            </p:cNvSpPr>
            <p:nvPr/>
          </p:nvSpPr>
          <p:spPr bwMode="auto">
            <a:xfrm>
              <a:off x="3979827" y="0"/>
              <a:ext cx="394911" cy="360000"/>
            </a:xfrm>
            <a:custGeom>
              <a:avLst/>
              <a:gdLst>
                <a:gd name="T0" fmla="*/ 141 w 181"/>
                <a:gd name="T1" fmla="*/ 0 h 165"/>
                <a:gd name="T2" fmla="*/ 149 w 181"/>
                <a:gd name="T3" fmla="*/ 8 h 165"/>
                <a:gd name="T4" fmla="*/ 134 w 181"/>
                <a:gd name="T5" fmla="*/ 47 h 165"/>
                <a:gd name="T6" fmla="*/ 33 w 181"/>
                <a:gd name="T7" fmla="*/ 14 h 165"/>
                <a:gd name="T8" fmla="*/ 39 w 181"/>
                <a:gd name="T9" fmla="*/ 20 h 165"/>
                <a:gd name="T10" fmla="*/ 51 w 181"/>
                <a:gd name="T11" fmla="*/ 31 h 165"/>
                <a:gd name="T12" fmla="*/ 33 w 181"/>
                <a:gd name="T13" fmla="*/ 39 h 165"/>
                <a:gd name="T14" fmla="*/ 39 w 181"/>
                <a:gd name="T15" fmla="*/ 45 h 165"/>
                <a:gd name="T16" fmla="*/ 51 w 181"/>
                <a:gd name="T17" fmla="*/ 55 h 165"/>
                <a:gd name="T18" fmla="*/ 33 w 181"/>
                <a:gd name="T19" fmla="*/ 63 h 165"/>
                <a:gd name="T20" fmla="*/ 39 w 181"/>
                <a:gd name="T21" fmla="*/ 67 h 165"/>
                <a:gd name="T22" fmla="*/ 51 w 181"/>
                <a:gd name="T23" fmla="*/ 77 h 165"/>
                <a:gd name="T24" fmla="*/ 33 w 181"/>
                <a:gd name="T25" fmla="*/ 86 h 165"/>
                <a:gd name="T26" fmla="*/ 39 w 181"/>
                <a:gd name="T27" fmla="*/ 90 h 165"/>
                <a:gd name="T28" fmla="*/ 51 w 181"/>
                <a:gd name="T29" fmla="*/ 100 h 165"/>
                <a:gd name="T30" fmla="*/ 33 w 181"/>
                <a:gd name="T31" fmla="*/ 110 h 165"/>
                <a:gd name="T32" fmla="*/ 39 w 181"/>
                <a:gd name="T33" fmla="*/ 116 h 165"/>
                <a:gd name="T34" fmla="*/ 51 w 181"/>
                <a:gd name="T35" fmla="*/ 126 h 165"/>
                <a:gd name="T36" fmla="*/ 33 w 181"/>
                <a:gd name="T37" fmla="*/ 134 h 165"/>
                <a:gd name="T38" fmla="*/ 33 w 181"/>
                <a:gd name="T39" fmla="*/ 151 h 165"/>
                <a:gd name="T40" fmla="*/ 134 w 181"/>
                <a:gd name="T41" fmla="*/ 118 h 165"/>
                <a:gd name="T42" fmla="*/ 149 w 181"/>
                <a:gd name="T43" fmla="*/ 157 h 165"/>
                <a:gd name="T44" fmla="*/ 141 w 181"/>
                <a:gd name="T45" fmla="*/ 165 h 165"/>
                <a:gd name="T46" fmla="*/ 19 w 181"/>
                <a:gd name="T47" fmla="*/ 165 h 165"/>
                <a:gd name="T48" fmla="*/ 19 w 181"/>
                <a:gd name="T49" fmla="*/ 146 h 165"/>
                <a:gd name="T50" fmla="*/ 0 w 181"/>
                <a:gd name="T51" fmla="*/ 132 h 165"/>
                <a:gd name="T52" fmla="*/ 19 w 181"/>
                <a:gd name="T53" fmla="*/ 120 h 165"/>
                <a:gd name="T54" fmla="*/ 0 w 181"/>
                <a:gd name="T55" fmla="*/ 108 h 165"/>
                <a:gd name="T56" fmla="*/ 19 w 181"/>
                <a:gd name="T57" fmla="*/ 98 h 165"/>
                <a:gd name="T58" fmla="*/ 0 w 181"/>
                <a:gd name="T59" fmla="*/ 83 h 165"/>
                <a:gd name="T60" fmla="*/ 19 w 181"/>
                <a:gd name="T61" fmla="*/ 75 h 165"/>
                <a:gd name="T62" fmla="*/ 0 w 181"/>
                <a:gd name="T63" fmla="*/ 61 h 165"/>
                <a:gd name="T64" fmla="*/ 19 w 181"/>
                <a:gd name="T65" fmla="*/ 51 h 165"/>
                <a:gd name="T66" fmla="*/ 0 w 181"/>
                <a:gd name="T67" fmla="*/ 39 h 165"/>
                <a:gd name="T68" fmla="*/ 19 w 181"/>
                <a:gd name="T69" fmla="*/ 8 h 165"/>
                <a:gd name="T70" fmla="*/ 27 w 181"/>
                <a:gd name="T71" fmla="*/ 0 h 165"/>
                <a:gd name="T72" fmla="*/ 63 w 181"/>
                <a:gd name="T73" fmla="*/ 79 h 165"/>
                <a:gd name="T74" fmla="*/ 84 w 181"/>
                <a:gd name="T75" fmla="*/ 88 h 165"/>
                <a:gd name="T76" fmla="*/ 63 w 181"/>
                <a:gd name="T77" fmla="*/ 79 h 165"/>
                <a:gd name="T78" fmla="*/ 63 w 181"/>
                <a:gd name="T79" fmla="*/ 61 h 165"/>
                <a:gd name="T80" fmla="*/ 100 w 181"/>
                <a:gd name="T81" fmla="*/ 69 h 165"/>
                <a:gd name="T82" fmla="*/ 63 w 181"/>
                <a:gd name="T83" fmla="*/ 61 h 165"/>
                <a:gd name="T84" fmla="*/ 63 w 181"/>
                <a:gd name="T85" fmla="*/ 45 h 165"/>
                <a:gd name="T86" fmla="*/ 116 w 181"/>
                <a:gd name="T87" fmla="*/ 53 h 165"/>
                <a:gd name="T88" fmla="*/ 63 w 181"/>
                <a:gd name="T89" fmla="*/ 45 h 165"/>
                <a:gd name="T90" fmla="*/ 63 w 181"/>
                <a:gd name="T91" fmla="*/ 29 h 165"/>
                <a:gd name="T92" fmla="*/ 116 w 181"/>
                <a:gd name="T93" fmla="*/ 35 h 165"/>
                <a:gd name="T94" fmla="*/ 63 w 181"/>
                <a:gd name="T95" fmla="*/ 29 h 165"/>
                <a:gd name="T96" fmla="*/ 84 w 181"/>
                <a:gd name="T97" fmla="*/ 130 h 165"/>
                <a:gd name="T98" fmla="*/ 106 w 181"/>
                <a:gd name="T99" fmla="*/ 130 h 165"/>
                <a:gd name="T100" fmla="*/ 86 w 181"/>
                <a:gd name="T101" fmla="*/ 108 h 165"/>
                <a:gd name="T102" fmla="*/ 84 w 181"/>
                <a:gd name="T103" fmla="*/ 130 h 165"/>
                <a:gd name="T104" fmla="*/ 161 w 181"/>
                <a:gd name="T105" fmla="*/ 37 h 165"/>
                <a:gd name="T106" fmla="*/ 116 w 181"/>
                <a:gd name="T107" fmla="*/ 120 h 165"/>
                <a:gd name="T108" fmla="*/ 161 w 181"/>
                <a:gd name="T109" fmla="*/ 37 h 16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1"/>
                <a:gd name="T166" fmla="*/ 0 h 165"/>
                <a:gd name="T167" fmla="*/ 181 w 181"/>
                <a:gd name="T168" fmla="*/ 165 h 16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1" h="165">
                  <a:moveTo>
                    <a:pt x="27" y="0"/>
                  </a:moveTo>
                  <a:lnTo>
                    <a:pt x="141" y="0"/>
                  </a:lnTo>
                  <a:lnTo>
                    <a:pt x="149" y="0"/>
                  </a:lnTo>
                  <a:lnTo>
                    <a:pt x="149" y="8"/>
                  </a:lnTo>
                  <a:lnTo>
                    <a:pt x="149" y="35"/>
                  </a:lnTo>
                  <a:lnTo>
                    <a:pt x="134" y="47"/>
                  </a:lnTo>
                  <a:lnTo>
                    <a:pt x="134" y="14"/>
                  </a:lnTo>
                  <a:lnTo>
                    <a:pt x="33" y="14"/>
                  </a:lnTo>
                  <a:lnTo>
                    <a:pt x="33" y="25"/>
                  </a:lnTo>
                  <a:lnTo>
                    <a:pt x="39" y="20"/>
                  </a:lnTo>
                  <a:lnTo>
                    <a:pt x="47" y="18"/>
                  </a:lnTo>
                  <a:lnTo>
                    <a:pt x="51" y="31"/>
                  </a:lnTo>
                  <a:lnTo>
                    <a:pt x="45" y="35"/>
                  </a:lnTo>
                  <a:lnTo>
                    <a:pt x="33" y="39"/>
                  </a:lnTo>
                  <a:lnTo>
                    <a:pt x="33" y="47"/>
                  </a:lnTo>
                  <a:lnTo>
                    <a:pt x="39" y="45"/>
                  </a:lnTo>
                  <a:lnTo>
                    <a:pt x="47" y="41"/>
                  </a:lnTo>
                  <a:lnTo>
                    <a:pt x="51" y="55"/>
                  </a:lnTo>
                  <a:lnTo>
                    <a:pt x="45" y="57"/>
                  </a:lnTo>
                  <a:lnTo>
                    <a:pt x="33" y="63"/>
                  </a:lnTo>
                  <a:lnTo>
                    <a:pt x="33" y="71"/>
                  </a:lnTo>
                  <a:lnTo>
                    <a:pt x="39" y="67"/>
                  </a:lnTo>
                  <a:lnTo>
                    <a:pt x="47" y="65"/>
                  </a:lnTo>
                  <a:lnTo>
                    <a:pt x="51" y="77"/>
                  </a:lnTo>
                  <a:lnTo>
                    <a:pt x="45" y="81"/>
                  </a:lnTo>
                  <a:lnTo>
                    <a:pt x="33" y="86"/>
                  </a:lnTo>
                  <a:lnTo>
                    <a:pt x="33" y="94"/>
                  </a:lnTo>
                  <a:lnTo>
                    <a:pt x="39" y="90"/>
                  </a:lnTo>
                  <a:lnTo>
                    <a:pt x="47" y="88"/>
                  </a:lnTo>
                  <a:lnTo>
                    <a:pt x="51" y="100"/>
                  </a:lnTo>
                  <a:lnTo>
                    <a:pt x="45" y="104"/>
                  </a:lnTo>
                  <a:lnTo>
                    <a:pt x="33" y="110"/>
                  </a:lnTo>
                  <a:lnTo>
                    <a:pt x="33" y="118"/>
                  </a:lnTo>
                  <a:lnTo>
                    <a:pt x="39" y="116"/>
                  </a:lnTo>
                  <a:lnTo>
                    <a:pt x="47" y="112"/>
                  </a:lnTo>
                  <a:lnTo>
                    <a:pt x="51" y="126"/>
                  </a:lnTo>
                  <a:lnTo>
                    <a:pt x="45" y="128"/>
                  </a:lnTo>
                  <a:lnTo>
                    <a:pt x="33" y="134"/>
                  </a:lnTo>
                  <a:lnTo>
                    <a:pt x="33" y="146"/>
                  </a:lnTo>
                  <a:lnTo>
                    <a:pt x="33" y="151"/>
                  </a:lnTo>
                  <a:lnTo>
                    <a:pt x="134" y="151"/>
                  </a:lnTo>
                  <a:lnTo>
                    <a:pt x="134" y="118"/>
                  </a:lnTo>
                  <a:lnTo>
                    <a:pt x="149" y="106"/>
                  </a:lnTo>
                  <a:lnTo>
                    <a:pt x="149" y="157"/>
                  </a:lnTo>
                  <a:lnTo>
                    <a:pt x="149" y="165"/>
                  </a:lnTo>
                  <a:lnTo>
                    <a:pt x="141" y="165"/>
                  </a:lnTo>
                  <a:lnTo>
                    <a:pt x="27" y="165"/>
                  </a:lnTo>
                  <a:lnTo>
                    <a:pt x="19" y="165"/>
                  </a:lnTo>
                  <a:lnTo>
                    <a:pt x="19" y="157"/>
                  </a:lnTo>
                  <a:lnTo>
                    <a:pt x="19" y="146"/>
                  </a:lnTo>
                  <a:lnTo>
                    <a:pt x="4" y="146"/>
                  </a:lnTo>
                  <a:lnTo>
                    <a:pt x="0" y="132"/>
                  </a:lnTo>
                  <a:lnTo>
                    <a:pt x="19" y="124"/>
                  </a:lnTo>
                  <a:lnTo>
                    <a:pt x="19" y="120"/>
                  </a:lnTo>
                  <a:lnTo>
                    <a:pt x="4" y="120"/>
                  </a:lnTo>
                  <a:lnTo>
                    <a:pt x="0" y="108"/>
                  </a:lnTo>
                  <a:lnTo>
                    <a:pt x="19" y="100"/>
                  </a:lnTo>
                  <a:lnTo>
                    <a:pt x="19" y="98"/>
                  </a:lnTo>
                  <a:lnTo>
                    <a:pt x="4" y="98"/>
                  </a:lnTo>
                  <a:lnTo>
                    <a:pt x="0" y="83"/>
                  </a:lnTo>
                  <a:lnTo>
                    <a:pt x="19" y="77"/>
                  </a:lnTo>
                  <a:lnTo>
                    <a:pt x="19" y="75"/>
                  </a:lnTo>
                  <a:lnTo>
                    <a:pt x="4" y="75"/>
                  </a:lnTo>
                  <a:lnTo>
                    <a:pt x="0" y="61"/>
                  </a:lnTo>
                  <a:lnTo>
                    <a:pt x="19" y="53"/>
                  </a:lnTo>
                  <a:lnTo>
                    <a:pt x="19" y="51"/>
                  </a:lnTo>
                  <a:lnTo>
                    <a:pt x="4" y="51"/>
                  </a:lnTo>
                  <a:lnTo>
                    <a:pt x="0" y="39"/>
                  </a:lnTo>
                  <a:lnTo>
                    <a:pt x="19" y="31"/>
                  </a:lnTo>
                  <a:lnTo>
                    <a:pt x="19" y="8"/>
                  </a:lnTo>
                  <a:lnTo>
                    <a:pt x="19" y="0"/>
                  </a:lnTo>
                  <a:lnTo>
                    <a:pt x="27" y="0"/>
                  </a:lnTo>
                  <a:lnTo>
                    <a:pt x="27" y="0"/>
                  </a:lnTo>
                  <a:close/>
                  <a:moveTo>
                    <a:pt x="63" y="79"/>
                  </a:moveTo>
                  <a:lnTo>
                    <a:pt x="63" y="88"/>
                  </a:lnTo>
                  <a:lnTo>
                    <a:pt x="84" y="88"/>
                  </a:lnTo>
                  <a:lnTo>
                    <a:pt x="84" y="79"/>
                  </a:lnTo>
                  <a:lnTo>
                    <a:pt x="63" y="79"/>
                  </a:lnTo>
                  <a:lnTo>
                    <a:pt x="63" y="79"/>
                  </a:lnTo>
                  <a:close/>
                  <a:moveTo>
                    <a:pt x="63" y="61"/>
                  </a:moveTo>
                  <a:lnTo>
                    <a:pt x="63" y="69"/>
                  </a:lnTo>
                  <a:lnTo>
                    <a:pt x="100" y="69"/>
                  </a:lnTo>
                  <a:lnTo>
                    <a:pt x="100" y="61"/>
                  </a:lnTo>
                  <a:lnTo>
                    <a:pt x="63" y="61"/>
                  </a:lnTo>
                  <a:lnTo>
                    <a:pt x="63" y="61"/>
                  </a:lnTo>
                  <a:close/>
                  <a:moveTo>
                    <a:pt x="63" y="45"/>
                  </a:moveTo>
                  <a:lnTo>
                    <a:pt x="63" y="53"/>
                  </a:lnTo>
                  <a:lnTo>
                    <a:pt x="116" y="53"/>
                  </a:lnTo>
                  <a:lnTo>
                    <a:pt x="116" y="45"/>
                  </a:lnTo>
                  <a:lnTo>
                    <a:pt x="63" y="45"/>
                  </a:lnTo>
                  <a:lnTo>
                    <a:pt x="63" y="45"/>
                  </a:lnTo>
                  <a:close/>
                  <a:moveTo>
                    <a:pt x="63" y="29"/>
                  </a:moveTo>
                  <a:lnTo>
                    <a:pt x="63" y="35"/>
                  </a:lnTo>
                  <a:lnTo>
                    <a:pt x="116" y="35"/>
                  </a:lnTo>
                  <a:lnTo>
                    <a:pt x="116" y="29"/>
                  </a:lnTo>
                  <a:lnTo>
                    <a:pt x="63" y="29"/>
                  </a:lnTo>
                  <a:lnTo>
                    <a:pt x="63" y="29"/>
                  </a:lnTo>
                  <a:close/>
                  <a:moveTo>
                    <a:pt x="84" y="130"/>
                  </a:moveTo>
                  <a:lnTo>
                    <a:pt x="96" y="130"/>
                  </a:lnTo>
                  <a:lnTo>
                    <a:pt x="106" y="130"/>
                  </a:lnTo>
                  <a:lnTo>
                    <a:pt x="96" y="118"/>
                  </a:lnTo>
                  <a:lnTo>
                    <a:pt x="86" y="108"/>
                  </a:lnTo>
                  <a:lnTo>
                    <a:pt x="86" y="120"/>
                  </a:lnTo>
                  <a:lnTo>
                    <a:pt x="84" y="130"/>
                  </a:lnTo>
                  <a:lnTo>
                    <a:pt x="84" y="130"/>
                  </a:lnTo>
                  <a:close/>
                  <a:moveTo>
                    <a:pt x="161" y="37"/>
                  </a:moveTo>
                  <a:lnTo>
                    <a:pt x="96" y="100"/>
                  </a:lnTo>
                  <a:lnTo>
                    <a:pt x="116" y="120"/>
                  </a:lnTo>
                  <a:lnTo>
                    <a:pt x="181" y="57"/>
                  </a:lnTo>
                  <a:lnTo>
                    <a:pt x="161" y="37"/>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grpSp>
      <p:sp>
        <p:nvSpPr>
          <p:cNvPr id="4" name="文本框 2"/>
          <p:cNvSpPr txBox="1">
            <a:spLocks noChangeArrowheads="1"/>
          </p:cNvSpPr>
          <p:nvPr/>
        </p:nvSpPr>
        <p:spPr bwMode="auto">
          <a:xfrm>
            <a:off x="579869" y="1808277"/>
            <a:ext cx="4334298" cy="590168"/>
          </a:xfrm>
          <a:prstGeom prst="rect">
            <a:avLst/>
          </a:prstGeom>
          <a:noFill/>
          <a:ln>
            <a:noFill/>
          </a:ln>
          <a:effectLst/>
          <a:extLst/>
        </p:spPr>
        <p:txBody>
          <a:bodyPr wrap="square" lIns="96780" tIns="48390" rIns="96780" bIns="48390">
            <a:spAutoFit/>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r>
              <a:rPr lang="zh-CN" altLang="en-US" sz="3200" spc="300" dirty="0" smtClean="0">
                <a:solidFill>
                  <a:schemeClr val="bg1"/>
                </a:solidFill>
                <a:latin typeface="+mj-ea"/>
                <a:ea typeface="+mj-ea"/>
              </a:rPr>
              <a:t>扁平化课件</a:t>
            </a:r>
            <a:r>
              <a:rPr lang="en-US" altLang="zh-CN" sz="3200" spc="300" dirty="0" smtClean="0">
                <a:solidFill>
                  <a:schemeClr val="bg1"/>
                </a:solidFill>
                <a:latin typeface="+mj-ea"/>
                <a:ea typeface="+mj-ea"/>
              </a:rPr>
              <a:t>PPT</a:t>
            </a:r>
            <a:r>
              <a:rPr lang="zh-CN" altLang="en-US" sz="3200" spc="300" dirty="0" smtClean="0">
                <a:solidFill>
                  <a:schemeClr val="bg1"/>
                </a:solidFill>
                <a:latin typeface="+mj-ea"/>
                <a:ea typeface="+mj-ea"/>
              </a:rPr>
              <a:t>模板</a:t>
            </a:r>
            <a:endParaRPr lang="zh-CN" altLang="en-US" sz="3200" spc="300" dirty="0">
              <a:solidFill>
                <a:schemeClr val="bg1"/>
              </a:solidFill>
              <a:latin typeface="+mj-ea"/>
              <a:ea typeface="+mj-ea"/>
            </a:endParaRPr>
          </a:p>
        </p:txBody>
      </p:sp>
      <p:sp>
        <p:nvSpPr>
          <p:cNvPr id="103" name="矩形 102"/>
          <p:cNvSpPr>
            <a:spLocks noChangeArrowheads="1"/>
          </p:cNvSpPr>
          <p:nvPr/>
        </p:nvSpPr>
        <p:spPr bwMode="auto">
          <a:xfrm>
            <a:off x="579869" y="684113"/>
            <a:ext cx="4482104"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r>
              <a:rPr lang="zh-CN" altLang="en-US" sz="7200" b="1" dirty="0" smtClean="0">
                <a:solidFill>
                  <a:schemeClr val="bg1"/>
                </a:solidFill>
                <a:effectLst>
                  <a:outerShdw blurRad="50800" dist="38100" dir="2700000" algn="tl" rotWithShape="0">
                    <a:prstClr val="black">
                      <a:alpha val="40000"/>
                    </a:prstClr>
                  </a:outerShdw>
                </a:effectLst>
                <a:latin typeface="+mn-ea"/>
                <a:ea typeface="+mn-ea"/>
                <a:sym typeface="方正粗谭黑简体" pitchFamily="2" charset="-122"/>
              </a:rPr>
              <a:t>化学实验</a:t>
            </a:r>
            <a:endParaRPr lang="zh-CN" altLang="en-US" sz="7200" b="1" dirty="0">
              <a:solidFill>
                <a:schemeClr val="bg1"/>
              </a:solidFill>
              <a:effectLst>
                <a:outerShdw blurRad="50800" dist="38100" dir="2700000" algn="tl" rotWithShape="0">
                  <a:prstClr val="black">
                    <a:alpha val="40000"/>
                  </a:prstClr>
                </a:outerShdw>
              </a:effectLst>
              <a:latin typeface="+mn-ea"/>
              <a:ea typeface="+mn-ea"/>
              <a:sym typeface="方正粗谭黑简体" pitchFamily="2" charset="-122"/>
            </a:endParaRPr>
          </a:p>
        </p:txBody>
      </p:sp>
      <p:sp>
        <p:nvSpPr>
          <p:cNvPr id="2" name="矩形 1"/>
          <p:cNvSpPr>
            <a:spLocks noChangeArrowheads="1"/>
          </p:cNvSpPr>
          <p:nvPr/>
        </p:nvSpPr>
        <p:spPr bwMode="auto">
          <a:xfrm>
            <a:off x="672779" y="2632226"/>
            <a:ext cx="4635957" cy="359335"/>
          </a:xfrm>
          <a:prstGeom prst="rect">
            <a:avLst/>
          </a:prstGeom>
          <a:solidFill>
            <a:schemeClr val="accent2"/>
          </a:solidFill>
          <a:ln>
            <a:noFill/>
          </a:ln>
          <a:extLst/>
        </p:spPr>
        <p:txBody>
          <a:bodyPr wrap="square" lIns="96780" tIns="48390" rIns="96780" bIns="48390">
            <a:spAutoFit/>
          </a:bodyPr>
          <a:lstStyle/>
          <a:p>
            <a:pPr algn="ctr"/>
            <a:r>
              <a:rPr lang="zh-CN" altLang="en-US" sz="1700" dirty="0" smtClean="0">
                <a:solidFill>
                  <a:schemeClr val="bg1"/>
                </a:solidFill>
                <a:ea typeface="微软雅黑" pitchFamily="34" charset="-122"/>
              </a:rPr>
              <a:t>适用于化学教学 </a:t>
            </a:r>
            <a:r>
              <a:rPr lang="en-US" altLang="zh-CN" sz="1700" dirty="0" smtClean="0">
                <a:solidFill>
                  <a:schemeClr val="bg1"/>
                </a:solidFill>
                <a:ea typeface="微软雅黑" pitchFamily="34" charset="-122"/>
              </a:rPr>
              <a:t>/ </a:t>
            </a:r>
            <a:r>
              <a:rPr lang="zh-CN" altLang="en-US" sz="1700" dirty="0">
                <a:solidFill>
                  <a:schemeClr val="bg1"/>
                </a:solidFill>
                <a:ea typeface="微软雅黑" pitchFamily="34" charset="-122"/>
              </a:rPr>
              <a:t>说</a:t>
            </a:r>
            <a:r>
              <a:rPr lang="zh-CN" altLang="en-US" sz="1700" dirty="0" smtClean="0">
                <a:solidFill>
                  <a:schemeClr val="bg1"/>
                </a:solidFill>
                <a:ea typeface="微软雅黑" pitchFamily="34" charset="-122"/>
              </a:rPr>
              <a:t>课课件 </a:t>
            </a:r>
            <a:r>
              <a:rPr lang="en-US" altLang="zh-CN" sz="1700" dirty="0" smtClean="0">
                <a:solidFill>
                  <a:schemeClr val="bg1"/>
                </a:solidFill>
                <a:ea typeface="微软雅黑" pitchFamily="34" charset="-122"/>
              </a:rPr>
              <a:t>/ </a:t>
            </a:r>
            <a:r>
              <a:rPr lang="zh-CN" altLang="en-US" sz="1700" dirty="0">
                <a:solidFill>
                  <a:schemeClr val="bg1"/>
                </a:solidFill>
                <a:ea typeface="微软雅黑" pitchFamily="34" charset="-122"/>
              </a:rPr>
              <a:t>科</a:t>
            </a:r>
            <a:r>
              <a:rPr lang="zh-CN" altLang="en-US" sz="1700" dirty="0" smtClean="0">
                <a:solidFill>
                  <a:schemeClr val="bg1"/>
                </a:solidFill>
                <a:ea typeface="微软雅黑" pitchFamily="34" charset="-122"/>
              </a:rPr>
              <a:t>学实验等</a:t>
            </a:r>
            <a:endParaRPr lang="zh-CN" altLang="en-US" sz="1700" dirty="0">
              <a:solidFill>
                <a:schemeClr val="bg1"/>
              </a:solidFill>
              <a:ea typeface="微软雅黑" pitchFamily="34" charset="-122"/>
            </a:endParaRPr>
          </a:p>
        </p:txBody>
      </p:sp>
      <p:pic>
        <p:nvPicPr>
          <p:cNvPr id="10" name="图片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508997" y="278842"/>
            <a:ext cx="3024336" cy="4790270"/>
          </a:xfrm>
          <a:prstGeom prst="rect">
            <a:avLst/>
          </a:prstGeom>
          <a:effectLst>
            <a:outerShdw blurRad="50800" dist="38100" dir="2700000" algn="tl" rotWithShape="0">
              <a:prstClr val="black">
                <a:alpha val="40000"/>
              </a:prstClr>
            </a:outerShdw>
          </a:effectLst>
        </p:spPr>
      </p:pic>
      <p:pic>
        <p:nvPicPr>
          <p:cNvPr id="9" name="图片 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194498" y="3273994"/>
            <a:ext cx="4045602" cy="2239807"/>
          </a:xfrm>
          <a:prstGeom prst="rect">
            <a:avLst/>
          </a:prstGeom>
          <a:effectLst>
            <a:outerShdw blurRad="50800" dist="38100" dir="2700000" algn="tl" rotWithShape="0">
              <a:prstClr val="black">
                <a:alpha val="40000"/>
              </a:prstClr>
            </a:outerShdw>
          </a:effectLst>
        </p:spPr>
      </p:pic>
      <p:grpSp>
        <p:nvGrpSpPr>
          <p:cNvPr id="40" name="Group 550"/>
          <p:cNvGrpSpPr>
            <a:grpSpLocks/>
          </p:cNvGrpSpPr>
          <p:nvPr/>
        </p:nvGrpSpPr>
        <p:grpSpPr bwMode="auto">
          <a:xfrm>
            <a:off x="7451988" y="78363"/>
            <a:ext cx="1687981" cy="1632974"/>
            <a:chOff x="295" y="3475"/>
            <a:chExt cx="1407" cy="1407"/>
          </a:xfrm>
        </p:grpSpPr>
        <p:sp>
          <p:nvSpPr>
            <p:cNvPr id="41" name="Oval 551"/>
            <p:cNvSpPr>
              <a:spLocks noChangeArrowheads="1"/>
            </p:cNvSpPr>
            <p:nvPr/>
          </p:nvSpPr>
          <p:spPr bwMode="auto">
            <a:xfrm>
              <a:off x="295" y="3475"/>
              <a:ext cx="1407" cy="1407"/>
            </a:xfrm>
            <a:prstGeom prst="ellipse">
              <a:avLst/>
            </a:prstGeom>
            <a:gradFill rotWithShape="1">
              <a:gsLst>
                <a:gs pos="0">
                  <a:srgbClr val="FFFFFF">
                    <a:alpha val="0"/>
                  </a:srgbClr>
                </a:gs>
                <a:gs pos="100000">
                  <a:srgbClr val="D1D1D1">
                    <a:alpha val="12000"/>
                  </a:srgbClr>
                </a:gs>
              </a:gsLst>
              <a:path path="shape">
                <a:fillToRect l="50000" t="50000" r="50000" b="50000"/>
              </a:path>
            </a:gradFill>
            <a:ln>
              <a:noFill/>
            </a:ln>
            <a:effectLst/>
            <a:extLst>
              <a:ext uri="{91240B29-F687-4F45-9708-019B960494DF}">
                <a14:hiddenLine xmlns:a14="http://schemas.microsoft.com/office/drawing/2010/main" w="9525">
                  <a:solidFill>
                    <a:srgbClr val="FFFFFF"/>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1" hangingPunct="1"/>
              <a:endParaRPr lang="zh-CN" altLang="en-US" sz="6000" b="0">
                <a:ea typeface="华文彩云" pitchFamily="2" charset="-122"/>
              </a:endParaRPr>
            </a:p>
          </p:txBody>
        </p:sp>
        <p:grpSp>
          <p:nvGrpSpPr>
            <p:cNvPr id="42" name="Group 552"/>
            <p:cNvGrpSpPr>
              <a:grpSpLocks/>
            </p:cNvGrpSpPr>
            <p:nvPr/>
          </p:nvGrpSpPr>
          <p:grpSpPr bwMode="auto">
            <a:xfrm>
              <a:off x="476" y="3657"/>
              <a:ext cx="1050" cy="1050"/>
              <a:chOff x="-6056" y="-2208"/>
              <a:chExt cx="2208" cy="2208"/>
            </a:xfrm>
          </p:grpSpPr>
          <p:sp>
            <p:nvSpPr>
              <p:cNvPr id="43" name="Oval 553"/>
              <p:cNvSpPr>
                <a:spLocks noChangeArrowheads="1"/>
              </p:cNvSpPr>
              <p:nvPr/>
            </p:nvSpPr>
            <p:spPr bwMode="auto">
              <a:xfrm>
                <a:off x="-6056" y="-2132"/>
                <a:ext cx="2132" cy="2132"/>
              </a:xfrm>
              <a:prstGeom prst="ellipse">
                <a:avLst/>
              </a:prstGeom>
              <a:gradFill rotWithShape="1">
                <a:gsLst>
                  <a:gs pos="0">
                    <a:srgbClr val="FFFFFF"/>
                  </a:gs>
                  <a:gs pos="100000">
                    <a:srgbClr val="000000">
                      <a:alpha val="0"/>
                    </a:srgbClr>
                  </a:gs>
                </a:gsLst>
                <a:path path="shape">
                  <a:fillToRect l="50000" t="50000" r="50000" b="50000"/>
                </a:path>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1" hangingPunct="1"/>
                <a:endParaRPr lang="zh-CN" altLang="en-US" sz="6000" b="0">
                  <a:ea typeface="华文彩云" pitchFamily="2" charset="-122"/>
                </a:endParaRPr>
              </a:p>
            </p:txBody>
          </p:sp>
          <p:grpSp>
            <p:nvGrpSpPr>
              <p:cNvPr id="44" name="Group 554"/>
              <p:cNvGrpSpPr>
                <a:grpSpLocks/>
              </p:cNvGrpSpPr>
              <p:nvPr/>
            </p:nvGrpSpPr>
            <p:grpSpPr bwMode="auto">
              <a:xfrm>
                <a:off x="-6056" y="-2208"/>
                <a:ext cx="2208" cy="2208"/>
                <a:chOff x="-4060" y="-879"/>
                <a:chExt cx="2208" cy="2208"/>
              </a:xfrm>
            </p:grpSpPr>
            <p:grpSp>
              <p:nvGrpSpPr>
                <p:cNvPr id="45" name="Group 555"/>
                <p:cNvGrpSpPr>
                  <a:grpSpLocks/>
                </p:cNvGrpSpPr>
                <p:nvPr/>
              </p:nvGrpSpPr>
              <p:grpSpPr bwMode="auto">
                <a:xfrm>
                  <a:off x="-4060" y="-879"/>
                  <a:ext cx="2208" cy="2208"/>
                  <a:chOff x="-3924" y="-788"/>
                  <a:chExt cx="2208" cy="2208"/>
                </a:xfrm>
              </p:grpSpPr>
              <p:grpSp>
                <p:nvGrpSpPr>
                  <p:cNvPr id="62" name="Group 556"/>
                  <p:cNvGrpSpPr>
                    <a:grpSpLocks noChangeAspect="1"/>
                  </p:cNvGrpSpPr>
                  <p:nvPr/>
                </p:nvGrpSpPr>
                <p:grpSpPr bwMode="auto">
                  <a:xfrm>
                    <a:off x="-3924" y="-788"/>
                    <a:ext cx="2208" cy="2202"/>
                    <a:chOff x="168" y="696"/>
                    <a:chExt cx="1429" cy="1429"/>
                  </a:xfrm>
                </p:grpSpPr>
                <p:grpSp>
                  <p:nvGrpSpPr>
                    <p:cNvPr id="70" name="Group 557"/>
                    <p:cNvGrpSpPr>
                      <a:grpSpLocks noChangeAspect="1"/>
                    </p:cNvGrpSpPr>
                    <p:nvPr/>
                  </p:nvGrpSpPr>
                  <p:grpSpPr bwMode="auto">
                    <a:xfrm>
                      <a:off x="854" y="696"/>
                      <a:ext cx="56" cy="1429"/>
                      <a:chOff x="845" y="696"/>
                      <a:chExt cx="56" cy="1429"/>
                    </a:xfrm>
                  </p:grpSpPr>
                  <p:sp>
                    <p:nvSpPr>
                      <p:cNvPr id="74" name="AutoShape 558"/>
                      <p:cNvSpPr>
                        <a:spLocks noChangeAspect="1" noChangeArrowheads="1"/>
                      </p:cNvSpPr>
                      <p:nvPr/>
                    </p:nvSpPr>
                    <p:spPr bwMode="auto">
                      <a:xfrm>
                        <a:off x="845" y="696"/>
                        <a:ext cx="56" cy="715"/>
                      </a:xfrm>
                      <a:prstGeom prst="triangle">
                        <a:avLst>
                          <a:gd name="adj" fmla="val 50000"/>
                        </a:avLst>
                      </a:prstGeom>
                      <a:solidFill>
                        <a:srgbClr val="FFFFFF">
                          <a:alpha val="18823"/>
                        </a:srgbClr>
                      </a:solidFill>
                      <a:ln>
                        <a:noFill/>
                      </a:ln>
                      <a:effectLst/>
                      <a:extLs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1" hangingPunct="1"/>
                        <a:endParaRPr lang="zh-CN" altLang="en-US" sz="6000" b="0">
                          <a:ea typeface="华文彩云" pitchFamily="2" charset="-122"/>
                        </a:endParaRPr>
                      </a:p>
                    </p:txBody>
                  </p:sp>
                  <p:sp>
                    <p:nvSpPr>
                      <p:cNvPr id="75" name="AutoShape 559"/>
                      <p:cNvSpPr>
                        <a:spLocks noChangeAspect="1" noChangeArrowheads="1"/>
                      </p:cNvSpPr>
                      <p:nvPr/>
                    </p:nvSpPr>
                    <p:spPr bwMode="auto">
                      <a:xfrm flipV="1">
                        <a:off x="845" y="1410"/>
                        <a:ext cx="56" cy="715"/>
                      </a:xfrm>
                      <a:prstGeom prst="triangle">
                        <a:avLst>
                          <a:gd name="adj" fmla="val 50000"/>
                        </a:avLst>
                      </a:prstGeom>
                      <a:solidFill>
                        <a:srgbClr val="FFFFFF">
                          <a:alpha val="18823"/>
                        </a:srgbClr>
                      </a:solidFill>
                      <a:ln>
                        <a:noFill/>
                      </a:ln>
                      <a:effectLst/>
                      <a:extLs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p>
                        <a:pPr eaLnBrk="1" hangingPunct="1"/>
                        <a:endParaRPr lang="zh-CN" altLang="en-US" sz="6000" b="0">
                          <a:ea typeface="华文彩云" pitchFamily="2" charset="-122"/>
                        </a:endParaRPr>
                      </a:p>
                    </p:txBody>
                  </p:sp>
                </p:grpSp>
                <p:grpSp>
                  <p:nvGrpSpPr>
                    <p:cNvPr id="71" name="Group 560"/>
                    <p:cNvGrpSpPr>
                      <a:grpSpLocks noChangeAspect="1"/>
                    </p:cNvGrpSpPr>
                    <p:nvPr/>
                  </p:nvGrpSpPr>
                  <p:grpSpPr bwMode="auto">
                    <a:xfrm rot="5400000">
                      <a:off x="855" y="696"/>
                      <a:ext cx="56" cy="1429"/>
                      <a:chOff x="845" y="696"/>
                      <a:chExt cx="56" cy="1429"/>
                    </a:xfrm>
                  </p:grpSpPr>
                  <p:sp>
                    <p:nvSpPr>
                      <p:cNvPr id="72" name="AutoShape 561"/>
                      <p:cNvSpPr>
                        <a:spLocks noChangeAspect="1" noChangeArrowheads="1"/>
                      </p:cNvSpPr>
                      <p:nvPr/>
                    </p:nvSpPr>
                    <p:spPr bwMode="auto">
                      <a:xfrm>
                        <a:off x="845" y="696"/>
                        <a:ext cx="56" cy="715"/>
                      </a:xfrm>
                      <a:prstGeom prst="triangle">
                        <a:avLst>
                          <a:gd name="adj" fmla="val 50000"/>
                        </a:avLst>
                      </a:prstGeom>
                      <a:solidFill>
                        <a:srgbClr val="FFFFFF">
                          <a:alpha val="18823"/>
                        </a:srgbClr>
                      </a:solidFill>
                      <a:ln>
                        <a:noFill/>
                      </a:ln>
                      <a:effectLst/>
                      <a:extLs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vert="eaVert" wrap="none" anchor="ctr"/>
                      <a:lstStyle/>
                      <a:p>
                        <a:pPr eaLnBrk="1" hangingPunct="1"/>
                        <a:endParaRPr lang="zh-CN" altLang="en-US" sz="6000" b="0">
                          <a:ea typeface="华文彩云" pitchFamily="2" charset="-122"/>
                        </a:endParaRPr>
                      </a:p>
                    </p:txBody>
                  </p:sp>
                  <p:sp>
                    <p:nvSpPr>
                      <p:cNvPr id="73" name="AutoShape 562"/>
                      <p:cNvSpPr>
                        <a:spLocks noChangeAspect="1" noChangeArrowheads="1"/>
                      </p:cNvSpPr>
                      <p:nvPr/>
                    </p:nvSpPr>
                    <p:spPr bwMode="auto">
                      <a:xfrm flipV="1">
                        <a:off x="845" y="1410"/>
                        <a:ext cx="56" cy="715"/>
                      </a:xfrm>
                      <a:prstGeom prst="triangle">
                        <a:avLst>
                          <a:gd name="adj" fmla="val 50000"/>
                        </a:avLst>
                      </a:prstGeom>
                      <a:solidFill>
                        <a:srgbClr val="FFFFFF">
                          <a:alpha val="18823"/>
                        </a:srgbClr>
                      </a:solidFill>
                      <a:ln>
                        <a:noFill/>
                      </a:ln>
                      <a:effectLst/>
                      <a:extLs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pPr eaLnBrk="1" hangingPunct="1"/>
                        <a:endParaRPr lang="zh-CN" altLang="en-US" sz="6000" b="0">
                          <a:ea typeface="华文彩云" pitchFamily="2" charset="-122"/>
                        </a:endParaRPr>
                      </a:p>
                    </p:txBody>
                  </p:sp>
                </p:grpSp>
              </p:grpSp>
              <p:grpSp>
                <p:nvGrpSpPr>
                  <p:cNvPr id="63" name="Group 563"/>
                  <p:cNvGrpSpPr>
                    <a:grpSpLocks noChangeAspect="1"/>
                  </p:cNvGrpSpPr>
                  <p:nvPr/>
                </p:nvGrpSpPr>
                <p:grpSpPr bwMode="auto">
                  <a:xfrm rot="2700000">
                    <a:off x="-3927" y="-785"/>
                    <a:ext cx="2208" cy="2202"/>
                    <a:chOff x="168" y="696"/>
                    <a:chExt cx="1429" cy="1429"/>
                  </a:xfrm>
                </p:grpSpPr>
                <p:grpSp>
                  <p:nvGrpSpPr>
                    <p:cNvPr id="64" name="Group 564"/>
                    <p:cNvGrpSpPr>
                      <a:grpSpLocks noChangeAspect="1"/>
                    </p:cNvGrpSpPr>
                    <p:nvPr/>
                  </p:nvGrpSpPr>
                  <p:grpSpPr bwMode="auto">
                    <a:xfrm>
                      <a:off x="854" y="696"/>
                      <a:ext cx="56" cy="1429"/>
                      <a:chOff x="845" y="696"/>
                      <a:chExt cx="56" cy="1429"/>
                    </a:xfrm>
                  </p:grpSpPr>
                  <p:sp>
                    <p:nvSpPr>
                      <p:cNvPr id="68" name="AutoShape 565"/>
                      <p:cNvSpPr>
                        <a:spLocks noChangeAspect="1" noChangeArrowheads="1"/>
                      </p:cNvSpPr>
                      <p:nvPr/>
                    </p:nvSpPr>
                    <p:spPr bwMode="auto">
                      <a:xfrm>
                        <a:off x="845" y="696"/>
                        <a:ext cx="56" cy="715"/>
                      </a:xfrm>
                      <a:prstGeom prst="triangle">
                        <a:avLst>
                          <a:gd name="adj" fmla="val 50000"/>
                        </a:avLst>
                      </a:prstGeom>
                      <a:solidFill>
                        <a:srgbClr val="FFFFFF">
                          <a:alpha val="18823"/>
                        </a:srgbClr>
                      </a:solidFill>
                      <a:ln>
                        <a:noFill/>
                      </a:ln>
                      <a:effectLst/>
                      <a:extLs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vert="eaVert" wrap="none" anchor="ctr"/>
                      <a:lstStyle/>
                      <a:p>
                        <a:pPr eaLnBrk="1" hangingPunct="1"/>
                        <a:endParaRPr lang="zh-CN" altLang="en-US" sz="6000" b="0">
                          <a:ea typeface="华文彩云" pitchFamily="2" charset="-122"/>
                        </a:endParaRPr>
                      </a:p>
                    </p:txBody>
                  </p:sp>
                  <p:sp>
                    <p:nvSpPr>
                      <p:cNvPr id="69" name="AutoShape 566"/>
                      <p:cNvSpPr>
                        <a:spLocks noChangeAspect="1" noChangeArrowheads="1"/>
                      </p:cNvSpPr>
                      <p:nvPr/>
                    </p:nvSpPr>
                    <p:spPr bwMode="auto">
                      <a:xfrm flipV="1">
                        <a:off x="845" y="1410"/>
                        <a:ext cx="56" cy="715"/>
                      </a:xfrm>
                      <a:prstGeom prst="triangle">
                        <a:avLst>
                          <a:gd name="adj" fmla="val 50000"/>
                        </a:avLst>
                      </a:prstGeom>
                      <a:solidFill>
                        <a:srgbClr val="FFFFFF">
                          <a:alpha val="18823"/>
                        </a:srgbClr>
                      </a:solidFill>
                      <a:ln>
                        <a:noFill/>
                      </a:ln>
                      <a:effectLst/>
                      <a:extLs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p>
                        <a:pPr eaLnBrk="1" hangingPunct="1"/>
                        <a:endParaRPr lang="zh-CN" altLang="en-US" sz="6000" b="0">
                          <a:ea typeface="华文彩云" pitchFamily="2" charset="-122"/>
                        </a:endParaRPr>
                      </a:p>
                    </p:txBody>
                  </p:sp>
                </p:grpSp>
                <p:grpSp>
                  <p:nvGrpSpPr>
                    <p:cNvPr id="65" name="Group 567"/>
                    <p:cNvGrpSpPr>
                      <a:grpSpLocks noChangeAspect="1"/>
                    </p:cNvGrpSpPr>
                    <p:nvPr/>
                  </p:nvGrpSpPr>
                  <p:grpSpPr bwMode="auto">
                    <a:xfrm rot="5400000">
                      <a:off x="855" y="696"/>
                      <a:ext cx="56" cy="1429"/>
                      <a:chOff x="845" y="696"/>
                      <a:chExt cx="56" cy="1429"/>
                    </a:xfrm>
                  </p:grpSpPr>
                  <p:sp>
                    <p:nvSpPr>
                      <p:cNvPr id="66" name="AutoShape 568"/>
                      <p:cNvSpPr>
                        <a:spLocks noChangeAspect="1" noChangeArrowheads="1"/>
                      </p:cNvSpPr>
                      <p:nvPr/>
                    </p:nvSpPr>
                    <p:spPr bwMode="auto">
                      <a:xfrm>
                        <a:off x="845" y="696"/>
                        <a:ext cx="56" cy="715"/>
                      </a:xfrm>
                      <a:prstGeom prst="triangle">
                        <a:avLst>
                          <a:gd name="adj" fmla="val 50000"/>
                        </a:avLst>
                      </a:prstGeom>
                      <a:solidFill>
                        <a:srgbClr val="FFFFFF">
                          <a:alpha val="18823"/>
                        </a:srgbClr>
                      </a:solidFill>
                      <a:ln>
                        <a:noFill/>
                      </a:ln>
                      <a:effectLst/>
                      <a:extLs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p>
                        <a:pPr eaLnBrk="1" hangingPunct="1"/>
                        <a:endParaRPr lang="zh-CN" altLang="en-US" sz="6000" b="0">
                          <a:ea typeface="华文彩云" pitchFamily="2" charset="-122"/>
                        </a:endParaRPr>
                      </a:p>
                    </p:txBody>
                  </p:sp>
                  <p:sp>
                    <p:nvSpPr>
                      <p:cNvPr id="67" name="AutoShape 569"/>
                      <p:cNvSpPr>
                        <a:spLocks noChangeAspect="1" noChangeArrowheads="1"/>
                      </p:cNvSpPr>
                      <p:nvPr/>
                    </p:nvSpPr>
                    <p:spPr bwMode="auto">
                      <a:xfrm flipV="1">
                        <a:off x="845" y="1410"/>
                        <a:ext cx="56" cy="715"/>
                      </a:xfrm>
                      <a:prstGeom prst="triangle">
                        <a:avLst>
                          <a:gd name="adj" fmla="val 50000"/>
                        </a:avLst>
                      </a:prstGeom>
                      <a:solidFill>
                        <a:srgbClr val="FFFFFF">
                          <a:alpha val="18823"/>
                        </a:srgbClr>
                      </a:solidFill>
                      <a:ln>
                        <a:noFill/>
                      </a:ln>
                      <a:effectLst/>
                      <a:extLs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pPr eaLnBrk="1" hangingPunct="1"/>
                        <a:endParaRPr lang="zh-CN" altLang="en-US" sz="6000" b="0">
                          <a:ea typeface="华文彩云" pitchFamily="2" charset="-122"/>
                        </a:endParaRPr>
                      </a:p>
                    </p:txBody>
                  </p:sp>
                </p:grpSp>
              </p:grpSp>
            </p:grpSp>
            <p:grpSp>
              <p:nvGrpSpPr>
                <p:cNvPr id="46" name="Group 570"/>
                <p:cNvGrpSpPr>
                  <a:grpSpLocks/>
                </p:cNvGrpSpPr>
                <p:nvPr/>
              </p:nvGrpSpPr>
              <p:grpSpPr bwMode="auto">
                <a:xfrm rot="1320000">
                  <a:off x="-3742" y="-520"/>
                  <a:ext cx="1546" cy="1546"/>
                  <a:chOff x="-3924" y="-788"/>
                  <a:chExt cx="2208" cy="2208"/>
                </a:xfrm>
              </p:grpSpPr>
              <p:grpSp>
                <p:nvGrpSpPr>
                  <p:cNvPr id="47" name="Group 571"/>
                  <p:cNvGrpSpPr>
                    <a:grpSpLocks noChangeAspect="1"/>
                  </p:cNvGrpSpPr>
                  <p:nvPr/>
                </p:nvGrpSpPr>
                <p:grpSpPr bwMode="auto">
                  <a:xfrm>
                    <a:off x="-3924" y="-788"/>
                    <a:ext cx="2208" cy="2202"/>
                    <a:chOff x="168" y="696"/>
                    <a:chExt cx="1429" cy="1429"/>
                  </a:xfrm>
                </p:grpSpPr>
                <p:grpSp>
                  <p:nvGrpSpPr>
                    <p:cNvPr id="56" name="Group 572"/>
                    <p:cNvGrpSpPr>
                      <a:grpSpLocks noChangeAspect="1"/>
                    </p:cNvGrpSpPr>
                    <p:nvPr/>
                  </p:nvGrpSpPr>
                  <p:grpSpPr bwMode="auto">
                    <a:xfrm>
                      <a:off x="854" y="696"/>
                      <a:ext cx="56" cy="1429"/>
                      <a:chOff x="845" y="696"/>
                      <a:chExt cx="56" cy="1429"/>
                    </a:xfrm>
                  </p:grpSpPr>
                  <p:sp>
                    <p:nvSpPr>
                      <p:cNvPr id="60" name="AutoShape 573"/>
                      <p:cNvSpPr>
                        <a:spLocks noChangeAspect="1" noChangeArrowheads="1"/>
                      </p:cNvSpPr>
                      <p:nvPr/>
                    </p:nvSpPr>
                    <p:spPr bwMode="auto">
                      <a:xfrm>
                        <a:off x="845" y="696"/>
                        <a:ext cx="56" cy="715"/>
                      </a:xfrm>
                      <a:prstGeom prst="triangle">
                        <a:avLst>
                          <a:gd name="adj" fmla="val 50000"/>
                        </a:avLst>
                      </a:prstGeom>
                      <a:solidFill>
                        <a:srgbClr val="FFFFFF">
                          <a:alpha val="18823"/>
                        </a:srgbClr>
                      </a:solidFill>
                      <a:ln>
                        <a:noFill/>
                      </a:ln>
                      <a:effectLst/>
                      <a:extLs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1" hangingPunct="1"/>
                        <a:endParaRPr lang="zh-CN" altLang="en-US" sz="6000" b="0">
                          <a:ea typeface="华文彩云" pitchFamily="2" charset="-122"/>
                        </a:endParaRPr>
                      </a:p>
                    </p:txBody>
                  </p:sp>
                  <p:sp>
                    <p:nvSpPr>
                      <p:cNvPr id="61" name="AutoShape 574"/>
                      <p:cNvSpPr>
                        <a:spLocks noChangeAspect="1" noChangeArrowheads="1"/>
                      </p:cNvSpPr>
                      <p:nvPr/>
                    </p:nvSpPr>
                    <p:spPr bwMode="auto">
                      <a:xfrm flipV="1">
                        <a:off x="845" y="1410"/>
                        <a:ext cx="56" cy="715"/>
                      </a:xfrm>
                      <a:prstGeom prst="triangle">
                        <a:avLst>
                          <a:gd name="adj" fmla="val 50000"/>
                        </a:avLst>
                      </a:prstGeom>
                      <a:solidFill>
                        <a:srgbClr val="FFFFFF">
                          <a:alpha val="18823"/>
                        </a:srgbClr>
                      </a:solidFill>
                      <a:ln>
                        <a:noFill/>
                      </a:ln>
                      <a:effectLst/>
                      <a:extLs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p>
                        <a:pPr eaLnBrk="1" hangingPunct="1"/>
                        <a:endParaRPr lang="zh-CN" altLang="en-US" sz="6000" b="0">
                          <a:ea typeface="华文彩云" pitchFamily="2" charset="-122"/>
                        </a:endParaRPr>
                      </a:p>
                    </p:txBody>
                  </p:sp>
                </p:grpSp>
                <p:grpSp>
                  <p:nvGrpSpPr>
                    <p:cNvPr id="57" name="Group 575"/>
                    <p:cNvGrpSpPr>
                      <a:grpSpLocks noChangeAspect="1"/>
                    </p:cNvGrpSpPr>
                    <p:nvPr/>
                  </p:nvGrpSpPr>
                  <p:grpSpPr bwMode="auto">
                    <a:xfrm rot="5400000">
                      <a:off x="855" y="696"/>
                      <a:ext cx="56" cy="1429"/>
                      <a:chOff x="845" y="696"/>
                      <a:chExt cx="56" cy="1429"/>
                    </a:xfrm>
                  </p:grpSpPr>
                  <p:sp>
                    <p:nvSpPr>
                      <p:cNvPr id="58" name="AutoShape 576"/>
                      <p:cNvSpPr>
                        <a:spLocks noChangeAspect="1" noChangeArrowheads="1"/>
                      </p:cNvSpPr>
                      <p:nvPr/>
                    </p:nvSpPr>
                    <p:spPr bwMode="auto">
                      <a:xfrm>
                        <a:off x="845" y="696"/>
                        <a:ext cx="56" cy="715"/>
                      </a:xfrm>
                      <a:prstGeom prst="triangle">
                        <a:avLst>
                          <a:gd name="adj" fmla="val 50000"/>
                        </a:avLst>
                      </a:prstGeom>
                      <a:solidFill>
                        <a:srgbClr val="FFFFFF">
                          <a:alpha val="18823"/>
                        </a:srgbClr>
                      </a:solidFill>
                      <a:ln>
                        <a:noFill/>
                      </a:ln>
                      <a:effectLst/>
                      <a:extLs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vert="eaVert" wrap="none" anchor="ctr"/>
                      <a:lstStyle/>
                      <a:p>
                        <a:pPr eaLnBrk="1" hangingPunct="1"/>
                        <a:endParaRPr lang="zh-CN" altLang="en-US" sz="6000" b="0">
                          <a:ea typeface="华文彩云" pitchFamily="2" charset="-122"/>
                        </a:endParaRPr>
                      </a:p>
                    </p:txBody>
                  </p:sp>
                  <p:sp>
                    <p:nvSpPr>
                      <p:cNvPr id="59" name="AutoShape 577"/>
                      <p:cNvSpPr>
                        <a:spLocks noChangeAspect="1" noChangeArrowheads="1"/>
                      </p:cNvSpPr>
                      <p:nvPr/>
                    </p:nvSpPr>
                    <p:spPr bwMode="auto">
                      <a:xfrm flipV="1">
                        <a:off x="845" y="1410"/>
                        <a:ext cx="56" cy="715"/>
                      </a:xfrm>
                      <a:prstGeom prst="triangle">
                        <a:avLst>
                          <a:gd name="adj" fmla="val 50000"/>
                        </a:avLst>
                      </a:prstGeom>
                      <a:solidFill>
                        <a:srgbClr val="FFFFFF">
                          <a:alpha val="18823"/>
                        </a:srgbClr>
                      </a:solidFill>
                      <a:ln>
                        <a:noFill/>
                      </a:ln>
                      <a:effectLst/>
                      <a:extLs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pPr eaLnBrk="1" hangingPunct="1"/>
                        <a:endParaRPr lang="zh-CN" altLang="en-US" sz="6000" b="0">
                          <a:ea typeface="华文彩云" pitchFamily="2" charset="-122"/>
                        </a:endParaRPr>
                      </a:p>
                    </p:txBody>
                  </p:sp>
                </p:grpSp>
              </p:grpSp>
              <p:grpSp>
                <p:nvGrpSpPr>
                  <p:cNvPr id="48" name="Group 578"/>
                  <p:cNvGrpSpPr>
                    <a:grpSpLocks noChangeAspect="1"/>
                  </p:cNvGrpSpPr>
                  <p:nvPr/>
                </p:nvGrpSpPr>
                <p:grpSpPr bwMode="auto">
                  <a:xfrm rot="2700000">
                    <a:off x="-3927" y="-785"/>
                    <a:ext cx="2208" cy="2202"/>
                    <a:chOff x="168" y="696"/>
                    <a:chExt cx="1429" cy="1429"/>
                  </a:xfrm>
                </p:grpSpPr>
                <p:grpSp>
                  <p:nvGrpSpPr>
                    <p:cNvPr id="49" name="Group 579"/>
                    <p:cNvGrpSpPr>
                      <a:grpSpLocks noChangeAspect="1"/>
                    </p:cNvGrpSpPr>
                    <p:nvPr/>
                  </p:nvGrpSpPr>
                  <p:grpSpPr bwMode="auto">
                    <a:xfrm>
                      <a:off x="854" y="696"/>
                      <a:ext cx="56" cy="1429"/>
                      <a:chOff x="845" y="696"/>
                      <a:chExt cx="56" cy="1429"/>
                    </a:xfrm>
                  </p:grpSpPr>
                  <p:sp>
                    <p:nvSpPr>
                      <p:cNvPr id="54" name="AutoShape 580"/>
                      <p:cNvSpPr>
                        <a:spLocks noChangeAspect="1" noChangeArrowheads="1"/>
                      </p:cNvSpPr>
                      <p:nvPr/>
                    </p:nvSpPr>
                    <p:spPr bwMode="auto">
                      <a:xfrm>
                        <a:off x="845" y="696"/>
                        <a:ext cx="56" cy="715"/>
                      </a:xfrm>
                      <a:prstGeom prst="triangle">
                        <a:avLst>
                          <a:gd name="adj" fmla="val 50000"/>
                        </a:avLst>
                      </a:prstGeom>
                      <a:solidFill>
                        <a:srgbClr val="FFFFFF">
                          <a:alpha val="18823"/>
                        </a:srgbClr>
                      </a:solidFill>
                      <a:ln>
                        <a:noFill/>
                      </a:ln>
                      <a:effectLst/>
                      <a:extLs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vert="eaVert" wrap="none" anchor="ctr"/>
                      <a:lstStyle/>
                      <a:p>
                        <a:pPr eaLnBrk="1" hangingPunct="1"/>
                        <a:endParaRPr lang="zh-CN" altLang="en-US" sz="6000" b="0">
                          <a:ea typeface="华文彩云" pitchFamily="2" charset="-122"/>
                        </a:endParaRPr>
                      </a:p>
                    </p:txBody>
                  </p:sp>
                  <p:sp>
                    <p:nvSpPr>
                      <p:cNvPr id="55" name="AutoShape 581"/>
                      <p:cNvSpPr>
                        <a:spLocks noChangeAspect="1" noChangeArrowheads="1"/>
                      </p:cNvSpPr>
                      <p:nvPr/>
                    </p:nvSpPr>
                    <p:spPr bwMode="auto">
                      <a:xfrm flipV="1">
                        <a:off x="845" y="1410"/>
                        <a:ext cx="56" cy="715"/>
                      </a:xfrm>
                      <a:prstGeom prst="triangle">
                        <a:avLst>
                          <a:gd name="adj" fmla="val 50000"/>
                        </a:avLst>
                      </a:prstGeom>
                      <a:solidFill>
                        <a:srgbClr val="FFFFFF">
                          <a:alpha val="18823"/>
                        </a:srgbClr>
                      </a:solidFill>
                      <a:ln>
                        <a:noFill/>
                      </a:ln>
                      <a:effectLst/>
                      <a:extLs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pPr eaLnBrk="1" hangingPunct="1"/>
                        <a:endParaRPr lang="zh-CN" altLang="en-US" sz="6000" b="0">
                          <a:ea typeface="华文彩云" pitchFamily="2" charset="-122"/>
                        </a:endParaRPr>
                      </a:p>
                    </p:txBody>
                  </p:sp>
                </p:grpSp>
                <p:grpSp>
                  <p:nvGrpSpPr>
                    <p:cNvPr id="50" name="Group 582"/>
                    <p:cNvGrpSpPr>
                      <a:grpSpLocks noChangeAspect="1"/>
                    </p:cNvGrpSpPr>
                    <p:nvPr/>
                  </p:nvGrpSpPr>
                  <p:grpSpPr bwMode="auto">
                    <a:xfrm rot="5400000">
                      <a:off x="855" y="696"/>
                      <a:ext cx="56" cy="1429"/>
                      <a:chOff x="845" y="696"/>
                      <a:chExt cx="56" cy="1429"/>
                    </a:xfrm>
                  </p:grpSpPr>
                  <p:sp>
                    <p:nvSpPr>
                      <p:cNvPr id="51" name="AutoShape 583"/>
                      <p:cNvSpPr>
                        <a:spLocks noChangeAspect="1" noChangeArrowheads="1"/>
                      </p:cNvSpPr>
                      <p:nvPr/>
                    </p:nvSpPr>
                    <p:spPr bwMode="auto">
                      <a:xfrm>
                        <a:off x="845" y="696"/>
                        <a:ext cx="56" cy="715"/>
                      </a:xfrm>
                      <a:prstGeom prst="triangle">
                        <a:avLst>
                          <a:gd name="adj" fmla="val 50000"/>
                        </a:avLst>
                      </a:prstGeom>
                      <a:solidFill>
                        <a:srgbClr val="FFFFFF">
                          <a:alpha val="18823"/>
                        </a:srgbClr>
                      </a:solidFill>
                      <a:ln>
                        <a:noFill/>
                      </a:ln>
                      <a:effectLst/>
                      <a:extLs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p>
                        <a:pPr eaLnBrk="1" hangingPunct="1"/>
                        <a:endParaRPr lang="zh-CN" altLang="en-US" sz="6000" b="0">
                          <a:ea typeface="华文彩云" pitchFamily="2" charset="-122"/>
                        </a:endParaRPr>
                      </a:p>
                    </p:txBody>
                  </p:sp>
                  <p:sp>
                    <p:nvSpPr>
                      <p:cNvPr id="53" name="AutoShape 584"/>
                      <p:cNvSpPr>
                        <a:spLocks noChangeAspect="1" noChangeArrowheads="1"/>
                      </p:cNvSpPr>
                      <p:nvPr/>
                    </p:nvSpPr>
                    <p:spPr bwMode="auto">
                      <a:xfrm flipV="1">
                        <a:off x="845" y="1410"/>
                        <a:ext cx="56" cy="715"/>
                      </a:xfrm>
                      <a:prstGeom prst="triangle">
                        <a:avLst>
                          <a:gd name="adj" fmla="val 50000"/>
                        </a:avLst>
                      </a:prstGeom>
                      <a:solidFill>
                        <a:srgbClr val="FFFFFF">
                          <a:alpha val="18823"/>
                        </a:srgbClr>
                      </a:solidFill>
                      <a:ln>
                        <a:noFill/>
                      </a:ln>
                      <a:effectLst/>
                      <a:extLs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1" hangingPunct="1"/>
                        <a:endParaRPr lang="zh-CN" altLang="en-US" sz="6000" b="0">
                          <a:ea typeface="华文彩云" pitchFamily="2" charset="-122"/>
                        </a:endParaRPr>
                      </a:p>
                    </p:txBody>
                  </p:sp>
                </p:grpSp>
              </p:grpSp>
            </p:grpSp>
          </p:grpSp>
        </p:grpSp>
      </p:grpSp>
    </p:spTree>
    <p:extLst>
      <p:ext uri="{BB962C8B-B14F-4D97-AF65-F5344CB8AC3E}">
        <p14:creationId xmlns:p14="http://schemas.microsoft.com/office/powerpoint/2010/main" val="3144628234"/>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1000"/>
                                        <p:tgtEl>
                                          <p:spTgt spid="39"/>
                                        </p:tgtEl>
                                      </p:cBhvr>
                                    </p:animEffect>
                                  </p:childTnLst>
                                </p:cTn>
                              </p:par>
                            </p:childTnLst>
                          </p:cTn>
                        </p:par>
                        <p:par>
                          <p:cTn id="8" fill="hold">
                            <p:stCondLst>
                              <p:cond delay="1000"/>
                            </p:stCondLst>
                            <p:childTnLst>
                              <p:par>
                                <p:cTn id="9" presetID="14" presetClass="entr" presetSubtype="1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randombar(horizontal)">
                                      <p:cBhvr>
                                        <p:cTn id="11" dur="500"/>
                                        <p:tgtEl>
                                          <p:spTgt spid="6"/>
                                        </p:tgtEl>
                                      </p:cBhvr>
                                    </p:animEffect>
                                  </p:childTnLst>
                                </p:cTn>
                              </p:par>
                            </p:childTnLst>
                          </p:cTn>
                        </p:par>
                        <p:par>
                          <p:cTn id="12" fill="hold">
                            <p:stCondLst>
                              <p:cond delay="1500"/>
                            </p:stCondLst>
                            <p:childTnLst>
                              <p:par>
                                <p:cTn id="13" presetID="42" presetClass="entr" presetSubtype="0" fill="hold"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childTnLst>
                          </p:cTn>
                        </p:par>
                        <p:par>
                          <p:cTn id="18" fill="hold">
                            <p:stCondLst>
                              <p:cond delay="2500"/>
                            </p:stCondLst>
                            <p:childTnLst>
                              <p:par>
                                <p:cTn id="19" presetID="2" presetClass="entr" presetSubtype="2" fill="hold" nodeType="after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1+#ppt_w/2"/>
                                          </p:val>
                                        </p:tav>
                                        <p:tav tm="100000">
                                          <p:val>
                                            <p:strVal val="#ppt_x"/>
                                          </p:val>
                                        </p:tav>
                                      </p:tavLst>
                                    </p:anim>
                                    <p:anim calcmode="lin" valueType="num">
                                      <p:cBhvr additive="base">
                                        <p:cTn id="22" dur="500" fill="hold"/>
                                        <p:tgtEl>
                                          <p:spTgt spid="10"/>
                                        </p:tgtEl>
                                        <p:attrNameLst>
                                          <p:attrName>ppt_y</p:attrName>
                                        </p:attrNameLst>
                                      </p:cBhvr>
                                      <p:tavLst>
                                        <p:tav tm="0">
                                          <p:val>
                                            <p:strVal val="#ppt_y"/>
                                          </p:val>
                                        </p:tav>
                                        <p:tav tm="100000">
                                          <p:val>
                                            <p:strVal val="#ppt_y"/>
                                          </p:val>
                                        </p:tav>
                                      </p:tavLst>
                                    </p:anim>
                                  </p:childTnLst>
                                </p:cTn>
                              </p:par>
                            </p:childTnLst>
                          </p:cTn>
                        </p:par>
                        <p:par>
                          <p:cTn id="23" fill="hold">
                            <p:stCondLst>
                              <p:cond delay="3000"/>
                            </p:stCondLst>
                            <p:childTnLst>
                              <p:par>
                                <p:cTn id="24" presetID="32" presetClass="emph" presetSubtype="0" fill="hold" nodeType="afterEffect">
                                  <p:stCondLst>
                                    <p:cond delay="0"/>
                                  </p:stCondLst>
                                  <p:childTnLst>
                                    <p:animRot by="120000">
                                      <p:cBhvr>
                                        <p:cTn id="25" dur="100" fill="hold">
                                          <p:stCondLst>
                                            <p:cond delay="0"/>
                                          </p:stCondLst>
                                        </p:cTn>
                                        <p:tgtEl>
                                          <p:spTgt spid="10"/>
                                        </p:tgtEl>
                                        <p:attrNameLst>
                                          <p:attrName>r</p:attrName>
                                        </p:attrNameLst>
                                      </p:cBhvr>
                                    </p:animRot>
                                    <p:animRot by="-240000">
                                      <p:cBhvr>
                                        <p:cTn id="26" dur="200" fill="hold">
                                          <p:stCondLst>
                                            <p:cond delay="200"/>
                                          </p:stCondLst>
                                        </p:cTn>
                                        <p:tgtEl>
                                          <p:spTgt spid="10"/>
                                        </p:tgtEl>
                                        <p:attrNameLst>
                                          <p:attrName>r</p:attrName>
                                        </p:attrNameLst>
                                      </p:cBhvr>
                                    </p:animRot>
                                    <p:animRot by="240000">
                                      <p:cBhvr>
                                        <p:cTn id="27" dur="200" fill="hold">
                                          <p:stCondLst>
                                            <p:cond delay="400"/>
                                          </p:stCondLst>
                                        </p:cTn>
                                        <p:tgtEl>
                                          <p:spTgt spid="10"/>
                                        </p:tgtEl>
                                        <p:attrNameLst>
                                          <p:attrName>r</p:attrName>
                                        </p:attrNameLst>
                                      </p:cBhvr>
                                    </p:animRot>
                                    <p:animRot by="-240000">
                                      <p:cBhvr>
                                        <p:cTn id="28" dur="200" fill="hold">
                                          <p:stCondLst>
                                            <p:cond delay="600"/>
                                          </p:stCondLst>
                                        </p:cTn>
                                        <p:tgtEl>
                                          <p:spTgt spid="10"/>
                                        </p:tgtEl>
                                        <p:attrNameLst>
                                          <p:attrName>r</p:attrName>
                                        </p:attrNameLst>
                                      </p:cBhvr>
                                    </p:animRot>
                                    <p:animRot by="120000">
                                      <p:cBhvr>
                                        <p:cTn id="29" dur="200" fill="hold">
                                          <p:stCondLst>
                                            <p:cond delay="800"/>
                                          </p:stCondLst>
                                        </p:cTn>
                                        <p:tgtEl>
                                          <p:spTgt spid="10"/>
                                        </p:tgtEl>
                                        <p:attrNameLst>
                                          <p:attrName>r</p:attrName>
                                        </p:attrNameLst>
                                      </p:cBhvr>
                                    </p:animRot>
                                  </p:childTnLst>
                                </p:cTn>
                              </p:par>
                            </p:childTnLst>
                          </p:cTn>
                        </p:par>
                        <p:par>
                          <p:cTn id="30" fill="hold">
                            <p:stCondLst>
                              <p:cond delay="4000"/>
                            </p:stCondLst>
                            <p:childTnLst>
                              <p:par>
                                <p:cTn id="31" presetID="41" presetClass="entr" presetSubtype="0" fill="hold" grpId="0" nodeType="afterEffect">
                                  <p:stCondLst>
                                    <p:cond delay="0"/>
                                  </p:stCondLst>
                                  <p:iterate type="lt">
                                    <p:tmPct val="10000"/>
                                  </p:iterate>
                                  <p:childTnLst>
                                    <p:set>
                                      <p:cBhvr>
                                        <p:cTn id="32" dur="1" fill="hold">
                                          <p:stCondLst>
                                            <p:cond delay="0"/>
                                          </p:stCondLst>
                                        </p:cTn>
                                        <p:tgtEl>
                                          <p:spTgt spid="103"/>
                                        </p:tgtEl>
                                        <p:attrNameLst>
                                          <p:attrName>style.visibility</p:attrName>
                                        </p:attrNameLst>
                                      </p:cBhvr>
                                      <p:to>
                                        <p:strVal val="visible"/>
                                      </p:to>
                                    </p:set>
                                    <p:anim calcmode="lin" valueType="num">
                                      <p:cBhvr>
                                        <p:cTn id="33" dur="1000" fill="hold"/>
                                        <p:tgtEl>
                                          <p:spTgt spid="103"/>
                                        </p:tgtEl>
                                        <p:attrNameLst>
                                          <p:attrName>ppt_x</p:attrName>
                                        </p:attrNameLst>
                                      </p:cBhvr>
                                      <p:tavLst>
                                        <p:tav tm="0">
                                          <p:val>
                                            <p:strVal val="#ppt_x"/>
                                          </p:val>
                                        </p:tav>
                                        <p:tav tm="50000">
                                          <p:val>
                                            <p:strVal val="#ppt_x+.1"/>
                                          </p:val>
                                        </p:tav>
                                        <p:tav tm="100000">
                                          <p:val>
                                            <p:strVal val="#ppt_x"/>
                                          </p:val>
                                        </p:tav>
                                      </p:tavLst>
                                    </p:anim>
                                    <p:anim calcmode="lin" valueType="num">
                                      <p:cBhvr>
                                        <p:cTn id="34" dur="1000" fill="hold"/>
                                        <p:tgtEl>
                                          <p:spTgt spid="103"/>
                                        </p:tgtEl>
                                        <p:attrNameLst>
                                          <p:attrName>ppt_y</p:attrName>
                                        </p:attrNameLst>
                                      </p:cBhvr>
                                      <p:tavLst>
                                        <p:tav tm="0">
                                          <p:val>
                                            <p:strVal val="#ppt_y"/>
                                          </p:val>
                                        </p:tav>
                                        <p:tav tm="100000">
                                          <p:val>
                                            <p:strVal val="#ppt_y"/>
                                          </p:val>
                                        </p:tav>
                                      </p:tavLst>
                                    </p:anim>
                                    <p:anim calcmode="lin" valueType="num">
                                      <p:cBhvr>
                                        <p:cTn id="35" dur="1000" fill="hold"/>
                                        <p:tgtEl>
                                          <p:spTgt spid="103"/>
                                        </p:tgtEl>
                                        <p:attrNameLst>
                                          <p:attrName>ppt_h</p:attrName>
                                        </p:attrNameLst>
                                      </p:cBhvr>
                                      <p:tavLst>
                                        <p:tav tm="0">
                                          <p:val>
                                            <p:strVal val="#ppt_h/10"/>
                                          </p:val>
                                        </p:tav>
                                        <p:tav tm="50000">
                                          <p:val>
                                            <p:strVal val="#ppt_h+.01"/>
                                          </p:val>
                                        </p:tav>
                                        <p:tav tm="100000">
                                          <p:val>
                                            <p:strVal val="#ppt_h"/>
                                          </p:val>
                                        </p:tav>
                                      </p:tavLst>
                                    </p:anim>
                                    <p:anim calcmode="lin" valueType="num">
                                      <p:cBhvr>
                                        <p:cTn id="36" dur="1000" fill="hold"/>
                                        <p:tgtEl>
                                          <p:spTgt spid="103"/>
                                        </p:tgtEl>
                                        <p:attrNameLst>
                                          <p:attrName>ppt_w</p:attrName>
                                        </p:attrNameLst>
                                      </p:cBhvr>
                                      <p:tavLst>
                                        <p:tav tm="0">
                                          <p:val>
                                            <p:strVal val="#ppt_w/10"/>
                                          </p:val>
                                        </p:tav>
                                        <p:tav tm="50000">
                                          <p:val>
                                            <p:strVal val="#ppt_w+.01"/>
                                          </p:val>
                                        </p:tav>
                                        <p:tav tm="100000">
                                          <p:val>
                                            <p:strVal val="#ppt_w"/>
                                          </p:val>
                                        </p:tav>
                                      </p:tavLst>
                                    </p:anim>
                                    <p:animEffect transition="in" filter="fade">
                                      <p:cBhvr>
                                        <p:cTn id="37" dur="1000" tmFilter="0,0; .5, 1; 1, 1"/>
                                        <p:tgtEl>
                                          <p:spTgt spid="103"/>
                                        </p:tgtEl>
                                      </p:cBhvr>
                                    </p:animEffect>
                                  </p:childTnLst>
                                </p:cTn>
                              </p:par>
                              <p:par>
                                <p:cTn id="38" presetID="22" presetClass="entr" presetSubtype="8" fill="hold" grpId="0" nodeType="withEffect">
                                  <p:stCondLst>
                                    <p:cond delay="1000"/>
                                  </p:stCondLst>
                                  <p:childTnLst>
                                    <p:set>
                                      <p:cBhvr>
                                        <p:cTn id="39" dur="1" fill="hold">
                                          <p:stCondLst>
                                            <p:cond delay="0"/>
                                          </p:stCondLst>
                                        </p:cTn>
                                        <p:tgtEl>
                                          <p:spTgt spid="4"/>
                                        </p:tgtEl>
                                        <p:attrNameLst>
                                          <p:attrName>style.visibility</p:attrName>
                                        </p:attrNameLst>
                                      </p:cBhvr>
                                      <p:to>
                                        <p:strVal val="visible"/>
                                      </p:to>
                                    </p:set>
                                    <p:animEffect transition="in" filter="wipe(left)">
                                      <p:cBhvr>
                                        <p:cTn id="40" dur="1000"/>
                                        <p:tgtEl>
                                          <p:spTgt spid="4"/>
                                        </p:tgtEl>
                                      </p:cBhvr>
                                    </p:animEffect>
                                  </p:childTnLst>
                                </p:cTn>
                              </p:par>
                              <p:par>
                                <p:cTn id="41" presetID="16" presetClass="entr" presetSubtype="37" fill="hold" grpId="0" nodeType="withEffect">
                                  <p:stCondLst>
                                    <p:cond delay="2000"/>
                                  </p:stCondLst>
                                  <p:childTnLst>
                                    <p:set>
                                      <p:cBhvr>
                                        <p:cTn id="42" dur="1" fill="hold">
                                          <p:stCondLst>
                                            <p:cond delay="0"/>
                                          </p:stCondLst>
                                        </p:cTn>
                                        <p:tgtEl>
                                          <p:spTgt spid="2"/>
                                        </p:tgtEl>
                                        <p:attrNameLst>
                                          <p:attrName>style.visibility</p:attrName>
                                        </p:attrNameLst>
                                      </p:cBhvr>
                                      <p:to>
                                        <p:strVal val="visible"/>
                                      </p:to>
                                    </p:set>
                                    <p:animEffect transition="in" filter="barn(outVertical)">
                                      <p:cBhvr>
                                        <p:cTn id="43" dur="1000"/>
                                        <p:tgtEl>
                                          <p:spTgt spid="2"/>
                                        </p:tgtEl>
                                      </p:cBhvr>
                                    </p:animEffect>
                                  </p:childTnLst>
                                </p:cTn>
                              </p:par>
                            </p:childTnLst>
                          </p:cTn>
                        </p:par>
                        <p:par>
                          <p:cTn id="44" fill="hold">
                            <p:stCondLst>
                              <p:cond delay="7000"/>
                            </p:stCondLst>
                            <p:childTnLst>
                              <p:par>
                                <p:cTn id="45" presetID="22" presetClass="entr" presetSubtype="8" fill="hold" nodeType="afterEffect">
                                  <p:stCondLst>
                                    <p:cond delay="0"/>
                                  </p:stCondLst>
                                  <p:childTnLst>
                                    <p:set>
                                      <p:cBhvr>
                                        <p:cTn id="46" dur="1" fill="hold">
                                          <p:stCondLst>
                                            <p:cond delay="0"/>
                                          </p:stCondLst>
                                        </p:cTn>
                                        <p:tgtEl>
                                          <p:spTgt spid="450"/>
                                        </p:tgtEl>
                                        <p:attrNameLst>
                                          <p:attrName>style.visibility</p:attrName>
                                        </p:attrNameLst>
                                      </p:cBhvr>
                                      <p:to>
                                        <p:strVal val="visible"/>
                                      </p:to>
                                    </p:set>
                                    <p:animEffect transition="in" filter="wipe(left)">
                                      <p:cBhvr>
                                        <p:cTn id="47" dur="1000"/>
                                        <p:tgtEl>
                                          <p:spTgt spid="450"/>
                                        </p:tgtEl>
                                      </p:cBhvr>
                                    </p:animEffect>
                                  </p:childTnLst>
                                </p:cTn>
                              </p:par>
                            </p:childTnLst>
                          </p:cTn>
                        </p:par>
                        <p:par>
                          <p:cTn id="48" fill="hold">
                            <p:stCondLst>
                              <p:cond delay="8000"/>
                            </p:stCondLst>
                            <p:childTnLst>
                              <p:par>
                                <p:cTn id="49" presetID="1" presetClass="entr" presetSubtype="0" fill="hold" nodeType="afterEffect">
                                  <p:stCondLst>
                                    <p:cond delay="0"/>
                                  </p:stCondLst>
                                  <p:childTnLst>
                                    <p:set>
                                      <p:cBhvr>
                                        <p:cTn id="50" dur="1" fill="hold">
                                          <p:stCondLst>
                                            <p:cond delay="0"/>
                                          </p:stCondLst>
                                        </p:cTn>
                                        <p:tgtEl>
                                          <p:spTgt spid="40"/>
                                        </p:tgtEl>
                                        <p:attrNameLst>
                                          <p:attrName>style.visibility</p:attrName>
                                        </p:attrNameLst>
                                      </p:cBhvr>
                                      <p:to>
                                        <p:strVal val="visible"/>
                                      </p:to>
                                    </p:set>
                                  </p:childTnLst>
                                </p:cTn>
                              </p:par>
                              <p:par>
                                <p:cTn id="51" presetID="6" presetClass="emph" presetSubtype="0" fill="hold" nodeType="withEffect">
                                  <p:stCondLst>
                                    <p:cond delay="0"/>
                                  </p:stCondLst>
                                  <p:childTnLst>
                                    <p:animScale>
                                      <p:cBhvr>
                                        <p:cTn id="52" dur="2000" fill="hold"/>
                                        <p:tgtEl>
                                          <p:spTgt spid="40"/>
                                        </p:tgtEl>
                                      </p:cBhvr>
                                      <p:by x="400000" y="400000"/>
                                    </p:animScale>
                                  </p:childTnLst>
                                </p:cTn>
                              </p:par>
                              <p:par>
                                <p:cTn id="53" presetID="6" presetClass="emph" presetSubtype="0" autoRev="1" fill="hold" nodeType="withEffect">
                                  <p:stCondLst>
                                    <p:cond delay="300"/>
                                  </p:stCondLst>
                                  <p:childTnLst>
                                    <p:animScale>
                                      <p:cBhvr>
                                        <p:cTn id="54" dur="3000" fill="hold"/>
                                        <p:tgtEl>
                                          <p:spTgt spid="40"/>
                                        </p:tgtEl>
                                      </p:cBhvr>
                                      <p:by x="400000" y="400000"/>
                                    </p:animScale>
                                  </p:childTnLst>
                                </p:cTn>
                              </p:par>
                              <p:par>
                                <p:cTn id="55" presetID="10" presetClass="exit" presetSubtype="0" fill="hold" nodeType="withEffect">
                                  <p:stCondLst>
                                    <p:cond delay="0"/>
                                  </p:stCondLst>
                                  <p:childTnLst>
                                    <p:animEffect transition="out" filter="fade">
                                      <p:cBhvr>
                                        <p:cTn id="56" dur="4600"/>
                                        <p:tgtEl>
                                          <p:spTgt spid="40"/>
                                        </p:tgtEl>
                                      </p:cBhvr>
                                    </p:animEffect>
                                    <p:set>
                                      <p:cBhvr>
                                        <p:cTn id="57" dur="1" fill="hold">
                                          <p:stCondLst>
                                            <p:cond delay="4599"/>
                                          </p:stCondLst>
                                        </p:cTn>
                                        <p:tgtEl>
                                          <p:spTgt spid="4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4" grpId="0"/>
      <p:bldP spid="103" grpId="0"/>
      <p:bldP spid="2"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矩形 40"/>
          <p:cNvSpPr>
            <a:spLocks noChangeArrowheads="1"/>
          </p:cNvSpPr>
          <p:nvPr/>
        </p:nvSpPr>
        <p:spPr bwMode="auto">
          <a:xfrm>
            <a:off x="7148736" y="1846859"/>
            <a:ext cx="1310370" cy="581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2585" tIns="36293" rIns="72585" bIns="36293">
            <a:spAutoFit/>
          </a:bodyPr>
          <a:lstStyle/>
          <a:p>
            <a:pPr algn="ctr">
              <a:lnSpc>
                <a:spcPct val="150000"/>
              </a:lnSpc>
            </a:pPr>
            <a:r>
              <a:rPr lang="zh-CN" altLang="en-US" sz="2200" b="1" dirty="0">
                <a:solidFill>
                  <a:srgbClr val="EE9065"/>
                </a:solidFill>
                <a:latin typeface="Impact" pitchFamily="34" charset="0"/>
                <a:ea typeface="微软雅黑" pitchFamily="34" charset="-122"/>
                <a:sym typeface="Impact" pitchFamily="34" charset="0"/>
              </a:rPr>
              <a:t>内容说明</a:t>
            </a:r>
            <a:endParaRPr lang="en-US" sz="2200" b="1" dirty="0">
              <a:solidFill>
                <a:srgbClr val="EE9065"/>
              </a:solidFill>
              <a:latin typeface="Impact" pitchFamily="34" charset="0"/>
              <a:ea typeface="微软雅黑" pitchFamily="34" charset="-122"/>
              <a:sym typeface="Impact" pitchFamily="34" charset="0"/>
            </a:endParaRPr>
          </a:p>
        </p:txBody>
      </p:sp>
      <p:sp>
        <p:nvSpPr>
          <p:cNvPr id="77" name="矩形 43"/>
          <p:cNvSpPr>
            <a:spLocks noChangeArrowheads="1"/>
          </p:cNvSpPr>
          <p:nvPr/>
        </p:nvSpPr>
        <p:spPr bwMode="auto">
          <a:xfrm>
            <a:off x="921495" y="1849338"/>
            <a:ext cx="1537270" cy="581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2585" tIns="36293" rIns="72585" bIns="36293">
            <a:spAutoFit/>
          </a:bodyPr>
          <a:lstStyle/>
          <a:p>
            <a:pPr algn="ctr">
              <a:lnSpc>
                <a:spcPct val="150000"/>
              </a:lnSpc>
            </a:pPr>
            <a:r>
              <a:rPr lang="zh-CN" altLang="en-US" sz="2200" b="1" dirty="0">
                <a:solidFill>
                  <a:srgbClr val="4BB0D0"/>
                </a:solidFill>
                <a:latin typeface="Impact" pitchFamily="34" charset="0"/>
                <a:ea typeface="微软雅黑" pitchFamily="34" charset="-122"/>
                <a:sym typeface="Impact" pitchFamily="34" charset="0"/>
              </a:rPr>
              <a:t>内容说明</a:t>
            </a:r>
            <a:endParaRPr lang="en-US" sz="2200" b="1" dirty="0">
              <a:solidFill>
                <a:srgbClr val="4BB0D0"/>
              </a:solidFill>
              <a:latin typeface="Impact" pitchFamily="34" charset="0"/>
              <a:ea typeface="微软雅黑" pitchFamily="34" charset="-122"/>
              <a:sym typeface="Impact" pitchFamily="34" charset="0"/>
            </a:endParaRPr>
          </a:p>
        </p:txBody>
      </p:sp>
      <p:grpSp>
        <p:nvGrpSpPr>
          <p:cNvPr id="2" name="组合 1"/>
          <p:cNvGrpSpPr/>
          <p:nvPr/>
        </p:nvGrpSpPr>
        <p:grpSpPr>
          <a:xfrm>
            <a:off x="2956242" y="1141413"/>
            <a:ext cx="3717925" cy="3716337"/>
            <a:chOff x="2956242" y="1141413"/>
            <a:chExt cx="3717925" cy="3716337"/>
          </a:xfrm>
        </p:grpSpPr>
        <p:sp>
          <p:nvSpPr>
            <p:cNvPr id="24" name="Oval 5"/>
            <p:cNvSpPr>
              <a:spLocks noChangeArrowheads="1"/>
            </p:cNvSpPr>
            <p:nvPr/>
          </p:nvSpPr>
          <p:spPr bwMode="auto">
            <a:xfrm>
              <a:off x="3502342" y="1687514"/>
              <a:ext cx="2625726" cy="2625724"/>
            </a:xfrm>
            <a:prstGeom prst="ellipse">
              <a:avLst/>
            </a:pr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eaLnBrk="1" hangingPunct="1"/>
              <a:endParaRPr lang="zh-CN" altLang="zh-CN"/>
            </a:p>
          </p:txBody>
        </p:sp>
        <p:sp>
          <p:nvSpPr>
            <p:cNvPr id="25" name="Oval 6"/>
            <p:cNvSpPr>
              <a:spLocks noChangeArrowheads="1"/>
            </p:cNvSpPr>
            <p:nvPr/>
          </p:nvSpPr>
          <p:spPr bwMode="auto">
            <a:xfrm>
              <a:off x="3567429" y="1752601"/>
              <a:ext cx="2497138" cy="2497137"/>
            </a:xfrm>
            <a:prstGeom prst="ellipse">
              <a:avLst/>
            </a:prstGeom>
            <a:solidFill>
              <a:srgbClr val="F88A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eaLnBrk="1" hangingPunct="1"/>
              <a:endParaRPr lang="zh-CN" altLang="zh-CN"/>
            </a:p>
          </p:txBody>
        </p:sp>
        <p:sp>
          <p:nvSpPr>
            <p:cNvPr id="26" name="Freeform 7"/>
            <p:cNvSpPr>
              <a:spLocks noChangeArrowheads="1"/>
            </p:cNvSpPr>
            <p:nvPr/>
          </p:nvSpPr>
          <p:spPr bwMode="auto">
            <a:xfrm>
              <a:off x="4351654" y="2287589"/>
              <a:ext cx="928687" cy="1427163"/>
            </a:xfrm>
            <a:custGeom>
              <a:avLst/>
              <a:gdLst>
                <a:gd name="T0" fmla="*/ 928687 w 524"/>
                <a:gd name="T1" fmla="*/ 1379355 h 806"/>
                <a:gd name="T2" fmla="*/ 928687 w 524"/>
                <a:gd name="T3" fmla="*/ 47808 h 806"/>
                <a:gd name="T4" fmla="*/ 880835 w 524"/>
                <a:gd name="T5" fmla="*/ 0 h 806"/>
                <a:gd name="T6" fmla="*/ 47852 w 524"/>
                <a:gd name="T7" fmla="*/ 0 h 806"/>
                <a:gd name="T8" fmla="*/ 0 w 524"/>
                <a:gd name="T9" fmla="*/ 47808 h 806"/>
                <a:gd name="T10" fmla="*/ 0 w 524"/>
                <a:gd name="T11" fmla="*/ 1379355 h 806"/>
                <a:gd name="T12" fmla="*/ 47852 w 524"/>
                <a:gd name="T13" fmla="*/ 1427163 h 806"/>
                <a:gd name="T14" fmla="*/ 880835 w 524"/>
                <a:gd name="T15" fmla="*/ 1427163 h 806"/>
                <a:gd name="T16" fmla="*/ 928687 w 524"/>
                <a:gd name="T17" fmla="*/ 1379355 h 806"/>
                <a:gd name="T18" fmla="*/ 928687 w 524"/>
                <a:gd name="T19" fmla="*/ 1379355 h 80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524"/>
                <a:gd name="T31" fmla="*/ 0 h 806"/>
                <a:gd name="T32" fmla="*/ 524 w 524"/>
                <a:gd name="T33" fmla="*/ 806 h 80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524" h="806">
                  <a:moveTo>
                    <a:pt x="524" y="779"/>
                  </a:moveTo>
                  <a:cubicBezTo>
                    <a:pt x="524" y="27"/>
                    <a:pt x="524" y="27"/>
                    <a:pt x="524" y="27"/>
                  </a:cubicBezTo>
                  <a:cubicBezTo>
                    <a:pt x="524" y="12"/>
                    <a:pt x="512" y="0"/>
                    <a:pt x="497" y="0"/>
                  </a:cubicBezTo>
                  <a:cubicBezTo>
                    <a:pt x="27" y="0"/>
                    <a:pt x="27" y="0"/>
                    <a:pt x="27" y="0"/>
                  </a:cubicBezTo>
                  <a:cubicBezTo>
                    <a:pt x="12" y="0"/>
                    <a:pt x="0" y="12"/>
                    <a:pt x="0" y="27"/>
                  </a:cubicBezTo>
                  <a:cubicBezTo>
                    <a:pt x="0" y="779"/>
                    <a:pt x="0" y="779"/>
                    <a:pt x="0" y="779"/>
                  </a:cubicBezTo>
                  <a:cubicBezTo>
                    <a:pt x="0" y="794"/>
                    <a:pt x="12" y="806"/>
                    <a:pt x="27" y="806"/>
                  </a:cubicBezTo>
                  <a:cubicBezTo>
                    <a:pt x="497" y="806"/>
                    <a:pt x="497" y="806"/>
                    <a:pt x="497" y="806"/>
                  </a:cubicBezTo>
                  <a:cubicBezTo>
                    <a:pt x="512" y="806"/>
                    <a:pt x="524" y="794"/>
                    <a:pt x="524" y="779"/>
                  </a:cubicBezTo>
                  <a:cubicBezTo>
                    <a:pt x="524" y="779"/>
                    <a:pt x="524" y="779"/>
                    <a:pt x="524" y="779"/>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sym typeface="宋体" pitchFamily="2" charset="-122"/>
              </a:endParaRPr>
            </a:p>
          </p:txBody>
        </p:sp>
        <p:sp>
          <p:nvSpPr>
            <p:cNvPr id="27" name="Freeform 8"/>
            <p:cNvSpPr>
              <a:spLocks noChangeArrowheads="1"/>
            </p:cNvSpPr>
            <p:nvPr/>
          </p:nvSpPr>
          <p:spPr bwMode="auto">
            <a:xfrm>
              <a:off x="4443729" y="2379664"/>
              <a:ext cx="744537" cy="1243013"/>
            </a:xfrm>
            <a:custGeom>
              <a:avLst/>
              <a:gdLst>
                <a:gd name="T0" fmla="*/ 744537 w 469"/>
                <a:gd name="T1" fmla="*/ 1243013 h 783"/>
                <a:gd name="T2" fmla="*/ 744537 w 469"/>
                <a:gd name="T3" fmla="*/ 0 h 783"/>
                <a:gd name="T4" fmla="*/ 0 w 469"/>
                <a:gd name="T5" fmla="*/ 0 h 783"/>
                <a:gd name="T6" fmla="*/ 0 w 469"/>
                <a:gd name="T7" fmla="*/ 1243013 h 783"/>
                <a:gd name="T8" fmla="*/ 744537 w 469"/>
                <a:gd name="T9" fmla="*/ 1243013 h 783"/>
                <a:gd name="T10" fmla="*/ 744537 w 469"/>
                <a:gd name="T11" fmla="*/ 1243013 h 783"/>
                <a:gd name="T12" fmla="*/ 0 60000 65536"/>
                <a:gd name="T13" fmla="*/ 0 60000 65536"/>
                <a:gd name="T14" fmla="*/ 0 60000 65536"/>
                <a:gd name="T15" fmla="*/ 0 60000 65536"/>
                <a:gd name="T16" fmla="*/ 0 60000 65536"/>
                <a:gd name="T17" fmla="*/ 0 60000 65536"/>
                <a:gd name="T18" fmla="*/ 0 w 469"/>
                <a:gd name="T19" fmla="*/ 0 h 783"/>
                <a:gd name="T20" fmla="*/ 469 w 469"/>
                <a:gd name="T21" fmla="*/ 783 h 783"/>
              </a:gdLst>
              <a:ahLst/>
              <a:cxnLst>
                <a:cxn ang="T12">
                  <a:pos x="T0" y="T1"/>
                </a:cxn>
                <a:cxn ang="T13">
                  <a:pos x="T2" y="T3"/>
                </a:cxn>
                <a:cxn ang="T14">
                  <a:pos x="T4" y="T5"/>
                </a:cxn>
                <a:cxn ang="T15">
                  <a:pos x="T6" y="T7"/>
                </a:cxn>
                <a:cxn ang="T16">
                  <a:pos x="T8" y="T9"/>
                </a:cxn>
                <a:cxn ang="T17">
                  <a:pos x="T10" y="T11"/>
                </a:cxn>
              </a:cxnLst>
              <a:rect l="T18" t="T19" r="T20" b="T21"/>
              <a:pathLst>
                <a:path w="469" h="783">
                  <a:moveTo>
                    <a:pt x="469" y="783"/>
                  </a:moveTo>
                  <a:lnTo>
                    <a:pt x="469" y="0"/>
                  </a:lnTo>
                  <a:lnTo>
                    <a:pt x="0" y="0"/>
                  </a:lnTo>
                  <a:lnTo>
                    <a:pt x="0" y="783"/>
                  </a:lnTo>
                  <a:lnTo>
                    <a:pt x="469" y="783"/>
                  </a:lnTo>
                  <a:close/>
                </a:path>
              </a:pathLst>
            </a:custGeom>
            <a:solidFill>
              <a:srgbClr val="87CDD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sym typeface="宋体" pitchFamily="2" charset="-122"/>
              </a:endParaRPr>
            </a:p>
          </p:txBody>
        </p:sp>
        <p:sp>
          <p:nvSpPr>
            <p:cNvPr id="28" name="Oval 9"/>
            <p:cNvSpPr>
              <a:spLocks noChangeArrowheads="1"/>
            </p:cNvSpPr>
            <p:nvPr/>
          </p:nvSpPr>
          <p:spPr bwMode="auto">
            <a:xfrm>
              <a:off x="4681854" y="2865439"/>
              <a:ext cx="268287" cy="269875"/>
            </a:xfrm>
            <a:prstGeom prst="ellipse">
              <a:avLst/>
            </a:prstGeom>
            <a:solidFill>
              <a:srgbClr val="3999A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eaLnBrk="1" hangingPunct="1"/>
              <a:endParaRPr lang="zh-CN" altLang="zh-CN"/>
            </a:p>
          </p:txBody>
        </p:sp>
        <p:sp>
          <p:nvSpPr>
            <p:cNvPr id="29" name="Oval 10"/>
            <p:cNvSpPr>
              <a:spLocks noChangeArrowheads="1"/>
            </p:cNvSpPr>
            <p:nvPr/>
          </p:nvSpPr>
          <p:spPr bwMode="auto">
            <a:xfrm>
              <a:off x="4789804" y="2446339"/>
              <a:ext cx="52387" cy="52388"/>
            </a:xfrm>
            <a:prstGeom prst="ellipse">
              <a:avLst/>
            </a:prstGeom>
            <a:solidFill>
              <a:srgbClr val="3999A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eaLnBrk="1" hangingPunct="1"/>
              <a:endParaRPr lang="zh-CN" altLang="zh-CN"/>
            </a:p>
          </p:txBody>
        </p:sp>
        <p:sp>
          <p:nvSpPr>
            <p:cNvPr id="30" name="Oval 11"/>
            <p:cNvSpPr>
              <a:spLocks noChangeArrowheads="1"/>
            </p:cNvSpPr>
            <p:nvPr/>
          </p:nvSpPr>
          <p:spPr bwMode="auto">
            <a:xfrm>
              <a:off x="4789804" y="2524126"/>
              <a:ext cx="52387" cy="53975"/>
            </a:xfrm>
            <a:prstGeom prst="ellipse">
              <a:avLst/>
            </a:prstGeom>
            <a:solidFill>
              <a:srgbClr val="3999A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eaLnBrk="1" hangingPunct="1"/>
              <a:endParaRPr lang="zh-CN" altLang="zh-CN"/>
            </a:p>
          </p:txBody>
        </p:sp>
        <p:sp>
          <p:nvSpPr>
            <p:cNvPr id="31" name="Oval 12"/>
            <p:cNvSpPr>
              <a:spLocks noChangeArrowheads="1"/>
            </p:cNvSpPr>
            <p:nvPr/>
          </p:nvSpPr>
          <p:spPr bwMode="auto">
            <a:xfrm>
              <a:off x="4789804" y="2601914"/>
              <a:ext cx="52387" cy="53975"/>
            </a:xfrm>
            <a:prstGeom prst="ellipse">
              <a:avLst/>
            </a:prstGeom>
            <a:solidFill>
              <a:srgbClr val="3999A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eaLnBrk="1" hangingPunct="1"/>
              <a:endParaRPr lang="zh-CN" altLang="zh-CN"/>
            </a:p>
          </p:txBody>
        </p:sp>
        <p:sp>
          <p:nvSpPr>
            <p:cNvPr id="32" name="Oval 13"/>
            <p:cNvSpPr>
              <a:spLocks noChangeArrowheads="1"/>
            </p:cNvSpPr>
            <p:nvPr/>
          </p:nvSpPr>
          <p:spPr bwMode="auto">
            <a:xfrm>
              <a:off x="4789804" y="2679701"/>
              <a:ext cx="52387" cy="53975"/>
            </a:xfrm>
            <a:prstGeom prst="ellipse">
              <a:avLst/>
            </a:prstGeom>
            <a:solidFill>
              <a:srgbClr val="3999A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eaLnBrk="1" hangingPunct="1"/>
              <a:endParaRPr lang="zh-CN" altLang="zh-CN"/>
            </a:p>
          </p:txBody>
        </p:sp>
        <p:sp>
          <p:nvSpPr>
            <p:cNvPr id="35" name="Oval 14"/>
            <p:cNvSpPr>
              <a:spLocks noChangeArrowheads="1"/>
            </p:cNvSpPr>
            <p:nvPr/>
          </p:nvSpPr>
          <p:spPr bwMode="auto">
            <a:xfrm>
              <a:off x="4789804" y="2757489"/>
              <a:ext cx="52387" cy="53975"/>
            </a:xfrm>
            <a:prstGeom prst="ellipse">
              <a:avLst/>
            </a:prstGeom>
            <a:solidFill>
              <a:srgbClr val="3999A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eaLnBrk="1" hangingPunct="1"/>
              <a:endParaRPr lang="zh-CN" altLang="zh-CN"/>
            </a:p>
          </p:txBody>
        </p:sp>
        <p:sp>
          <p:nvSpPr>
            <p:cNvPr id="36" name="Freeform 15"/>
            <p:cNvSpPr>
              <a:spLocks noChangeArrowheads="1"/>
            </p:cNvSpPr>
            <p:nvPr/>
          </p:nvSpPr>
          <p:spPr bwMode="auto">
            <a:xfrm>
              <a:off x="4732654" y="2498726"/>
              <a:ext cx="57150" cy="57150"/>
            </a:xfrm>
            <a:custGeom>
              <a:avLst/>
              <a:gdLst>
                <a:gd name="T0" fmla="*/ 46434 w 32"/>
                <a:gd name="T1" fmla="*/ 10716 h 32"/>
                <a:gd name="T2" fmla="*/ 46434 w 32"/>
                <a:gd name="T3" fmla="*/ 48220 h 32"/>
                <a:gd name="T4" fmla="*/ 8930 w 32"/>
                <a:gd name="T5" fmla="*/ 48220 h 32"/>
                <a:gd name="T6" fmla="*/ 8930 w 32"/>
                <a:gd name="T7" fmla="*/ 10716 h 32"/>
                <a:gd name="T8" fmla="*/ 46434 w 32"/>
                <a:gd name="T9" fmla="*/ 10716 h 32"/>
                <a:gd name="T10" fmla="*/ 0 60000 65536"/>
                <a:gd name="T11" fmla="*/ 0 60000 65536"/>
                <a:gd name="T12" fmla="*/ 0 60000 65536"/>
                <a:gd name="T13" fmla="*/ 0 60000 65536"/>
                <a:gd name="T14" fmla="*/ 0 60000 65536"/>
                <a:gd name="T15" fmla="*/ 0 w 32"/>
                <a:gd name="T16" fmla="*/ 0 h 32"/>
                <a:gd name="T17" fmla="*/ 32 w 32"/>
                <a:gd name="T18" fmla="*/ 32 h 32"/>
              </a:gdLst>
              <a:ahLst/>
              <a:cxnLst>
                <a:cxn ang="T10">
                  <a:pos x="T0" y="T1"/>
                </a:cxn>
                <a:cxn ang="T11">
                  <a:pos x="T2" y="T3"/>
                </a:cxn>
                <a:cxn ang="T12">
                  <a:pos x="T4" y="T5"/>
                </a:cxn>
                <a:cxn ang="T13">
                  <a:pos x="T6" y="T7"/>
                </a:cxn>
                <a:cxn ang="T14">
                  <a:pos x="T8" y="T9"/>
                </a:cxn>
              </a:cxnLst>
              <a:rect l="T15" t="T16" r="T17" b="T18"/>
              <a:pathLst>
                <a:path w="32" h="32">
                  <a:moveTo>
                    <a:pt x="26" y="6"/>
                  </a:moveTo>
                  <a:cubicBezTo>
                    <a:pt x="32" y="11"/>
                    <a:pt x="32" y="21"/>
                    <a:pt x="26" y="27"/>
                  </a:cubicBezTo>
                  <a:cubicBezTo>
                    <a:pt x="21" y="32"/>
                    <a:pt x="11" y="32"/>
                    <a:pt x="5" y="27"/>
                  </a:cubicBezTo>
                  <a:cubicBezTo>
                    <a:pt x="0" y="21"/>
                    <a:pt x="0" y="11"/>
                    <a:pt x="5" y="6"/>
                  </a:cubicBezTo>
                  <a:cubicBezTo>
                    <a:pt x="11" y="0"/>
                    <a:pt x="21" y="0"/>
                    <a:pt x="26" y="6"/>
                  </a:cubicBezTo>
                  <a:close/>
                </a:path>
              </a:pathLst>
            </a:custGeom>
            <a:solidFill>
              <a:srgbClr val="3999A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sym typeface="宋体" pitchFamily="2" charset="-122"/>
              </a:endParaRPr>
            </a:p>
          </p:txBody>
        </p:sp>
        <p:sp>
          <p:nvSpPr>
            <p:cNvPr id="37" name="Freeform 16"/>
            <p:cNvSpPr>
              <a:spLocks noChangeArrowheads="1"/>
            </p:cNvSpPr>
            <p:nvPr/>
          </p:nvSpPr>
          <p:spPr bwMode="auto">
            <a:xfrm>
              <a:off x="4675504" y="2554289"/>
              <a:ext cx="58737" cy="57150"/>
            </a:xfrm>
            <a:custGeom>
              <a:avLst/>
              <a:gdLst>
                <a:gd name="T0" fmla="*/ 48058 w 33"/>
                <a:gd name="T1" fmla="*/ 10716 h 32"/>
                <a:gd name="T2" fmla="*/ 48058 w 33"/>
                <a:gd name="T3" fmla="*/ 48220 h 32"/>
                <a:gd name="T4" fmla="*/ 10679 w 33"/>
                <a:gd name="T5" fmla="*/ 48220 h 32"/>
                <a:gd name="T6" fmla="*/ 10679 w 33"/>
                <a:gd name="T7" fmla="*/ 10716 h 32"/>
                <a:gd name="T8" fmla="*/ 48058 w 33"/>
                <a:gd name="T9" fmla="*/ 10716 h 32"/>
                <a:gd name="T10" fmla="*/ 0 60000 65536"/>
                <a:gd name="T11" fmla="*/ 0 60000 65536"/>
                <a:gd name="T12" fmla="*/ 0 60000 65536"/>
                <a:gd name="T13" fmla="*/ 0 60000 65536"/>
                <a:gd name="T14" fmla="*/ 0 60000 65536"/>
                <a:gd name="T15" fmla="*/ 0 w 33"/>
                <a:gd name="T16" fmla="*/ 0 h 32"/>
                <a:gd name="T17" fmla="*/ 33 w 33"/>
                <a:gd name="T18" fmla="*/ 32 h 32"/>
              </a:gdLst>
              <a:ahLst/>
              <a:cxnLst>
                <a:cxn ang="T10">
                  <a:pos x="T0" y="T1"/>
                </a:cxn>
                <a:cxn ang="T11">
                  <a:pos x="T2" y="T3"/>
                </a:cxn>
                <a:cxn ang="T12">
                  <a:pos x="T4" y="T5"/>
                </a:cxn>
                <a:cxn ang="T13">
                  <a:pos x="T6" y="T7"/>
                </a:cxn>
                <a:cxn ang="T14">
                  <a:pos x="T8" y="T9"/>
                </a:cxn>
              </a:cxnLst>
              <a:rect l="T15" t="T16" r="T17" b="T18"/>
              <a:pathLst>
                <a:path w="33" h="32">
                  <a:moveTo>
                    <a:pt x="27" y="6"/>
                  </a:moveTo>
                  <a:cubicBezTo>
                    <a:pt x="33" y="11"/>
                    <a:pt x="33" y="21"/>
                    <a:pt x="27" y="27"/>
                  </a:cubicBezTo>
                  <a:cubicBezTo>
                    <a:pt x="22" y="32"/>
                    <a:pt x="12" y="32"/>
                    <a:pt x="6" y="27"/>
                  </a:cubicBezTo>
                  <a:cubicBezTo>
                    <a:pt x="0" y="21"/>
                    <a:pt x="0" y="11"/>
                    <a:pt x="6" y="6"/>
                  </a:cubicBezTo>
                  <a:cubicBezTo>
                    <a:pt x="12" y="0"/>
                    <a:pt x="22" y="0"/>
                    <a:pt x="27" y="6"/>
                  </a:cubicBezTo>
                  <a:close/>
                </a:path>
              </a:pathLst>
            </a:custGeom>
            <a:solidFill>
              <a:srgbClr val="3999A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sym typeface="宋体" pitchFamily="2" charset="-122"/>
              </a:endParaRPr>
            </a:p>
          </p:txBody>
        </p:sp>
        <p:sp>
          <p:nvSpPr>
            <p:cNvPr id="38" name="Freeform 17"/>
            <p:cNvSpPr>
              <a:spLocks noChangeArrowheads="1"/>
            </p:cNvSpPr>
            <p:nvPr/>
          </p:nvSpPr>
          <p:spPr bwMode="auto">
            <a:xfrm>
              <a:off x="4842193" y="2498726"/>
              <a:ext cx="57150" cy="57150"/>
            </a:xfrm>
            <a:custGeom>
              <a:avLst/>
              <a:gdLst>
                <a:gd name="T0" fmla="*/ 8930 w 32"/>
                <a:gd name="T1" fmla="*/ 10716 h 32"/>
                <a:gd name="T2" fmla="*/ 8930 w 32"/>
                <a:gd name="T3" fmla="*/ 48220 h 32"/>
                <a:gd name="T4" fmla="*/ 46434 w 32"/>
                <a:gd name="T5" fmla="*/ 48220 h 32"/>
                <a:gd name="T6" fmla="*/ 46434 w 32"/>
                <a:gd name="T7" fmla="*/ 10716 h 32"/>
                <a:gd name="T8" fmla="*/ 8930 w 32"/>
                <a:gd name="T9" fmla="*/ 10716 h 32"/>
                <a:gd name="T10" fmla="*/ 0 60000 65536"/>
                <a:gd name="T11" fmla="*/ 0 60000 65536"/>
                <a:gd name="T12" fmla="*/ 0 60000 65536"/>
                <a:gd name="T13" fmla="*/ 0 60000 65536"/>
                <a:gd name="T14" fmla="*/ 0 60000 65536"/>
                <a:gd name="T15" fmla="*/ 0 w 32"/>
                <a:gd name="T16" fmla="*/ 0 h 32"/>
                <a:gd name="T17" fmla="*/ 32 w 32"/>
                <a:gd name="T18" fmla="*/ 32 h 32"/>
              </a:gdLst>
              <a:ahLst/>
              <a:cxnLst>
                <a:cxn ang="T10">
                  <a:pos x="T0" y="T1"/>
                </a:cxn>
                <a:cxn ang="T11">
                  <a:pos x="T2" y="T3"/>
                </a:cxn>
                <a:cxn ang="T12">
                  <a:pos x="T4" y="T5"/>
                </a:cxn>
                <a:cxn ang="T13">
                  <a:pos x="T6" y="T7"/>
                </a:cxn>
                <a:cxn ang="T14">
                  <a:pos x="T8" y="T9"/>
                </a:cxn>
              </a:cxnLst>
              <a:rect l="T15" t="T16" r="T17" b="T18"/>
              <a:pathLst>
                <a:path w="32" h="32">
                  <a:moveTo>
                    <a:pt x="5" y="6"/>
                  </a:moveTo>
                  <a:cubicBezTo>
                    <a:pt x="0" y="11"/>
                    <a:pt x="0" y="21"/>
                    <a:pt x="5" y="27"/>
                  </a:cubicBezTo>
                  <a:cubicBezTo>
                    <a:pt x="11" y="32"/>
                    <a:pt x="21" y="32"/>
                    <a:pt x="26" y="27"/>
                  </a:cubicBezTo>
                  <a:cubicBezTo>
                    <a:pt x="32" y="21"/>
                    <a:pt x="32" y="11"/>
                    <a:pt x="26" y="6"/>
                  </a:cubicBezTo>
                  <a:cubicBezTo>
                    <a:pt x="21" y="0"/>
                    <a:pt x="11" y="0"/>
                    <a:pt x="5" y="6"/>
                  </a:cubicBezTo>
                  <a:close/>
                </a:path>
              </a:pathLst>
            </a:custGeom>
            <a:solidFill>
              <a:srgbClr val="3999A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sym typeface="宋体" pitchFamily="2" charset="-122"/>
              </a:endParaRPr>
            </a:p>
          </p:txBody>
        </p:sp>
        <p:sp>
          <p:nvSpPr>
            <p:cNvPr id="39" name="Freeform 18"/>
            <p:cNvSpPr>
              <a:spLocks noChangeArrowheads="1"/>
            </p:cNvSpPr>
            <p:nvPr/>
          </p:nvSpPr>
          <p:spPr bwMode="auto">
            <a:xfrm>
              <a:off x="4897755" y="2554289"/>
              <a:ext cx="57150" cy="57150"/>
            </a:xfrm>
            <a:custGeom>
              <a:avLst/>
              <a:gdLst>
                <a:gd name="T0" fmla="*/ 8930 w 32"/>
                <a:gd name="T1" fmla="*/ 10716 h 32"/>
                <a:gd name="T2" fmla="*/ 8930 w 32"/>
                <a:gd name="T3" fmla="*/ 48220 h 32"/>
                <a:gd name="T4" fmla="*/ 46434 w 32"/>
                <a:gd name="T5" fmla="*/ 48220 h 32"/>
                <a:gd name="T6" fmla="*/ 46434 w 32"/>
                <a:gd name="T7" fmla="*/ 10716 h 32"/>
                <a:gd name="T8" fmla="*/ 8930 w 32"/>
                <a:gd name="T9" fmla="*/ 10716 h 32"/>
                <a:gd name="T10" fmla="*/ 0 60000 65536"/>
                <a:gd name="T11" fmla="*/ 0 60000 65536"/>
                <a:gd name="T12" fmla="*/ 0 60000 65536"/>
                <a:gd name="T13" fmla="*/ 0 60000 65536"/>
                <a:gd name="T14" fmla="*/ 0 60000 65536"/>
                <a:gd name="T15" fmla="*/ 0 w 32"/>
                <a:gd name="T16" fmla="*/ 0 h 32"/>
                <a:gd name="T17" fmla="*/ 32 w 32"/>
                <a:gd name="T18" fmla="*/ 32 h 32"/>
              </a:gdLst>
              <a:ahLst/>
              <a:cxnLst>
                <a:cxn ang="T10">
                  <a:pos x="T0" y="T1"/>
                </a:cxn>
                <a:cxn ang="T11">
                  <a:pos x="T2" y="T3"/>
                </a:cxn>
                <a:cxn ang="T12">
                  <a:pos x="T4" y="T5"/>
                </a:cxn>
                <a:cxn ang="T13">
                  <a:pos x="T6" y="T7"/>
                </a:cxn>
                <a:cxn ang="T14">
                  <a:pos x="T8" y="T9"/>
                </a:cxn>
              </a:cxnLst>
              <a:rect l="T15" t="T16" r="T17" b="T18"/>
              <a:pathLst>
                <a:path w="32" h="32">
                  <a:moveTo>
                    <a:pt x="5" y="6"/>
                  </a:moveTo>
                  <a:cubicBezTo>
                    <a:pt x="0" y="11"/>
                    <a:pt x="0" y="21"/>
                    <a:pt x="5" y="27"/>
                  </a:cubicBezTo>
                  <a:cubicBezTo>
                    <a:pt x="11" y="32"/>
                    <a:pt x="21" y="32"/>
                    <a:pt x="26" y="27"/>
                  </a:cubicBezTo>
                  <a:cubicBezTo>
                    <a:pt x="32" y="21"/>
                    <a:pt x="32" y="11"/>
                    <a:pt x="26" y="6"/>
                  </a:cubicBezTo>
                  <a:cubicBezTo>
                    <a:pt x="21" y="0"/>
                    <a:pt x="11" y="0"/>
                    <a:pt x="5" y="6"/>
                  </a:cubicBezTo>
                  <a:close/>
                </a:path>
              </a:pathLst>
            </a:custGeom>
            <a:solidFill>
              <a:srgbClr val="3999A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sym typeface="宋体" pitchFamily="2" charset="-122"/>
              </a:endParaRPr>
            </a:p>
          </p:txBody>
        </p:sp>
        <p:sp>
          <p:nvSpPr>
            <p:cNvPr id="40" name="Oval 19"/>
            <p:cNvSpPr>
              <a:spLocks noChangeArrowheads="1"/>
            </p:cNvSpPr>
            <p:nvPr/>
          </p:nvSpPr>
          <p:spPr bwMode="auto">
            <a:xfrm>
              <a:off x="4789804" y="3502025"/>
              <a:ext cx="52387" cy="52388"/>
            </a:xfrm>
            <a:prstGeom prst="ellipse">
              <a:avLst/>
            </a:prstGeom>
            <a:solidFill>
              <a:srgbClr val="3999A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eaLnBrk="1" hangingPunct="1"/>
              <a:endParaRPr lang="zh-CN" altLang="zh-CN"/>
            </a:p>
          </p:txBody>
        </p:sp>
        <p:sp>
          <p:nvSpPr>
            <p:cNvPr id="41" name="Oval 20"/>
            <p:cNvSpPr>
              <a:spLocks noChangeArrowheads="1"/>
            </p:cNvSpPr>
            <p:nvPr/>
          </p:nvSpPr>
          <p:spPr bwMode="auto">
            <a:xfrm>
              <a:off x="4789804" y="3424238"/>
              <a:ext cx="52387" cy="52388"/>
            </a:xfrm>
            <a:prstGeom prst="ellipse">
              <a:avLst/>
            </a:prstGeom>
            <a:solidFill>
              <a:srgbClr val="3999A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eaLnBrk="1" hangingPunct="1"/>
              <a:endParaRPr lang="zh-CN" altLang="zh-CN"/>
            </a:p>
          </p:txBody>
        </p:sp>
        <p:sp>
          <p:nvSpPr>
            <p:cNvPr id="42" name="Oval 21"/>
            <p:cNvSpPr>
              <a:spLocks noChangeArrowheads="1"/>
            </p:cNvSpPr>
            <p:nvPr/>
          </p:nvSpPr>
          <p:spPr bwMode="auto">
            <a:xfrm>
              <a:off x="4789804" y="3346450"/>
              <a:ext cx="52387" cy="52388"/>
            </a:xfrm>
            <a:prstGeom prst="ellipse">
              <a:avLst/>
            </a:prstGeom>
            <a:solidFill>
              <a:srgbClr val="3999A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eaLnBrk="1" hangingPunct="1"/>
              <a:endParaRPr lang="zh-CN" altLang="zh-CN"/>
            </a:p>
          </p:txBody>
        </p:sp>
        <p:sp>
          <p:nvSpPr>
            <p:cNvPr id="43" name="Oval 22"/>
            <p:cNvSpPr>
              <a:spLocks noChangeArrowheads="1"/>
            </p:cNvSpPr>
            <p:nvPr/>
          </p:nvSpPr>
          <p:spPr bwMode="auto">
            <a:xfrm>
              <a:off x="4789804" y="3268663"/>
              <a:ext cx="52387" cy="52388"/>
            </a:xfrm>
            <a:prstGeom prst="ellipse">
              <a:avLst/>
            </a:prstGeom>
            <a:solidFill>
              <a:srgbClr val="3999A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eaLnBrk="1" hangingPunct="1"/>
              <a:endParaRPr lang="zh-CN" altLang="zh-CN"/>
            </a:p>
          </p:txBody>
        </p:sp>
        <p:sp>
          <p:nvSpPr>
            <p:cNvPr id="44" name="Oval 23"/>
            <p:cNvSpPr>
              <a:spLocks noChangeArrowheads="1"/>
            </p:cNvSpPr>
            <p:nvPr/>
          </p:nvSpPr>
          <p:spPr bwMode="auto">
            <a:xfrm>
              <a:off x="4789804" y="3190875"/>
              <a:ext cx="52387" cy="52388"/>
            </a:xfrm>
            <a:prstGeom prst="ellipse">
              <a:avLst/>
            </a:prstGeom>
            <a:solidFill>
              <a:srgbClr val="3999A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eaLnBrk="1" hangingPunct="1"/>
              <a:endParaRPr lang="zh-CN" altLang="zh-CN"/>
            </a:p>
          </p:txBody>
        </p:sp>
        <p:sp>
          <p:nvSpPr>
            <p:cNvPr id="45" name="Freeform 24"/>
            <p:cNvSpPr>
              <a:spLocks noChangeArrowheads="1"/>
            </p:cNvSpPr>
            <p:nvPr/>
          </p:nvSpPr>
          <p:spPr bwMode="auto">
            <a:xfrm>
              <a:off x="4732654" y="3443288"/>
              <a:ext cx="57150" cy="58738"/>
            </a:xfrm>
            <a:custGeom>
              <a:avLst/>
              <a:gdLst>
                <a:gd name="T0" fmla="*/ 46434 w 32"/>
                <a:gd name="T1" fmla="*/ 48058 h 33"/>
                <a:gd name="T2" fmla="*/ 46434 w 32"/>
                <a:gd name="T3" fmla="*/ 10680 h 33"/>
                <a:gd name="T4" fmla="*/ 8930 w 32"/>
                <a:gd name="T5" fmla="*/ 10680 h 33"/>
                <a:gd name="T6" fmla="*/ 8930 w 32"/>
                <a:gd name="T7" fmla="*/ 48058 h 33"/>
                <a:gd name="T8" fmla="*/ 46434 w 32"/>
                <a:gd name="T9" fmla="*/ 48058 h 33"/>
                <a:gd name="T10" fmla="*/ 0 60000 65536"/>
                <a:gd name="T11" fmla="*/ 0 60000 65536"/>
                <a:gd name="T12" fmla="*/ 0 60000 65536"/>
                <a:gd name="T13" fmla="*/ 0 60000 65536"/>
                <a:gd name="T14" fmla="*/ 0 60000 65536"/>
                <a:gd name="T15" fmla="*/ 0 w 32"/>
                <a:gd name="T16" fmla="*/ 0 h 33"/>
                <a:gd name="T17" fmla="*/ 32 w 32"/>
                <a:gd name="T18" fmla="*/ 33 h 33"/>
              </a:gdLst>
              <a:ahLst/>
              <a:cxnLst>
                <a:cxn ang="T10">
                  <a:pos x="T0" y="T1"/>
                </a:cxn>
                <a:cxn ang="T11">
                  <a:pos x="T2" y="T3"/>
                </a:cxn>
                <a:cxn ang="T12">
                  <a:pos x="T4" y="T5"/>
                </a:cxn>
                <a:cxn ang="T13">
                  <a:pos x="T6" y="T7"/>
                </a:cxn>
                <a:cxn ang="T14">
                  <a:pos x="T8" y="T9"/>
                </a:cxn>
              </a:cxnLst>
              <a:rect l="T15" t="T16" r="T17" b="T18"/>
              <a:pathLst>
                <a:path w="32" h="33">
                  <a:moveTo>
                    <a:pt x="26" y="27"/>
                  </a:moveTo>
                  <a:cubicBezTo>
                    <a:pt x="32" y="21"/>
                    <a:pt x="32" y="12"/>
                    <a:pt x="26" y="6"/>
                  </a:cubicBezTo>
                  <a:cubicBezTo>
                    <a:pt x="21" y="0"/>
                    <a:pt x="11" y="0"/>
                    <a:pt x="5" y="6"/>
                  </a:cubicBezTo>
                  <a:cubicBezTo>
                    <a:pt x="0" y="12"/>
                    <a:pt x="0" y="21"/>
                    <a:pt x="5" y="27"/>
                  </a:cubicBezTo>
                  <a:cubicBezTo>
                    <a:pt x="11" y="33"/>
                    <a:pt x="21" y="33"/>
                    <a:pt x="26" y="27"/>
                  </a:cubicBezTo>
                  <a:close/>
                </a:path>
              </a:pathLst>
            </a:custGeom>
            <a:solidFill>
              <a:srgbClr val="3999A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sym typeface="宋体" pitchFamily="2" charset="-122"/>
              </a:endParaRPr>
            </a:p>
          </p:txBody>
        </p:sp>
        <p:sp>
          <p:nvSpPr>
            <p:cNvPr id="46" name="Freeform 25"/>
            <p:cNvSpPr>
              <a:spLocks noChangeArrowheads="1"/>
            </p:cNvSpPr>
            <p:nvPr/>
          </p:nvSpPr>
          <p:spPr bwMode="auto">
            <a:xfrm>
              <a:off x="4675504" y="3387725"/>
              <a:ext cx="58737" cy="58738"/>
            </a:xfrm>
            <a:custGeom>
              <a:avLst/>
              <a:gdLst>
                <a:gd name="T0" fmla="*/ 48058 w 33"/>
                <a:gd name="T1" fmla="*/ 48058 h 33"/>
                <a:gd name="T2" fmla="*/ 48058 w 33"/>
                <a:gd name="T3" fmla="*/ 10680 h 33"/>
                <a:gd name="T4" fmla="*/ 10679 w 33"/>
                <a:gd name="T5" fmla="*/ 10680 h 33"/>
                <a:gd name="T6" fmla="*/ 10679 w 33"/>
                <a:gd name="T7" fmla="*/ 48058 h 33"/>
                <a:gd name="T8" fmla="*/ 48058 w 33"/>
                <a:gd name="T9" fmla="*/ 48058 h 33"/>
                <a:gd name="T10" fmla="*/ 0 60000 65536"/>
                <a:gd name="T11" fmla="*/ 0 60000 65536"/>
                <a:gd name="T12" fmla="*/ 0 60000 65536"/>
                <a:gd name="T13" fmla="*/ 0 60000 65536"/>
                <a:gd name="T14" fmla="*/ 0 60000 65536"/>
                <a:gd name="T15" fmla="*/ 0 w 33"/>
                <a:gd name="T16" fmla="*/ 0 h 33"/>
                <a:gd name="T17" fmla="*/ 33 w 33"/>
                <a:gd name="T18" fmla="*/ 33 h 33"/>
              </a:gdLst>
              <a:ahLst/>
              <a:cxnLst>
                <a:cxn ang="T10">
                  <a:pos x="T0" y="T1"/>
                </a:cxn>
                <a:cxn ang="T11">
                  <a:pos x="T2" y="T3"/>
                </a:cxn>
                <a:cxn ang="T12">
                  <a:pos x="T4" y="T5"/>
                </a:cxn>
                <a:cxn ang="T13">
                  <a:pos x="T6" y="T7"/>
                </a:cxn>
                <a:cxn ang="T14">
                  <a:pos x="T8" y="T9"/>
                </a:cxn>
              </a:cxnLst>
              <a:rect l="T15" t="T16" r="T17" b="T18"/>
              <a:pathLst>
                <a:path w="33" h="33">
                  <a:moveTo>
                    <a:pt x="27" y="27"/>
                  </a:moveTo>
                  <a:cubicBezTo>
                    <a:pt x="33" y="21"/>
                    <a:pt x="33" y="12"/>
                    <a:pt x="27" y="6"/>
                  </a:cubicBezTo>
                  <a:cubicBezTo>
                    <a:pt x="22" y="0"/>
                    <a:pt x="12" y="0"/>
                    <a:pt x="6" y="6"/>
                  </a:cubicBezTo>
                  <a:cubicBezTo>
                    <a:pt x="0" y="12"/>
                    <a:pt x="0" y="21"/>
                    <a:pt x="6" y="27"/>
                  </a:cubicBezTo>
                  <a:cubicBezTo>
                    <a:pt x="12" y="33"/>
                    <a:pt x="22" y="33"/>
                    <a:pt x="27" y="27"/>
                  </a:cubicBezTo>
                  <a:close/>
                </a:path>
              </a:pathLst>
            </a:custGeom>
            <a:solidFill>
              <a:srgbClr val="3999A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sym typeface="宋体" pitchFamily="2" charset="-122"/>
              </a:endParaRPr>
            </a:p>
          </p:txBody>
        </p:sp>
        <p:sp>
          <p:nvSpPr>
            <p:cNvPr id="47" name="Freeform 26"/>
            <p:cNvSpPr>
              <a:spLocks noChangeArrowheads="1"/>
            </p:cNvSpPr>
            <p:nvPr/>
          </p:nvSpPr>
          <p:spPr bwMode="auto">
            <a:xfrm>
              <a:off x="4842193" y="3443288"/>
              <a:ext cx="57150" cy="58738"/>
            </a:xfrm>
            <a:custGeom>
              <a:avLst/>
              <a:gdLst>
                <a:gd name="T0" fmla="*/ 8930 w 32"/>
                <a:gd name="T1" fmla="*/ 48058 h 33"/>
                <a:gd name="T2" fmla="*/ 8930 w 32"/>
                <a:gd name="T3" fmla="*/ 10680 h 33"/>
                <a:gd name="T4" fmla="*/ 46434 w 32"/>
                <a:gd name="T5" fmla="*/ 10680 h 33"/>
                <a:gd name="T6" fmla="*/ 46434 w 32"/>
                <a:gd name="T7" fmla="*/ 48058 h 33"/>
                <a:gd name="T8" fmla="*/ 8930 w 32"/>
                <a:gd name="T9" fmla="*/ 48058 h 33"/>
                <a:gd name="T10" fmla="*/ 0 60000 65536"/>
                <a:gd name="T11" fmla="*/ 0 60000 65536"/>
                <a:gd name="T12" fmla="*/ 0 60000 65536"/>
                <a:gd name="T13" fmla="*/ 0 60000 65536"/>
                <a:gd name="T14" fmla="*/ 0 60000 65536"/>
                <a:gd name="T15" fmla="*/ 0 w 32"/>
                <a:gd name="T16" fmla="*/ 0 h 33"/>
                <a:gd name="T17" fmla="*/ 32 w 32"/>
                <a:gd name="T18" fmla="*/ 33 h 33"/>
              </a:gdLst>
              <a:ahLst/>
              <a:cxnLst>
                <a:cxn ang="T10">
                  <a:pos x="T0" y="T1"/>
                </a:cxn>
                <a:cxn ang="T11">
                  <a:pos x="T2" y="T3"/>
                </a:cxn>
                <a:cxn ang="T12">
                  <a:pos x="T4" y="T5"/>
                </a:cxn>
                <a:cxn ang="T13">
                  <a:pos x="T6" y="T7"/>
                </a:cxn>
                <a:cxn ang="T14">
                  <a:pos x="T8" y="T9"/>
                </a:cxn>
              </a:cxnLst>
              <a:rect l="T15" t="T16" r="T17" b="T18"/>
              <a:pathLst>
                <a:path w="32" h="33">
                  <a:moveTo>
                    <a:pt x="5" y="27"/>
                  </a:moveTo>
                  <a:cubicBezTo>
                    <a:pt x="0" y="21"/>
                    <a:pt x="0" y="12"/>
                    <a:pt x="5" y="6"/>
                  </a:cubicBezTo>
                  <a:cubicBezTo>
                    <a:pt x="11" y="0"/>
                    <a:pt x="21" y="0"/>
                    <a:pt x="26" y="6"/>
                  </a:cubicBezTo>
                  <a:cubicBezTo>
                    <a:pt x="32" y="12"/>
                    <a:pt x="32" y="21"/>
                    <a:pt x="26" y="27"/>
                  </a:cubicBezTo>
                  <a:cubicBezTo>
                    <a:pt x="21" y="33"/>
                    <a:pt x="11" y="33"/>
                    <a:pt x="5" y="27"/>
                  </a:cubicBezTo>
                  <a:close/>
                </a:path>
              </a:pathLst>
            </a:custGeom>
            <a:solidFill>
              <a:srgbClr val="3999A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sym typeface="宋体" pitchFamily="2" charset="-122"/>
              </a:endParaRPr>
            </a:p>
          </p:txBody>
        </p:sp>
        <p:sp>
          <p:nvSpPr>
            <p:cNvPr id="48" name="Freeform 27"/>
            <p:cNvSpPr>
              <a:spLocks noChangeArrowheads="1"/>
            </p:cNvSpPr>
            <p:nvPr/>
          </p:nvSpPr>
          <p:spPr bwMode="auto">
            <a:xfrm>
              <a:off x="4897755" y="3387725"/>
              <a:ext cx="57150" cy="58738"/>
            </a:xfrm>
            <a:custGeom>
              <a:avLst/>
              <a:gdLst>
                <a:gd name="T0" fmla="*/ 8930 w 32"/>
                <a:gd name="T1" fmla="*/ 48058 h 33"/>
                <a:gd name="T2" fmla="*/ 8930 w 32"/>
                <a:gd name="T3" fmla="*/ 10680 h 33"/>
                <a:gd name="T4" fmla="*/ 46434 w 32"/>
                <a:gd name="T5" fmla="*/ 10680 h 33"/>
                <a:gd name="T6" fmla="*/ 46434 w 32"/>
                <a:gd name="T7" fmla="*/ 48058 h 33"/>
                <a:gd name="T8" fmla="*/ 8930 w 32"/>
                <a:gd name="T9" fmla="*/ 48058 h 33"/>
                <a:gd name="T10" fmla="*/ 0 60000 65536"/>
                <a:gd name="T11" fmla="*/ 0 60000 65536"/>
                <a:gd name="T12" fmla="*/ 0 60000 65536"/>
                <a:gd name="T13" fmla="*/ 0 60000 65536"/>
                <a:gd name="T14" fmla="*/ 0 60000 65536"/>
                <a:gd name="T15" fmla="*/ 0 w 32"/>
                <a:gd name="T16" fmla="*/ 0 h 33"/>
                <a:gd name="T17" fmla="*/ 32 w 32"/>
                <a:gd name="T18" fmla="*/ 33 h 33"/>
              </a:gdLst>
              <a:ahLst/>
              <a:cxnLst>
                <a:cxn ang="T10">
                  <a:pos x="T0" y="T1"/>
                </a:cxn>
                <a:cxn ang="T11">
                  <a:pos x="T2" y="T3"/>
                </a:cxn>
                <a:cxn ang="T12">
                  <a:pos x="T4" y="T5"/>
                </a:cxn>
                <a:cxn ang="T13">
                  <a:pos x="T6" y="T7"/>
                </a:cxn>
                <a:cxn ang="T14">
                  <a:pos x="T8" y="T9"/>
                </a:cxn>
              </a:cxnLst>
              <a:rect l="T15" t="T16" r="T17" b="T18"/>
              <a:pathLst>
                <a:path w="32" h="33">
                  <a:moveTo>
                    <a:pt x="5" y="27"/>
                  </a:moveTo>
                  <a:cubicBezTo>
                    <a:pt x="0" y="21"/>
                    <a:pt x="0" y="12"/>
                    <a:pt x="5" y="6"/>
                  </a:cubicBezTo>
                  <a:cubicBezTo>
                    <a:pt x="11" y="0"/>
                    <a:pt x="21" y="0"/>
                    <a:pt x="26" y="6"/>
                  </a:cubicBezTo>
                  <a:cubicBezTo>
                    <a:pt x="32" y="12"/>
                    <a:pt x="32" y="21"/>
                    <a:pt x="26" y="27"/>
                  </a:cubicBezTo>
                  <a:cubicBezTo>
                    <a:pt x="21" y="33"/>
                    <a:pt x="11" y="33"/>
                    <a:pt x="5" y="27"/>
                  </a:cubicBezTo>
                  <a:close/>
                </a:path>
              </a:pathLst>
            </a:custGeom>
            <a:solidFill>
              <a:srgbClr val="3999A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sym typeface="宋体" pitchFamily="2" charset="-122"/>
              </a:endParaRPr>
            </a:p>
          </p:txBody>
        </p:sp>
        <p:sp>
          <p:nvSpPr>
            <p:cNvPr id="49" name="Freeform 28"/>
            <p:cNvSpPr>
              <a:spLocks noChangeArrowheads="1"/>
            </p:cNvSpPr>
            <p:nvPr/>
          </p:nvSpPr>
          <p:spPr bwMode="auto">
            <a:xfrm>
              <a:off x="3813492" y="2759076"/>
              <a:ext cx="839787" cy="1011238"/>
            </a:xfrm>
            <a:custGeom>
              <a:avLst/>
              <a:gdLst>
                <a:gd name="T0" fmla="*/ 538598 w 474"/>
                <a:gd name="T1" fmla="*/ 196580 h 571"/>
                <a:gd name="T2" fmla="*/ 538598 w 474"/>
                <a:gd name="T3" fmla="*/ 8855 h 571"/>
                <a:gd name="T4" fmla="*/ 333080 w 474"/>
                <a:gd name="T5" fmla="*/ 145222 h 571"/>
                <a:gd name="T6" fmla="*/ 304733 w 474"/>
                <a:gd name="T7" fmla="*/ 184183 h 571"/>
                <a:gd name="T8" fmla="*/ 242723 w 474"/>
                <a:gd name="T9" fmla="*/ 504734 h 571"/>
                <a:gd name="T10" fmla="*/ 0 w 474"/>
                <a:gd name="T11" fmla="*/ 818200 h 571"/>
                <a:gd name="T12" fmla="*/ 226778 w 474"/>
                <a:gd name="T13" fmla="*/ 1011238 h 571"/>
                <a:gd name="T14" fmla="*/ 414578 w 474"/>
                <a:gd name="T15" fmla="*/ 704856 h 571"/>
                <a:gd name="T16" fmla="*/ 572260 w 474"/>
                <a:gd name="T17" fmla="*/ 531298 h 571"/>
                <a:gd name="T18" fmla="*/ 607694 w 474"/>
                <a:gd name="T19" fmla="*/ 359512 h 571"/>
                <a:gd name="T20" fmla="*/ 807896 w 474"/>
                <a:gd name="T21" fmla="*/ 125741 h 571"/>
                <a:gd name="T22" fmla="*/ 807896 w 474"/>
                <a:gd name="T23" fmla="*/ 23023 h 571"/>
                <a:gd name="T24" fmla="*/ 712224 w 474"/>
                <a:gd name="T25" fmla="*/ 33649 h 571"/>
                <a:gd name="T26" fmla="*/ 538598 w 474"/>
                <a:gd name="T27" fmla="*/ 196580 h 57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74"/>
                <a:gd name="T43" fmla="*/ 0 h 571"/>
                <a:gd name="T44" fmla="*/ 474 w 474"/>
                <a:gd name="T45" fmla="*/ 571 h 57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74" h="571">
                  <a:moveTo>
                    <a:pt x="304" y="111"/>
                  </a:moveTo>
                  <a:cubicBezTo>
                    <a:pt x="304" y="5"/>
                    <a:pt x="304" y="5"/>
                    <a:pt x="304" y="5"/>
                  </a:cubicBezTo>
                  <a:cubicBezTo>
                    <a:pt x="188" y="82"/>
                    <a:pt x="188" y="82"/>
                    <a:pt x="188" y="82"/>
                  </a:cubicBezTo>
                  <a:cubicBezTo>
                    <a:pt x="181" y="87"/>
                    <a:pt x="174" y="94"/>
                    <a:pt x="172" y="104"/>
                  </a:cubicBezTo>
                  <a:cubicBezTo>
                    <a:pt x="137" y="285"/>
                    <a:pt x="137" y="285"/>
                    <a:pt x="137" y="285"/>
                  </a:cubicBezTo>
                  <a:cubicBezTo>
                    <a:pt x="0" y="462"/>
                    <a:pt x="0" y="462"/>
                    <a:pt x="0" y="462"/>
                  </a:cubicBezTo>
                  <a:cubicBezTo>
                    <a:pt x="128" y="571"/>
                    <a:pt x="128" y="571"/>
                    <a:pt x="128" y="571"/>
                  </a:cubicBezTo>
                  <a:cubicBezTo>
                    <a:pt x="234" y="398"/>
                    <a:pt x="234" y="398"/>
                    <a:pt x="234" y="398"/>
                  </a:cubicBezTo>
                  <a:cubicBezTo>
                    <a:pt x="275" y="383"/>
                    <a:pt x="304" y="349"/>
                    <a:pt x="323" y="300"/>
                  </a:cubicBezTo>
                  <a:cubicBezTo>
                    <a:pt x="337" y="274"/>
                    <a:pt x="345" y="242"/>
                    <a:pt x="343" y="203"/>
                  </a:cubicBezTo>
                  <a:cubicBezTo>
                    <a:pt x="456" y="71"/>
                    <a:pt x="456" y="71"/>
                    <a:pt x="456" y="71"/>
                  </a:cubicBezTo>
                  <a:cubicBezTo>
                    <a:pt x="474" y="49"/>
                    <a:pt x="469" y="25"/>
                    <a:pt x="456" y="13"/>
                  </a:cubicBezTo>
                  <a:cubicBezTo>
                    <a:pt x="443" y="1"/>
                    <a:pt x="423" y="0"/>
                    <a:pt x="402" y="19"/>
                  </a:cubicBezTo>
                  <a:cubicBezTo>
                    <a:pt x="304" y="111"/>
                    <a:pt x="304" y="111"/>
                    <a:pt x="304" y="111"/>
                  </a:cubicBezTo>
                  <a:close/>
                </a:path>
              </a:pathLst>
            </a:custGeom>
            <a:solidFill>
              <a:srgbClr val="F6E0B7"/>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sym typeface="宋体" pitchFamily="2" charset="-122"/>
              </a:endParaRPr>
            </a:p>
          </p:txBody>
        </p:sp>
        <p:sp>
          <p:nvSpPr>
            <p:cNvPr id="50" name="Freeform 29"/>
            <p:cNvSpPr>
              <a:spLocks noChangeArrowheads="1"/>
            </p:cNvSpPr>
            <p:nvPr/>
          </p:nvSpPr>
          <p:spPr bwMode="auto">
            <a:xfrm>
              <a:off x="4253229" y="2813051"/>
              <a:ext cx="98425" cy="236538"/>
            </a:xfrm>
            <a:custGeom>
              <a:avLst/>
              <a:gdLst>
                <a:gd name="T0" fmla="*/ 98425 w 62"/>
                <a:gd name="T1" fmla="*/ 142875 h 149"/>
                <a:gd name="T2" fmla="*/ 98425 w 62"/>
                <a:gd name="T3" fmla="*/ 0 h 149"/>
                <a:gd name="T4" fmla="*/ 0 w 62"/>
                <a:gd name="T5" fmla="*/ 236538 h 149"/>
                <a:gd name="T6" fmla="*/ 98425 w 62"/>
                <a:gd name="T7" fmla="*/ 142875 h 149"/>
                <a:gd name="T8" fmla="*/ 98425 w 62"/>
                <a:gd name="T9" fmla="*/ 142875 h 149"/>
                <a:gd name="T10" fmla="*/ 0 60000 65536"/>
                <a:gd name="T11" fmla="*/ 0 60000 65536"/>
                <a:gd name="T12" fmla="*/ 0 60000 65536"/>
                <a:gd name="T13" fmla="*/ 0 60000 65536"/>
                <a:gd name="T14" fmla="*/ 0 60000 65536"/>
                <a:gd name="T15" fmla="*/ 0 w 62"/>
                <a:gd name="T16" fmla="*/ 0 h 149"/>
                <a:gd name="T17" fmla="*/ 62 w 62"/>
                <a:gd name="T18" fmla="*/ 149 h 149"/>
              </a:gdLst>
              <a:ahLst/>
              <a:cxnLst>
                <a:cxn ang="T10">
                  <a:pos x="T0" y="T1"/>
                </a:cxn>
                <a:cxn ang="T11">
                  <a:pos x="T2" y="T3"/>
                </a:cxn>
                <a:cxn ang="T12">
                  <a:pos x="T4" y="T5"/>
                </a:cxn>
                <a:cxn ang="T13">
                  <a:pos x="T6" y="T7"/>
                </a:cxn>
                <a:cxn ang="T14">
                  <a:pos x="T8" y="T9"/>
                </a:cxn>
              </a:cxnLst>
              <a:rect l="T15" t="T16" r="T17" b="T18"/>
              <a:pathLst>
                <a:path w="62" h="149">
                  <a:moveTo>
                    <a:pt x="62" y="90"/>
                  </a:moveTo>
                  <a:lnTo>
                    <a:pt x="62" y="0"/>
                  </a:lnTo>
                  <a:lnTo>
                    <a:pt x="0" y="149"/>
                  </a:lnTo>
                  <a:lnTo>
                    <a:pt x="62" y="90"/>
                  </a:lnTo>
                  <a:close/>
                </a:path>
              </a:pathLst>
            </a:custGeom>
            <a:solidFill>
              <a:srgbClr val="ECC37D"/>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sym typeface="宋体" pitchFamily="2" charset="-122"/>
              </a:endParaRPr>
            </a:p>
          </p:txBody>
        </p:sp>
        <p:sp>
          <p:nvSpPr>
            <p:cNvPr id="51" name="Freeform 30"/>
            <p:cNvSpPr>
              <a:spLocks noEditPoints="1" noChangeArrowheads="1"/>
            </p:cNvSpPr>
            <p:nvPr/>
          </p:nvSpPr>
          <p:spPr bwMode="auto">
            <a:xfrm>
              <a:off x="4429442" y="2889251"/>
              <a:ext cx="73025" cy="76200"/>
            </a:xfrm>
            <a:custGeom>
              <a:avLst/>
              <a:gdLst>
                <a:gd name="T0" fmla="*/ 24935 w 41"/>
                <a:gd name="T1" fmla="*/ 49619 h 43"/>
                <a:gd name="T2" fmla="*/ 8905 w 41"/>
                <a:gd name="T3" fmla="*/ 26581 h 43"/>
                <a:gd name="T4" fmla="*/ 3562 w 41"/>
                <a:gd name="T5" fmla="*/ 23037 h 43"/>
                <a:gd name="T6" fmla="*/ 1781 w 41"/>
                <a:gd name="T7" fmla="*/ 28353 h 43"/>
                <a:gd name="T8" fmla="*/ 19592 w 41"/>
                <a:gd name="T9" fmla="*/ 54935 h 43"/>
                <a:gd name="T10" fmla="*/ 42746 w 41"/>
                <a:gd name="T11" fmla="*/ 74428 h 43"/>
                <a:gd name="T12" fmla="*/ 49871 w 41"/>
                <a:gd name="T13" fmla="*/ 72656 h 43"/>
                <a:gd name="T14" fmla="*/ 46309 w 41"/>
                <a:gd name="T15" fmla="*/ 67340 h 43"/>
                <a:gd name="T16" fmla="*/ 24935 w 41"/>
                <a:gd name="T17" fmla="*/ 49619 h 43"/>
                <a:gd name="T18" fmla="*/ 24935 w 41"/>
                <a:gd name="T19" fmla="*/ 49619 h 43"/>
                <a:gd name="T20" fmla="*/ 49871 w 41"/>
                <a:gd name="T21" fmla="*/ 26581 h 43"/>
                <a:gd name="T22" fmla="*/ 26716 w 41"/>
                <a:gd name="T23" fmla="*/ 8860 h 43"/>
                <a:gd name="T24" fmla="*/ 23154 w 41"/>
                <a:gd name="T25" fmla="*/ 3544 h 43"/>
                <a:gd name="T26" fmla="*/ 30279 w 41"/>
                <a:gd name="T27" fmla="*/ 1772 h 43"/>
                <a:gd name="T28" fmla="*/ 55214 w 41"/>
                <a:gd name="T29" fmla="*/ 21265 h 43"/>
                <a:gd name="T30" fmla="*/ 73025 w 41"/>
                <a:gd name="T31" fmla="*/ 47847 h 43"/>
                <a:gd name="T32" fmla="*/ 71244 w 41"/>
                <a:gd name="T33" fmla="*/ 53163 h 43"/>
                <a:gd name="T34" fmla="*/ 65901 w 41"/>
                <a:gd name="T35" fmla="*/ 49619 h 43"/>
                <a:gd name="T36" fmla="*/ 49871 w 41"/>
                <a:gd name="T37" fmla="*/ 26581 h 43"/>
                <a:gd name="T38" fmla="*/ 49871 w 41"/>
                <a:gd name="T39" fmla="*/ 26581 h 43"/>
                <a:gd name="T40" fmla="*/ 23154 w 41"/>
                <a:gd name="T41" fmla="*/ 28353 h 43"/>
                <a:gd name="T42" fmla="*/ 44527 w 41"/>
                <a:gd name="T43" fmla="*/ 51391 h 43"/>
                <a:gd name="T44" fmla="*/ 49871 w 41"/>
                <a:gd name="T45" fmla="*/ 51391 h 43"/>
                <a:gd name="T46" fmla="*/ 49871 w 41"/>
                <a:gd name="T47" fmla="*/ 51391 h 43"/>
                <a:gd name="T48" fmla="*/ 49871 w 41"/>
                <a:gd name="T49" fmla="*/ 47847 h 43"/>
                <a:gd name="T50" fmla="*/ 28498 w 41"/>
                <a:gd name="T51" fmla="*/ 24809 h 43"/>
                <a:gd name="T52" fmla="*/ 23154 w 41"/>
                <a:gd name="T53" fmla="*/ 23037 h 43"/>
                <a:gd name="T54" fmla="*/ 23154 w 41"/>
                <a:gd name="T55" fmla="*/ 23037 h 43"/>
                <a:gd name="T56" fmla="*/ 23154 w 41"/>
                <a:gd name="T57" fmla="*/ 28353 h 43"/>
                <a:gd name="T58" fmla="*/ 23154 w 41"/>
                <a:gd name="T59" fmla="*/ 28353 h 43"/>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41"/>
                <a:gd name="T91" fmla="*/ 0 h 43"/>
                <a:gd name="T92" fmla="*/ 41 w 41"/>
                <a:gd name="T93" fmla="*/ 43 h 43"/>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41" h="43">
                  <a:moveTo>
                    <a:pt x="14" y="28"/>
                  </a:moveTo>
                  <a:cubicBezTo>
                    <a:pt x="10" y="24"/>
                    <a:pt x="7" y="19"/>
                    <a:pt x="5" y="15"/>
                  </a:cubicBezTo>
                  <a:cubicBezTo>
                    <a:pt x="4" y="13"/>
                    <a:pt x="3" y="12"/>
                    <a:pt x="2" y="13"/>
                  </a:cubicBezTo>
                  <a:cubicBezTo>
                    <a:pt x="1" y="13"/>
                    <a:pt x="0" y="14"/>
                    <a:pt x="1" y="16"/>
                  </a:cubicBezTo>
                  <a:cubicBezTo>
                    <a:pt x="3" y="21"/>
                    <a:pt x="6" y="26"/>
                    <a:pt x="11" y="31"/>
                  </a:cubicBezTo>
                  <a:cubicBezTo>
                    <a:pt x="15" y="36"/>
                    <a:pt x="20" y="39"/>
                    <a:pt x="24" y="42"/>
                  </a:cubicBezTo>
                  <a:cubicBezTo>
                    <a:pt x="26" y="43"/>
                    <a:pt x="28" y="42"/>
                    <a:pt x="28" y="41"/>
                  </a:cubicBezTo>
                  <a:cubicBezTo>
                    <a:pt x="28" y="40"/>
                    <a:pt x="28" y="39"/>
                    <a:pt x="26" y="38"/>
                  </a:cubicBezTo>
                  <a:cubicBezTo>
                    <a:pt x="22" y="36"/>
                    <a:pt x="18" y="32"/>
                    <a:pt x="14" y="28"/>
                  </a:cubicBezTo>
                  <a:cubicBezTo>
                    <a:pt x="14" y="28"/>
                    <a:pt x="14" y="28"/>
                    <a:pt x="14" y="28"/>
                  </a:cubicBezTo>
                  <a:close/>
                  <a:moveTo>
                    <a:pt x="28" y="15"/>
                  </a:moveTo>
                  <a:cubicBezTo>
                    <a:pt x="24" y="11"/>
                    <a:pt x="20" y="7"/>
                    <a:pt x="15" y="5"/>
                  </a:cubicBezTo>
                  <a:cubicBezTo>
                    <a:pt x="14" y="4"/>
                    <a:pt x="13" y="3"/>
                    <a:pt x="13" y="2"/>
                  </a:cubicBezTo>
                  <a:cubicBezTo>
                    <a:pt x="14" y="1"/>
                    <a:pt x="15" y="0"/>
                    <a:pt x="17" y="1"/>
                  </a:cubicBezTo>
                  <a:cubicBezTo>
                    <a:pt x="22" y="4"/>
                    <a:pt x="26" y="8"/>
                    <a:pt x="31" y="12"/>
                  </a:cubicBezTo>
                  <a:cubicBezTo>
                    <a:pt x="35" y="17"/>
                    <a:pt x="38" y="22"/>
                    <a:pt x="41" y="27"/>
                  </a:cubicBezTo>
                  <a:cubicBezTo>
                    <a:pt x="41" y="29"/>
                    <a:pt x="41" y="30"/>
                    <a:pt x="40" y="30"/>
                  </a:cubicBezTo>
                  <a:cubicBezTo>
                    <a:pt x="39" y="31"/>
                    <a:pt x="38" y="30"/>
                    <a:pt x="37" y="28"/>
                  </a:cubicBezTo>
                  <a:cubicBezTo>
                    <a:pt x="35" y="24"/>
                    <a:pt x="32" y="19"/>
                    <a:pt x="28" y="15"/>
                  </a:cubicBezTo>
                  <a:cubicBezTo>
                    <a:pt x="28" y="15"/>
                    <a:pt x="28" y="15"/>
                    <a:pt x="28" y="15"/>
                  </a:cubicBezTo>
                  <a:close/>
                  <a:moveTo>
                    <a:pt x="13" y="16"/>
                  </a:moveTo>
                  <a:cubicBezTo>
                    <a:pt x="25" y="29"/>
                    <a:pt x="25" y="29"/>
                    <a:pt x="25" y="29"/>
                  </a:cubicBezTo>
                  <a:cubicBezTo>
                    <a:pt x="26" y="30"/>
                    <a:pt x="27" y="30"/>
                    <a:pt x="28" y="29"/>
                  </a:cubicBezTo>
                  <a:cubicBezTo>
                    <a:pt x="28" y="29"/>
                    <a:pt x="28" y="29"/>
                    <a:pt x="28" y="29"/>
                  </a:cubicBezTo>
                  <a:cubicBezTo>
                    <a:pt x="29" y="29"/>
                    <a:pt x="29" y="28"/>
                    <a:pt x="28" y="27"/>
                  </a:cubicBezTo>
                  <a:cubicBezTo>
                    <a:pt x="16" y="14"/>
                    <a:pt x="16" y="14"/>
                    <a:pt x="16" y="14"/>
                  </a:cubicBezTo>
                  <a:cubicBezTo>
                    <a:pt x="15" y="13"/>
                    <a:pt x="14" y="13"/>
                    <a:pt x="13" y="13"/>
                  </a:cubicBezTo>
                  <a:cubicBezTo>
                    <a:pt x="13" y="13"/>
                    <a:pt x="13" y="13"/>
                    <a:pt x="13" y="13"/>
                  </a:cubicBezTo>
                  <a:cubicBezTo>
                    <a:pt x="13" y="14"/>
                    <a:pt x="12" y="15"/>
                    <a:pt x="13" y="16"/>
                  </a:cubicBezTo>
                  <a:cubicBezTo>
                    <a:pt x="13" y="16"/>
                    <a:pt x="13" y="16"/>
                    <a:pt x="13" y="16"/>
                  </a:cubicBezTo>
                  <a:close/>
                </a:path>
              </a:pathLst>
            </a:custGeom>
            <a:solidFill>
              <a:srgbClr val="ECC37D"/>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sym typeface="宋体" pitchFamily="2" charset="-122"/>
              </a:endParaRPr>
            </a:p>
          </p:txBody>
        </p:sp>
        <p:sp>
          <p:nvSpPr>
            <p:cNvPr id="52" name="Freeform 31"/>
            <p:cNvSpPr>
              <a:spLocks noChangeArrowheads="1"/>
            </p:cNvSpPr>
            <p:nvPr/>
          </p:nvSpPr>
          <p:spPr bwMode="auto">
            <a:xfrm>
              <a:off x="4062729" y="3290888"/>
              <a:ext cx="322262" cy="357188"/>
            </a:xfrm>
            <a:custGeom>
              <a:avLst/>
              <a:gdLst>
                <a:gd name="T0" fmla="*/ 51349 w 182"/>
                <a:gd name="T1" fmla="*/ 357188 h 202"/>
                <a:gd name="T2" fmla="*/ 164672 w 182"/>
                <a:gd name="T3" fmla="*/ 173289 h 202"/>
                <a:gd name="T4" fmla="*/ 322262 w 182"/>
                <a:gd name="T5" fmla="*/ 0 h 202"/>
                <a:gd name="T6" fmla="*/ 146966 w 182"/>
                <a:gd name="T7" fmla="*/ 111400 h 202"/>
                <a:gd name="T8" fmla="*/ 0 w 182"/>
                <a:gd name="T9" fmla="*/ 334201 h 202"/>
                <a:gd name="T10" fmla="*/ 51349 w 182"/>
                <a:gd name="T11" fmla="*/ 357188 h 202"/>
                <a:gd name="T12" fmla="*/ 0 60000 65536"/>
                <a:gd name="T13" fmla="*/ 0 60000 65536"/>
                <a:gd name="T14" fmla="*/ 0 60000 65536"/>
                <a:gd name="T15" fmla="*/ 0 60000 65536"/>
                <a:gd name="T16" fmla="*/ 0 60000 65536"/>
                <a:gd name="T17" fmla="*/ 0 60000 65536"/>
                <a:gd name="T18" fmla="*/ 0 w 182"/>
                <a:gd name="T19" fmla="*/ 0 h 202"/>
                <a:gd name="T20" fmla="*/ 182 w 182"/>
                <a:gd name="T21" fmla="*/ 202 h 202"/>
              </a:gdLst>
              <a:ahLst/>
              <a:cxnLst>
                <a:cxn ang="T12">
                  <a:pos x="T0" y="T1"/>
                </a:cxn>
                <a:cxn ang="T13">
                  <a:pos x="T2" y="T3"/>
                </a:cxn>
                <a:cxn ang="T14">
                  <a:pos x="T4" y="T5"/>
                </a:cxn>
                <a:cxn ang="T15">
                  <a:pos x="T6" y="T7"/>
                </a:cxn>
                <a:cxn ang="T16">
                  <a:pos x="T8" y="T9"/>
                </a:cxn>
                <a:cxn ang="T17">
                  <a:pos x="T10" y="T11"/>
                </a:cxn>
              </a:cxnLst>
              <a:rect l="T18" t="T19" r="T20" b="T21"/>
              <a:pathLst>
                <a:path w="182" h="202">
                  <a:moveTo>
                    <a:pt x="29" y="202"/>
                  </a:moveTo>
                  <a:cubicBezTo>
                    <a:pt x="93" y="98"/>
                    <a:pt x="93" y="98"/>
                    <a:pt x="93" y="98"/>
                  </a:cubicBezTo>
                  <a:cubicBezTo>
                    <a:pt x="134" y="83"/>
                    <a:pt x="163" y="49"/>
                    <a:pt x="182" y="0"/>
                  </a:cubicBezTo>
                  <a:cubicBezTo>
                    <a:pt x="151" y="35"/>
                    <a:pt x="119" y="62"/>
                    <a:pt x="83" y="63"/>
                  </a:cubicBezTo>
                  <a:cubicBezTo>
                    <a:pt x="0" y="189"/>
                    <a:pt x="0" y="189"/>
                    <a:pt x="0" y="189"/>
                  </a:cubicBezTo>
                  <a:cubicBezTo>
                    <a:pt x="29" y="202"/>
                    <a:pt x="29" y="202"/>
                    <a:pt x="29" y="202"/>
                  </a:cubicBezTo>
                  <a:close/>
                </a:path>
              </a:pathLst>
            </a:custGeom>
            <a:solidFill>
              <a:srgbClr val="ECC37D"/>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sym typeface="宋体" pitchFamily="2" charset="-122"/>
              </a:endParaRPr>
            </a:p>
          </p:txBody>
        </p:sp>
        <p:sp>
          <p:nvSpPr>
            <p:cNvPr id="53" name="Freeform 32"/>
            <p:cNvSpPr>
              <a:spLocks noChangeArrowheads="1"/>
            </p:cNvSpPr>
            <p:nvPr/>
          </p:nvSpPr>
          <p:spPr bwMode="auto">
            <a:xfrm>
              <a:off x="3802379" y="3333750"/>
              <a:ext cx="454025" cy="455613"/>
            </a:xfrm>
            <a:custGeom>
              <a:avLst/>
              <a:gdLst>
                <a:gd name="T0" fmla="*/ 292100 w 286"/>
                <a:gd name="T1" fmla="*/ 455613 h 287"/>
                <a:gd name="T2" fmla="*/ 454025 w 286"/>
                <a:gd name="T3" fmla="*/ 236538 h 287"/>
                <a:gd name="T4" fmla="*/ 133350 w 286"/>
                <a:gd name="T5" fmla="*/ 0 h 287"/>
                <a:gd name="T6" fmla="*/ 0 w 286"/>
                <a:gd name="T7" fmla="*/ 176213 h 287"/>
                <a:gd name="T8" fmla="*/ 0 w 286"/>
                <a:gd name="T9" fmla="*/ 225425 h 287"/>
                <a:gd name="T10" fmla="*/ 292100 w 286"/>
                <a:gd name="T11" fmla="*/ 455613 h 287"/>
                <a:gd name="T12" fmla="*/ 292100 w 286"/>
                <a:gd name="T13" fmla="*/ 455613 h 287"/>
                <a:gd name="T14" fmla="*/ 0 60000 65536"/>
                <a:gd name="T15" fmla="*/ 0 60000 65536"/>
                <a:gd name="T16" fmla="*/ 0 60000 65536"/>
                <a:gd name="T17" fmla="*/ 0 60000 65536"/>
                <a:gd name="T18" fmla="*/ 0 60000 65536"/>
                <a:gd name="T19" fmla="*/ 0 60000 65536"/>
                <a:gd name="T20" fmla="*/ 0 60000 65536"/>
                <a:gd name="T21" fmla="*/ 0 w 286"/>
                <a:gd name="T22" fmla="*/ 0 h 287"/>
                <a:gd name="T23" fmla="*/ 286 w 286"/>
                <a:gd name="T24" fmla="*/ 287 h 28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86" h="287">
                  <a:moveTo>
                    <a:pt x="184" y="287"/>
                  </a:moveTo>
                  <a:lnTo>
                    <a:pt x="286" y="149"/>
                  </a:lnTo>
                  <a:lnTo>
                    <a:pt x="84" y="0"/>
                  </a:lnTo>
                  <a:lnTo>
                    <a:pt x="0" y="111"/>
                  </a:lnTo>
                  <a:lnTo>
                    <a:pt x="0" y="142"/>
                  </a:lnTo>
                  <a:lnTo>
                    <a:pt x="184" y="287"/>
                  </a:ln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sym typeface="宋体" pitchFamily="2" charset="-122"/>
              </a:endParaRPr>
            </a:p>
          </p:txBody>
        </p:sp>
        <p:sp>
          <p:nvSpPr>
            <p:cNvPr id="55" name="Freeform 33"/>
            <p:cNvSpPr>
              <a:spLocks noChangeArrowheads="1"/>
            </p:cNvSpPr>
            <p:nvPr/>
          </p:nvSpPr>
          <p:spPr bwMode="auto">
            <a:xfrm>
              <a:off x="3707129" y="3433763"/>
              <a:ext cx="488950" cy="528638"/>
            </a:xfrm>
            <a:custGeom>
              <a:avLst/>
              <a:gdLst>
                <a:gd name="T0" fmla="*/ 313566 w 276"/>
                <a:gd name="T1" fmla="*/ 528638 h 298"/>
                <a:gd name="T2" fmla="*/ 488950 w 276"/>
                <a:gd name="T3" fmla="*/ 289154 h 298"/>
                <a:gd name="T4" fmla="*/ 99207 w 276"/>
                <a:gd name="T5" fmla="*/ 0 h 298"/>
                <a:gd name="T6" fmla="*/ 0 w 276"/>
                <a:gd name="T7" fmla="*/ 138368 h 298"/>
                <a:gd name="T8" fmla="*/ 313566 w 276"/>
                <a:gd name="T9" fmla="*/ 528638 h 298"/>
                <a:gd name="T10" fmla="*/ 0 60000 65536"/>
                <a:gd name="T11" fmla="*/ 0 60000 65536"/>
                <a:gd name="T12" fmla="*/ 0 60000 65536"/>
                <a:gd name="T13" fmla="*/ 0 60000 65536"/>
                <a:gd name="T14" fmla="*/ 0 60000 65536"/>
                <a:gd name="T15" fmla="*/ 0 w 276"/>
                <a:gd name="T16" fmla="*/ 0 h 298"/>
                <a:gd name="T17" fmla="*/ 276 w 276"/>
                <a:gd name="T18" fmla="*/ 298 h 298"/>
              </a:gdLst>
              <a:ahLst/>
              <a:cxnLst>
                <a:cxn ang="T10">
                  <a:pos x="T0" y="T1"/>
                </a:cxn>
                <a:cxn ang="T11">
                  <a:pos x="T2" y="T3"/>
                </a:cxn>
                <a:cxn ang="T12">
                  <a:pos x="T4" y="T5"/>
                </a:cxn>
                <a:cxn ang="T13">
                  <a:pos x="T6" y="T7"/>
                </a:cxn>
                <a:cxn ang="T14">
                  <a:pos x="T8" y="T9"/>
                </a:cxn>
              </a:cxnLst>
              <a:rect l="T15" t="T16" r="T17" b="T18"/>
              <a:pathLst>
                <a:path w="276" h="298">
                  <a:moveTo>
                    <a:pt x="177" y="298"/>
                  </a:moveTo>
                  <a:cubicBezTo>
                    <a:pt x="276" y="163"/>
                    <a:pt x="276" y="163"/>
                    <a:pt x="276" y="163"/>
                  </a:cubicBezTo>
                  <a:cubicBezTo>
                    <a:pt x="56" y="0"/>
                    <a:pt x="56" y="0"/>
                    <a:pt x="56" y="0"/>
                  </a:cubicBezTo>
                  <a:cubicBezTo>
                    <a:pt x="0" y="78"/>
                    <a:pt x="0" y="78"/>
                    <a:pt x="0" y="78"/>
                  </a:cubicBezTo>
                  <a:cubicBezTo>
                    <a:pt x="44" y="163"/>
                    <a:pt x="104" y="237"/>
                    <a:pt x="177" y="298"/>
                  </a:cubicBezTo>
                  <a:close/>
                </a:path>
              </a:pathLst>
            </a:custGeom>
            <a:solidFill>
              <a:srgbClr val="3C8DA6"/>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sym typeface="宋体" pitchFamily="2" charset="-122"/>
              </a:endParaRPr>
            </a:p>
          </p:txBody>
        </p:sp>
        <p:sp>
          <p:nvSpPr>
            <p:cNvPr id="56" name="Freeform 34"/>
            <p:cNvSpPr>
              <a:spLocks noChangeArrowheads="1"/>
            </p:cNvSpPr>
            <p:nvPr/>
          </p:nvSpPr>
          <p:spPr bwMode="auto">
            <a:xfrm>
              <a:off x="4124642" y="3567113"/>
              <a:ext cx="71437" cy="71438"/>
            </a:xfrm>
            <a:custGeom>
              <a:avLst/>
              <a:gdLst>
                <a:gd name="T0" fmla="*/ 53578 w 40"/>
                <a:gd name="T1" fmla="*/ 10716 h 40"/>
                <a:gd name="T2" fmla="*/ 60721 w 40"/>
                <a:gd name="T3" fmla="*/ 55364 h 40"/>
                <a:gd name="T4" fmla="*/ 16073 w 40"/>
                <a:gd name="T5" fmla="*/ 60722 h 40"/>
                <a:gd name="T6" fmla="*/ 10716 w 40"/>
                <a:gd name="T7" fmla="*/ 17860 h 40"/>
                <a:gd name="T8" fmla="*/ 53578 w 40"/>
                <a:gd name="T9" fmla="*/ 10716 h 40"/>
                <a:gd name="T10" fmla="*/ 53578 w 40"/>
                <a:gd name="T11" fmla="*/ 10716 h 40"/>
                <a:gd name="T12" fmla="*/ 0 60000 65536"/>
                <a:gd name="T13" fmla="*/ 0 60000 65536"/>
                <a:gd name="T14" fmla="*/ 0 60000 65536"/>
                <a:gd name="T15" fmla="*/ 0 60000 65536"/>
                <a:gd name="T16" fmla="*/ 0 60000 65536"/>
                <a:gd name="T17" fmla="*/ 0 60000 65536"/>
                <a:gd name="T18" fmla="*/ 0 w 40"/>
                <a:gd name="T19" fmla="*/ 0 h 40"/>
                <a:gd name="T20" fmla="*/ 40 w 40"/>
                <a:gd name="T21" fmla="*/ 40 h 40"/>
              </a:gdLst>
              <a:ahLst/>
              <a:cxnLst>
                <a:cxn ang="T12">
                  <a:pos x="T0" y="T1"/>
                </a:cxn>
                <a:cxn ang="T13">
                  <a:pos x="T2" y="T3"/>
                </a:cxn>
                <a:cxn ang="T14">
                  <a:pos x="T4" y="T5"/>
                </a:cxn>
                <a:cxn ang="T15">
                  <a:pos x="T6" y="T7"/>
                </a:cxn>
                <a:cxn ang="T16">
                  <a:pos x="T8" y="T9"/>
                </a:cxn>
                <a:cxn ang="T17">
                  <a:pos x="T10" y="T11"/>
                </a:cxn>
              </a:cxnLst>
              <a:rect l="T18" t="T19" r="T20" b="T21"/>
              <a:pathLst>
                <a:path w="40" h="40">
                  <a:moveTo>
                    <a:pt x="30" y="6"/>
                  </a:moveTo>
                  <a:cubicBezTo>
                    <a:pt x="38" y="12"/>
                    <a:pt x="40" y="23"/>
                    <a:pt x="34" y="31"/>
                  </a:cubicBezTo>
                  <a:cubicBezTo>
                    <a:pt x="28" y="38"/>
                    <a:pt x="17" y="40"/>
                    <a:pt x="9" y="34"/>
                  </a:cubicBezTo>
                  <a:cubicBezTo>
                    <a:pt x="2" y="28"/>
                    <a:pt x="0" y="17"/>
                    <a:pt x="6" y="10"/>
                  </a:cubicBezTo>
                  <a:cubicBezTo>
                    <a:pt x="12" y="2"/>
                    <a:pt x="22" y="0"/>
                    <a:pt x="30" y="6"/>
                  </a:cubicBezTo>
                  <a:cubicBezTo>
                    <a:pt x="30" y="6"/>
                    <a:pt x="30" y="6"/>
                    <a:pt x="30" y="6"/>
                  </a:cubicBezTo>
                  <a:close/>
                </a:path>
              </a:pathLst>
            </a:custGeom>
            <a:solidFill>
              <a:srgbClr val="FAD12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sym typeface="宋体" pitchFamily="2" charset="-122"/>
              </a:endParaRPr>
            </a:p>
          </p:txBody>
        </p:sp>
        <p:sp>
          <p:nvSpPr>
            <p:cNvPr id="58" name="Freeform 35"/>
            <p:cNvSpPr>
              <a:spLocks noChangeArrowheads="1"/>
            </p:cNvSpPr>
            <p:nvPr/>
          </p:nvSpPr>
          <p:spPr bwMode="auto">
            <a:xfrm>
              <a:off x="4502467" y="2759076"/>
              <a:ext cx="141287" cy="128588"/>
            </a:xfrm>
            <a:custGeom>
              <a:avLst/>
              <a:gdLst>
                <a:gd name="T0" fmla="*/ 118328 w 80"/>
                <a:gd name="T1" fmla="*/ 23217 h 72"/>
                <a:gd name="T2" fmla="*/ 22959 w 80"/>
                <a:gd name="T3" fmla="*/ 33933 h 72"/>
                <a:gd name="T4" fmla="*/ 15895 w 80"/>
                <a:gd name="T5" fmla="*/ 41077 h 72"/>
                <a:gd name="T6" fmla="*/ 17661 w 80"/>
                <a:gd name="T7" fmla="*/ 103585 h 72"/>
                <a:gd name="T8" fmla="*/ 88304 w 80"/>
                <a:gd name="T9" fmla="*/ 110729 h 72"/>
                <a:gd name="T10" fmla="*/ 118328 w 80"/>
                <a:gd name="T11" fmla="*/ 23217 h 72"/>
                <a:gd name="T12" fmla="*/ 118328 w 80"/>
                <a:gd name="T13" fmla="*/ 23217 h 72"/>
                <a:gd name="T14" fmla="*/ 0 60000 65536"/>
                <a:gd name="T15" fmla="*/ 0 60000 65536"/>
                <a:gd name="T16" fmla="*/ 0 60000 65536"/>
                <a:gd name="T17" fmla="*/ 0 60000 65536"/>
                <a:gd name="T18" fmla="*/ 0 60000 65536"/>
                <a:gd name="T19" fmla="*/ 0 60000 65536"/>
                <a:gd name="T20" fmla="*/ 0 60000 65536"/>
                <a:gd name="T21" fmla="*/ 0 w 80"/>
                <a:gd name="T22" fmla="*/ 0 h 72"/>
                <a:gd name="T23" fmla="*/ 80 w 80"/>
                <a:gd name="T24" fmla="*/ 72 h 7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0" h="72">
                  <a:moveTo>
                    <a:pt x="67" y="13"/>
                  </a:moveTo>
                  <a:cubicBezTo>
                    <a:pt x="54" y="1"/>
                    <a:pt x="34" y="0"/>
                    <a:pt x="13" y="19"/>
                  </a:cubicBezTo>
                  <a:cubicBezTo>
                    <a:pt x="9" y="23"/>
                    <a:pt x="9" y="23"/>
                    <a:pt x="9" y="23"/>
                  </a:cubicBezTo>
                  <a:cubicBezTo>
                    <a:pt x="2" y="33"/>
                    <a:pt x="0" y="46"/>
                    <a:pt x="10" y="58"/>
                  </a:cubicBezTo>
                  <a:cubicBezTo>
                    <a:pt x="18" y="68"/>
                    <a:pt x="33" y="72"/>
                    <a:pt x="50" y="62"/>
                  </a:cubicBezTo>
                  <a:cubicBezTo>
                    <a:pt x="68" y="52"/>
                    <a:pt x="80" y="27"/>
                    <a:pt x="67" y="13"/>
                  </a:cubicBezTo>
                  <a:cubicBezTo>
                    <a:pt x="67" y="13"/>
                    <a:pt x="67" y="13"/>
                    <a:pt x="67" y="13"/>
                  </a:cubicBezTo>
                  <a:close/>
                </a:path>
              </a:pathLst>
            </a:custGeom>
            <a:solidFill>
              <a:srgbClr val="F7EBD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sym typeface="宋体" pitchFamily="2" charset="-122"/>
              </a:endParaRPr>
            </a:p>
          </p:txBody>
        </p:sp>
        <p:sp>
          <p:nvSpPr>
            <p:cNvPr id="59" name="Freeform 36"/>
            <p:cNvSpPr>
              <a:spLocks noChangeArrowheads="1"/>
            </p:cNvSpPr>
            <p:nvPr/>
          </p:nvSpPr>
          <p:spPr bwMode="auto">
            <a:xfrm>
              <a:off x="3340417" y="3570288"/>
              <a:ext cx="904875" cy="904875"/>
            </a:xfrm>
            <a:custGeom>
              <a:avLst/>
              <a:gdLst>
                <a:gd name="T0" fmla="*/ 161142 w 511"/>
                <a:gd name="T1" fmla="*/ 743733 h 511"/>
                <a:gd name="T2" fmla="*/ 161142 w 511"/>
                <a:gd name="T3" fmla="*/ 161142 h 511"/>
                <a:gd name="T4" fmla="*/ 743733 w 511"/>
                <a:gd name="T5" fmla="*/ 161142 h 511"/>
                <a:gd name="T6" fmla="*/ 743733 w 511"/>
                <a:gd name="T7" fmla="*/ 743733 h 511"/>
                <a:gd name="T8" fmla="*/ 161142 w 511"/>
                <a:gd name="T9" fmla="*/ 743733 h 511"/>
                <a:gd name="T10" fmla="*/ 0 60000 65536"/>
                <a:gd name="T11" fmla="*/ 0 60000 65536"/>
                <a:gd name="T12" fmla="*/ 0 60000 65536"/>
                <a:gd name="T13" fmla="*/ 0 60000 65536"/>
                <a:gd name="T14" fmla="*/ 0 60000 65536"/>
                <a:gd name="T15" fmla="*/ 0 w 511"/>
                <a:gd name="T16" fmla="*/ 0 h 511"/>
                <a:gd name="T17" fmla="*/ 511 w 511"/>
                <a:gd name="T18" fmla="*/ 511 h 511"/>
              </a:gdLst>
              <a:ahLst/>
              <a:cxnLst>
                <a:cxn ang="T10">
                  <a:pos x="T0" y="T1"/>
                </a:cxn>
                <a:cxn ang="T11">
                  <a:pos x="T2" y="T3"/>
                </a:cxn>
                <a:cxn ang="T12">
                  <a:pos x="T4" y="T5"/>
                </a:cxn>
                <a:cxn ang="T13">
                  <a:pos x="T6" y="T7"/>
                </a:cxn>
                <a:cxn ang="T14">
                  <a:pos x="T8" y="T9"/>
                </a:cxn>
              </a:cxnLst>
              <a:rect l="T15" t="T16" r="T17" b="T18"/>
              <a:pathLst>
                <a:path w="511" h="511">
                  <a:moveTo>
                    <a:pt x="91" y="420"/>
                  </a:moveTo>
                  <a:cubicBezTo>
                    <a:pt x="0" y="329"/>
                    <a:pt x="0" y="181"/>
                    <a:pt x="91" y="91"/>
                  </a:cubicBezTo>
                  <a:cubicBezTo>
                    <a:pt x="181" y="0"/>
                    <a:pt x="329" y="0"/>
                    <a:pt x="420" y="91"/>
                  </a:cubicBezTo>
                  <a:cubicBezTo>
                    <a:pt x="511" y="181"/>
                    <a:pt x="511" y="329"/>
                    <a:pt x="420" y="420"/>
                  </a:cubicBezTo>
                  <a:cubicBezTo>
                    <a:pt x="329" y="511"/>
                    <a:pt x="181" y="511"/>
                    <a:pt x="91" y="420"/>
                  </a:cubicBez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sym typeface="宋体" pitchFamily="2" charset="-122"/>
              </a:endParaRPr>
            </a:p>
          </p:txBody>
        </p:sp>
        <p:sp>
          <p:nvSpPr>
            <p:cNvPr id="60" name="Freeform 37"/>
            <p:cNvSpPr>
              <a:spLocks noChangeArrowheads="1"/>
            </p:cNvSpPr>
            <p:nvPr/>
          </p:nvSpPr>
          <p:spPr bwMode="auto">
            <a:xfrm>
              <a:off x="3411854" y="3641725"/>
              <a:ext cx="763587" cy="763588"/>
            </a:xfrm>
            <a:custGeom>
              <a:avLst/>
              <a:gdLst>
                <a:gd name="T0" fmla="*/ 134646 w 431"/>
                <a:gd name="T1" fmla="*/ 627170 h 431"/>
                <a:gd name="T2" fmla="*/ 134646 w 431"/>
                <a:gd name="T3" fmla="*/ 134647 h 431"/>
                <a:gd name="T4" fmla="*/ 627169 w 431"/>
                <a:gd name="T5" fmla="*/ 134647 h 431"/>
                <a:gd name="T6" fmla="*/ 627169 w 431"/>
                <a:gd name="T7" fmla="*/ 627170 h 431"/>
                <a:gd name="T8" fmla="*/ 134646 w 431"/>
                <a:gd name="T9" fmla="*/ 627170 h 431"/>
                <a:gd name="T10" fmla="*/ 0 60000 65536"/>
                <a:gd name="T11" fmla="*/ 0 60000 65536"/>
                <a:gd name="T12" fmla="*/ 0 60000 65536"/>
                <a:gd name="T13" fmla="*/ 0 60000 65536"/>
                <a:gd name="T14" fmla="*/ 0 60000 65536"/>
                <a:gd name="T15" fmla="*/ 0 w 431"/>
                <a:gd name="T16" fmla="*/ 0 h 431"/>
                <a:gd name="T17" fmla="*/ 431 w 431"/>
                <a:gd name="T18" fmla="*/ 431 h 431"/>
              </a:gdLst>
              <a:ahLst/>
              <a:cxnLst>
                <a:cxn ang="T10">
                  <a:pos x="T0" y="T1"/>
                </a:cxn>
                <a:cxn ang="T11">
                  <a:pos x="T2" y="T3"/>
                </a:cxn>
                <a:cxn ang="T12">
                  <a:pos x="T4" y="T5"/>
                </a:cxn>
                <a:cxn ang="T13">
                  <a:pos x="T6" y="T7"/>
                </a:cxn>
                <a:cxn ang="T14">
                  <a:pos x="T8" y="T9"/>
                </a:cxn>
              </a:cxnLst>
              <a:rect l="T15" t="T16" r="T17" b="T18"/>
              <a:pathLst>
                <a:path w="431" h="431">
                  <a:moveTo>
                    <a:pt x="76" y="354"/>
                  </a:moveTo>
                  <a:cubicBezTo>
                    <a:pt x="0" y="278"/>
                    <a:pt x="0" y="153"/>
                    <a:pt x="76" y="76"/>
                  </a:cubicBezTo>
                  <a:cubicBezTo>
                    <a:pt x="153" y="0"/>
                    <a:pt x="278" y="0"/>
                    <a:pt x="354" y="76"/>
                  </a:cubicBezTo>
                  <a:cubicBezTo>
                    <a:pt x="431" y="153"/>
                    <a:pt x="431" y="278"/>
                    <a:pt x="354" y="354"/>
                  </a:cubicBezTo>
                  <a:cubicBezTo>
                    <a:pt x="278" y="431"/>
                    <a:pt x="153" y="431"/>
                    <a:pt x="76" y="354"/>
                  </a:cubicBezTo>
                  <a:close/>
                </a:path>
              </a:pathLst>
            </a:custGeom>
            <a:solidFill>
              <a:srgbClr val="1E1D3A"/>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sym typeface="宋体" pitchFamily="2" charset="-122"/>
              </a:endParaRPr>
            </a:p>
          </p:txBody>
        </p:sp>
        <p:sp>
          <p:nvSpPr>
            <p:cNvPr id="61" name="Freeform 38"/>
            <p:cNvSpPr>
              <a:spLocks noChangeArrowheads="1"/>
            </p:cNvSpPr>
            <p:nvPr/>
          </p:nvSpPr>
          <p:spPr bwMode="auto">
            <a:xfrm>
              <a:off x="5386705" y="1525589"/>
              <a:ext cx="904875" cy="904875"/>
            </a:xfrm>
            <a:custGeom>
              <a:avLst/>
              <a:gdLst>
                <a:gd name="T0" fmla="*/ 161142 w 511"/>
                <a:gd name="T1" fmla="*/ 743733 h 511"/>
                <a:gd name="T2" fmla="*/ 161142 w 511"/>
                <a:gd name="T3" fmla="*/ 161142 h 511"/>
                <a:gd name="T4" fmla="*/ 743733 w 511"/>
                <a:gd name="T5" fmla="*/ 161142 h 511"/>
                <a:gd name="T6" fmla="*/ 743733 w 511"/>
                <a:gd name="T7" fmla="*/ 743733 h 511"/>
                <a:gd name="T8" fmla="*/ 161142 w 511"/>
                <a:gd name="T9" fmla="*/ 743733 h 511"/>
                <a:gd name="T10" fmla="*/ 0 60000 65536"/>
                <a:gd name="T11" fmla="*/ 0 60000 65536"/>
                <a:gd name="T12" fmla="*/ 0 60000 65536"/>
                <a:gd name="T13" fmla="*/ 0 60000 65536"/>
                <a:gd name="T14" fmla="*/ 0 60000 65536"/>
                <a:gd name="T15" fmla="*/ 0 w 511"/>
                <a:gd name="T16" fmla="*/ 0 h 511"/>
                <a:gd name="T17" fmla="*/ 511 w 511"/>
                <a:gd name="T18" fmla="*/ 511 h 511"/>
              </a:gdLst>
              <a:ahLst/>
              <a:cxnLst>
                <a:cxn ang="T10">
                  <a:pos x="T0" y="T1"/>
                </a:cxn>
                <a:cxn ang="T11">
                  <a:pos x="T2" y="T3"/>
                </a:cxn>
                <a:cxn ang="T12">
                  <a:pos x="T4" y="T5"/>
                </a:cxn>
                <a:cxn ang="T13">
                  <a:pos x="T6" y="T7"/>
                </a:cxn>
                <a:cxn ang="T14">
                  <a:pos x="T8" y="T9"/>
                </a:cxn>
              </a:cxnLst>
              <a:rect l="T15" t="T16" r="T17" b="T18"/>
              <a:pathLst>
                <a:path w="511" h="511">
                  <a:moveTo>
                    <a:pt x="91" y="420"/>
                  </a:moveTo>
                  <a:cubicBezTo>
                    <a:pt x="0" y="329"/>
                    <a:pt x="0" y="181"/>
                    <a:pt x="91" y="91"/>
                  </a:cubicBezTo>
                  <a:cubicBezTo>
                    <a:pt x="181" y="0"/>
                    <a:pt x="329" y="0"/>
                    <a:pt x="420" y="91"/>
                  </a:cubicBezTo>
                  <a:cubicBezTo>
                    <a:pt x="511" y="181"/>
                    <a:pt x="511" y="329"/>
                    <a:pt x="420" y="420"/>
                  </a:cubicBezTo>
                  <a:cubicBezTo>
                    <a:pt x="329" y="511"/>
                    <a:pt x="181" y="511"/>
                    <a:pt x="91" y="420"/>
                  </a:cubicBez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sym typeface="宋体" pitchFamily="2" charset="-122"/>
              </a:endParaRPr>
            </a:p>
          </p:txBody>
        </p:sp>
        <p:sp>
          <p:nvSpPr>
            <p:cNvPr id="62" name="Freeform 39"/>
            <p:cNvSpPr>
              <a:spLocks noChangeArrowheads="1"/>
            </p:cNvSpPr>
            <p:nvPr/>
          </p:nvSpPr>
          <p:spPr bwMode="auto">
            <a:xfrm>
              <a:off x="5456555" y="1597026"/>
              <a:ext cx="763587" cy="762000"/>
            </a:xfrm>
            <a:custGeom>
              <a:avLst/>
              <a:gdLst>
                <a:gd name="T0" fmla="*/ 134646 w 431"/>
                <a:gd name="T1" fmla="*/ 625865 h 431"/>
                <a:gd name="T2" fmla="*/ 134646 w 431"/>
                <a:gd name="T3" fmla="*/ 134367 h 431"/>
                <a:gd name="T4" fmla="*/ 627169 w 431"/>
                <a:gd name="T5" fmla="*/ 134367 h 431"/>
                <a:gd name="T6" fmla="*/ 627169 w 431"/>
                <a:gd name="T7" fmla="*/ 625865 h 431"/>
                <a:gd name="T8" fmla="*/ 134646 w 431"/>
                <a:gd name="T9" fmla="*/ 625865 h 431"/>
                <a:gd name="T10" fmla="*/ 0 60000 65536"/>
                <a:gd name="T11" fmla="*/ 0 60000 65536"/>
                <a:gd name="T12" fmla="*/ 0 60000 65536"/>
                <a:gd name="T13" fmla="*/ 0 60000 65536"/>
                <a:gd name="T14" fmla="*/ 0 60000 65536"/>
                <a:gd name="T15" fmla="*/ 0 w 431"/>
                <a:gd name="T16" fmla="*/ 0 h 431"/>
                <a:gd name="T17" fmla="*/ 431 w 431"/>
                <a:gd name="T18" fmla="*/ 431 h 431"/>
              </a:gdLst>
              <a:ahLst/>
              <a:cxnLst>
                <a:cxn ang="T10">
                  <a:pos x="T0" y="T1"/>
                </a:cxn>
                <a:cxn ang="T11">
                  <a:pos x="T2" y="T3"/>
                </a:cxn>
                <a:cxn ang="T12">
                  <a:pos x="T4" y="T5"/>
                </a:cxn>
                <a:cxn ang="T13">
                  <a:pos x="T6" y="T7"/>
                </a:cxn>
                <a:cxn ang="T14">
                  <a:pos x="T8" y="T9"/>
                </a:cxn>
              </a:cxnLst>
              <a:rect l="T15" t="T16" r="T17" b="T18"/>
              <a:pathLst>
                <a:path w="431" h="431">
                  <a:moveTo>
                    <a:pt x="76" y="354"/>
                  </a:moveTo>
                  <a:cubicBezTo>
                    <a:pt x="0" y="278"/>
                    <a:pt x="0" y="153"/>
                    <a:pt x="76" y="76"/>
                  </a:cubicBezTo>
                  <a:cubicBezTo>
                    <a:pt x="153" y="0"/>
                    <a:pt x="278" y="0"/>
                    <a:pt x="354" y="76"/>
                  </a:cubicBezTo>
                  <a:cubicBezTo>
                    <a:pt x="431" y="153"/>
                    <a:pt x="431" y="278"/>
                    <a:pt x="354" y="354"/>
                  </a:cubicBezTo>
                  <a:cubicBezTo>
                    <a:pt x="278" y="431"/>
                    <a:pt x="153" y="431"/>
                    <a:pt x="76" y="354"/>
                  </a:cubicBezTo>
                  <a:close/>
                </a:path>
              </a:pathLst>
            </a:custGeom>
            <a:solidFill>
              <a:srgbClr val="1E1D3A"/>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sym typeface="宋体" pitchFamily="2" charset="-122"/>
              </a:endParaRPr>
            </a:p>
          </p:txBody>
        </p:sp>
        <p:sp>
          <p:nvSpPr>
            <p:cNvPr id="63" name="Oval 40"/>
            <p:cNvSpPr>
              <a:spLocks noChangeArrowheads="1"/>
            </p:cNvSpPr>
            <p:nvPr/>
          </p:nvSpPr>
          <p:spPr bwMode="auto">
            <a:xfrm>
              <a:off x="2956242" y="2587626"/>
              <a:ext cx="825500" cy="825500"/>
            </a:xfrm>
            <a:prstGeom prst="ellipse">
              <a:avLst/>
            </a:pr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eaLnBrk="1" hangingPunct="1"/>
              <a:endParaRPr lang="zh-CN" altLang="zh-CN"/>
            </a:p>
          </p:txBody>
        </p:sp>
        <p:sp>
          <p:nvSpPr>
            <p:cNvPr id="64" name="Oval 41"/>
            <p:cNvSpPr>
              <a:spLocks noChangeArrowheads="1"/>
            </p:cNvSpPr>
            <p:nvPr/>
          </p:nvSpPr>
          <p:spPr bwMode="auto">
            <a:xfrm>
              <a:off x="3021329" y="2651126"/>
              <a:ext cx="696912" cy="696913"/>
            </a:xfrm>
            <a:prstGeom prst="ellipse">
              <a:avLst/>
            </a:prstGeom>
            <a:solidFill>
              <a:srgbClr val="F88A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eaLnBrk="1" hangingPunct="1"/>
              <a:endParaRPr lang="zh-CN" altLang="zh-CN"/>
            </a:p>
          </p:txBody>
        </p:sp>
        <p:sp>
          <p:nvSpPr>
            <p:cNvPr id="73" name="Oval 42"/>
            <p:cNvSpPr>
              <a:spLocks noChangeArrowheads="1"/>
            </p:cNvSpPr>
            <p:nvPr/>
          </p:nvSpPr>
          <p:spPr bwMode="auto">
            <a:xfrm>
              <a:off x="4404042" y="1141413"/>
              <a:ext cx="823912" cy="825500"/>
            </a:xfrm>
            <a:prstGeom prst="ellipse">
              <a:avLst/>
            </a:pr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eaLnBrk="1" hangingPunct="1"/>
              <a:endParaRPr lang="zh-CN" altLang="zh-CN"/>
            </a:p>
          </p:txBody>
        </p:sp>
        <p:sp>
          <p:nvSpPr>
            <p:cNvPr id="75" name="Oval 43"/>
            <p:cNvSpPr>
              <a:spLocks noChangeArrowheads="1"/>
            </p:cNvSpPr>
            <p:nvPr/>
          </p:nvSpPr>
          <p:spPr bwMode="auto">
            <a:xfrm>
              <a:off x="4467542" y="1206501"/>
              <a:ext cx="695325" cy="696913"/>
            </a:xfrm>
            <a:prstGeom prst="ellipse">
              <a:avLst/>
            </a:prstGeom>
            <a:solidFill>
              <a:srgbClr val="F88A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eaLnBrk="1" hangingPunct="1"/>
              <a:endParaRPr lang="zh-CN" altLang="zh-CN"/>
            </a:p>
          </p:txBody>
        </p:sp>
        <p:sp>
          <p:nvSpPr>
            <p:cNvPr id="76" name="Oval 44"/>
            <p:cNvSpPr>
              <a:spLocks noChangeArrowheads="1"/>
            </p:cNvSpPr>
            <p:nvPr/>
          </p:nvSpPr>
          <p:spPr bwMode="auto">
            <a:xfrm>
              <a:off x="4404042" y="4035425"/>
              <a:ext cx="823912" cy="822325"/>
            </a:xfrm>
            <a:prstGeom prst="ellipse">
              <a:avLst/>
            </a:pr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eaLnBrk="1" hangingPunct="1"/>
              <a:endParaRPr lang="zh-CN" altLang="zh-CN"/>
            </a:p>
          </p:txBody>
        </p:sp>
        <p:sp>
          <p:nvSpPr>
            <p:cNvPr id="78" name="Oval 45"/>
            <p:cNvSpPr>
              <a:spLocks noChangeArrowheads="1"/>
            </p:cNvSpPr>
            <p:nvPr/>
          </p:nvSpPr>
          <p:spPr bwMode="auto">
            <a:xfrm>
              <a:off x="4467542" y="4098925"/>
              <a:ext cx="695325" cy="695325"/>
            </a:xfrm>
            <a:prstGeom prst="ellipse">
              <a:avLst/>
            </a:prstGeom>
            <a:solidFill>
              <a:srgbClr val="F88A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eaLnBrk="1" hangingPunct="1"/>
              <a:endParaRPr lang="zh-CN" altLang="zh-CN"/>
            </a:p>
          </p:txBody>
        </p:sp>
        <p:sp>
          <p:nvSpPr>
            <p:cNvPr id="79" name="Freeform 46"/>
            <p:cNvSpPr>
              <a:spLocks noChangeArrowheads="1"/>
            </p:cNvSpPr>
            <p:nvPr/>
          </p:nvSpPr>
          <p:spPr bwMode="auto">
            <a:xfrm>
              <a:off x="3340417" y="1525589"/>
              <a:ext cx="904875" cy="904875"/>
            </a:xfrm>
            <a:custGeom>
              <a:avLst/>
              <a:gdLst>
                <a:gd name="T0" fmla="*/ 161142 w 511"/>
                <a:gd name="T1" fmla="*/ 161142 h 511"/>
                <a:gd name="T2" fmla="*/ 743733 w 511"/>
                <a:gd name="T3" fmla="*/ 161142 h 511"/>
                <a:gd name="T4" fmla="*/ 743733 w 511"/>
                <a:gd name="T5" fmla="*/ 743733 h 511"/>
                <a:gd name="T6" fmla="*/ 161142 w 511"/>
                <a:gd name="T7" fmla="*/ 743733 h 511"/>
                <a:gd name="T8" fmla="*/ 161142 w 511"/>
                <a:gd name="T9" fmla="*/ 161142 h 511"/>
                <a:gd name="T10" fmla="*/ 0 60000 65536"/>
                <a:gd name="T11" fmla="*/ 0 60000 65536"/>
                <a:gd name="T12" fmla="*/ 0 60000 65536"/>
                <a:gd name="T13" fmla="*/ 0 60000 65536"/>
                <a:gd name="T14" fmla="*/ 0 60000 65536"/>
                <a:gd name="T15" fmla="*/ 0 w 511"/>
                <a:gd name="T16" fmla="*/ 0 h 511"/>
                <a:gd name="T17" fmla="*/ 511 w 511"/>
                <a:gd name="T18" fmla="*/ 511 h 511"/>
              </a:gdLst>
              <a:ahLst/>
              <a:cxnLst>
                <a:cxn ang="T10">
                  <a:pos x="T0" y="T1"/>
                </a:cxn>
                <a:cxn ang="T11">
                  <a:pos x="T2" y="T3"/>
                </a:cxn>
                <a:cxn ang="T12">
                  <a:pos x="T4" y="T5"/>
                </a:cxn>
                <a:cxn ang="T13">
                  <a:pos x="T6" y="T7"/>
                </a:cxn>
                <a:cxn ang="T14">
                  <a:pos x="T8" y="T9"/>
                </a:cxn>
              </a:cxnLst>
              <a:rect l="T15" t="T16" r="T17" b="T18"/>
              <a:pathLst>
                <a:path w="511" h="511">
                  <a:moveTo>
                    <a:pt x="91" y="91"/>
                  </a:moveTo>
                  <a:cubicBezTo>
                    <a:pt x="181" y="0"/>
                    <a:pt x="329" y="0"/>
                    <a:pt x="420" y="91"/>
                  </a:cubicBezTo>
                  <a:cubicBezTo>
                    <a:pt x="511" y="181"/>
                    <a:pt x="511" y="329"/>
                    <a:pt x="420" y="420"/>
                  </a:cubicBezTo>
                  <a:cubicBezTo>
                    <a:pt x="329" y="511"/>
                    <a:pt x="181" y="511"/>
                    <a:pt x="91" y="420"/>
                  </a:cubicBezTo>
                  <a:cubicBezTo>
                    <a:pt x="0" y="329"/>
                    <a:pt x="0" y="181"/>
                    <a:pt x="91" y="91"/>
                  </a:cubicBez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sym typeface="宋体" pitchFamily="2" charset="-122"/>
              </a:endParaRPr>
            </a:p>
          </p:txBody>
        </p:sp>
        <p:sp>
          <p:nvSpPr>
            <p:cNvPr id="81" name="Freeform 47"/>
            <p:cNvSpPr>
              <a:spLocks noChangeArrowheads="1"/>
            </p:cNvSpPr>
            <p:nvPr/>
          </p:nvSpPr>
          <p:spPr bwMode="auto">
            <a:xfrm>
              <a:off x="3411854" y="1597026"/>
              <a:ext cx="763587" cy="762000"/>
            </a:xfrm>
            <a:custGeom>
              <a:avLst/>
              <a:gdLst>
                <a:gd name="T0" fmla="*/ 134646 w 431"/>
                <a:gd name="T1" fmla="*/ 134367 h 431"/>
                <a:gd name="T2" fmla="*/ 627169 w 431"/>
                <a:gd name="T3" fmla="*/ 134367 h 431"/>
                <a:gd name="T4" fmla="*/ 627169 w 431"/>
                <a:gd name="T5" fmla="*/ 625865 h 431"/>
                <a:gd name="T6" fmla="*/ 134646 w 431"/>
                <a:gd name="T7" fmla="*/ 625865 h 431"/>
                <a:gd name="T8" fmla="*/ 134646 w 431"/>
                <a:gd name="T9" fmla="*/ 134367 h 431"/>
                <a:gd name="T10" fmla="*/ 0 60000 65536"/>
                <a:gd name="T11" fmla="*/ 0 60000 65536"/>
                <a:gd name="T12" fmla="*/ 0 60000 65536"/>
                <a:gd name="T13" fmla="*/ 0 60000 65536"/>
                <a:gd name="T14" fmla="*/ 0 60000 65536"/>
                <a:gd name="T15" fmla="*/ 0 w 431"/>
                <a:gd name="T16" fmla="*/ 0 h 431"/>
                <a:gd name="T17" fmla="*/ 431 w 431"/>
                <a:gd name="T18" fmla="*/ 431 h 431"/>
              </a:gdLst>
              <a:ahLst/>
              <a:cxnLst>
                <a:cxn ang="T10">
                  <a:pos x="T0" y="T1"/>
                </a:cxn>
                <a:cxn ang="T11">
                  <a:pos x="T2" y="T3"/>
                </a:cxn>
                <a:cxn ang="T12">
                  <a:pos x="T4" y="T5"/>
                </a:cxn>
                <a:cxn ang="T13">
                  <a:pos x="T6" y="T7"/>
                </a:cxn>
                <a:cxn ang="T14">
                  <a:pos x="T8" y="T9"/>
                </a:cxn>
              </a:cxnLst>
              <a:rect l="T15" t="T16" r="T17" b="T18"/>
              <a:pathLst>
                <a:path w="431" h="431">
                  <a:moveTo>
                    <a:pt x="76" y="76"/>
                  </a:moveTo>
                  <a:cubicBezTo>
                    <a:pt x="153" y="0"/>
                    <a:pt x="278" y="0"/>
                    <a:pt x="354" y="76"/>
                  </a:cubicBezTo>
                  <a:cubicBezTo>
                    <a:pt x="431" y="153"/>
                    <a:pt x="431" y="278"/>
                    <a:pt x="354" y="354"/>
                  </a:cubicBezTo>
                  <a:cubicBezTo>
                    <a:pt x="278" y="431"/>
                    <a:pt x="153" y="431"/>
                    <a:pt x="76" y="354"/>
                  </a:cubicBezTo>
                  <a:cubicBezTo>
                    <a:pt x="0" y="278"/>
                    <a:pt x="0" y="153"/>
                    <a:pt x="76" y="76"/>
                  </a:cubicBezTo>
                  <a:close/>
                </a:path>
              </a:pathLst>
            </a:custGeom>
            <a:solidFill>
              <a:srgbClr val="1E1D3A"/>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sym typeface="宋体" pitchFamily="2" charset="-122"/>
              </a:endParaRPr>
            </a:p>
          </p:txBody>
        </p:sp>
        <p:sp>
          <p:nvSpPr>
            <p:cNvPr id="82" name="Freeform 48"/>
            <p:cNvSpPr>
              <a:spLocks noChangeArrowheads="1"/>
            </p:cNvSpPr>
            <p:nvPr/>
          </p:nvSpPr>
          <p:spPr bwMode="auto">
            <a:xfrm>
              <a:off x="4743767" y="2825751"/>
              <a:ext cx="1189037" cy="781050"/>
            </a:xfrm>
            <a:custGeom>
              <a:avLst/>
              <a:gdLst>
                <a:gd name="T0" fmla="*/ 1189037 w 672"/>
                <a:gd name="T1" fmla="*/ 494134 h 441"/>
                <a:gd name="T2" fmla="*/ 951937 w 672"/>
                <a:gd name="T3" fmla="*/ 336507 h 441"/>
                <a:gd name="T4" fmla="*/ 854620 w 672"/>
                <a:gd name="T5" fmla="*/ 216073 h 441"/>
                <a:gd name="T6" fmla="*/ 821002 w 672"/>
                <a:gd name="T7" fmla="*/ 185964 h 441"/>
                <a:gd name="T8" fmla="*/ 693605 w 672"/>
                <a:gd name="T9" fmla="*/ 100952 h 441"/>
                <a:gd name="T10" fmla="*/ 590980 w 672"/>
                <a:gd name="T11" fmla="*/ 33651 h 441"/>
                <a:gd name="T12" fmla="*/ 560900 w 672"/>
                <a:gd name="T13" fmla="*/ 14169 h 441"/>
                <a:gd name="T14" fmla="*/ 500740 w 672"/>
                <a:gd name="T15" fmla="*/ 26566 h 441"/>
                <a:gd name="T16" fmla="*/ 490124 w 672"/>
                <a:gd name="T17" fmla="*/ 42506 h 441"/>
                <a:gd name="T18" fmla="*/ 502510 w 672"/>
                <a:gd name="T19" fmla="*/ 102723 h 441"/>
                <a:gd name="T20" fmla="*/ 483046 w 672"/>
                <a:gd name="T21" fmla="*/ 90326 h 441"/>
                <a:gd name="T22" fmla="*/ 417578 w 672"/>
                <a:gd name="T23" fmla="*/ 104494 h 441"/>
                <a:gd name="T24" fmla="*/ 405193 w 672"/>
                <a:gd name="T25" fmla="*/ 122205 h 441"/>
                <a:gd name="T26" fmla="*/ 417578 w 672"/>
                <a:gd name="T27" fmla="*/ 189506 h 441"/>
                <a:gd name="T28" fmla="*/ 375113 w 672"/>
                <a:gd name="T29" fmla="*/ 161169 h 441"/>
                <a:gd name="T30" fmla="*/ 307876 w 672"/>
                <a:gd name="T31" fmla="*/ 173567 h 441"/>
                <a:gd name="T32" fmla="*/ 295490 w 672"/>
                <a:gd name="T33" fmla="*/ 193049 h 441"/>
                <a:gd name="T34" fmla="*/ 309645 w 672"/>
                <a:gd name="T35" fmla="*/ 258579 h 441"/>
                <a:gd name="T36" fmla="*/ 93778 w 672"/>
                <a:gd name="T37" fmla="*/ 115121 h 441"/>
                <a:gd name="T38" fmla="*/ 26541 w 672"/>
                <a:gd name="T39" fmla="*/ 129289 h 441"/>
                <a:gd name="T40" fmla="*/ 14155 w 672"/>
                <a:gd name="T41" fmla="*/ 148771 h 441"/>
                <a:gd name="T42" fmla="*/ 28310 w 672"/>
                <a:gd name="T43" fmla="*/ 214302 h 441"/>
                <a:gd name="T44" fmla="*/ 352111 w 672"/>
                <a:gd name="T45" fmla="*/ 430374 h 441"/>
                <a:gd name="T46" fmla="*/ 403423 w 672"/>
                <a:gd name="T47" fmla="*/ 566748 h 441"/>
                <a:gd name="T48" fmla="*/ 435272 w 672"/>
                <a:gd name="T49" fmla="*/ 595086 h 441"/>
                <a:gd name="T50" fmla="*/ 590980 w 672"/>
                <a:gd name="T51" fmla="*/ 651761 h 441"/>
                <a:gd name="T52" fmla="*/ 636984 w 672"/>
                <a:gd name="T53" fmla="*/ 657074 h 441"/>
                <a:gd name="T54" fmla="*/ 782075 w 672"/>
                <a:gd name="T55" fmla="*/ 641134 h 441"/>
                <a:gd name="T56" fmla="*/ 990864 w 672"/>
                <a:gd name="T57" fmla="*/ 781050 h 441"/>
                <a:gd name="T58" fmla="*/ 1189037 w 672"/>
                <a:gd name="T59" fmla="*/ 494134 h 441"/>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672"/>
                <a:gd name="T91" fmla="*/ 0 h 441"/>
                <a:gd name="T92" fmla="*/ 672 w 672"/>
                <a:gd name="T93" fmla="*/ 441 h 441"/>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672" h="441">
                  <a:moveTo>
                    <a:pt x="672" y="279"/>
                  </a:moveTo>
                  <a:cubicBezTo>
                    <a:pt x="538" y="190"/>
                    <a:pt x="538" y="190"/>
                    <a:pt x="538" y="190"/>
                  </a:cubicBezTo>
                  <a:cubicBezTo>
                    <a:pt x="483" y="122"/>
                    <a:pt x="483" y="122"/>
                    <a:pt x="483" y="122"/>
                  </a:cubicBezTo>
                  <a:cubicBezTo>
                    <a:pt x="478" y="117"/>
                    <a:pt x="472" y="111"/>
                    <a:pt x="464" y="105"/>
                  </a:cubicBezTo>
                  <a:cubicBezTo>
                    <a:pt x="392" y="57"/>
                    <a:pt x="392" y="57"/>
                    <a:pt x="392" y="57"/>
                  </a:cubicBezTo>
                  <a:cubicBezTo>
                    <a:pt x="334" y="19"/>
                    <a:pt x="334" y="19"/>
                    <a:pt x="334" y="19"/>
                  </a:cubicBezTo>
                  <a:cubicBezTo>
                    <a:pt x="317" y="8"/>
                    <a:pt x="317" y="8"/>
                    <a:pt x="317" y="8"/>
                  </a:cubicBezTo>
                  <a:cubicBezTo>
                    <a:pt x="306" y="0"/>
                    <a:pt x="291" y="3"/>
                    <a:pt x="283" y="15"/>
                  </a:cubicBezTo>
                  <a:cubicBezTo>
                    <a:pt x="277" y="24"/>
                    <a:pt x="277" y="24"/>
                    <a:pt x="277" y="24"/>
                  </a:cubicBezTo>
                  <a:cubicBezTo>
                    <a:pt x="269" y="35"/>
                    <a:pt x="273" y="51"/>
                    <a:pt x="284" y="58"/>
                  </a:cubicBezTo>
                  <a:cubicBezTo>
                    <a:pt x="273" y="51"/>
                    <a:pt x="273" y="51"/>
                    <a:pt x="273" y="51"/>
                  </a:cubicBezTo>
                  <a:cubicBezTo>
                    <a:pt x="261" y="43"/>
                    <a:pt x="244" y="46"/>
                    <a:pt x="236" y="59"/>
                  </a:cubicBezTo>
                  <a:cubicBezTo>
                    <a:pt x="229" y="69"/>
                    <a:pt x="229" y="69"/>
                    <a:pt x="229" y="69"/>
                  </a:cubicBezTo>
                  <a:cubicBezTo>
                    <a:pt x="221" y="82"/>
                    <a:pt x="224" y="99"/>
                    <a:pt x="236" y="107"/>
                  </a:cubicBezTo>
                  <a:cubicBezTo>
                    <a:pt x="212" y="91"/>
                    <a:pt x="212" y="91"/>
                    <a:pt x="212" y="91"/>
                  </a:cubicBezTo>
                  <a:cubicBezTo>
                    <a:pt x="199" y="82"/>
                    <a:pt x="183" y="86"/>
                    <a:pt x="174" y="98"/>
                  </a:cubicBezTo>
                  <a:cubicBezTo>
                    <a:pt x="167" y="109"/>
                    <a:pt x="167" y="109"/>
                    <a:pt x="167" y="109"/>
                  </a:cubicBezTo>
                  <a:cubicBezTo>
                    <a:pt x="159" y="121"/>
                    <a:pt x="162" y="138"/>
                    <a:pt x="175" y="146"/>
                  </a:cubicBezTo>
                  <a:cubicBezTo>
                    <a:pt x="53" y="65"/>
                    <a:pt x="53" y="65"/>
                    <a:pt x="53" y="65"/>
                  </a:cubicBezTo>
                  <a:cubicBezTo>
                    <a:pt x="40" y="57"/>
                    <a:pt x="24" y="60"/>
                    <a:pt x="15" y="73"/>
                  </a:cubicBezTo>
                  <a:cubicBezTo>
                    <a:pt x="8" y="84"/>
                    <a:pt x="8" y="84"/>
                    <a:pt x="8" y="84"/>
                  </a:cubicBezTo>
                  <a:cubicBezTo>
                    <a:pt x="0" y="96"/>
                    <a:pt x="3" y="113"/>
                    <a:pt x="16" y="121"/>
                  </a:cubicBezTo>
                  <a:cubicBezTo>
                    <a:pt x="199" y="243"/>
                    <a:pt x="199" y="243"/>
                    <a:pt x="199" y="243"/>
                  </a:cubicBezTo>
                  <a:cubicBezTo>
                    <a:pt x="228" y="320"/>
                    <a:pt x="228" y="320"/>
                    <a:pt x="228" y="320"/>
                  </a:cubicBezTo>
                  <a:cubicBezTo>
                    <a:pt x="231" y="328"/>
                    <a:pt x="238" y="333"/>
                    <a:pt x="246" y="336"/>
                  </a:cubicBezTo>
                  <a:cubicBezTo>
                    <a:pt x="334" y="368"/>
                    <a:pt x="334" y="368"/>
                    <a:pt x="334" y="368"/>
                  </a:cubicBezTo>
                  <a:cubicBezTo>
                    <a:pt x="344" y="371"/>
                    <a:pt x="352" y="372"/>
                    <a:pt x="360" y="371"/>
                  </a:cubicBezTo>
                  <a:cubicBezTo>
                    <a:pt x="442" y="362"/>
                    <a:pt x="442" y="362"/>
                    <a:pt x="442" y="362"/>
                  </a:cubicBezTo>
                  <a:cubicBezTo>
                    <a:pt x="560" y="441"/>
                    <a:pt x="560" y="441"/>
                    <a:pt x="560" y="441"/>
                  </a:cubicBezTo>
                  <a:cubicBezTo>
                    <a:pt x="672" y="279"/>
                    <a:pt x="672" y="279"/>
                    <a:pt x="672" y="279"/>
                  </a:cubicBezTo>
                  <a:close/>
                </a:path>
              </a:pathLst>
            </a:custGeom>
            <a:solidFill>
              <a:srgbClr val="F6E0B7"/>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sym typeface="宋体" pitchFamily="2" charset="-122"/>
              </a:endParaRPr>
            </a:p>
          </p:txBody>
        </p:sp>
        <p:sp>
          <p:nvSpPr>
            <p:cNvPr id="84" name="Freeform 49"/>
            <p:cNvSpPr>
              <a:spLocks noEditPoints="1" noChangeArrowheads="1"/>
            </p:cNvSpPr>
            <p:nvPr/>
          </p:nvSpPr>
          <p:spPr bwMode="auto">
            <a:xfrm>
              <a:off x="5024755" y="2843214"/>
              <a:ext cx="293687" cy="531813"/>
            </a:xfrm>
            <a:custGeom>
              <a:avLst/>
              <a:gdLst>
                <a:gd name="T0" fmla="*/ 70768 w 166"/>
                <a:gd name="T1" fmla="*/ 413041 h 300"/>
                <a:gd name="T2" fmla="*/ 95537 w 166"/>
                <a:gd name="T3" fmla="*/ 476859 h 300"/>
                <a:gd name="T4" fmla="*/ 251226 w 166"/>
                <a:gd name="T5" fmla="*/ 531813 h 300"/>
                <a:gd name="T6" fmla="*/ 70768 w 166"/>
                <a:gd name="T7" fmla="*/ 413041 h 300"/>
                <a:gd name="T8" fmla="*/ 26538 w 166"/>
                <a:gd name="T9" fmla="*/ 155998 h 300"/>
                <a:gd name="T10" fmla="*/ 14154 w 166"/>
                <a:gd name="T11" fmla="*/ 175498 h 300"/>
                <a:gd name="T12" fmla="*/ 28307 w 166"/>
                <a:gd name="T13" fmla="*/ 241089 h 300"/>
                <a:gd name="T14" fmla="*/ 162766 w 166"/>
                <a:gd name="T15" fmla="*/ 331497 h 300"/>
                <a:gd name="T16" fmla="*/ 42461 w 166"/>
                <a:gd name="T17" fmla="*/ 198544 h 300"/>
                <a:gd name="T18" fmla="*/ 31846 w 166"/>
                <a:gd name="T19" fmla="*/ 148908 h 300"/>
                <a:gd name="T20" fmla="*/ 26538 w 166"/>
                <a:gd name="T21" fmla="*/ 155998 h 300"/>
                <a:gd name="T22" fmla="*/ 123844 w 166"/>
                <a:gd name="T23" fmla="*/ 104590 h 300"/>
                <a:gd name="T24" fmla="*/ 136228 w 166"/>
                <a:gd name="T25" fmla="*/ 86863 h 300"/>
                <a:gd name="T26" fmla="*/ 141536 w 166"/>
                <a:gd name="T27" fmla="*/ 79772 h 300"/>
                <a:gd name="T28" fmla="*/ 148613 w 166"/>
                <a:gd name="T29" fmla="*/ 125862 h 300"/>
                <a:gd name="T30" fmla="*/ 228227 w 166"/>
                <a:gd name="T31" fmla="*/ 232225 h 300"/>
                <a:gd name="T32" fmla="*/ 136228 w 166"/>
                <a:gd name="T33" fmla="*/ 171953 h 300"/>
                <a:gd name="T34" fmla="*/ 123844 w 166"/>
                <a:gd name="T35" fmla="*/ 104590 h 300"/>
                <a:gd name="T36" fmla="*/ 219381 w 166"/>
                <a:gd name="T37" fmla="*/ 8864 h 300"/>
                <a:gd name="T38" fmla="*/ 208765 w 166"/>
                <a:gd name="T39" fmla="*/ 24818 h 300"/>
                <a:gd name="T40" fmla="*/ 221150 w 166"/>
                <a:gd name="T41" fmla="*/ 85090 h 300"/>
                <a:gd name="T42" fmla="*/ 293687 w 166"/>
                <a:gd name="T43" fmla="*/ 134726 h 300"/>
                <a:gd name="T44" fmla="*/ 231765 w 166"/>
                <a:gd name="T45" fmla="*/ 40772 h 300"/>
                <a:gd name="T46" fmla="*/ 226457 w 166"/>
                <a:gd name="T47" fmla="*/ 0 h 300"/>
                <a:gd name="T48" fmla="*/ 219381 w 166"/>
                <a:gd name="T49" fmla="*/ 8864 h 30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66"/>
                <a:gd name="T76" fmla="*/ 0 h 300"/>
                <a:gd name="T77" fmla="*/ 166 w 166"/>
                <a:gd name="T78" fmla="*/ 300 h 30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66" h="300">
                  <a:moveTo>
                    <a:pt x="40" y="233"/>
                  </a:moveTo>
                  <a:cubicBezTo>
                    <a:pt x="54" y="269"/>
                    <a:pt x="54" y="269"/>
                    <a:pt x="54" y="269"/>
                  </a:cubicBezTo>
                  <a:cubicBezTo>
                    <a:pt x="142" y="300"/>
                    <a:pt x="142" y="300"/>
                    <a:pt x="142" y="300"/>
                  </a:cubicBezTo>
                  <a:cubicBezTo>
                    <a:pt x="40" y="233"/>
                    <a:pt x="40" y="233"/>
                    <a:pt x="40" y="233"/>
                  </a:cubicBezTo>
                  <a:close/>
                  <a:moveTo>
                    <a:pt x="15" y="88"/>
                  </a:moveTo>
                  <a:cubicBezTo>
                    <a:pt x="8" y="99"/>
                    <a:pt x="8" y="99"/>
                    <a:pt x="8" y="99"/>
                  </a:cubicBezTo>
                  <a:cubicBezTo>
                    <a:pt x="0" y="111"/>
                    <a:pt x="3" y="128"/>
                    <a:pt x="16" y="136"/>
                  </a:cubicBezTo>
                  <a:cubicBezTo>
                    <a:pt x="92" y="187"/>
                    <a:pt x="92" y="187"/>
                    <a:pt x="92" y="187"/>
                  </a:cubicBezTo>
                  <a:cubicBezTo>
                    <a:pt x="24" y="112"/>
                    <a:pt x="24" y="112"/>
                    <a:pt x="24" y="112"/>
                  </a:cubicBezTo>
                  <a:cubicBezTo>
                    <a:pt x="16" y="104"/>
                    <a:pt x="13" y="97"/>
                    <a:pt x="18" y="84"/>
                  </a:cubicBezTo>
                  <a:cubicBezTo>
                    <a:pt x="17" y="86"/>
                    <a:pt x="16" y="87"/>
                    <a:pt x="15" y="88"/>
                  </a:cubicBezTo>
                  <a:close/>
                  <a:moveTo>
                    <a:pt x="70" y="59"/>
                  </a:moveTo>
                  <a:cubicBezTo>
                    <a:pt x="77" y="49"/>
                    <a:pt x="77" y="49"/>
                    <a:pt x="77" y="49"/>
                  </a:cubicBezTo>
                  <a:cubicBezTo>
                    <a:pt x="78" y="47"/>
                    <a:pt x="79" y="46"/>
                    <a:pt x="80" y="45"/>
                  </a:cubicBezTo>
                  <a:cubicBezTo>
                    <a:pt x="75" y="55"/>
                    <a:pt x="77" y="62"/>
                    <a:pt x="84" y="71"/>
                  </a:cubicBezTo>
                  <a:cubicBezTo>
                    <a:pt x="129" y="131"/>
                    <a:pt x="129" y="131"/>
                    <a:pt x="129" y="131"/>
                  </a:cubicBezTo>
                  <a:cubicBezTo>
                    <a:pt x="77" y="97"/>
                    <a:pt x="77" y="97"/>
                    <a:pt x="77" y="97"/>
                  </a:cubicBezTo>
                  <a:cubicBezTo>
                    <a:pt x="65" y="89"/>
                    <a:pt x="62" y="72"/>
                    <a:pt x="70" y="59"/>
                  </a:cubicBezTo>
                  <a:close/>
                  <a:moveTo>
                    <a:pt x="124" y="5"/>
                  </a:moveTo>
                  <a:cubicBezTo>
                    <a:pt x="118" y="14"/>
                    <a:pt x="118" y="14"/>
                    <a:pt x="118" y="14"/>
                  </a:cubicBezTo>
                  <a:cubicBezTo>
                    <a:pt x="110" y="25"/>
                    <a:pt x="114" y="41"/>
                    <a:pt x="125" y="48"/>
                  </a:cubicBezTo>
                  <a:cubicBezTo>
                    <a:pt x="166" y="76"/>
                    <a:pt x="166" y="76"/>
                    <a:pt x="166" y="76"/>
                  </a:cubicBezTo>
                  <a:cubicBezTo>
                    <a:pt x="131" y="23"/>
                    <a:pt x="131" y="23"/>
                    <a:pt x="131" y="23"/>
                  </a:cubicBezTo>
                  <a:cubicBezTo>
                    <a:pt x="126" y="16"/>
                    <a:pt x="124" y="9"/>
                    <a:pt x="128" y="0"/>
                  </a:cubicBezTo>
                  <a:cubicBezTo>
                    <a:pt x="126" y="2"/>
                    <a:pt x="125" y="3"/>
                    <a:pt x="124" y="5"/>
                  </a:cubicBezTo>
                  <a:close/>
                </a:path>
              </a:pathLst>
            </a:custGeom>
            <a:solidFill>
              <a:srgbClr val="ECC37D"/>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sym typeface="宋体" pitchFamily="2" charset="-122"/>
              </a:endParaRPr>
            </a:p>
          </p:txBody>
        </p:sp>
        <p:sp>
          <p:nvSpPr>
            <p:cNvPr id="86" name="Freeform 50"/>
            <p:cNvSpPr>
              <a:spLocks noChangeArrowheads="1"/>
            </p:cNvSpPr>
            <p:nvPr/>
          </p:nvSpPr>
          <p:spPr bwMode="auto">
            <a:xfrm>
              <a:off x="4746942" y="2933701"/>
              <a:ext cx="139700" cy="125413"/>
            </a:xfrm>
            <a:custGeom>
              <a:avLst/>
              <a:gdLst>
                <a:gd name="T0" fmla="*/ 93723 w 79"/>
                <a:gd name="T1" fmla="*/ 21197 h 71"/>
                <a:gd name="T2" fmla="*/ 83113 w 79"/>
                <a:gd name="T3" fmla="*/ 14131 h 71"/>
                <a:gd name="T4" fmla="*/ 22989 w 79"/>
                <a:gd name="T5" fmla="*/ 22963 h 71"/>
                <a:gd name="T6" fmla="*/ 12378 w 79"/>
                <a:gd name="T7" fmla="*/ 38860 h 71"/>
                <a:gd name="T8" fmla="*/ 28294 w 79"/>
                <a:gd name="T9" fmla="*/ 97151 h 71"/>
                <a:gd name="T10" fmla="*/ 38904 w 79"/>
                <a:gd name="T11" fmla="*/ 104216 h 71"/>
                <a:gd name="T12" fmla="*/ 125553 w 79"/>
                <a:gd name="T13" fmla="*/ 102450 h 71"/>
                <a:gd name="T14" fmla="*/ 93723 w 79"/>
                <a:gd name="T15" fmla="*/ 21197 h 71"/>
                <a:gd name="T16" fmla="*/ 93723 w 79"/>
                <a:gd name="T17" fmla="*/ 21197 h 7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9"/>
                <a:gd name="T28" fmla="*/ 0 h 71"/>
                <a:gd name="T29" fmla="*/ 79 w 79"/>
                <a:gd name="T30" fmla="*/ 71 h 7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9" h="71">
                  <a:moveTo>
                    <a:pt x="53" y="12"/>
                  </a:moveTo>
                  <a:cubicBezTo>
                    <a:pt x="47" y="8"/>
                    <a:pt x="47" y="8"/>
                    <a:pt x="47" y="8"/>
                  </a:cubicBezTo>
                  <a:cubicBezTo>
                    <a:pt x="35" y="0"/>
                    <a:pt x="20" y="2"/>
                    <a:pt x="13" y="13"/>
                  </a:cubicBezTo>
                  <a:cubicBezTo>
                    <a:pt x="7" y="22"/>
                    <a:pt x="7" y="22"/>
                    <a:pt x="7" y="22"/>
                  </a:cubicBezTo>
                  <a:cubicBezTo>
                    <a:pt x="0" y="32"/>
                    <a:pt x="4" y="47"/>
                    <a:pt x="16" y="55"/>
                  </a:cubicBezTo>
                  <a:cubicBezTo>
                    <a:pt x="22" y="59"/>
                    <a:pt x="22" y="59"/>
                    <a:pt x="22" y="59"/>
                  </a:cubicBezTo>
                  <a:cubicBezTo>
                    <a:pt x="40" y="71"/>
                    <a:pt x="62" y="71"/>
                    <a:pt x="71" y="58"/>
                  </a:cubicBezTo>
                  <a:cubicBezTo>
                    <a:pt x="79" y="45"/>
                    <a:pt x="71" y="24"/>
                    <a:pt x="53" y="12"/>
                  </a:cubicBezTo>
                  <a:cubicBezTo>
                    <a:pt x="53" y="12"/>
                    <a:pt x="53" y="12"/>
                    <a:pt x="53" y="12"/>
                  </a:cubicBezTo>
                  <a:close/>
                </a:path>
              </a:pathLst>
            </a:custGeom>
            <a:solidFill>
              <a:srgbClr val="F7EBD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sym typeface="宋体" pitchFamily="2" charset="-122"/>
              </a:endParaRPr>
            </a:p>
          </p:txBody>
        </p:sp>
        <p:sp>
          <p:nvSpPr>
            <p:cNvPr id="90" name="Freeform 51"/>
            <p:cNvSpPr>
              <a:spLocks noEditPoints="1" noChangeArrowheads="1"/>
            </p:cNvSpPr>
            <p:nvPr/>
          </p:nvSpPr>
          <p:spPr bwMode="auto">
            <a:xfrm>
              <a:off x="4983480" y="2916239"/>
              <a:ext cx="406400" cy="349250"/>
            </a:xfrm>
            <a:custGeom>
              <a:avLst/>
              <a:gdLst>
                <a:gd name="T0" fmla="*/ 189890 w 229"/>
                <a:gd name="T1" fmla="*/ 319264 h 198"/>
                <a:gd name="T2" fmla="*/ 177467 w 229"/>
                <a:gd name="T3" fmla="*/ 345722 h 198"/>
                <a:gd name="T4" fmla="*/ 173918 w 229"/>
                <a:gd name="T5" fmla="*/ 349250 h 198"/>
                <a:gd name="T6" fmla="*/ 170369 w 229"/>
                <a:gd name="T7" fmla="*/ 343958 h 198"/>
                <a:gd name="T8" fmla="*/ 184566 w 229"/>
                <a:gd name="T9" fmla="*/ 315736 h 198"/>
                <a:gd name="T10" fmla="*/ 205862 w 229"/>
                <a:gd name="T11" fmla="*/ 292806 h 198"/>
                <a:gd name="T12" fmla="*/ 211186 w 229"/>
                <a:gd name="T13" fmla="*/ 292806 h 198"/>
                <a:gd name="T14" fmla="*/ 209411 w 229"/>
                <a:gd name="T15" fmla="*/ 298097 h 198"/>
                <a:gd name="T16" fmla="*/ 189890 w 229"/>
                <a:gd name="T17" fmla="*/ 319264 h 198"/>
                <a:gd name="T18" fmla="*/ 255553 w 229"/>
                <a:gd name="T19" fmla="*/ 220486 h 198"/>
                <a:gd name="T20" fmla="*/ 243130 w 229"/>
                <a:gd name="T21" fmla="*/ 246944 h 198"/>
                <a:gd name="T22" fmla="*/ 239581 w 229"/>
                <a:gd name="T23" fmla="*/ 250472 h 198"/>
                <a:gd name="T24" fmla="*/ 236031 w 229"/>
                <a:gd name="T25" fmla="*/ 245181 h 198"/>
                <a:gd name="T26" fmla="*/ 250229 w 229"/>
                <a:gd name="T27" fmla="*/ 216958 h 198"/>
                <a:gd name="T28" fmla="*/ 271525 w 229"/>
                <a:gd name="T29" fmla="*/ 194028 h 198"/>
                <a:gd name="T30" fmla="*/ 276849 w 229"/>
                <a:gd name="T31" fmla="*/ 194028 h 198"/>
                <a:gd name="T32" fmla="*/ 275074 w 229"/>
                <a:gd name="T33" fmla="*/ 199319 h 198"/>
                <a:gd name="T34" fmla="*/ 255553 w 229"/>
                <a:gd name="T35" fmla="*/ 220486 h 198"/>
                <a:gd name="T36" fmla="*/ 321216 w 229"/>
                <a:gd name="T37" fmla="*/ 121708 h 198"/>
                <a:gd name="T38" fmla="*/ 308793 w 229"/>
                <a:gd name="T39" fmla="*/ 148167 h 198"/>
                <a:gd name="T40" fmla="*/ 305244 w 229"/>
                <a:gd name="T41" fmla="*/ 153458 h 198"/>
                <a:gd name="T42" fmla="*/ 301694 w 229"/>
                <a:gd name="T43" fmla="*/ 146403 h 198"/>
                <a:gd name="T44" fmla="*/ 315892 w 229"/>
                <a:gd name="T45" fmla="*/ 118181 h 198"/>
                <a:gd name="T46" fmla="*/ 337188 w 229"/>
                <a:gd name="T47" fmla="*/ 95250 h 198"/>
                <a:gd name="T48" fmla="*/ 342512 w 229"/>
                <a:gd name="T49" fmla="*/ 95250 h 198"/>
                <a:gd name="T50" fmla="*/ 340737 w 229"/>
                <a:gd name="T51" fmla="*/ 100542 h 198"/>
                <a:gd name="T52" fmla="*/ 321216 w 229"/>
                <a:gd name="T53" fmla="*/ 121708 h 198"/>
                <a:gd name="T54" fmla="*/ 383329 w 229"/>
                <a:gd name="T55" fmla="*/ 28222 h 198"/>
                <a:gd name="T56" fmla="*/ 370907 w 229"/>
                <a:gd name="T57" fmla="*/ 54681 h 198"/>
                <a:gd name="T58" fmla="*/ 367357 w 229"/>
                <a:gd name="T59" fmla="*/ 59972 h 198"/>
                <a:gd name="T60" fmla="*/ 365583 w 229"/>
                <a:gd name="T61" fmla="*/ 52917 h 198"/>
                <a:gd name="T62" fmla="*/ 378005 w 229"/>
                <a:gd name="T63" fmla="*/ 24694 h 198"/>
                <a:gd name="T64" fmla="*/ 399301 w 229"/>
                <a:gd name="T65" fmla="*/ 1764 h 198"/>
                <a:gd name="T66" fmla="*/ 404625 w 229"/>
                <a:gd name="T67" fmla="*/ 1764 h 198"/>
                <a:gd name="T68" fmla="*/ 402851 w 229"/>
                <a:gd name="T69" fmla="*/ 7056 h 198"/>
                <a:gd name="T70" fmla="*/ 383329 w 229"/>
                <a:gd name="T71" fmla="*/ 28222 h 198"/>
                <a:gd name="T72" fmla="*/ 26620 w 229"/>
                <a:gd name="T73" fmla="*/ 231069 h 198"/>
                <a:gd name="T74" fmla="*/ 44367 w 229"/>
                <a:gd name="T75" fmla="*/ 204611 h 198"/>
                <a:gd name="T76" fmla="*/ 44367 w 229"/>
                <a:gd name="T77" fmla="*/ 199319 h 198"/>
                <a:gd name="T78" fmla="*/ 44367 w 229"/>
                <a:gd name="T79" fmla="*/ 199319 h 198"/>
                <a:gd name="T80" fmla="*/ 39043 w 229"/>
                <a:gd name="T81" fmla="*/ 201083 h 198"/>
                <a:gd name="T82" fmla="*/ 21296 w 229"/>
                <a:gd name="T83" fmla="*/ 227542 h 198"/>
                <a:gd name="T84" fmla="*/ 23071 w 229"/>
                <a:gd name="T85" fmla="*/ 231069 h 198"/>
                <a:gd name="T86" fmla="*/ 23071 w 229"/>
                <a:gd name="T87" fmla="*/ 231069 h 198"/>
                <a:gd name="T88" fmla="*/ 26620 w 229"/>
                <a:gd name="T89" fmla="*/ 231069 h 198"/>
                <a:gd name="T90" fmla="*/ 19521 w 229"/>
                <a:gd name="T91" fmla="*/ 206375 h 198"/>
                <a:gd name="T92" fmla="*/ 7099 w 229"/>
                <a:gd name="T93" fmla="*/ 232833 h 198"/>
                <a:gd name="T94" fmla="*/ 1775 w 229"/>
                <a:gd name="T95" fmla="*/ 236361 h 198"/>
                <a:gd name="T96" fmla="*/ 0 w 229"/>
                <a:gd name="T97" fmla="*/ 231069 h 198"/>
                <a:gd name="T98" fmla="*/ 12423 w 229"/>
                <a:gd name="T99" fmla="*/ 202847 h 198"/>
                <a:gd name="T100" fmla="*/ 33719 w 229"/>
                <a:gd name="T101" fmla="*/ 179917 h 198"/>
                <a:gd name="T102" fmla="*/ 40817 w 229"/>
                <a:gd name="T103" fmla="*/ 179917 h 198"/>
                <a:gd name="T104" fmla="*/ 39043 w 229"/>
                <a:gd name="T105" fmla="*/ 185208 h 198"/>
                <a:gd name="T106" fmla="*/ 19521 w 229"/>
                <a:gd name="T107" fmla="*/ 206375 h 198"/>
                <a:gd name="T108" fmla="*/ 47916 w 229"/>
                <a:gd name="T109" fmla="*/ 225778 h 198"/>
                <a:gd name="T110" fmla="*/ 28395 w 229"/>
                <a:gd name="T111" fmla="*/ 246944 h 198"/>
                <a:gd name="T112" fmla="*/ 26620 w 229"/>
                <a:gd name="T113" fmla="*/ 252236 h 198"/>
                <a:gd name="T114" fmla="*/ 31944 w 229"/>
                <a:gd name="T115" fmla="*/ 252236 h 198"/>
                <a:gd name="T116" fmla="*/ 53240 w 229"/>
                <a:gd name="T117" fmla="*/ 229306 h 198"/>
                <a:gd name="T118" fmla="*/ 67438 w 229"/>
                <a:gd name="T119" fmla="*/ 201083 h 198"/>
                <a:gd name="T120" fmla="*/ 63888 w 229"/>
                <a:gd name="T121" fmla="*/ 195792 h 198"/>
                <a:gd name="T122" fmla="*/ 60339 w 229"/>
                <a:gd name="T123" fmla="*/ 199319 h 198"/>
                <a:gd name="T124" fmla="*/ 47916 w 229"/>
                <a:gd name="T125" fmla="*/ 225778 h 19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29"/>
                <a:gd name="T190" fmla="*/ 0 h 198"/>
                <a:gd name="T191" fmla="*/ 229 w 229"/>
                <a:gd name="T192" fmla="*/ 198 h 198"/>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29" h="198">
                  <a:moveTo>
                    <a:pt x="107" y="181"/>
                  </a:moveTo>
                  <a:cubicBezTo>
                    <a:pt x="104" y="186"/>
                    <a:pt x="101" y="191"/>
                    <a:pt x="100" y="196"/>
                  </a:cubicBezTo>
                  <a:cubicBezTo>
                    <a:pt x="100" y="197"/>
                    <a:pt x="98" y="198"/>
                    <a:pt x="98" y="198"/>
                  </a:cubicBezTo>
                  <a:cubicBezTo>
                    <a:pt x="97" y="198"/>
                    <a:pt x="96" y="197"/>
                    <a:pt x="96" y="195"/>
                  </a:cubicBezTo>
                  <a:cubicBezTo>
                    <a:pt x="98" y="190"/>
                    <a:pt x="100" y="184"/>
                    <a:pt x="104" y="179"/>
                  </a:cubicBezTo>
                  <a:cubicBezTo>
                    <a:pt x="107" y="173"/>
                    <a:pt x="111" y="169"/>
                    <a:pt x="116" y="166"/>
                  </a:cubicBezTo>
                  <a:cubicBezTo>
                    <a:pt x="117" y="164"/>
                    <a:pt x="119" y="165"/>
                    <a:pt x="119" y="166"/>
                  </a:cubicBezTo>
                  <a:cubicBezTo>
                    <a:pt x="120" y="166"/>
                    <a:pt x="119" y="168"/>
                    <a:pt x="118" y="169"/>
                  </a:cubicBezTo>
                  <a:cubicBezTo>
                    <a:pt x="114" y="172"/>
                    <a:pt x="110" y="176"/>
                    <a:pt x="107" y="181"/>
                  </a:cubicBezTo>
                  <a:close/>
                  <a:moveTo>
                    <a:pt x="144" y="125"/>
                  </a:moveTo>
                  <a:cubicBezTo>
                    <a:pt x="141" y="130"/>
                    <a:pt x="138" y="135"/>
                    <a:pt x="137" y="140"/>
                  </a:cubicBezTo>
                  <a:cubicBezTo>
                    <a:pt x="137" y="142"/>
                    <a:pt x="135" y="142"/>
                    <a:pt x="135" y="142"/>
                  </a:cubicBezTo>
                  <a:cubicBezTo>
                    <a:pt x="134" y="142"/>
                    <a:pt x="133" y="141"/>
                    <a:pt x="133" y="139"/>
                  </a:cubicBezTo>
                  <a:cubicBezTo>
                    <a:pt x="135" y="134"/>
                    <a:pt x="137" y="128"/>
                    <a:pt x="141" y="123"/>
                  </a:cubicBezTo>
                  <a:cubicBezTo>
                    <a:pt x="144" y="118"/>
                    <a:pt x="148" y="113"/>
                    <a:pt x="153" y="110"/>
                  </a:cubicBezTo>
                  <a:cubicBezTo>
                    <a:pt x="154" y="109"/>
                    <a:pt x="156" y="109"/>
                    <a:pt x="156" y="110"/>
                  </a:cubicBezTo>
                  <a:cubicBezTo>
                    <a:pt x="157" y="111"/>
                    <a:pt x="156" y="112"/>
                    <a:pt x="155" y="113"/>
                  </a:cubicBezTo>
                  <a:cubicBezTo>
                    <a:pt x="151" y="116"/>
                    <a:pt x="147" y="120"/>
                    <a:pt x="144" y="125"/>
                  </a:cubicBezTo>
                  <a:close/>
                  <a:moveTo>
                    <a:pt x="181" y="69"/>
                  </a:moveTo>
                  <a:cubicBezTo>
                    <a:pt x="178" y="74"/>
                    <a:pt x="176" y="79"/>
                    <a:pt x="174" y="84"/>
                  </a:cubicBezTo>
                  <a:cubicBezTo>
                    <a:pt x="174" y="86"/>
                    <a:pt x="173" y="87"/>
                    <a:pt x="172" y="87"/>
                  </a:cubicBezTo>
                  <a:cubicBezTo>
                    <a:pt x="171" y="86"/>
                    <a:pt x="170" y="85"/>
                    <a:pt x="170" y="83"/>
                  </a:cubicBezTo>
                  <a:cubicBezTo>
                    <a:pt x="172" y="78"/>
                    <a:pt x="174" y="73"/>
                    <a:pt x="178" y="67"/>
                  </a:cubicBezTo>
                  <a:cubicBezTo>
                    <a:pt x="181" y="62"/>
                    <a:pt x="185" y="57"/>
                    <a:pt x="190" y="54"/>
                  </a:cubicBezTo>
                  <a:cubicBezTo>
                    <a:pt x="191" y="53"/>
                    <a:pt x="193" y="53"/>
                    <a:pt x="193" y="54"/>
                  </a:cubicBezTo>
                  <a:cubicBezTo>
                    <a:pt x="194" y="55"/>
                    <a:pt x="193" y="56"/>
                    <a:pt x="192" y="57"/>
                  </a:cubicBezTo>
                  <a:cubicBezTo>
                    <a:pt x="188" y="60"/>
                    <a:pt x="184" y="65"/>
                    <a:pt x="181" y="69"/>
                  </a:cubicBezTo>
                  <a:close/>
                  <a:moveTo>
                    <a:pt x="216" y="16"/>
                  </a:moveTo>
                  <a:cubicBezTo>
                    <a:pt x="213" y="21"/>
                    <a:pt x="211" y="26"/>
                    <a:pt x="209" y="31"/>
                  </a:cubicBezTo>
                  <a:cubicBezTo>
                    <a:pt x="209" y="33"/>
                    <a:pt x="208" y="34"/>
                    <a:pt x="207" y="34"/>
                  </a:cubicBezTo>
                  <a:cubicBezTo>
                    <a:pt x="206" y="33"/>
                    <a:pt x="205" y="32"/>
                    <a:pt x="206" y="30"/>
                  </a:cubicBezTo>
                  <a:cubicBezTo>
                    <a:pt x="207" y="25"/>
                    <a:pt x="209" y="20"/>
                    <a:pt x="213" y="14"/>
                  </a:cubicBezTo>
                  <a:cubicBezTo>
                    <a:pt x="216" y="9"/>
                    <a:pt x="221" y="4"/>
                    <a:pt x="225" y="1"/>
                  </a:cubicBezTo>
                  <a:cubicBezTo>
                    <a:pt x="227" y="0"/>
                    <a:pt x="228" y="0"/>
                    <a:pt x="228" y="1"/>
                  </a:cubicBezTo>
                  <a:cubicBezTo>
                    <a:pt x="229" y="2"/>
                    <a:pt x="229" y="3"/>
                    <a:pt x="227" y="4"/>
                  </a:cubicBezTo>
                  <a:cubicBezTo>
                    <a:pt x="223" y="7"/>
                    <a:pt x="220" y="12"/>
                    <a:pt x="216" y="16"/>
                  </a:cubicBezTo>
                  <a:close/>
                  <a:moveTo>
                    <a:pt x="15" y="131"/>
                  </a:moveTo>
                  <a:cubicBezTo>
                    <a:pt x="25" y="116"/>
                    <a:pt x="25" y="116"/>
                    <a:pt x="25" y="116"/>
                  </a:cubicBezTo>
                  <a:cubicBezTo>
                    <a:pt x="26" y="115"/>
                    <a:pt x="26" y="114"/>
                    <a:pt x="25" y="113"/>
                  </a:cubicBezTo>
                  <a:cubicBezTo>
                    <a:pt x="25" y="113"/>
                    <a:pt x="25" y="113"/>
                    <a:pt x="25" y="113"/>
                  </a:cubicBezTo>
                  <a:cubicBezTo>
                    <a:pt x="24" y="113"/>
                    <a:pt x="23" y="113"/>
                    <a:pt x="22" y="114"/>
                  </a:cubicBezTo>
                  <a:cubicBezTo>
                    <a:pt x="12" y="129"/>
                    <a:pt x="12" y="129"/>
                    <a:pt x="12" y="129"/>
                  </a:cubicBezTo>
                  <a:cubicBezTo>
                    <a:pt x="12" y="130"/>
                    <a:pt x="12" y="131"/>
                    <a:pt x="13" y="131"/>
                  </a:cubicBezTo>
                  <a:cubicBezTo>
                    <a:pt x="13" y="131"/>
                    <a:pt x="13" y="131"/>
                    <a:pt x="13" y="131"/>
                  </a:cubicBezTo>
                  <a:cubicBezTo>
                    <a:pt x="14" y="132"/>
                    <a:pt x="15" y="132"/>
                    <a:pt x="15" y="131"/>
                  </a:cubicBezTo>
                  <a:close/>
                  <a:moveTo>
                    <a:pt x="11" y="117"/>
                  </a:moveTo>
                  <a:cubicBezTo>
                    <a:pt x="8" y="122"/>
                    <a:pt x="5" y="127"/>
                    <a:pt x="4" y="132"/>
                  </a:cubicBezTo>
                  <a:cubicBezTo>
                    <a:pt x="3" y="133"/>
                    <a:pt x="2" y="134"/>
                    <a:pt x="1" y="134"/>
                  </a:cubicBezTo>
                  <a:cubicBezTo>
                    <a:pt x="0" y="134"/>
                    <a:pt x="0" y="133"/>
                    <a:pt x="0" y="131"/>
                  </a:cubicBezTo>
                  <a:cubicBezTo>
                    <a:pt x="1" y="126"/>
                    <a:pt x="4" y="120"/>
                    <a:pt x="7" y="115"/>
                  </a:cubicBezTo>
                  <a:cubicBezTo>
                    <a:pt x="11" y="109"/>
                    <a:pt x="15" y="105"/>
                    <a:pt x="19" y="102"/>
                  </a:cubicBezTo>
                  <a:cubicBezTo>
                    <a:pt x="21" y="100"/>
                    <a:pt x="22" y="101"/>
                    <a:pt x="23" y="102"/>
                  </a:cubicBezTo>
                  <a:cubicBezTo>
                    <a:pt x="23" y="102"/>
                    <a:pt x="23" y="104"/>
                    <a:pt x="22" y="105"/>
                  </a:cubicBezTo>
                  <a:cubicBezTo>
                    <a:pt x="18" y="108"/>
                    <a:pt x="14" y="112"/>
                    <a:pt x="11" y="117"/>
                  </a:cubicBezTo>
                  <a:close/>
                  <a:moveTo>
                    <a:pt x="27" y="128"/>
                  </a:moveTo>
                  <a:cubicBezTo>
                    <a:pt x="24" y="133"/>
                    <a:pt x="20" y="137"/>
                    <a:pt x="16" y="140"/>
                  </a:cubicBezTo>
                  <a:cubicBezTo>
                    <a:pt x="15" y="141"/>
                    <a:pt x="14" y="142"/>
                    <a:pt x="15" y="143"/>
                  </a:cubicBezTo>
                  <a:cubicBezTo>
                    <a:pt x="15" y="144"/>
                    <a:pt x="17" y="144"/>
                    <a:pt x="18" y="143"/>
                  </a:cubicBezTo>
                  <a:cubicBezTo>
                    <a:pt x="23" y="140"/>
                    <a:pt x="27" y="135"/>
                    <a:pt x="30" y="130"/>
                  </a:cubicBezTo>
                  <a:cubicBezTo>
                    <a:pt x="34" y="125"/>
                    <a:pt x="36" y="119"/>
                    <a:pt x="38" y="114"/>
                  </a:cubicBezTo>
                  <a:cubicBezTo>
                    <a:pt x="38" y="112"/>
                    <a:pt x="37" y="111"/>
                    <a:pt x="36" y="111"/>
                  </a:cubicBezTo>
                  <a:cubicBezTo>
                    <a:pt x="35" y="110"/>
                    <a:pt x="34" y="111"/>
                    <a:pt x="34" y="113"/>
                  </a:cubicBezTo>
                  <a:cubicBezTo>
                    <a:pt x="33" y="118"/>
                    <a:pt x="30" y="123"/>
                    <a:pt x="27" y="128"/>
                  </a:cubicBezTo>
                  <a:close/>
                </a:path>
              </a:pathLst>
            </a:custGeom>
            <a:solidFill>
              <a:srgbClr val="ECC37D"/>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sym typeface="宋体" pitchFamily="2" charset="-122"/>
              </a:endParaRPr>
            </a:p>
          </p:txBody>
        </p:sp>
        <p:sp>
          <p:nvSpPr>
            <p:cNvPr id="91" name="Freeform 52"/>
            <p:cNvSpPr>
              <a:spLocks noChangeArrowheads="1"/>
            </p:cNvSpPr>
            <p:nvPr/>
          </p:nvSpPr>
          <p:spPr bwMode="auto">
            <a:xfrm>
              <a:off x="5569268" y="3194050"/>
              <a:ext cx="428625" cy="468313"/>
            </a:xfrm>
            <a:custGeom>
              <a:avLst/>
              <a:gdLst>
                <a:gd name="T0" fmla="*/ 428625 w 270"/>
                <a:gd name="T1" fmla="*/ 136525 h 295"/>
                <a:gd name="T2" fmla="*/ 220663 w 270"/>
                <a:gd name="T3" fmla="*/ 0 h 295"/>
                <a:gd name="T4" fmla="*/ 0 w 270"/>
                <a:gd name="T5" fmla="*/ 331788 h 295"/>
                <a:gd name="T6" fmla="*/ 206375 w 270"/>
                <a:gd name="T7" fmla="*/ 468313 h 295"/>
                <a:gd name="T8" fmla="*/ 428625 w 270"/>
                <a:gd name="T9" fmla="*/ 136525 h 295"/>
                <a:gd name="T10" fmla="*/ 428625 w 270"/>
                <a:gd name="T11" fmla="*/ 136525 h 295"/>
                <a:gd name="T12" fmla="*/ 0 60000 65536"/>
                <a:gd name="T13" fmla="*/ 0 60000 65536"/>
                <a:gd name="T14" fmla="*/ 0 60000 65536"/>
                <a:gd name="T15" fmla="*/ 0 60000 65536"/>
                <a:gd name="T16" fmla="*/ 0 60000 65536"/>
                <a:gd name="T17" fmla="*/ 0 60000 65536"/>
                <a:gd name="T18" fmla="*/ 0 w 270"/>
                <a:gd name="T19" fmla="*/ 0 h 295"/>
                <a:gd name="T20" fmla="*/ 270 w 270"/>
                <a:gd name="T21" fmla="*/ 295 h 295"/>
              </a:gdLst>
              <a:ahLst/>
              <a:cxnLst>
                <a:cxn ang="T12">
                  <a:pos x="T0" y="T1"/>
                </a:cxn>
                <a:cxn ang="T13">
                  <a:pos x="T2" y="T3"/>
                </a:cxn>
                <a:cxn ang="T14">
                  <a:pos x="T4" y="T5"/>
                </a:cxn>
                <a:cxn ang="T15">
                  <a:pos x="T6" y="T7"/>
                </a:cxn>
                <a:cxn ang="T16">
                  <a:pos x="T8" y="T9"/>
                </a:cxn>
                <a:cxn ang="T17">
                  <a:pos x="T10" y="T11"/>
                </a:cxn>
              </a:cxnLst>
              <a:rect l="T18" t="T19" r="T20" b="T21"/>
              <a:pathLst>
                <a:path w="270" h="295">
                  <a:moveTo>
                    <a:pt x="270" y="86"/>
                  </a:moveTo>
                  <a:lnTo>
                    <a:pt x="139" y="0"/>
                  </a:lnTo>
                  <a:lnTo>
                    <a:pt x="0" y="209"/>
                  </a:lnTo>
                  <a:lnTo>
                    <a:pt x="130" y="295"/>
                  </a:lnTo>
                  <a:lnTo>
                    <a:pt x="270" y="86"/>
                  </a:ln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sym typeface="宋体" pitchFamily="2" charset="-122"/>
              </a:endParaRPr>
            </a:p>
          </p:txBody>
        </p:sp>
        <p:sp>
          <p:nvSpPr>
            <p:cNvPr id="92" name="Freeform 53"/>
            <p:cNvSpPr>
              <a:spLocks noChangeArrowheads="1"/>
            </p:cNvSpPr>
            <p:nvPr/>
          </p:nvSpPr>
          <p:spPr bwMode="auto">
            <a:xfrm>
              <a:off x="5677218" y="3243263"/>
              <a:ext cx="352425" cy="503238"/>
            </a:xfrm>
            <a:custGeom>
              <a:avLst/>
              <a:gdLst>
                <a:gd name="T0" fmla="*/ 352425 w 199"/>
                <a:gd name="T1" fmla="*/ 54931 h 284"/>
                <a:gd name="T2" fmla="*/ 269189 w 199"/>
                <a:gd name="T3" fmla="*/ 0 h 284"/>
                <a:gd name="T4" fmla="*/ 0 w 199"/>
                <a:gd name="T5" fmla="*/ 405780 h 284"/>
                <a:gd name="T6" fmla="*/ 139907 w 199"/>
                <a:gd name="T7" fmla="*/ 503238 h 284"/>
                <a:gd name="T8" fmla="*/ 352425 w 199"/>
                <a:gd name="T9" fmla="*/ 54931 h 284"/>
                <a:gd name="T10" fmla="*/ 0 60000 65536"/>
                <a:gd name="T11" fmla="*/ 0 60000 65536"/>
                <a:gd name="T12" fmla="*/ 0 60000 65536"/>
                <a:gd name="T13" fmla="*/ 0 60000 65536"/>
                <a:gd name="T14" fmla="*/ 0 60000 65536"/>
                <a:gd name="T15" fmla="*/ 0 w 199"/>
                <a:gd name="T16" fmla="*/ 0 h 284"/>
                <a:gd name="T17" fmla="*/ 199 w 199"/>
                <a:gd name="T18" fmla="*/ 284 h 284"/>
              </a:gdLst>
              <a:ahLst/>
              <a:cxnLst>
                <a:cxn ang="T10">
                  <a:pos x="T0" y="T1"/>
                </a:cxn>
                <a:cxn ang="T11">
                  <a:pos x="T2" y="T3"/>
                </a:cxn>
                <a:cxn ang="T12">
                  <a:pos x="T4" y="T5"/>
                </a:cxn>
                <a:cxn ang="T13">
                  <a:pos x="T6" y="T7"/>
                </a:cxn>
                <a:cxn ang="T14">
                  <a:pos x="T8" y="T9"/>
                </a:cxn>
              </a:cxnLst>
              <a:rect l="T15" t="T16" r="T17" b="T18"/>
              <a:pathLst>
                <a:path w="199" h="284">
                  <a:moveTo>
                    <a:pt x="199" y="31"/>
                  </a:moveTo>
                  <a:cubicBezTo>
                    <a:pt x="152" y="0"/>
                    <a:pt x="152" y="0"/>
                    <a:pt x="152" y="0"/>
                  </a:cubicBezTo>
                  <a:cubicBezTo>
                    <a:pt x="0" y="229"/>
                    <a:pt x="0" y="229"/>
                    <a:pt x="0" y="229"/>
                  </a:cubicBezTo>
                  <a:cubicBezTo>
                    <a:pt x="79" y="284"/>
                    <a:pt x="79" y="284"/>
                    <a:pt x="79" y="284"/>
                  </a:cubicBezTo>
                  <a:cubicBezTo>
                    <a:pt x="135" y="209"/>
                    <a:pt x="176" y="124"/>
                    <a:pt x="199" y="31"/>
                  </a:cubicBezTo>
                  <a:close/>
                </a:path>
              </a:pathLst>
            </a:custGeom>
            <a:solidFill>
              <a:srgbClr val="3C8DA6"/>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sym typeface="宋体" pitchFamily="2" charset="-122"/>
              </a:endParaRPr>
            </a:p>
          </p:txBody>
        </p:sp>
        <p:sp>
          <p:nvSpPr>
            <p:cNvPr id="93" name="Freeform 54"/>
            <p:cNvSpPr>
              <a:spLocks noChangeArrowheads="1"/>
            </p:cNvSpPr>
            <p:nvPr/>
          </p:nvSpPr>
          <p:spPr bwMode="auto">
            <a:xfrm>
              <a:off x="5791518" y="3252788"/>
              <a:ext cx="71437" cy="69850"/>
            </a:xfrm>
            <a:custGeom>
              <a:avLst/>
              <a:gdLst>
                <a:gd name="T0" fmla="*/ 8930 w 40"/>
                <a:gd name="T1" fmla="*/ 17463 h 40"/>
                <a:gd name="T2" fmla="*/ 53578 w 40"/>
                <a:gd name="T3" fmla="*/ 8731 h 40"/>
                <a:gd name="T4" fmla="*/ 60721 w 40"/>
                <a:gd name="T5" fmla="*/ 50641 h 40"/>
                <a:gd name="T6" fmla="*/ 17859 w 40"/>
                <a:gd name="T7" fmla="*/ 59373 h 40"/>
                <a:gd name="T8" fmla="*/ 8930 w 40"/>
                <a:gd name="T9" fmla="*/ 17463 h 40"/>
                <a:gd name="T10" fmla="*/ 0 60000 65536"/>
                <a:gd name="T11" fmla="*/ 0 60000 65536"/>
                <a:gd name="T12" fmla="*/ 0 60000 65536"/>
                <a:gd name="T13" fmla="*/ 0 60000 65536"/>
                <a:gd name="T14" fmla="*/ 0 60000 65536"/>
                <a:gd name="T15" fmla="*/ 0 w 40"/>
                <a:gd name="T16" fmla="*/ 0 h 40"/>
                <a:gd name="T17" fmla="*/ 40 w 40"/>
                <a:gd name="T18" fmla="*/ 40 h 40"/>
              </a:gdLst>
              <a:ahLst/>
              <a:cxnLst>
                <a:cxn ang="T10">
                  <a:pos x="T0" y="T1"/>
                </a:cxn>
                <a:cxn ang="T11">
                  <a:pos x="T2" y="T3"/>
                </a:cxn>
                <a:cxn ang="T12">
                  <a:pos x="T4" y="T5"/>
                </a:cxn>
                <a:cxn ang="T13">
                  <a:pos x="T6" y="T7"/>
                </a:cxn>
                <a:cxn ang="T14">
                  <a:pos x="T8" y="T9"/>
                </a:cxn>
              </a:cxnLst>
              <a:rect l="T15" t="T16" r="T17" b="T18"/>
              <a:pathLst>
                <a:path w="40" h="40">
                  <a:moveTo>
                    <a:pt x="5" y="10"/>
                  </a:moveTo>
                  <a:cubicBezTo>
                    <a:pt x="11" y="2"/>
                    <a:pt x="21" y="0"/>
                    <a:pt x="30" y="5"/>
                  </a:cubicBezTo>
                  <a:cubicBezTo>
                    <a:pt x="38" y="10"/>
                    <a:pt x="40" y="21"/>
                    <a:pt x="34" y="29"/>
                  </a:cubicBezTo>
                  <a:cubicBezTo>
                    <a:pt x="29" y="37"/>
                    <a:pt x="18" y="40"/>
                    <a:pt x="10" y="34"/>
                  </a:cubicBezTo>
                  <a:cubicBezTo>
                    <a:pt x="2" y="29"/>
                    <a:pt x="0" y="18"/>
                    <a:pt x="5" y="10"/>
                  </a:cubicBezTo>
                  <a:close/>
                </a:path>
              </a:pathLst>
            </a:custGeom>
            <a:solidFill>
              <a:srgbClr val="FAD12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sym typeface="宋体" pitchFamily="2" charset="-122"/>
              </a:endParaRPr>
            </a:p>
          </p:txBody>
        </p:sp>
        <p:sp>
          <p:nvSpPr>
            <p:cNvPr id="94" name="Oval 55"/>
            <p:cNvSpPr>
              <a:spLocks noChangeArrowheads="1"/>
            </p:cNvSpPr>
            <p:nvPr/>
          </p:nvSpPr>
          <p:spPr bwMode="auto">
            <a:xfrm>
              <a:off x="5850255" y="2587626"/>
              <a:ext cx="823912" cy="825500"/>
            </a:xfrm>
            <a:prstGeom prst="ellipse">
              <a:avLst/>
            </a:pr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eaLnBrk="1" hangingPunct="1"/>
              <a:endParaRPr lang="zh-CN" altLang="zh-CN"/>
            </a:p>
          </p:txBody>
        </p:sp>
        <p:sp>
          <p:nvSpPr>
            <p:cNvPr id="95" name="Oval 56"/>
            <p:cNvSpPr>
              <a:spLocks noChangeArrowheads="1"/>
            </p:cNvSpPr>
            <p:nvPr/>
          </p:nvSpPr>
          <p:spPr bwMode="auto">
            <a:xfrm>
              <a:off x="5913755" y="2651126"/>
              <a:ext cx="696912" cy="696913"/>
            </a:xfrm>
            <a:prstGeom prst="ellipse">
              <a:avLst/>
            </a:prstGeom>
            <a:solidFill>
              <a:srgbClr val="F88A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eaLnBrk="1" hangingPunct="1"/>
              <a:endParaRPr lang="zh-CN" altLang="zh-CN"/>
            </a:p>
          </p:txBody>
        </p:sp>
        <p:sp>
          <p:nvSpPr>
            <p:cNvPr id="96" name="Freeform 57"/>
            <p:cNvSpPr>
              <a:spLocks noChangeArrowheads="1"/>
            </p:cNvSpPr>
            <p:nvPr/>
          </p:nvSpPr>
          <p:spPr bwMode="auto">
            <a:xfrm>
              <a:off x="5386705" y="3570288"/>
              <a:ext cx="904875" cy="904875"/>
            </a:xfrm>
            <a:custGeom>
              <a:avLst/>
              <a:gdLst>
                <a:gd name="T0" fmla="*/ 161142 w 511"/>
                <a:gd name="T1" fmla="*/ 161142 h 511"/>
                <a:gd name="T2" fmla="*/ 743733 w 511"/>
                <a:gd name="T3" fmla="*/ 161142 h 511"/>
                <a:gd name="T4" fmla="*/ 743733 w 511"/>
                <a:gd name="T5" fmla="*/ 743733 h 511"/>
                <a:gd name="T6" fmla="*/ 161142 w 511"/>
                <a:gd name="T7" fmla="*/ 743733 h 511"/>
                <a:gd name="T8" fmla="*/ 161142 w 511"/>
                <a:gd name="T9" fmla="*/ 161142 h 511"/>
                <a:gd name="T10" fmla="*/ 0 60000 65536"/>
                <a:gd name="T11" fmla="*/ 0 60000 65536"/>
                <a:gd name="T12" fmla="*/ 0 60000 65536"/>
                <a:gd name="T13" fmla="*/ 0 60000 65536"/>
                <a:gd name="T14" fmla="*/ 0 60000 65536"/>
                <a:gd name="T15" fmla="*/ 0 w 511"/>
                <a:gd name="T16" fmla="*/ 0 h 511"/>
                <a:gd name="T17" fmla="*/ 511 w 511"/>
                <a:gd name="T18" fmla="*/ 511 h 511"/>
              </a:gdLst>
              <a:ahLst/>
              <a:cxnLst>
                <a:cxn ang="T10">
                  <a:pos x="T0" y="T1"/>
                </a:cxn>
                <a:cxn ang="T11">
                  <a:pos x="T2" y="T3"/>
                </a:cxn>
                <a:cxn ang="T12">
                  <a:pos x="T4" y="T5"/>
                </a:cxn>
                <a:cxn ang="T13">
                  <a:pos x="T6" y="T7"/>
                </a:cxn>
                <a:cxn ang="T14">
                  <a:pos x="T8" y="T9"/>
                </a:cxn>
              </a:cxnLst>
              <a:rect l="T15" t="T16" r="T17" b="T18"/>
              <a:pathLst>
                <a:path w="511" h="511">
                  <a:moveTo>
                    <a:pt x="91" y="91"/>
                  </a:moveTo>
                  <a:cubicBezTo>
                    <a:pt x="181" y="0"/>
                    <a:pt x="329" y="0"/>
                    <a:pt x="420" y="91"/>
                  </a:cubicBezTo>
                  <a:cubicBezTo>
                    <a:pt x="511" y="181"/>
                    <a:pt x="511" y="329"/>
                    <a:pt x="420" y="420"/>
                  </a:cubicBezTo>
                  <a:cubicBezTo>
                    <a:pt x="329" y="511"/>
                    <a:pt x="181" y="511"/>
                    <a:pt x="91" y="420"/>
                  </a:cubicBezTo>
                  <a:cubicBezTo>
                    <a:pt x="0" y="329"/>
                    <a:pt x="0" y="181"/>
                    <a:pt x="91" y="91"/>
                  </a:cubicBez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sym typeface="宋体" pitchFamily="2" charset="-122"/>
              </a:endParaRPr>
            </a:p>
          </p:txBody>
        </p:sp>
        <p:sp>
          <p:nvSpPr>
            <p:cNvPr id="97" name="Freeform 58"/>
            <p:cNvSpPr>
              <a:spLocks noChangeArrowheads="1"/>
            </p:cNvSpPr>
            <p:nvPr/>
          </p:nvSpPr>
          <p:spPr bwMode="auto">
            <a:xfrm>
              <a:off x="5456555" y="3641725"/>
              <a:ext cx="763587" cy="763588"/>
            </a:xfrm>
            <a:custGeom>
              <a:avLst/>
              <a:gdLst>
                <a:gd name="T0" fmla="*/ 134646 w 431"/>
                <a:gd name="T1" fmla="*/ 134647 h 431"/>
                <a:gd name="T2" fmla="*/ 627169 w 431"/>
                <a:gd name="T3" fmla="*/ 134647 h 431"/>
                <a:gd name="T4" fmla="*/ 627169 w 431"/>
                <a:gd name="T5" fmla="*/ 627170 h 431"/>
                <a:gd name="T6" fmla="*/ 134646 w 431"/>
                <a:gd name="T7" fmla="*/ 627170 h 431"/>
                <a:gd name="T8" fmla="*/ 134646 w 431"/>
                <a:gd name="T9" fmla="*/ 134647 h 431"/>
                <a:gd name="T10" fmla="*/ 0 60000 65536"/>
                <a:gd name="T11" fmla="*/ 0 60000 65536"/>
                <a:gd name="T12" fmla="*/ 0 60000 65536"/>
                <a:gd name="T13" fmla="*/ 0 60000 65536"/>
                <a:gd name="T14" fmla="*/ 0 60000 65536"/>
                <a:gd name="T15" fmla="*/ 0 w 431"/>
                <a:gd name="T16" fmla="*/ 0 h 431"/>
                <a:gd name="T17" fmla="*/ 431 w 431"/>
                <a:gd name="T18" fmla="*/ 431 h 431"/>
              </a:gdLst>
              <a:ahLst/>
              <a:cxnLst>
                <a:cxn ang="T10">
                  <a:pos x="T0" y="T1"/>
                </a:cxn>
                <a:cxn ang="T11">
                  <a:pos x="T2" y="T3"/>
                </a:cxn>
                <a:cxn ang="T12">
                  <a:pos x="T4" y="T5"/>
                </a:cxn>
                <a:cxn ang="T13">
                  <a:pos x="T6" y="T7"/>
                </a:cxn>
                <a:cxn ang="T14">
                  <a:pos x="T8" y="T9"/>
                </a:cxn>
              </a:cxnLst>
              <a:rect l="T15" t="T16" r="T17" b="T18"/>
              <a:pathLst>
                <a:path w="431" h="431">
                  <a:moveTo>
                    <a:pt x="76" y="76"/>
                  </a:moveTo>
                  <a:cubicBezTo>
                    <a:pt x="153" y="0"/>
                    <a:pt x="278" y="0"/>
                    <a:pt x="354" y="76"/>
                  </a:cubicBezTo>
                  <a:cubicBezTo>
                    <a:pt x="431" y="153"/>
                    <a:pt x="431" y="278"/>
                    <a:pt x="354" y="354"/>
                  </a:cubicBezTo>
                  <a:cubicBezTo>
                    <a:pt x="278" y="431"/>
                    <a:pt x="153" y="431"/>
                    <a:pt x="76" y="354"/>
                  </a:cubicBezTo>
                  <a:cubicBezTo>
                    <a:pt x="0" y="278"/>
                    <a:pt x="0" y="153"/>
                    <a:pt x="76" y="76"/>
                  </a:cubicBezTo>
                  <a:close/>
                </a:path>
              </a:pathLst>
            </a:custGeom>
            <a:solidFill>
              <a:srgbClr val="1E1D3A"/>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sym typeface="宋体" pitchFamily="2" charset="-122"/>
              </a:endParaRPr>
            </a:p>
          </p:txBody>
        </p:sp>
        <p:grpSp>
          <p:nvGrpSpPr>
            <p:cNvPr id="98" name="组合 62"/>
            <p:cNvGrpSpPr>
              <a:grpSpLocks/>
            </p:cNvGrpSpPr>
            <p:nvPr/>
          </p:nvGrpSpPr>
          <p:grpSpPr bwMode="auto">
            <a:xfrm>
              <a:off x="5751195" y="1697991"/>
              <a:ext cx="203200" cy="523875"/>
              <a:chOff x="0" y="0"/>
              <a:chExt cx="203200" cy="523875"/>
            </a:xfrm>
          </p:grpSpPr>
          <p:sp>
            <p:nvSpPr>
              <p:cNvPr id="120" name="Oval 16"/>
              <p:cNvSpPr>
                <a:spLocks noChangeArrowheads="1"/>
              </p:cNvSpPr>
              <p:nvPr/>
            </p:nvSpPr>
            <p:spPr bwMode="auto">
              <a:xfrm>
                <a:off x="63500" y="0"/>
                <a:ext cx="82550" cy="84138"/>
              </a:xfrm>
              <a:prstGeom prst="ellipse">
                <a:avLst/>
              </a:prstGeom>
              <a:solidFill>
                <a:srgbClr val="F29B00"/>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eaLnBrk="1" hangingPunct="1"/>
                <a:endParaRPr lang="zh-CN" altLang="zh-CN"/>
              </a:p>
            </p:txBody>
          </p:sp>
          <p:sp>
            <p:nvSpPr>
              <p:cNvPr id="121" name="Freeform 17"/>
              <p:cNvSpPr>
                <a:spLocks noChangeArrowheads="1"/>
              </p:cNvSpPr>
              <p:nvPr/>
            </p:nvSpPr>
            <p:spPr bwMode="auto">
              <a:xfrm>
                <a:off x="0" y="88900"/>
                <a:ext cx="203200" cy="434975"/>
              </a:xfrm>
              <a:custGeom>
                <a:avLst/>
                <a:gdLst>
                  <a:gd name="T0" fmla="*/ 0 w 39"/>
                  <a:gd name="T1" fmla="*/ 52407 h 83"/>
                  <a:gd name="T2" fmla="*/ 104205 w 39"/>
                  <a:gd name="T3" fmla="*/ 0 h 83"/>
                  <a:gd name="T4" fmla="*/ 203200 w 39"/>
                  <a:gd name="T5" fmla="*/ 52407 h 83"/>
                  <a:gd name="T6" fmla="*/ 203200 w 39"/>
                  <a:gd name="T7" fmla="*/ 52407 h 83"/>
                  <a:gd name="T8" fmla="*/ 203200 w 39"/>
                  <a:gd name="T9" fmla="*/ 225348 h 83"/>
                  <a:gd name="T10" fmla="*/ 187569 w 39"/>
                  <a:gd name="T11" fmla="*/ 241070 h 83"/>
                  <a:gd name="T12" fmla="*/ 166728 w 39"/>
                  <a:gd name="T13" fmla="*/ 225348 h 83"/>
                  <a:gd name="T14" fmla="*/ 166728 w 39"/>
                  <a:gd name="T15" fmla="*/ 73369 h 83"/>
                  <a:gd name="T16" fmla="*/ 156308 w 39"/>
                  <a:gd name="T17" fmla="*/ 73369 h 83"/>
                  <a:gd name="T18" fmla="*/ 156308 w 39"/>
                  <a:gd name="T19" fmla="*/ 414012 h 83"/>
                  <a:gd name="T20" fmla="*/ 156308 w 39"/>
                  <a:gd name="T21" fmla="*/ 414012 h 83"/>
                  <a:gd name="T22" fmla="*/ 156308 w 39"/>
                  <a:gd name="T23" fmla="*/ 414012 h 83"/>
                  <a:gd name="T24" fmla="*/ 135467 w 39"/>
                  <a:gd name="T25" fmla="*/ 434975 h 83"/>
                  <a:gd name="T26" fmla="*/ 114626 w 39"/>
                  <a:gd name="T27" fmla="*/ 419253 h 83"/>
                  <a:gd name="T28" fmla="*/ 114626 w 39"/>
                  <a:gd name="T29" fmla="*/ 414012 h 83"/>
                  <a:gd name="T30" fmla="*/ 114626 w 39"/>
                  <a:gd name="T31" fmla="*/ 225348 h 83"/>
                  <a:gd name="T32" fmla="*/ 104205 w 39"/>
                  <a:gd name="T33" fmla="*/ 209627 h 83"/>
                  <a:gd name="T34" fmla="*/ 93785 w 39"/>
                  <a:gd name="T35" fmla="*/ 225348 h 83"/>
                  <a:gd name="T36" fmla="*/ 93785 w 39"/>
                  <a:gd name="T37" fmla="*/ 414012 h 83"/>
                  <a:gd name="T38" fmla="*/ 93785 w 39"/>
                  <a:gd name="T39" fmla="*/ 419253 h 83"/>
                  <a:gd name="T40" fmla="*/ 72944 w 39"/>
                  <a:gd name="T41" fmla="*/ 434975 h 83"/>
                  <a:gd name="T42" fmla="*/ 46892 w 39"/>
                  <a:gd name="T43" fmla="*/ 414012 h 83"/>
                  <a:gd name="T44" fmla="*/ 46892 w 39"/>
                  <a:gd name="T45" fmla="*/ 414012 h 83"/>
                  <a:gd name="T46" fmla="*/ 46892 w 39"/>
                  <a:gd name="T47" fmla="*/ 414012 h 83"/>
                  <a:gd name="T48" fmla="*/ 46892 w 39"/>
                  <a:gd name="T49" fmla="*/ 73369 h 83"/>
                  <a:gd name="T50" fmla="*/ 36472 w 39"/>
                  <a:gd name="T51" fmla="*/ 73369 h 83"/>
                  <a:gd name="T52" fmla="*/ 36472 w 39"/>
                  <a:gd name="T53" fmla="*/ 225348 h 83"/>
                  <a:gd name="T54" fmla="*/ 20841 w 39"/>
                  <a:gd name="T55" fmla="*/ 241070 h 83"/>
                  <a:gd name="T56" fmla="*/ 0 w 39"/>
                  <a:gd name="T57" fmla="*/ 225348 h 83"/>
                  <a:gd name="T58" fmla="*/ 0 w 39"/>
                  <a:gd name="T59" fmla="*/ 52407 h 83"/>
                  <a:gd name="T60" fmla="*/ 0 w 39"/>
                  <a:gd name="T61" fmla="*/ 52407 h 83"/>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39"/>
                  <a:gd name="T94" fmla="*/ 0 h 83"/>
                  <a:gd name="T95" fmla="*/ 39 w 39"/>
                  <a:gd name="T96" fmla="*/ 83 h 83"/>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39" h="83">
                    <a:moveTo>
                      <a:pt x="0" y="10"/>
                    </a:moveTo>
                    <a:cubicBezTo>
                      <a:pt x="0" y="1"/>
                      <a:pt x="10" y="0"/>
                      <a:pt x="20" y="0"/>
                    </a:cubicBezTo>
                    <a:cubicBezTo>
                      <a:pt x="30" y="0"/>
                      <a:pt x="39" y="1"/>
                      <a:pt x="39" y="10"/>
                    </a:cubicBezTo>
                    <a:cubicBezTo>
                      <a:pt x="39" y="10"/>
                      <a:pt x="39" y="10"/>
                      <a:pt x="39" y="10"/>
                    </a:cubicBezTo>
                    <a:cubicBezTo>
                      <a:pt x="39" y="43"/>
                      <a:pt x="39" y="43"/>
                      <a:pt x="39" y="43"/>
                    </a:cubicBezTo>
                    <a:cubicBezTo>
                      <a:pt x="39" y="45"/>
                      <a:pt x="38" y="46"/>
                      <a:pt x="36" y="46"/>
                    </a:cubicBezTo>
                    <a:cubicBezTo>
                      <a:pt x="34" y="46"/>
                      <a:pt x="32" y="45"/>
                      <a:pt x="32" y="43"/>
                    </a:cubicBezTo>
                    <a:cubicBezTo>
                      <a:pt x="32" y="14"/>
                      <a:pt x="32" y="14"/>
                      <a:pt x="32" y="14"/>
                    </a:cubicBezTo>
                    <a:cubicBezTo>
                      <a:pt x="30" y="14"/>
                      <a:pt x="30" y="14"/>
                      <a:pt x="30" y="14"/>
                    </a:cubicBezTo>
                    <a:cubicBezTo>
                      <a:pt x="30" y="79"/>
                      <a:pt x="30" y="79"/>
                      <a:pt x="30" y="79"/>
                    </a:cubicBezTo>
                    <a:cubicBezTo>
                      <a:pt x="30" y="79"/>
                      <a:pt x="30" y="79"/>
                      <a:pt x="30" y="79"/>
                    </a:cubicBezTo>
                    <a:cubicBezTo>
                      <a:pt x="30" y="79"/>
                      <a:pt x="30" y="79"/>
                      <a:pt x="30" y="79"/>
                    </a:cubicBezTo>
                    <a:cubicBezTo>
                      <a:pt x="30" y="81"/>
                      <a:pt x="28" y="83"/>
                      <a:pt x="26" y="83"/>
                    </a:cubicBezTo>
                    <a:cubicBezTo>
                      <a:pt x="24" y="83"/>
                      <a:pt x="22" y="82"/>
                      <a:pt x="22" y="80"/>
                    </a:cubicBezTo>
                    <a:cubicBezTo>
                      <a:pt x="22" y="80"/>
                      <a:pt x="22" y="79"/>
                      <a:pt x="22" y="79"/>
                    </a:cubicBezTo>
                    <a:cubicBezTo>
                      <a:pt x="22" y="43"/>
                      <a:pt x="22" y="43"/>
                      <a:pt x="22" y="43"/>
                    </a:cubicBezTo>
                    <a:cubicBezTo>
                      <a:pt x="22" y="42"/>
                      <a:pt x="21" y="40"/>
                      <a:pt x="20" y="40"/>
                    </a:cubicBezTo>
                    <a:cubicBezTo>
                      <a:pt x="18" y="40"/>
                      <a:pt x="18" y="42"/>
                      <a:pt x="18" y="43"/>
                    </a:cubicBezTo>
                    <a:cubicBezTo>
                      <a:pt x="18" y="79"/>
                      <a:pt x="18" y="79"/>
                      <a:pt x="18" y="79"/>
                    </a:cubicBezTo>
                    <a:cubicBezTo>
                      <a:pt x="18" y="80"/>
                      <a:pt x="18" y="80"/>
                      <a:pt x="18" y="80"/>
                    </a:cubicBezTo>
                    <a:cubicBezTo>
                      <a:pt x="17" y="82"/>
                      <a:pt x="16" y="83"/>
                      <a:pt x="14" y="83"/>
                    </a:cubicBezTo>
                    <a:cubicBezTo>
                      <a:pt x="11" y="83"/>
                      <a:pt x="9" y="81"/>
                      <a:pt x="9" y="79"/>
                    </a:cubicBezTo>
                    <a:cubicBezTo>
                      <a:pt x="9" y="79"/>
                      <a:pt x="9" y="79"/>
                      <a:pt x="9" y="79"/>
                    </a:cubicBezTo>
                    <a:cubicBezTo>
                      <a:pt x="9" y="79"/>
                      <a:pt x="9" y="79"/>
                      <a:pt x="9" y="79"/>
                    </a:cubicBezTo>
                    <a:cubicBezTo>
                      <a:pt x="9" y="14"/>
                      <a:pt x="9" y="14"/>
                      <a:pt x="9" y="14"/>
                    </a:cubicBezTo>
                    <a:cubicBezTo>
                      <a:pt x="7" y="14"/>
                      <a:pt x="7" y="14"/>
                      <a:pt x="7" y="14"/>
                    </a:cubicBezTo>
                    <a:cubicBezTo>
                      <a:pt x="7" y="43"/>
                      <a:pt x="7" y="43"/>
                      <a:pt x="7" y="43"/>
                    </a:cubicBezTo>
                    <a:cubicBezTo>
                      <a:pt x="7" y="45"/>
                      <a:pt x="6" y="46"/>
                      <a:pt x="4" y="46"/>
                    </a:cubicBezTo>
                    <a:cubicBezTo>
                      <a:pt x="2" y="46"/>
                      <a:pt x="0" y="45"/>
                      <a:pt x="0" y="43"/>
                    </a:cubicBezTo>
                    <a:cubicBezTo>
                      <a:pt x="0" y="10"/>
                      <a:pt x="0" y="10"/>
                      <a:pt x="0" y="10"/>
                    </a:cubicBezTo>
                    <a:cubicBezTo>
                      <a:pt x="0" y="10"/>
                      <a:pt x="0" y="10"/>
                      <a:pt x="0" y="10"/>
                    </a:cubicBezTo>
                    <a:close/>
                  </a:path>
                </a:pathLst>
              </a:custGeom>
              <a:solidFill>
                <a:srgbClr val="F29B00"/>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sym typeface="宋体" pitchFamily="2" charset="-122"/>
                </a:endParaRPr>
              </a:p>
            </p:txBody>
          </p:sp>
        </p:grpSp>
        <p:grpSp>
          <p:nvGrpSpPr>
            <p:cNvPr id="99" name="组合 63"/>
            <p:cNvGrpSpPr>
              <a:grpSpLocks/>
            </p:cNvGrpSpPr>
            <p:nvPr/>
          </p:nvGrpSpPr>
          <p:grpSpPr bwMode="auto">
            <a:xfrm>
              <a:off x="5732145" y="3764915"/>
              <a:ext cx="203200" cy="523875"/>
              <a:chOff x="0" y="0"/>
              <a:chExt cx="203200" cy="523875"/>
            </a:xfrm>
          </p:grpSpPr>
          <p:sp>
            <p:nvSpPr>
              <p:cNvPr id="118" name="Oval 16"/>
              <p:cNvSpPr>
                <a:spLocks noChangeArrowheads="1"/>
              </p:cNvSpPr>
              <p:nvPr/>
            </p:nvSpPr>
            <p:spPr bwMode="auto">
              <a:xfrm>
                <a:off x="63500" y="0"/>
                <a:ext cx="82550" cy="84138"/>
              </a:xfrm>
              <a:prstGeom prst="ellipse">
                <a:avLst/>
              </a:prstGeom>
              <a:solidFill>
                <a:srgbClr val="F29B00"/>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eaLnBrk="1" hangingPunct="1"/>
                <a:endParaRPr lang="zh-CN" altLang="zh-CN"/>
              </a:p>
            </p:txBody>
          </p:sp>
          <p:sp>
            <p:nvSpPr>
              <p:cNvPr id="119" name="Freeform 17"/>
              <p:cNvSpPr>
                <a:spLocks noChangeArrowheads="1"/>
              </p:cNvSpPr>
              <p:nvPr/>
            </p:nvSpPr>
            <p:spPr bwMode="auto">
              <a:xfrm>
                <a:off x="0" y="88900"/>
                <a:ext cx="203200" cy="434975"/>
              </a:xfrm>
              <a:custGeom>
                <a:avLst/>
                <a:gdLst>
                  <a:gd name="T0" fmla="*/ 0 w 39"/>
                  <a:gd name="T1" fmla="*/ 52407 h 83"/>
                  <a:gd name="T2" fmla="*/ 104205 w 39"/>
                  <a:gd name="T3" fmla="*/ 0 h 83"/>
                  <a:gd name="T4" fmla="*/ 203200 w 39"/>
                  <a:gd name="T5" fmla="*/ 52407 h 83"/>
                  <a:gd name="T6" fmla="*/ 203200 w 39"/>
                  <a:gd name="T7" fmla="*/ 52407 h 83"/>
                  <a:gd name="T8" fmla="*/ 203200 w 39"/>
                  <a:gd name="T9" fmla="*/ 225348 h 83"/>
                  <a:gd name="T10" fmla="*/ 187569 w 39"/>
                  <a:gd name="T11" fmla="*/ 241070 h 83"/>
                  <a:gd name="T12" fmla="*/ 166728 w 39"/>
                  <a:gd name="T13" fmla="*/ 225348 h 83"/>
                  <a:gd name="T14" fmla="*/ 166728 w 39"/>
                  <a:gd name="T15" fmla="*/ 73369 h 83"/>
                  <a:gd name="T16" fmla="*/ 156308 w 39"/>
                  <a:gd name="T17" fmla="*/ 73369 h 83"/>
                  <a:gd name="T18" fmla="*/ 156308 w 39"/>
                  <a:gd name="T19" fmla="*/ 414012 h 83"/>
                  <a:gd name="T20" fmla="*/ 156308 w 39"/>
                  <a:gd name="T21" fmla="*/ 414012 h 83"/>
                  <a:gd name="T22" fmla="*/ 156308 w 39"/>
                  <a:gd name="T23" fmla="*/ 414012 h 83"/>
                  <a:gd name="T24" fmla="*/ 135467 w 39"/>
                  <a:gd name="T25" fmla="*/ 434975 h 83"/>
                  <a:gd name="T26" fmla="*/ 114626 w 39"/>
                  <a:gd name="T27" fmla="*/ 419253 h 83"/>
                  <a:gd name="T28" fmla="*/ 114626 w 39"/>
                  <a:gd name="T29" fmla="*/ 414012 h 83"/>
                  <a:gd name="T30" fmla="*/ 114626 w 39"/>
                  <a:gd name="T31" fmla="*/ 225348 h 83"/>
                  <a:gd name="T32" fmla="*/ 104205 w 39"/>
                  <a:gd name="T33" fmla="*/ 209627 h 83"/>
                  <a:gd name="T34" fmla="*/ 93785 w 39"/>
                  <a:gd name="T35" fmla="*/ 225348 h 83"/>
                  <a:gd name="T36" fmla="*/ 93785 w 39"/>
                  <a:gd name="T37" fmla="*/ 414012 h 83"/>
                  <a:gd name="T38" fmla="*/ 93785 w 39"/>
                  <a:gd name="T39" fmla="*/ 419253 h 83"/>
                  <a:gd name="T40" fmla="*/ 72944 w 39"/>
                  <a:gd name="T41" fmla="*/ 434975 h 83"/>
                  <a:gd name="T42" fmla="*/ 46892 w 39"/>
                  <a:gd name="T43" fmla="*/ 414012 h 83"/>
                  <a:gd name="T44" fmla="*/ 46892 w 39"/>
                  <a:gd name="T45" fmla="*/ 414012 h 83"/>
                  <a:gd name="T46" fmla="*/ 46892 w 39"/>
                  <a:gd name="T47" fmla="*/ 414012 h 83"/>
                  <a:gd name="T48" fmla="*/ 46892 w 39"/>
                  <a:gd name="T49" fmla="*/ 73369 h 83"/>
                  <a:gd name="T50" fmla="*/ 36472 w 39"/>
                  <a:gd name="T51" fmla="*/ 73369 h 83"/>
                  <a:gd name="T52" fmla="*/ 36472 w 39"/>
                  <a:gd name="T53" fmla="*/ 225348 h 83"/>
                  <a:gd name="T54" fmla="*/ 20841 w 39"/>
                  <a:gd name="T55" fmla="*/ 241070 h 83"/>
                  <a:gd name="T56" fmla="*/ 0 w 39"/>
                  <a:gd name="T57" fmla="*/ 225348 h 83"/>
                  <a:gd name="T58" fmla="*/ 0 w 39"/>
                  <a:gd name="T59" fmla="*/ 52407 h 83"/>
                  <a:gd name="T60" fmla="*/ 0 w 39"/>
                  <a:gd name="T61" fmla="*/ 52407 h 83"/>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39"/>
                  <a:gd name="T94" fmla="*/ 0 h 83"/>
                  <a:gd name="T95" fmla="*/ 39 w 39"/>
                  <a:gd name="T96" fmla="*/ 83 h 83"/>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39" h="83">
                    <a:moveTo>
                      <a:pt x="0" y="10"/>
                    </a:moveTo>
                    <a:cubicBezTo>
                      <a:pt x="0" y="1"/>
                      <a:pt x="10" y="0"/>
                      <a:pt x="20" y="0"/>
                    </a:cubicBezTo>
                    <a:cubicBezTo>
                      <a:pt x="30" y="0"/>
                      <a:pt x="39" y="1"/>
                      <a:pt x="39" y="10"/>
                    </a:cubicBezTo>
                    <a:cubicBezTo>
                      <a:pt x="39" y="10"/>
                      <a:pt x="39" y="10"/>
                      <a:pt x="39" y="10"/>
                    </a:cubicBezTo>
                    <a:cubicBezTo>
                      <a:pt x="39" y="43"/>
                      <a:pt x="39" y="43"/>
                      <a:pt x="39" y="43"/>
                    </a:cubicBezTo>
                    <a:cubicBezTo>
                      <a:pt x="39" y="45"/>
                      <a:pt x="38" y="46"/>
                      <a:pt x="36" y="46"/>
                    </a:cubicBezTo>
                    <a:cubicBezTo>
                      <a:pt x="34" y="46"/>
                      <a:pt x="32" y="45"/>
                      <a:pt x="32" y="43"/>
                    </a:cubicBezTo>
                    <a:cubicBezTo>
                      <a:pt x="32" y="14"/>
                      <a:pt x="32" y="14"/>
                      <a:pt x="32" y="14"/>
                    </a:cubicBezTo>
                    <a:cubicBezTo>
                      <a:pt x="30" y="14"/>
                      <a:pt x="30" y="14"/>
                      <a:pt x="30" y="14"/>
                    </a:cubicBezTo>
                    <a:cubicBezTo>
                      <a:pt x="30" y="79"/>
                      <a:pt x="30" y="79"/>
                      <a:pt x="30" y="79"/>
                    </a:cubicBezTo>
                    <a:cubicBezTo>
                      <a:pt x="30" y="79"/>
                      <a:pt x="30" y="79"/>
                      <a:pt x="30" y="79"/>
                    </a:cubicBezTo>
                    <a:cubicBezTo>
                      <a:pt x="30" y="79"/>
                      <a:pt x="30" y="79"/>
                      <a:pt x="30" y="79"/>
                    </a:cubicBezTo>
                    <a:cubicBezTo>
                      <a:pt x="30" y="81"/>
                      <a:pt x="28" y="83"/>
                      <a:pt x="26" y="83"/>
                    </a:cubicBezTo>
                    <a:cubicBezTo>
                      <a:pt x="24" y="83"/>
                      <a:pt x="22" y="82"/>
                      <a:pt x="22" y="80"/>
                    </a:cubicBezTo>
                    <a:cubicBezTo>
                      <a:pt x="22" y="80"/>
                      <a:pt x="22" y="79"/>
                      <a:pt x="22" y="79"/>
                    </a:cubicBezTo>
                    <a:cubicBezTo>
                      <a:pt x="22" y="43"/>
                      <a:pt x="22" y="43"/>
                      <a:pt x="22" y="43"/>
                    </a:cubicBezTo>
                    <a:cubicBezTo>
                      <a:pt x="22" y="42"/>
                      <a:pt x="21" y="40"/>
                      <a:pt x="20" y="40"/>
                    </a:cubicBezTo>
                    <a:cubicBezTo>
                      <a:pt x="18" y="40"/>
                      <a:pt x="18" y="42"/>
                      <a:pt x="18" y="43"/>
                    </a:cubicBezTo>
                    <a:cubicBezTo>
                      <a:pt x="18" y="79"/>
                      <a:pt x="18" y="79"/>
                      <a:pt x="18" y="79"/>
                    </a:cubicBezTo>
                    <a:cubicBezTo>
                      <a:pt x="18" y="80"/>
                      <a:pt x="18" y="80"/>
                      <a:pt x="18" y="80"/>
                    </a:cubicBezTo>
                    <a:cubicBezTo>
                      <a:pt x="17" y="82"/>
                      <a:pt x="16" y="83"/>
                      <a:pt x="14" y="83"/>
                    </a:cubicBezTo>
                    <a:cubicBezTo>
                      <a:pt x="11" y="83"/>
                      <a:pt x="9" y="81"/>
                      <a:pt x="9" y="79"/>
                    </a:cubicBezTo>
                    <a:cubicBezTo>
                      <a:pt x="9" y="79"/>
                      <a:pt x="9" y="79"/>
                      <a:pt x="9" y="79"/>
                    </a:cubicBezTo>
                    <a:cubicBezTo>
                      <a:pt x="9" y="79"/>
                      <a:pt x="9" y="79"/>
                      <a:pt x="9" y="79"/>
                    </a:cubicBezTo>
                    <a:cubicBezTo>
                      <a:pt x="9" y="14"/>
                      <a:pt x="9" y="14"/>
                      <a:pt x="9" y="14"/>
                    </a:cubicBezTo>
                    <a:cubicBezTo>
                      <a:pt x="7" y="14"/>
                      <a:pt x="7" y="14"/>
                      <a:pt x="7" y="14"/>
                    </a:cubicBezTo>
                    <a:cubicBezTo>
                      <a:pt x="7" y="43"/>
                      <a:pt x="7" y="43"/>
                      <a:pt x="7" y="43"/>
                    </a:cubicBezTo>
                    <a:cubicBezTo>
                      <a:pt x="7" y="45"/>
                      <a:pt x="6" y="46"/>
                      <a:pt x="4" y="46"/>
                    </a:cubicBezTo>
                    <a:cubicBezTo>
                      <a:pt x="2" y="46"/>
                      <a:pt x="0" y="45"/>
                      <a:pt x="0" y="43"/>
                    </a:cubicBezTo>
                    <a:cubicBezTo>
                      <a:pt x="0" y="10"/>
                      <a:pt x="0" y="10"/>
                      <a:pt x="0" y="10"/>
                    </a:cubicBezTo>
                    <a:cubicBezTo>
                      <a:pt x="0" y="10"/>
                      <a:pt x="0" y="10"/>
                      <a:pt x="0" y="10"/>
                    </a:cubicBezTo>
                    <a:close/>
                  </a:path>
                </a:pathLst>
              </a:custGeom>
              <a:solidFill>
                <a:srgbClr val="F29B00"/>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sym typeface="宋体" pitchFamily="2" charset="-122"/>
                </a:endParaRPr>
              </a:p>
            </p:txBody>
          </p:sp>
        </p:grpSp>
        <p:grpSp>
          <p:nvGrpSpPr>
            <p:cNvPr id="100" name="组合 66"/>
            <p:cNvGrpSpPr>
              <a:grpSpLocks/>
            </p:cNvGrpSpPr>
            <p:nvPr/>
          </p:nvGrpSpPr>
          <p:grpSpPr bwMode="auto">
            <a:xfrm>
              <a:off x="3693794" y="3774440"/>
              <a:ext cx="203200" cy="523875"/>
              <a:chOff x="0" y="0"/>
              <a:chExt cx="203200" cy="523875"/>
            </a:xfrm>
          </p:grpSpPr>
          <p:sp>
            <p:nvSpPr>
              <p:cNvPr id="116" name="Oval 16"/>
              <p:cNvSpPr>
                <a:spLocks noChangeArrowheads="1"/>
              </p:cNvSpPr>
              <p:nvPr/>
            </p:nvSpPr>
            <p:spPr bwMode="auto">
              <a:xfrm>
                <a:off x="63500" y="0"/>
                <a:ext cx="82550" cy="84138"/>
              </a:xfrm>
              <a:prstGeom prst="ellipse">
                <a:avLst/>
              </a:prstGeom>
              <a:solidFill>
                <a:srgbClr val="F29B00"/>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eaLnBrk="1" hangingPunct="1"/>
                <a:endParaRPr lang="zh-CN" altLang="zh-CN"/>
              </a:p>
            </p:txBody>
          </p:sp>
          <p:sp>
            <p:nvSpPr>
              <p:cNvPr id="117" name="Freeform 17"/>
              <p:cNvSpPr>
                <a:spLocks noChangeArrowheads="1"/>
              </p:cNvSpPr>
              <p:nvPr/>
            </p:nvSpPr>
            <p:spPr bwMode="auto">
              <a:xfrm>
                <a:off x="0" y="88900"/>
                <a:ext cx="203200" cy="434975"/>
              </a:xfrm>
              <a:custGeom>
                <a:avLst/>
                <a:gdLst>
                  <a:gd name="T0" fmla="*/ 0 w 39"/>
                  <a:gd name="T1" fmla="*/ 52407 h 83"/>
                  <a:gd name="T2" fmla="*/ 104205 w 39"/>
                  <a:gd name="T3" fmla="*/ 0 h 83"/>
                  <a:gd name="T4" fmla="*/ 203200 w 39"/>
                  <a:gd name="T5" fmla="*/ 52407 h 83"/>
                  <a:gd name="T6" fmla="*/ 203200 w 39"/>
                  <a:gd name="T7" fmla="*/ 52407 h 83"/>
                  <a:gd name="T8" fmla="*/ 203200 w 39"/>
                  <a:gd name="T9" fmla="*/ 225348 h 83"/>
                  <a:gd name="T10" fmla="*/ 187569 w 39"/>
                  <a:gd name="T11" fmla="*/ 241070 h 83"/>
                  <a:gd name="T12" fmla="*/ 166728 w 39"/>
                  <a:gd name="T13" fmla="*/ 225348 h 83"/>
                  <a:gd name="T14" fmla="*/ 166728 w 39"/>
                  <a:gd name="T15" fmla="*/ 73369 h 83"/>
                  <a:gd name="T16" fmla="*/ 156308 w 39"/>
                  <a:gd name="T17" fmla="*/ 73369 h 83"/>
                  <a:gd name="T18" fmla="*/ 156308 w 39"/>
                  <a:gd name="T19" fmla="*/ 414012 h 83"/>
                  <a:gd name="T20" fmla="*/ 156308 w 39"/>
                  <a:gd name="T21" fmla="*/ 414012 h 83"/>
                  <a:gd name="T22" fmla="*/ 156308 w 39"/>
                  <a:gd name="T23" fmla="*/ 414012 h 83"/>
                  <a:gd name="T24" fmla="*/ 135467 w 39"/>
                  <a:gd name="T25" fmla="*/ 434975 h 83"/>
                  <a:gd name="T26" fmla="*/ 114626 w 39"/>
                  <a:gd name="T27" fmla="*/ 419253 h 83"/>
                  <a:gd name="T28" fmla="*/ 114626 w 39"/>
                  <a:gd name="T29" fmla="*/ 414012 h 83"/>
                  <a:gd name="T30" fmla="*/ 114626 w 39"/>
                  <a:gd name="T31" fmla="*/ 225348 h 83"/>
                  <a:gd name="T32" fmla="*/ 104205 w 39"/>
                  <a:gd name="T33" fmla="*/ 209627 h 83"/>
                  <a:gd name="T34" fmla="*/ 93785 w 39"/>
                  <a:gd name="T35" fmla="*/ 225348 h 83"/>
                  <a:gd name="T36" fmla="*/ 93785 w 39"/>
                  <a:gd name="T37" fmla="*/ 414012 h 83"/>
                  <a:gd name="T38" fmla="*/ 93785 w 39"/>
                  <a:gd name="T39" fmla="*/ 419253 h 83"/>
                  <a:gd name="T40" fmla="*/ 72944 w 39"/>
                  <a:gd name="T41" fmla="*/ 434975 h 83"/>
                  <a:gd name="T42" fmla="*/ 46892 w 39"/>
                  <a:gd name="T43" fmla="*/ 414012 h 83"/>
                  <a:gd name="T44" fmla="*/ 46892 w 39"/>
                  <a:gd name="T45" fmla="*/ 414012 h 83"/>
                  <a:gd name="T46" fmla="*/ 46892 w 39"/>
                  <a:gd name="T47" fmla="*/ 414012 h 83"/>
                  <a:gd name="T48" fmla="*/ 46892 w 39"/>
                  <a:gd name="T49" fmla="*/ 73369 h 83"/>
                  <a:gd name="T50" fmla="*/ 36472 w 39"/>
                  <a:gd name="T51" fmla="*/ 73369 h 83"/>
                  <a:gd name="T52" fmla="*/ 36472 w 39"/>
                  <a:gd name="T53" fmla="*/ 225348 h 83"/>
                  <a:gd name="T54" fmla="*/ 20841 w 39"/>
                  <a:gd name="T55" fmla="*/ 241070 h 83"/>
                  <a:gd name="T56" fmla="*/ 0 w 39"/>
                  <a:gd name="T57" fmla="*/ 225348 h 83"/>
                  <a:gd name="T58" fmla="*/ 0 w 39"/>
                  <a:gd name="T59" fmla="*/ 52407 h 83"/>
                  <a:gd name="T60" fmla="*/ 0 w 39"/>
                  <a:gd name="T61" fmla="*/ 52407 h 83"/>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39"/>
                  <a:gd name="T94" fmla="*/ 0 h 83"/>
                  <a:gd name="T95" fmla="*/ 39 w 39"/>
                  <a:gd name="T96" fmla="*/ 83 h 83"/>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39" h="83">
                    <a:moveTo>
                      <a:pt x="0" y="10"/>
                    </a:moveTo>
                    <a:cubicBezTo>
                      <a:pt x="0" y="1"/>
                      <a:pt x="10" y="0"/>
                      <a:pt x="20" y="0"/>
                    </a:cubicBezTo>
                    <a:cubicBezTo>
                      <a:pt x="30" y="0"/>
                      <a:pt x="39" y="1"/>
                      <a:pt x="39" y="10"/>
                    </a:cubicBezTo>
                    <a:cubicBezTo>
                      <a:pt x="39" y="10"/>
                      <a:pt x="39" y="10"/>
                      <a:pt x="39" y="10"/>
                    </a:cubicBezTo>
                    <a:cubicBezTo>
                      <a:pt x="39" y="43"/>
                      <a:pt x="39" y="43"/>
                      <a:pt x="39" y="43"/>
                    </a:cubicBezTo>
                    <a:cubicBezTo>
                      <a:pt x="39" y="45"/>
                      <a:pt x="38" y="46"/>
                      <a:pt x="36" y="46"/>
                    </a:cubicBezTo>
                    <a:cubicBezTo>
                      <a:pt x="34" y="46"/>
                      <a:pt x="32" y="45"/>
                      <a:pt x="32" y="43"/>
                    </a:cubicBezTo>
                    <a:cubicBezTo>
                      <a:pt x="32" y="14"/>
                      <a:pt x="32" y="14"/>
                      <a:pt x="32" y="14"/>
                    </a:cubicBezTo>
                    <a:cubicBezTo>
                      <a:pt x="30" y="14"/>
                      <a:pt x="30" y="14"/>
                      <a:pt x="30" y="14"/>
                    </a:cubicBezTo>
                    <a:cubicBezTo>
                      <a:pt x="30" y="79"/>
                      <a:pt x="30" y="79"/>
                      <a:pt x="30" y="79"/>
                    </a:cubicBezTo>
                    <a:cubicBezTo>
                      <a:pt x="30" y="79"/>
                      <a:pt x="30" y="79"/>
                      <a:pt x="30" y="79"/>
                    </a:cubicBezTo>
                    <a:cubicBezTo>
                      <a:pt x="30" y="79"/>
                      <a:pt x="30" y="79"/>
                      <a:pt x="30" y="79"/>
                    </a:cubicBezTo>
                    <a:cubicBezTo>
                      <a:pt x="30" y="81"/>
                      <a:pt x="28" y="83"/>
                      <a:pt x="26" y="83"/>
                    </a:cubicBezTo>
                    <a:cubicBezTo>
                      <a:pt x="24" y="83"/>
                      <a:pt x="22" y="82"/>
                      <a:pt x="22" y="80"/>
                    </a:cubicBezTo>
                    <a:cubicBezTo>
                      <a:pt x="22" y="80"/>
                      <a:pt x="22" y="79"/>
                      <a:pt x="22" y="79"/>
                    </a:cubicBezTo>
                    <a:cubicBezTo>
                      <a:pt x="22" y="43"/>
                      <a:pt x="22" y="43"/>
                      <a:pt x="22" y="43"/>
                    </a:cubicBezTo>
                    <a:cubicBezTo>
                      <a:pt x="22" y="42"/>
                      <a:pt x="21" y="40"/>
                      <a:pt x="20" y="40"/>
                    </a:cubicBezTo>
                    <a:cubicBezTo>
                      <a:pt x="18" y="40"/>
                      <a:pt x="18" y="42"/>
                      <a:pt x="18" y="43"/>
                    </a:cubicBezTo>
                    <a:cubicBezTo>
                      <a:pt x="18" y="79"/>
                      <a:pt x="18" y="79"/>
                      <a:pt x="18" y="79"/>
                    </a:cubicBezTo>
                    <a:cubicBezTo>
                      <a:pt x="18" y="80"/>
                      <a:pt x="18" y="80"/>
                      <a:pt x="18" y="80"/>
                    </a:cubicBezTo>
                    <a:cubicBezTo>
                      <a:pt x="17" y="82"/>
                      <a:pt x="16" y="83"/>
                      <a:pt x="14" y="83"/>
                    </a:cubicBezTo>
                    <a:cubicBezTo>
                      <a:pt x="11" y="83"/>
                      <a:pt x="9" y="81"/>
                      <a:pt x="9" y="79"/>
                    </a:cubicBezTo>
                    <a:cubicBezTo>
                      <a:pt x="9" y="79"/>
                      <a:pt x="9" y="79"/>
                      <a:pt x="9" y="79"/>
                    </a:cubicBezTo>
                    <a:cubicBezTo>
                      <a:pt x="9" y="79"/>
                      <a:pt x="9" y="79"/>
                      <a:pt x="9" y="79"/>
                    </a:cubicBezTo>
                    <a:cubicBezTo>
                      <a:pt x="9" y="14"/>
                      <a:pt x="9" y="14"/>
                      <a:pt x="9" y="14"/>
                    </a:cubicBezTo>
                    <a:cubicBezTo>
                      <a:pt x="7" y="14"/>
                      <a:pt x="7" y="14"/>
                      <a:pt x="7" y="14"/>
                    </a:cubicBezTo>
                    <a:cubicBezTo>
                      <a:pt x="7" y="43"/>
                      <a:pt x="7" y="43"/>
                      <a:pt x="7" y="43"/>
                    </a:cubicBezTo>
                    <a:cubicBezTo>
                      <a:pt x="7" y="45"/>
                      <a:pt x="6" y="46"/>
                      <a:pt x="4" y="46"/>
                    </a:cubicBezTo>
                    <a:cubicBezTo>
                      <a:pt x="2" y="46"/>
                      <a:pt x="0" y="45"/>
                      <a:pt x="0" y="43"/>
                    </a:cubicBezTo>
                    <a:cubicBezTo>
                      <a:pt x="0" y="10"/>
                      <a:pt x="0" y="10"/>
                      <a:pt x="0" y="10"/>
                    </a:cubicBezTo>
                    <a:cubicBezTo>
                      <a:pt x="0" y="10"/>
                      <a:pt x="0" y="10"/>
                      <a:pt x="0" y="10"/>
                    </a:cubicBezTo>
                    <a:close/>
                  </a:path>
                </a:pathLst>
              </a:custGeom>
              <a:solidFill>
                <a:srgbClr val="F29B00"/>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sym typeface="宋体" pitchFamily="2" charset="-122"/>
                </a:endParaRPr>
              </a:p>
            </p:txBody>
          </p:sp>
        </p:grpSp>
        <p:grpSp>
          <p:nvGrpSpPr>
            <p:cNvPr id="101" name="组合 69"/>
            <p:cNvGrpSpPr>
              <a:grpSpLocks/>
            </p:cNvGrpSpPr>
            <p:nvPr/>
          </p:nvGrpSpPr>
          <p:grpSpPr bwMode="auto">
            <a:xfrm>
              <a:off x="3674744" y="1717041"/>
              <a:ext cx="203200" cy="523875"/>
              <a:chOff x="0" y="0"/>
              <a:chExt cx="203200" cy="523875"/>
            </a:xfrm>
          </p:grpSpPr>
          <p:sp>
            <p:nvSpPr>
              <p:cNvPr id="114" name="Oval 16"/>
              <p:cNvSpPr>
                <a:spLocks noChangeArrowheads="1"/>
              </p:cNvSpPr>
              <p:nvPr/>
            </p:nvSpPr>
            <p:spPr bwMode="auto">
              <a:xfrm>
                <a:off x="63500" y="0"/>
                <a:ext cx="82550" cy="84138"/>
              </a:xfrm>
              <a:prstGeom prst="ellipse">
                <a:avLst/>
              </a:prstGeom>
              <a:solidFill>
                <a:srgbClr val="F29B00"/>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eaLnBrk="1" hangingPunct="1"/>
                <a:endParaRPr lang="zh-CN" altLang="zh-CN"/>
              </a:p>
            </p:txBody>
          </p:sp>
          <p:sp>
            <p:nvSpPr>
              <p:cNvPr id="115" name="Freeform 17"/>
              <p:cNvSpPr>
                <a:spLocks noChangeArrowheads="1"/>
              </p:cNvSpPr>
              <p:nvPr/>
            </p:nvSpPr>
            <p:spPr bwMode="auto">
              <a:xfrm>
                <a:off x="0" y="88900"/>
                <a:ext cx="203200" cy="434975"/>
              </a:xfrm>
              <a:custGeom>
                <a:avLst/>
                <a:gdLst>
                  <a:gd name="T0" fmla="*/ 0 w 39"/>
                  <a:gd name="T1" fmla="*/ 52407 h 83"/>
                  <a:gd name="T2" fmla="*/ 104205 w 39"/>
                  <a:gd name="T3" fmla="*/ 0 h 83"/>
                  <a:gd name="T4" fmla="*/ 203200 w 39"/>
                  <a:gd name="T5" fmla="*/ 52407 h 83"/>
                  <a:gd name="T6" fmla="*/ 203200 w 39"/>
                  <a:gd name="T7" fmla="*/ 52407 h 83"/>
                  <a:gd name="T8" fmla="*/ 203200 w 39"/>
                  <a:gd name="T9" fmla="*/ 225348 h 83"/>
                  <a:gd name="T10" fmla="*/ 187569 w 39"/>
                  <a:gd name="T11" fmla="*/ 241070 h 83"/>
                  <a:gd name="T12" fmla="*/ 166728 w 39"/>
                  <a:gd name="T13" fmla="*/ 225348 h 83"/>
                  <a:gd name="T14" fmla="*/ 166728 w 39"/>
                  <a:gd name="T15" fmla="*/ 73369 h 83"/>
                  <a:gd name="T16" fmla="*/ 156308 w 39"/>
                  <a:gd name="T17" fmla="*/ 73369 h 83"/>
                  <a:gd name="T18" fmla="*/ 156308 w 39"/>
                  <a:gd name="T19" fmla="*/ 414012 h 83"/>
                  <a:gd name="T20" fmla="*/ 156308 w 39"/>
                  <a:gd name="T21" fmla="*/ 414012 h 83"/>
                  <a:gd name="T22" fmla="*/ 156308 w 39"/>
                  <a:gd name="T23" fmla="*/ 414012 h 83"/>
                  <a:gd name="T24" fmla="*/ 135467 w 39"/>
                  <a:gd name="T25" fmla="*/ 434975 h 83"/>
                  <a:gd name="T26" fmla="*/ 114626 w 39"/>
                  <a:gd name="T27" fmla="*/ 419253 h 83"/>
                  <a:gd name="T28" fmla="*/ 114626 w 39"/>
                  <a:gd name="T29" fmla="*/ 414012 h 83"/>
                  <a:gd name="T30" fmla="*/ 114626 w 39"/>
                  <a:gd name="T31" fmla="*/ 225348 h 83"/>
                  <a:gd name="T32" fmla="*/ 104205 w 39"/>
                  <a:gd name="T33" fmla="*/ 209627 h 83"/>
                  <a:gd name="T34" fmla="*/ 93785 w 39"/>
                  <a:gd name="T35" fmla="*/ 225348 h 83"/>
                  <a:gd name="T36" fmla="*/ 93785 w 39"/>
                  <a:gd name="T37" fmla="*/ 414012 h 83"/>
                  <a:gd name="T38" fmla="*/ 93785 w 39"/>
                  <a:gd name="T39" fmla="*/ 419253 h 83"/>
                  <a:gd name="T40" fmla="*/ 72944 w 39"/>
                  <a:gd name="T41" fmla="*/ 434975 h 83"/>
                  <a:gd name="T42" fmla="*/ 46892 w 39"/>
                  <a:gd name="T43" fmla="*/ 414012 h 83"/>
                  <a:gd name="T44" fmla="*/ 46892 w 39"/>
                  <a:gd name="T45" fmla="*/ 414012 h 83"/>
                  <a:gd name="T46" fmla="*/ 46892 w 39"/>
                  <a:gd name="T47" fmla="*/ 414012 h 83"/>
                  <a:gd name="T48" fmla="*/ 46892 w 39"/>
                  <a:gd name="T49" fmla="*/ 73369 h 83"/>
                  <a:gd name="T50" fmla="*/ 36472 w 39"/>
                  <a:gd name="T51" fmla="*/ 73369 h 83"/>
                  <a:gd name="T52" fmla="*/ 36472 w 39"/>
                  <a:gd name="T53" fmla="*/ 225348 h 83"/>
                  <a:gd name="T54" fmla="*/ 20841 w 39"/>
                  <a:gd name="T55" fmla="*/ 241070 h 83"/>
                  <a:gd name="T56" fmla="*/ 0 w 39"/>
                  <a:gd name="T57" fmla="*/ 225348 h 83"/>
                  <a:gd name="T58" fmla="*/ 0 w 39"/>
                  <a:gd name="T59" fmla="*/ 52407 h 83"/>
                  <a:gd name="T60" fmla="*/ 0 w 39"/>
                  <a:gd name="T61" fmla="*/ 52407 h 83"/>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39"/>
                  <a:gd name="T94" fmla="*/ 0 h 83"/>
                  <a:gd name="T95" fmla="*/ 39 w 39"/>
                  <a:gd name="T96" fmla="*/ 83 h 83"/>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39" h="83">
                    <a:moveTo>
                      <a:pt x="0" y="10"/>
                    </a:moveTo>
                    <a:cubicBezTo>
                      <a:pt x="0" y="1"/>
                      <a:pt x="10" y="0"/>
                      <a:pt x="20" y="0"/>
                    </a:cubicBezTo>
                    <a:cubicBezTo>
                      <a:pt x="30" y="0"/>
                      <a:pt x="39" y="1"/>
                      <a:pt x="39" y="10"/>
                    </a:cubicBezTo>
                    <a:cubicBezTo>
                      <a:pt x="39" y="10"/>
                      <a:pt x="39" y="10"/>
                      <a:pt x="39" y="10"/>
                    </a:cubicBezTo>
                    <a:cubicBezTo>
                      <a:pt x="39" y="43"/>
                      <a:pt x="39" y="43"/>
                      <a:pt x="39" y="43"/>
                    </a:cubicBezTo>
                    <a:cubicBezTo>
                      <a:pt x="39" y="45"/>
                      <a:pt x="38" y="46"/>
                      <a:pt x="36" y="46"/>
                    </a:cubicBezTo>
                    <a:cubicBezTo>
                      <a:pt x="34" y="46"/>
                      <a:pt x="32" y="45"/>
                      <a:pt x="32" y="43"/>
                    </a:cubicBezTo>
                    <a:cubicBezTo>
                      <a:pt x="32" y="14"/>
                      <a:pt x="32" y="14"/>
                      <a:pt x="32" y="14"/>
                    </a:cubicBezTo>
                    <a:cubicBezTo>
                      <a:pt x="30" y="14"/>
                      <a:pt x="30" y="14"/>
                      <a:pt x="30" y="14"/>
                    </a:cubicBezTo>
                    <a:cubicBezTo>
                      <a:pt x="30" y="79"/>
                      <a:pt x="30" y="79"/>
                      <a:pt x="30" y="79"/>
                    </a:cubicBezTo>
                    <a:cubicBezTo>
                      <a:pt x="30" y="79"/>
                      <a:pt x="30" y="79"/>
                      <a:pt x="30" y="79"/>
                    </a:cubicBezTo>
                    <a:cubicBezTo>
                      <a:pt x="30" y="79"/>
                      <a:pt x="30" y="79"/>
                      <a:pt x="30" y="79"/>
                    </a:cubicBezTo>
                    <a:cubicBezTo>
                      <a:pt x="30" y="81"/>
                      <a:pt x="28" y="83"/>
                      <a:pt x="26" y="83"/>
                    </a:cubicBezTo>
                    <a:cubicBezTo>
                      <a:pt x="24" y="83"/>
                      <a:pt x="22" y="82"/>
                      <a:pt x="22" y="80"/>
                    </a:cubicBezTo>
                    <a:cubicBezTo>
                      <a:pt x="22" y="80"/>
                      <a:pt x="22" y="79"/>
                      <a:pt x="22" y="79"/>
                    </a:cubicBezTo>
                    <a:cubicBezTo>
                      <a:pt x="22" y="43"/>
                      <a:pt x="22" y="43"/>
                      <a:pt x="22" y="43"/>
                    </a:cubicBezTo>
                    <a:cubicBezTo>
                      <a:pt x="22" y="42"/>
                      <a:pt x="21" y="40"/>
                      <a:pt x="20" y="40"/>
                    </a:cubicBezTo>
                    <a:cubicBezTo>
                      <a:pt x="18" y="40"/>
                      <a:pt x="18" y="42"/>
                      <a:pt x="18" y="43"/>
                    </a:cubicBezTo>
                    <a:cubicBezTo>
                      <a:pt x="18" y="79"/>
                      <a:pt x="18" y="79"/>
                      <a:pt x="18" y="79"/>
                    </a:cubicBezTo>
                    <a:cubicBezTo>
                      <a:pt x="18" y="80"/>
                      <a:pt x="18" y="80"/>
                      <a:pt x="18" y="80"/>
                    </a:cubicBezTo>
                    <a:cubicBezTo>
                      <a:pt x="17" y="82"/>
                      <a:pt x="16" y="83"/>
                      <a:pt x="14" y="83"/>
                    </a:cubicBezTo>
                    <a:cubicBezTo>
                      <a:pt x="11" y="83"/>
                      <a:pt x="9" y="81"/>
                      <a:pt x="9" y="79"/>
                    </a:cubicBezTo>
                    <a:cubicBezTo>
                      <a:pt x="9" y="79"/>
                      <a:pt x="9" y="79"/>
                      <a:pt x="9" y="79"/>
                    </a:cubicBezTo>
                    <a:cubicBezTo>
                      <a:pt x="9" y="79"/>
                      <a:pt x="9" y="79"/>
                      <a:pt x="9" y="79"/>
                    </a:cubicBezTo>
                    <a:cubicBezTo>
                      <a:pt x="9" y="14"/>
                      <a:pt x="9" y="14"/>
                      <a:pt x="9" y="14"/>
                    </a:cubicBezTo>
                    <a:cubicBezTo>
                      <a:pt x="7" y="14"/>
                      <a:pt x="7" y="14"/>
                      <a:pt x="7" y="14"/>
                    </a:cubicBezTo>
                    <a:cubicBezTo>
                      <a:pt x="7" y="43"/>
                      <a:pt x="7" y="43"/>
                      <a:pt x="7" y="43"/>
                    </a:cubicBezTo>
                    <a:cubicBezTo>
                      <a:pt x="7" y="45"/>
                      <a:pt x="6" y="46"/>
                      <a:pt x="4" y="46"/>
                    </a:cubicBezTo>
                    <a:cubicBezTo>
                      <a:pt x="2" y="46"/>
                      <a:pt x="0" y="45"/>
                      <a:pt x="0" y="43"/>
                    </a:cubicBezTo>
                    <a:cubicBezTo>
                      <a:pt x="0" y="10"/>
                      <a:pt x="0" y="10"/>
                      <a:pt x="0" y="10"/>
                    </a:cubicBezTo>
                    <a:cubicBezTo>
                      <a:pt x="0" y="10"/>
                      <a:pt x="0" y="10"/>
                      <a:pt x="0" y="10"/>
                    </a:cubicBezTo>
                    <a:close/>
                  </a:path>
                </a:pathLst>
              </a:custGeom>
              <a:solidFill>
                <a:srgbClr val="F29B00"/>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sym typeface="宋体" pitchFamily="2" charset="-122"/>
                </a:endParaRPr>
              </a:p>
            </p:txBody>
          </p:sp>
        </p:grpSp>
        <p:grpSp>
          <p:nvGrpSpPr>
            <p:cNvPr id="102" name="组合 72"/>
            <p:cNvGrpSpPr>
              <a:grpSpLocks/>
            </p:cNvGrpSpPr>
            <p:nvPr/>
          </p:nvGrpSpPr>
          <p:grpSpPr bwMode="auto">
            <a:xfrm>
              <a:off x="4703444" y="1288416"/>
              <a:ext cx="203200" cy="523875"/>
              <a:chOff x="0" y="0"/>
              <a:chExt cx="203200" cy="523875"/>
            </a:xfrm>
          </p:grpSpPr>
          <p:sp>
            <p:nvSpPr>
              <p:cNvPr id="112" name="Oval 16"/>
              <p:cNvSpPr>
                <a:spLocks noChangeArrowheads="1"/>
              </p:cNvSpPr>
              <p:nvPr/>
            </p:nvSpPr>
            <p:spPr bwMode="auto">
              <a:xfrm>
                <a:off x="63500" y="0"/>
                <a:ext cx="82550" cy="84138"/>
              </a:xfrm>
              <a:prstGeom prst="ellipse">
                <a:avLst/>
              </a:prstGeom>
              <a:solidFill>
                <a:srgbClr val="1E1D3A"/>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eaLnBrk="1" hangingPunct="1"/>
                <a:endParaRPr lang="zh-CN" altLang="zh-CN">
                  <a:solidFill>
                    <a:srgbClr val="000000"/>
                  </a:solidFill>
                </a:endParaRPr>
              </a:p>
            </p:txBody>
          </p:sp>
          <p:sp>
            <p:nvSpPr>
              <p:cNvPr id="113" name="Freeform 17"/>
              <p:cNvSpPr>
                <a:spLocks noChangeArrowheads="1"/>
              </p:cNvSpPr>
              <p:nvPr/>
            </p:nvSpPr>
            <p:spPr bwMode="auto">
              <a:xfrm>
                <a:off x="0" y="88900"/>
                <a:ext cx="203200" cy="434975"/>
              </a:xfrm>
              <a:custGeom>
                <a:avLst/>
                <a:gdLst>
                  <a:gd name="T0" fmla="*/ 0 w 39"/>
                  <a:gd name="T1" fmla="*/ 10 h 83"/>
                  <a:gd name="T2" fmla="*/ 20 w 39"/>
                  <a:gd name="T3" fmla="*/ 0 h 83"/>
                  <a:gd name="T4" fmla="*/ 39 w 39"/>
                  <a:gd name="T5" fmla="*/ 10 h 83"/>
                  <a:gd name="T6" fmla="*/ 39 w 39"/>
                  <a:gd name="T7" fmla="*/ 10 h 83"/>
                  <a:gd name="T8" fmla="*/ 39 w 39"/>
                  <a:gd name="T9" fmla="*/ 43 h 83"/>
                  <a:gd name="T10" fmla="*/ 36 w 39"/>
                  <a:gd name="T11" fmla="*/ 46 h 83"/>
                  <a:gd name="T12" fmla="*/ 32 w 39"/>
                  <a:gd name="T13" fmla="*/ 43 h 83"/>
                  <a:gd name="T14" fmla="*/ 32 w 39"/>
                  <a:gd name="T15" fmla="*/ 14 h 83"/>
                  <a:gd name="T16" fmla="*/ 30 w 39"/>
                  <a:gd name="T17" fmla="*/ 14 h 83"/>
                  <a:gd name="T18" fmla="*/ 30 w 39"/>
                  <a:gd name="T19" fmla="*/ 79 h 83"/>
                  <a:gd name="T20" fmla="*/ 30 w 39"/>
                  <a:gd name="T21" fmla="*/ 79 h 83"/>
                  <a:gd name="T22" fmla="*/ 30 w 39"/>
                  <a:gd name="T23" fmla="*/ 79 h 83"/>
                  <a:gd name="T24" fmla="*/ 26 w 39"/>
                  <a:gd name="T25" fmla="*/ 83 h 83"/>
                  <a:gd name="T26" fmla="*/ 22 w 39"/>
                  <a:gd name="T27" fmla="*/ 80 h 83"/>
                  <a:gd name="T28" fmla="*/ 22 w 39"/>
                  <a:gd name="T29" fmla="*/ 79 h 83"/>
                  <a:gd name="T30" fmla="*/ 22 w 39"/>
                  <a:gd name="T31" fmla="*/ 43 h 83"/>
                  <a:gd name="T32" fmla="*/ 20 w 39"/>
                  <a:gd name="T33" fmla="*/ 40 h 83"/>
                  <a:gd name="T34" fmla="*/ 18 w 39"/>
                  <a:gd name="T35" fmla="*/ 43 h 83"/>
                  <a:gd name="T36" fmla="*/ 18 w 39"/>
                  <a:gd name="T37" fmla="*/ 79 h 83"/>
                  <a:gd name="T38" fmla="*/ 18 w 39"/>
                  <a:gd name="T39" fmla="*/ 80 h 83"/>
                  <a:gd name="T40" fmla="*/ 14 w 39"/>
                  <a:gd name="T41" fmla="*/ 83 h 83"/>
                  <a:gd name="T42" fmla="*/ 9 w 39"/>
                  <a:gd name="T43" fmla="*/ 79 h 83"/>
                  <a:gd name="T44" fmla="*/ 9 w 39"/>
                  <a:gd name="T45" fmla="*/ 79 h 83"/>
                  <a:gd name="T46" fmla="*/ 9 w 39"/>
                  <a:gd name="T47" fmla="*/ 79 h 83"/>
                  <a:gd name="T48" fmla="*/ 9 w 39"/>
                  <a:gd name="T49" fmla="*/ 14 h 83"/>
                  <a:gd name="T50" fmla="*/ 7 w 39"/>
                  <a:gd name="T51" fmla="*/ 14 h 83"/>
                  <a:gd name="T52" fmla="*/ 7 w 39"/>
                  <a:gd name="T53" fmla="*/ 43 h 83"/>
                  <a:gd name="T54" fmla="*/ 4 w 39"/>
                  <a:gd name="T55" fmla="*/ 46 h 83"/>
                  <a:gd name="T56" fmla="*/ 0 w 39"/>
                  <a:gd name="T57" fmla="*/ 43 h 83"/>
                  <a:gd name="T58" fmla="*/ 0 w 39"/>
                  <a:gd name="T59" fmla="*/ 10 h 83"/>
                  <a:gd name="T60" fmla="*/ 0 w 39"/>
                  <a:gd name="T61" fmla="*/ 10 h 83"/>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39"/>
                  <a:gd name="T94" fmla="*/ 0 h 83"/>
                  <a:gd name="T95" fmla="*/ 39 w 39"/>
                  <a:gd name="T96" fmla="*/ 83 h 83"/>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39" h="83">
                    <a:moveTo>
                      <a:pt x="0" y="10"/>
                    </a:moveTo>
                    <a:cubicBezTo>
                      <a:pt x="0" y="1"/>
                      <a:pt x="10" y="0"/>
                      <a:pt x="20" y="0"/>
                    </a:cubicBezTo>
                    <a:cubicBezTo>
                      <a:pt x="30" y="0"/>
                      <a:pt x="39" y="1"/>
                      <a:pt x="39" y="10"/>
                    </a:cubicBezTo>
                    <a:cubicBezTo>
                      <a:pt x="39" y="10"/>
                      <a:pt x="39" y="10"/>
                      <a:pt x="39" y="10"/>
                    </a:cubicBezTo>
                    <a:cubicBezTo>
                      <a:pt x="39" y="43"/>
                      <a:pt x="39" y="43"/>
                      <a:pt x="39" y="43"/>
                    </a:cubicBezTo>
                    <a:cubicBezTo>
                      <a:pt x="39" y="45"/>
                      <a:pt x="38" y="46"/>
                      <a:pt x="36" y="46"/>
                    </a:cubicBezTo>
                    <a:cubicBezTo>
                      <a:pt x="34" y="46"/>
                      <a:pt x="32" y="45"/>
                      <a:pt x="32" y="43"/>
                    </a:cubicBezTo>
                    <a:cubicBezTo>
                      <a:pt x="32" y="14"/>
                      <a:pt x="32" y="14"/>
                      <a:pt x="32" y="14"/>
                    </a:cubicBezTo>
                    <a:cubicBezTo>
                      <a:pt x="30" y="14"/>
                      <a:pt x="30" y="14"/>
                      <a:pt x="30" y="14"/>
                    </a:cubicBezTo>
                    <a:cubicBezTo>
                      <a:pt x="30" y="79"/>
                      <a:pt x="30" y="79"/>
                      <a:pt x="30" y="79"/>
                    </a:cubicBezTo>
                    <a:cubicBezTo>
                      <a:pt x="30" y="79"/>
                      <a:pt x="30" y="79"/>
                      <a:pt x="30" y="79"/>
                    </a:cubicBezTo>
                    <a:cubicBezTo>
                      <a:pt x="30" y="79"/>
                      <a:pt x="30" y="79"/>
                      <a:pt x="30" y="79"/>
                    </a:cubicBezTo>
                    <a:cubicBezTo>
                      <a:pt x="30" y="81"/>
                      <a:pt x="28" y="83"/>
                      <a:pt x="26" y="83"/>
                    </a:cubicBezTo>
                    <a:cubicBezTo>
                      <a:pt x="24" y="83"/>
                      <a:pt x="22" y="82"/>
                      <a:pt x="22" y="80"/>
                    </a:cubicBezTo>
                    <a:cubicBezTo>
                      <a:pt x="22" y="80"/>
                      <a:pt x="22" y="79"/>
                      <a:pt x="22" y="79"/>
                    </a:cubicBezTo>
                    <a:cubicBezTo>
                      <a:pt x="22" y="43"/>
                      <a:pt x="22" y="43"/>
                      <a:pt x="22" y="43"/>
                    </a:cubicBezTo>
                    <a:cubicBezTo>
                      <a:pt x="22" y="42"/>
                      <a:pt x="21" y="40"/>
                      <a:pt x="20" y="40"/>
                    </a:cubicBezTo>
                    <a:cubicBezTo>
                      <a:pt x="18" y="40"/>
                      <a:pt x="18" y="42"/>
                      <a:pt x="18" y="43"/>
                    </a:cubicBezTo>
                    <a:cubicBezTo>
                      <a:pt x="18" y="79"/>
                      <a:pt x="18" y="79"/>
                      <a:pt x="18" y="79"/>
                    </a:cubicBezTo>
                    <a:cubicBezTo>
                      <a:pt x="18" y="80"/>
                      <a:pt x="18" y="80"/>
                      <a:pt x="18" y="80"/>
                    </a:cubicBezTo>
                    <a:cubicBezTo>
                      <a:pt x="17" y="82"/>
                      <a:pt x="16" y="83"/>
                      <a:pt x="14" y="83"/>
                    </a:cubicBezTo>
                    <a:cubicBezTo>
                      <a:pt x="11" y="83"/>
                      <a:pt x="9" y="81"/>
                      <a:pt x="9" y="79"/>
                    </a:cubicBezTo>
                    <a:cubicBezTo>
                      <a:pt x="9" y="79"/>
                      <a:pt x="9" y="79"/>
                      <a:pt x="9" y="79"/>
                    </a:cubicBezTo>
                    <a:cubicBezTo>
                      <a:pt x="9" y="79"/>
                      <a:pt x="9" y="79"/>
                      <a:pt x="9" y="79"/>
                    </a:cubicBezTo>
                    <a:cubicBezTo>
                      <a:pt x="9" y="14"/>
                      <a:pt x="9" y="14"/>
                      <a:pt x="9" y="14"/>
                    </a:cubicBezTo>
                    <a:cubicBezTo>
                      <a:pt x="7" y="14"/>
                      <a:pt x="7" y="14"/>
                      <a:pt x="7" y="14"/>
                    </a:cubicBezTo>
                    <a:cubicBezTo>
                      <a:pt x="7" y="43"/>
                      <a:pt x="7" y="43"/>
                      <a:pt x="7" y="43"/>
                    </a:cubicBezTo>
                    <a:cubicBezTo>
                      <a:pt x="7" y="45"/>
                      <a:pt x="6" y="46"/>
                      <a:pt x="4" y="46"/>
                    </a:cubicBezTo>
                    <a:cubicBezTo>
                      <a:pt x="2" y="46"/>
                      <a:pt x="0" y="45"/>
                      <a:pt x="0" y="43"/>
                    </a:cubicBezTo>
                    <a:cubicBezTo>
                      <a:pt x="0" y="10"/>
                      <a:pt x="0" y="10"/>
                      <a:pt x="0" y="10"/>
                    </a:cubicBezTo>
                    <a:cubicBezTo>
                      <a:pt x="0" y="10"/>
                      <a:pt x="0" y="10"/>
                      <a:pt x="0" y="10"/>
                    </a:cubicBezTo>
                    <a:close/>
                  </a:path>
                </a:pathLst>
              </a:custGeom>
              <a:solidFill>
                <a:srgbClr val="1E1D3A"/>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eaLnBrk="1" hangingPunct="1"/>
                <a:endParaRPr lang="zh-CN" altLang="zh-CN">
                  <a:solidFill>
                    <a:srgbClr val="000000"/>
                  </a:solidFill>
                </a:endParaRPr>
              </a:p>
            </p:txBody>
          </p:sp>
        </p:grpSp>
        <p:grpSp>
          <p:nvGrpSpPr>
            <p:cNvPr id="103" name="组合 75"/>
            <p:cNvGrpSpPr>
              <a:grpSpLocks/>
            </p:cNvGrpSpPr>
            <p:nvPr/>
          </p:nvGrpSpPr>
          <p:grpSpPr bwMode="auto">
            <a:xfrm>
              <a:off x="6160770" y="2745741"/>
              <a:ext cx="203200" cy="523875"/>
              <a:chOff x="0" y="0"/>
              <a:chExt cx="203200" cy="523875"/>
            </a:xfrm>
          </p:grpSpPr>
          <p:sp>
            <p:nvSpPr>
              <p:cNvPr id="110" name="Oval 16"/>
              <p:cNvSpPr>
                <a:spLocks noChangeArrowheads="1"/>
              </p:cNvSpPr>
              <p:nvPr/>
            </p:nvSpPr>
            <p:spPr bwMode="auto">
              <a:xfrm>
                <a:off x="63500" y="0"/>
                <a:ext cx="82550" cy="84138"/>
              </a:xfrm>
              <a:prstGeom prst="ellipse">
                <a:avLst/>
              </a:prstGeom>
              <a:solidFill>
                <a:srgbClr val="1E1D3A"/>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eaLnBrk="1" hangingPunct="1"/>
                <a:endParaRPr lang="zh-CN" altLang="zh-CN">
                  <a:solidFill>
                    <a:srgbClr val="000000"/>
                  </a:solidFill>
                </a:endParaRPr>
              </a:p>
            </p:txBody>
          </p:sp>
          <p:sp>
            <p:nvSpPr>
              <p:cNvPr id="111" name="Freeform 17"/>
              <p:cNvSpPr>
                <a:spLocks noChangeArrowheads="1"/>
              </p:cNvSpPr>
              <p:nvPr/>
            </p:nvSpPr>
            <p:spPr bwMode="auto">
              <a:xfrm>
                <a:off x="0" y="88900"/>
                <a:ext cx="203200" cy="434975"/>
              </a:xfrm>
              <a:custGeom>
                <a:avLst/>
                <a:gdLst>
                  <a:gd name="T0" fmla="*/ 0 w 39"/>
                  <a:gd name="T1" fmla="*/ 10 h 83"/>
                  <a:gd name="T2" fmla="*/ 20 w 39"/>
                  <a:gd name="T3" fmla="*/ 0 h 83"/>
                  <a:gd name="T4" fmla="*/ 39 w 39"/>
                  <a:gd name="T5" fmla="*/ 10 h 83"/>
                  <a:gd name="T6" fmla="*/ 39 w 39"/>
                  <a:gd name="T7" fmla="*/ 10 h 83"/>
                  <a:gd name="T8" fmla="*/ 39 w 39"/>
                  <a:gd name="T9" fmla="*/ 43 h 83"/>
                  <a:gd name="T10" fmla="*/ 36 w 39"/>
                  <a:gd name="T11" fmla="*/ 46 h 83"/>
                  <a:gd name="T12" fmla="*/ 32 w 39"/>
                  <a:gd name="T13" fmla="*/ 43 h 83"/>
                  <a:gd name="T14" fmla="*/ 32 w 39"/>
                  <a:gd name="T15" fmla="*/ 14 h 83"/>
                  <a:gd name="T16" fmla="*/ 30 w 39"/>
                  <a:gd name="T17" fmla="*/ 14 h 83"/>
                  <a:gd name="T18" fmla="*/ 30 w 39"/>
                  <a:gd name="T19" fmla="*/ 79 h 83"/>
                  <a:gd name="T20" fmla="*/ 30 w 39"/>
                  <a:gd name="T21" fmla="*/ 79 h 83"/>
                  <a:gd name="T22" fmla="*/ 30 w 39"/>
                  <a:gd name="T23" fmla="*/ 79 h 83"/>
                  <a:gd name="T24" fmla="*/ 26 w 39"/>
                  <a:gd name="T25" fmla="*/ 83 h 83"/>
                  <a:gd name="T26" fmla="*/ 22 w 39"/>
                  <a:gd name="T27" fmla="*/ 80 h 83"/>
                  <a:gd name="T28" fmla="*/ 22 w 39"/>
                  <a:gd name="T29" fmla="*/ 79 h 83"/>
                  <a:gd name="T30" fmla="*/ 22 w 39"/>
                  <a:gd name="T31" fmla="*/ 43 h 83"/>
                  <a:gd name="T32" fmla="*/ 20 w 39"/>
                  <a:gd name="T33" fmla="*/ 40 h 83"/>
                  <a:gd name="T34" fmla="*/ 18 w 39"/>
                  <a:gd name="T35" fmla="*/ 43 h 83"/>
                  <a:gd name="T36" fmla="*/ 18 w 39"/>
                  <a:gd name="T37" fmla="*/ 79 h 83"/>
                  <a:gd name="T38" fmla="*/ 18 w 39"/>
                  <a:gd name="T39" fmla="*/ 80 h 83"/>
                  <a:gd name="T40" fmla="*/ 14 w 39"/>
                  <a:gd name="T41" fmla="*/ 83 h 83"/>
                  <a:gd name="T42" fmla="*/ 9 w 39"/>
                  <a:gd name="T43" fmla="*/ 79 h 83"/>
                  <a:gd name="T44" fmla="*/ 9 w 39"/>
                  <a:gd name="T45" fmla="*/ 79 h 83"/>
                  <a:gd name="T46" fmla="*/ 9 w 39"/>
                  <a:gd name="T47" fmla="*/ 79 h 83"/>
                  <a:gd name="T48" fmla="*/ 9 w 39"/>
                  <a:gd name="T49" fmla="*/ 14 h 83"/>
                  <a:gd name="T50" fmla="*/ 7 w 39"/>
                  <a:gd name="T51" fmla="*/ 14 h 83"/>
                  <a:gd name="T52" fmla="*/ 7 w 39"/>
                  <a:gd name="T53" fmla="*/ 43 h 83"/>
                  <a:gd name="T54" fmla="*/ 4 w 39"/>
                  <a:gd name="T55" fmla="*/ 46 h 83"/>
                  <a:gd name="T56" fmla="*/ 0 w 39"/>
                  <a:gd name="T57" fmla="*/ 43 h 83"/>
                  <a:gd name="T58" fmla="*/ 0 w 39"/>
                  <a:gd name="T59" fmla="*/ 10 h 83"/>
                  <a:gd name="T60" fmla="*/ 0 w 39"/>
                  <a:gd name="T61" fmla="*/ 10 h 83"/>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39"/>
                  <a:gd name="T94" fmla="*/ 0 h 83"/>
                  <a:gd name="T95" fmla="*/ 39 w 39"/>
                  <a:gd name="T96" fmla="*/ 83 h 83"/>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39" h="83">
                    <a:moveTo>
                      <a:pt x="0" y="10"/>
                    </a:moveTo>
                    <a:cubicBezTo>
                      <a:pt x="0" y="1"/>
                      <a:pt x="10" y="0"/>
                      <a:pt x="20" y="0"/>
                    </a:cubicBezTo>
                    <a:cubicBezTo>
                      <a:pt x="30" y="0"/>
                      <a:pt x="39" y="1"/>
                      <a:pt x="39" y="10"/>
                    </a:cubicBezTo>
                    <a:cubicBezTo>
                      <a:pt x="39" y="10"/>
                      <a:pt x="39" y="10"/>
                      <a:pt x="39" y="10"/>
                    </a:cubicBezTo>
                    <a:cubicBezTo>
                      <a:pt x="39" y="43"/>
                      <a:pt x="39" y="43"/>
                      <a:pt x="39" y="43"/>
                    </a:cubicBezTo>
                    <a:cubicBezTo>
                      <a:pt x="39" y="45"/>
                      <a:pt x="38" y="46"/>
                      <a:pt x="36" y="46"/>
                    </a:cubicBezTo>
                    <a:cubicBezTo>
                      <a:pt x="34" y="46"/>
                      <a:pt x="32" y="45"/>
                      <a:pt x="32" y="43"/>
                    </a:cubicBezTo>
                    <a:cubicBezTo>
                      <a:pt x="32" y="14"/>
                      <a:pt x="32" y="14"/>
                      <a:pt x="32" y="14"/>
                    </a:cubicBezTo>
                    <a:cubicBezTo>
                      <a:pt x="30" y="14"/>
                      <a:pt x="30" y="14"/>
                      <a:pt x="30" y="14"/>
                    </a:cubicBezTo>
                    <a:cubicBezTo>
                      <a:pt x="30" y="79"/>
                      <a:pt x="30" y="79"/>
                      <a:pt x="30" y="79"/>
                    </a:cubicBezTo>
                    <a:cubicBezTo>
                      <a:pt x="30" y="79"/>
                      <a:pt x="30" y="79"/>
                      <a:pt x="30" y="79"/>
                    </a:cubicBezTo>
                    <a:cubicBezTo>
                      <a:pt x="30" y="79"/>
                      <a:pt x="30" y="79"/>
                      <a:pt x="30" y="79"/>
                    </a:cubicBezTo>
                    <a:cubicBezTo>
                      <a:pt x="30" y="81"/>
                      <a:pt x="28" y="83"/>
                      <a:pt x="26" y="83"/>
                    </a:cubicBezTo>
                    <a:cubicBezTo>
                      <a:pt x="24" y="83"/>
                      <a:pt x="22" y="82"/>
                      <a:pt x="22" y="80"/>
                    </a:cubicBezTo>
                    <a:cubicBezTo>
                      <a:pt x="22" y="80"/>
                      <a:pt x="22" y="79"/>
                      <a:pt x="22" y="79"/>
                    </a:cubicBezTo>
                    <a:cubicBezTo>
                      <a:pt x="22" y="43"/>
                      <a:pt x="22" y="43"/>
                      <a:pt x="22" y="43"/>
                    </a:cubicBezTo>
                    <a:cubicBezTo>
                      <a:pt x="22" y="42"/>
                      <a:pt x="21" y="40"/>
                      <a:pt x="20" y="40"/>
                    </a:cubicBezTo>
                    <a:cubicBezTo>
                      <a:pt x="18" y="40"/>
                      <a:pt x="18" y="42"/>
                      <a:pt x="18" y="43"/>
                    </a:cubicBezTo>
                    <a:cubicBezTo>
                      <a:pt x="18" y="79"/>
                      <a:pt x="18" y="79"/>
                      <a:pt x="18" y="79"/>
                    </a:cubicBezTo>
                    <a:cubicBezTo>
                      <a:pt x="18" y="80"/>
                      <a:pt x="18" y="80"/>
                      <a:pt x="18" y="80"/>
                    </a:cubicBezTo>
                    <a:cubicBezTo>
                      <a:pt x="17" y="82"/>
                      <a:pt x="16" y="83"/>
                      <a:pt x="14" y="83"/>
                    </a:cubicBezTo>
                    <a:cubicBezTo>
                      <a:pt x="11" y="83"/>
                      <a:pt x="9" y="81"/>
                      <a:pt x="9" y="79"/>
                    </a:cubicBezTo>
                    <a:cubicBezTo>
                      <a:pt x="9" y="79"/>
                      <a:pt x="9" y="79"/>
                      <a:pt x="9" y="79"/>
                    </a:cubicBezTo>
                    <a:cubicBezTo>
                      <a:pt x="9" y="79"/>
                      <a:pt x="9" y="79"/>
                      <a:pt x="9" y="79"/>
                    </a:cubicBezTo>
                    <a:cubicBezTo>
                      <a:pt x="9" y="14"/>
                      <a:pt x="9" y="14"/>
                      <a:pt x="9" y="14"/>
                    </a:cubicBezTo>
                    <a:cubicBezTo>
                      <a:pt x="7" y="14"/>
                      <a:pt x="7" y="14"/>
                      <a:pt x="7" y="14"/>
                    </a:cubicBezTo>
                    <a:cubicBezTo>
                      <a:pt x="7" y="43"/>
                      <a:pt x="7" y="43"/>
                      <a:pt x="7" y="43"/>
                    </a:cubicBezTo>
                    <a:cubicBezTo>
                      <a:pt x="7" y="45"/>
                      <a:pt x="6" y="46"/>
                      <a:pt x="4" y="46"/>
                    </a:cubicBezTo>
                    <a:cubicBezTo>
                      <a:pt x="2" y="46"/>
                      <a:pt x="0" y="45"/>
                      <a:pt x="0" y="43"/>
                    </a:cubicBezTo>
                    <a:cubicBezTo>
                      <a:pt x="0" y="10"/>
                      <a:pt x="0" y="10"/>
                      <a:pt x="0" y="10"/>
                    </a:cubicBezTo>
                    <a:cubicBezTo>
                      <a:pt x="0" y="10"/>
                      <a:pt x="0" y="10"/>
                      <a:pt x="0" y="10"/>
                    </a:cubicBezTo>
                    <a:close/>
                  </a:path>
                </a:pathLst>
              </a:custGeom>
              <a:solidFill>
                <a:srgbClr val="1E1D3A"/>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eaLnBrk="1" hangingPunct="1"/>
                <a:endParaRPr lang="zh-CN" altLang="zh-CN">
                  <a:solidFill>
                    <a:srgbClr val="000000"/>
                  </a:solidFill>
                </a:endParaRPr>
              </a:p>
            </p:txBody>
          </p:sp>
        </p:grpSp>
        <p:grpSp>
          <p:nvGrpSpPr>
            <p:cNvPr id="104" name="组合 78"/>
            <p:cNvGrpSpPr>
              <a:grpSpLocks/>
            </p:cNvGrpSpPr>
            <p:nvPr/>
          </p:nvGrpSpPr>
          <p:grpSpPr bwMode="auto">
            <a:xfrm>
              <a:off x="3284219" y="2736216"/>
              <a:ext cx="203200" cy="523875"/>
              <a:chOff x="0" y="0"/>
              <a:chExt cx="203200" cy="523875"/>
            </a:xfrm>
          </p:grpSpPr>
          <p:sp>
            <p:nvSpPr>
              <p:cNvPr id="108" name="Oval 16"/>
              <p:cNvSpPr>
                <a:spLocks noChangeArrowheads="1"/>
              </p:cNvSpPr>
              <p:nvPr/>
            </p:nvSpPr>
            <p:spPr bwMode="auto">
              <a:xfrm>
                <a:off x="63500" y="0"/>
                <a:ext cx="82550" cy="84138"/>
              </a:xfrm>
              <a:prstGeom prst="ellipse">
                <a:avLst/>
              </a:prstGeom>
              <a:solidFill>
                <a:srgbClr val="1E1D3A"/>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eaLnBrk="1" hangingPunct="1"/>
                <a:endParaRPr lang="zh-CN" altLang="zh-CN">
                  <a:solidFill>
                    <a:srgbClr val="000000"/>
                  </a:solidFill>
                </a:endParaRPr>
              </a:p>
            </p:txBody>
          </p:sp>
          <p:sp>
            <p:nvSpPr>
              <p:cNvPr id="109" name="Freeform 17"/>
              <p:cNvSpPr>
                <a:spLocks noChangeArrowheads="1"/>
              </p:cNvSpPr>
              <p:nvPr/>
            </p:nvSpPr>
            <p:spPr bwMode="auto">
              <a:xfrm>
                <a:off x="0" y="88900"/>
                <a:ext cx="203200" cy="434975"/>
              </a:xfrm>
              <a:custGeom>
                <a:avLst/>
                <a:gdLst>
                  <a:gd name="T0" fmla="*/ 0 w 39"/>
                  <a:gd name="T1" fmla="*/ 10 h 83"/>
                  <a:gd name="T2" fmla="*/ 20 w 39"/>
                  <a:gd name="T3" fmla="*/ 0 h 83"/>
                  <a:gd name="T4" fmla="*/ 39 w 39"/>
                  <a:gd name="T5" fmla="*/ 10 h 83"/>
                  <a:gd name="T6" fmla="*/ 39 w 39"/>
                  <a:gd name="T7" fmla="*/ 10 h 83"/>
                  <a:gd name="T8" fmla="*/ 39 w 39"/>
                  <a:gd name="T9" fmla="*/ 43 h 83"/>
                  <a:gd name="T10" fmla="*/ 36 w 39"/>
                  <a:gd name="T11" fmla="*/ 46 h 83"/>
                  <a:gd name="T12" fmla="*/ 32 w 39"/>
                  <a:gd name="T13" fmla="*/ 43 h 83"/>
                  <a:gd name="T14" fmla="*/ 32 w 39"/>
                  <a:gd name="T15" fmla="*/ 14 h 83"/>
                  <a:gd name="T16" fmla="*/ 30 w 39"/>
                  <a:gd name="T17" fmla="*/ 14 h 83"/>
                  <a:gd name="T18" fmla="*/ 30 w 39"/>
                  <a:gd name="T19" fmla="*/ 79 h 83"/>
                  <a:gd name="T20" fmla="*/ 30 w 39"/>
                  <a:gd name="T21" fmla="*/ 79 h 83"/>
                  <a:gd name="T22" fmla="*/ 30 w 39"/>
                  <a:gd name="T23" fmla="*/ 79 h 83"/>
                  <a:gd name="T24" fmla="*/ 26 w 39"/>
                  <a:gd name="T25" fmla="*/ 83 h 83"/>
                  <a:gd name="T26" fmla="*/ 22 w 39"/>
                  <a:gd name="T27" fmla="*/ 80 h 83"/>
                  <a:gd name="T28" fmla="*/ 22 w 39"/>
                  <a:gd name="T29" fmla="*/ 79 h 83"/>
                  <a:gd name="T30" fmla="*/ 22 w 39"/>
                  <a:gd name="T31" fmla="*/ 43 h 83"/>
                  <a:gd name="T32" fmla="*/ 20 w 39"/>
                  <a:gd name="T33" fmla="*/ 40 h 83"/>
                  <a:gd name="T34" fmla="*/ 18 w 39"/>
                  <a:gd name="T35" fmla="*/ 43 h 83"/>
                  <a:gd name="T36" fmla="*/ 18 w 39"/>
                  <a:gd name="T37" fmla="*/ 79 h 83"/>
                  <a:gd name="T38" fmla="*/ 18 w 39"/>
                  <a:gd name="T39" fmla="*/ 80 h 83"/>
                  <a:gd name="T40" fmla="*/ 14 w 39"/>
                  <a:gd name="T41" fmla="*/ 83 h 83"/>
                  <a:gd name="T42" fmla="*/ 9 w 39"/>
                  <a:gd name="T43" fmla="*/ 79 h 83"/>
                  <a:gd name="T44" fmla="*/ 9 w 39"/>
                  <a:gd name="T45" fmla="*/ 79 h 83"/>
                  <a:gd name="T46" fmla="*/ 9 w 39"/>
                  <a:gd name="T47" fmla="*/ 79 h 83"/>
                  <a:gd name="T48" fmla="*/ 9 w 39"/>
                  <a:gd name="T49" fmla="*/ 14 h 83"/>
                  <a:gd name="T50" fmla="*/ 7 w 39"/>
                  <a:gd name="T51" fmla="*/ 14 h 83"/>
                  <a:gd name="T52" fmla="*/ 7 w 39"/>
                  <a:gd name="T53" fmla="*/ 43 h 83"/>
                  <a:gd name="T54" fmla="*/ 4 w 39"/>
                  <a:gd name="T55" fmla="*/ 46 h 83"/>
                  <a:gd name="T56" fmla="*/ 0 w 39"/>
                  <a:gd name="T57" fmla="*/ 43 h 83"/>
                  <a:gd name="T58" fmla="*/ 0 w 39"/>
                  <a:gd name="T59" fmla="*/ 10 h 83"/>
                  <a:gd name="T60" fmla="*/ 0 w 39"/>
                  <a:gd name="T61" fmla="*/ 10 h 83"/>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39"/>
                  <a:gd name="T94" fmla="*/ 0 h 83"/>
                  <a:gd name="T95" fmla="*/ 39 w 39"/>
                  <a:gd name="T96" fmla="*/ 83 h 83"/>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39" h="83">
                    <a:moveTo>
                      <a:pt x="0" y="10"/>
                    </a:moveTo>
                    <a:cubicBezTo>
                      <a:pt x="0" y="1"/>
                      <a:pt x="10" y="0"/>
                      <a:pt x="20" y="0"/>
                    </a:cubicBezTo>
                    <a:cubicBezTo>
                      <a:pt x="30" y="0"/>
                      <a:pt x="39" y="1"/>
                      <a:pt x="39" y="10"/>
                    </a:cubicBezTo>
                    <a:cubicBezTo>
                      <a:pt x="39" y="10"/>
                      <a:pt x="39" y="10"/>
                      <a:pt x="39" y="10"/>
                    </a:cubicBezTo>
                    <a:cubicBezTo>
                      <a:pt x="39" y="43"/>
                      <a:pt x="39" y="43"/>
                      <a:pt x="39" y="43"/>
                    </a:cubicBezTo>
                    <a:cubicBezTo>
                      <a:pt x="39" y="45"/>
                      <a:pt x="38" y="46"/>
                      <a:pt x="36" y="46"/>
                    </a:cubicBezTo>
                    <a:cubicBezTo>
                      <a:pt x="34" y="46"/>
                      <a:pt x="32" y="45"/>
                      <a:pt x="32" y="43"/>
                    </a:cubicBezTo>
                    <a:cubicBezTo>
                      <a:pt x="32" y="14"/>
                      <a:pt x="32" y="14"/>
                      <a:pt x="32" y="14"/>
                    </a:cubicBezTo>
                    <a:cubicBezTo>
                      <a:pt x="30" y="14"/>
                      <a:pt x="30" y="14"/>
                      <a:pt x="30" y="14"/>
                    </a:cubicBezTo>
                    <a:cubicBezTo>
                      <a:pt x="30" y="79"/>
                      <a:pt x="30" y="79"/>
                      <a:pt x="30" y="79"/>
                    </a:cubicBezTo>
                    <a:cubicBezTo>
                      <a:pt x="30" y="79"/>
                      <a:pt x="30" y="79"/>
                      <a:pt x="30" y="79"/>
                    </a:cubicBezTo>
                    <a:cubicBezTo>
                      <a:pt x="30" y="79"/>
                      <a:pt x="30" y="79"/>
                      <a:pt x="30" y="79"/>
                    </a:cubicBezTo>
                    <a:cubicBezTo>
                      <a:pt x="30" y="81"/>
                      <a:pt x="28" y="83"/>
                      <a:pt x="26" y="83"/>
                    </a:cubicBezTo>
                    <a:cubicBezTo>
                      <a:pt x="24" y="83"/>
                      <a:pt x="22" y="82"/>
                      <a:pt x="22" y="80"/>
                    </a:cubicBezTo>
                    <a:cubicBezTo>
                      <a:pt x="22" y="80"/>
                      <a:pt x="22" y="79"/>
                      <a:pt x="22" y="79"/>
                    </a:cubicBezTo>
                    <a:cubicBezTo>
                      <a:pt x="22" y="43"/>
                      <a:pt x="22" y="43"/>
                      <a:pt x="22" y="43"/>
                    </a:cubicBezTo>
                    <a:cubicBezTo>
                      <a:pt x="22" y="42"/>
                      <a:pt x="21" y="40"/>
                      <a:pt x="20" y="40"/>
                    </a:cubicBezTo>
                    <a:cubicBezTo>
                      <a:pt x="18" y="40"/>
                      <a:pt x="18" y="42"/>
                      <a:pt x="18" y="43"/>
                    </a:cubicBezTo>
                    <a:cubicBezTo>
                      <a:pt x="18" y="79"/>
                      <a:pt x="18" y="79"/>
                      <a:pt x="18" y="79"/>
                    </a:cubicBezTo>
                    <a:cubicBezTo>
                      <a:pt x="18" y="80"/>
                      <a:pt x="18" y="80"/>
                      <a:pt x="18" y="80"/>
                    </a:cubicBezTo>
                    <a:cubicBezTo>
                      <a:pt x="17" y="82"/>
                      <a:pt x="16" y="83"/>
                      <a:pt x="14" y="83"/>
                    </a:cubicBezTo>
                    <a:cubicBezTo>
                      <a:pt x="11" y="83"/>
                      <a:pt x="9" y="81"/>
                      <a:pt x="9" y="79"/>
                    </a:cubicBezTo>
                    <a:cubicBezTo>
                      <a:pt x="9" y="79"/>
                      <a:pt x="9" y="79"/>
                      <a:pt x="9" y="79"/>
                    </a:cubicBezTo>
                    <a:cubicBezTo>
                      <a:pt x="9" y="79"/>
                      <a:pt x="9" y="79"/>
                      <a:pt x="9" y="79"/>
                    </a:cubicBezTo>
                    <a:cubicBezTo>
                      <a:pt x="9" y="14"/>
                      <a:pt x="9" y="14"/>
                      <a:pt x="9" y="14"/>
                    </a:cubicBezTo>
                    <a:cubicBezTo>
                      <a:pt x="7" y="14"/>
                      <a:pt x="7" y="14"/>
                      <a:pt x="7" y="14"/>
                    </a:cubicBezTo>
                    <a:cubicBezTo>
                      <a:pt x="7" y="43"/>
                      <a:pt x="7" y="43"/>
                      <a:pt x="7" y="43"/>
                    </a:cubicBezTo>
                    <a:cubicBezTo>
                      <a:pt x="7" y="45"/>
                      <a:pt x="6" y="46"/>
                      <a:pt x="4" y="46"/>
                    </a:cubicBezTo>
                    <a:cubicBezTo>
                      <a:pt x="2" y="46"/>
                      <a:pt x="0" y="45"/>
                      <a:pt x="0" y="43"/>
                    </a:cubicBezTo>
                    <a:cubicBezTo>
                      <a:pt x="0" y="10"/>
                      <a:pt x="0" y="10"/>
                      <a:pt x="0" y="10"/>
                    </a:cubicBezTo>
                    <a:cubicBezTo>
                      <a:pt x="0" y="10"/>
                      <a:pt x="0" y="10"/>
                      <a:pt x="0" y="10"/>
                    </a:cubicBezTo>
                    <a:close/>
                  </a:path>
                </a:pathLst>
              </a:custGeom>
              <a:solidFill>
                <a:srgbClr val="1E1D3A"/>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eaLnBrk="1" hangingPunct="1"/>
                <a:endParaRPr lang="zh-CN" altLang="zh-CN">
                  <a:solidFill>
                    <a:srgbClr val="000000"/>
                  </a:solidFill>
                </a:endParaRPr>
              </a:p>
            </p:txBody>
          </p:sp>
        </p:grpSp>
        <p:grpSp>
          <p:nvGrpSpPr>
            <p:cNvPr id="105" name="组合 81"/>
            <p:cNvGrpSpPr>
              <a:grpSpLocks/>
            </p:cNvGrpSpPr>
            <p:nvPr/>
          </p:nvGrpSpPr>
          <p:grpSpPr bwMode="auto">
            <a:xfrm>
              <a:off x="4712969" y="4174490"/>
              <a:ext cx="203200" cy="523875"/>
              <a:chOff x="0" y="0"/>
              <a:chExt cx="203200" cy="523875"/>
            </a:xfrm>
          </p:grpSpPr>
          <p:sp>
            <p:nvSpPr>
              <p:cNvPr id="106" name="Oval 16"/>
              <p:cNvSpPr>
                <a:spLocks noChangeArrowheads="1"/>
              </p:cNvSpPr>
              <p:nvPr/>
            </p:nvSpPr>
            <p:spPr bwMode="auto">
              <a:xfrm>
                <a:off x="63500" y="0"/>
                <a:ext cx="82550" cy="84138"/>
              </a:xfrm>
              <a:prstGeom prst="ellipse">
                <a:avLst/>
              </a:prstGeom>
              <a:solidFill>
                <a:srgbClr val="1E1D3A"/>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eaLnBrk="1" hangingPunct="1"/>
                <a:endParaRPr lang="zh-CN" altLang="zh-CN">
                  <a:solidFill>
                    <a:srgbClr val="000000"/>
                  </a:solidFill>
                </a:endParaRPr>
              </a:p>
            </p:txBody>
          </p:sp>
          <p:sp>
            <p:nvSpPr>
              <p:cNvPr id="107" name="Freeform 17"/>
              <p:cNvSpPr>
                <a:spLocks noChangeArrowheads="1"/>
              </p:cNvSpPr>
              <p:nvPr/>
            </p:nvSpPr>
            <p:spPr bwMode="auto">
              <a:xfrm>
                <a:off x="0" y="88900"/>
                <a:ext cx="203200" cy="434975"/>
              </a:xfrm>
              <a:custGeom>
                <a:avLst/>
                <a:gdLst>
                  <a:gd name="T0" fmla="*/ 0 w 39"/>
                  <a:gd name="T1" fmla="*/ 10 h 83"/>
                  <a:gd name="T2" fmla="*/ 20 w 39"/>
                  <a:gd name="T3" fmla="*/ 0 h 83"/>
                  <a:gd name="T4" fmla="*/ 39 w 39"/>
                  <a:gd name="T5" fmla="*/ 10 h 83"/>
                  <a:gd name="T6" fmla="*/ 39 w 39"/>
                  <a:gd name="T7" fmla="*/ 10 h 83"/>
                  <a:gd name="T8" fmla="*/ 39 w 39"/>
                  <a:gd name="T9" fmla="*/ 43 h 83"/>
                  <a:gd name="T10" fmla="*/ 36 w 39"/>
                  <a:gd name="T11" fmla="*/ 46 h 83"/>
                  <a:gd name="T12" fmla="*/ 32 w 39"/>
                  <a:gd name="T13" fmla="*/ 43 h 83"/>
                  <a:gd name="T14" fmla="*/ 32 w 39"/>
                  <a:gd name="T15" fmla="*/ 14 h 83"/>
                  <a:gd name="T16" fmla="*/ 30 w 39"/>
                  <a:gd name="T17" fmla="*/ 14 h 83"/>
                  <a:gd name="T18" fmla="*/ 30 w 39"/>
                  <a:gd name="T19" fmla="*/ 79 h 83"/>
                  <a:gd name="T20" fmla="*/ 30 w 39"/>
                  <a:gd name="T21" fmla="*/ 79 h 83"/>
                  <a:gd name="T22" fmla="*/ 30 w 39"/>
                  <a:gd name="T23" fmla="*/ 79 h 83"/>
                  <a:gd name="T24" fmla="*/ 26 w 39"/>
                  <a:gd name="T25" fmla="*/ 83 h 83"/>
                  <a:gd name="T26" fmla="*/ 22 w 39"/>
                  <a:gd name="T27" fmla="*/ 80 h 83"/>
                  <a:gd name="T28" fmla="*/ 22 w 39"/>
                  <a:gd name="T29" fmla="*/ 79 h 83"/>
                  <a:gd name="T30" fmla="*/ 22 w 39"/>
                  <a:gd name="T31" fmla="*/ 43 h 83"/>
                  <a:gd name="T32" fmla="*/ 20 w 39"/>
                  <a:gd name="T33" fmla="*/ 40 h 83"/>
                  <a:gd name="T34" fmla="*/ 18 w 39"/>
                  <a:gd name="T35" fmla="*/ 43 h 83"/>
                  <a:gd name="T36" fmla="*/ 18 w 39"/>
                  <a:gd name="T37" fmla="*/ 79 h 83"/>
                  <a:gd name="T38" fmla="*/ 18 w 39"/>
                  <a:gd name="T39" fmla="*/ 80 h 83"/>
                  <a:gd name="T40" fmla="*/ 14 w 39"/>
                  <a:gd name="T41" fmla="*/ 83 h 83"/>
                  <a:gd name="T42" fmla="*/ 9 w 39"/>
                  <a:gd name="T43" fmla="*/ 79 h 83"/>
                  <a:gd name="T44" fmla="*/ 9 w 39"/>
                  <a:gd name="T45" fmla="*/ 79 h 83"/>
                  <a:gd name="T46" fmla="*/ 9 w 39"/>
                  <a:gd name="T47" fmla="*/ 79 h 83"/>
                  <a:gd name="T48" fmla="*/ 9 w 39"/>
                  <a:gd name="T49" fmla="*/ 14 h 83"/>
                  <a:gd name="T50" fmla="*/ 7 w 39"/>
                  <a:gd name="T51" fmla="*/ 14 h 83"/>
                  <a:gd name="T52" fmla="*/ 7 w 39"/>
                  <a:gd name="T53" fmla="*/ 43 h 83"/>
                  <a:gd name="T54" fmla="*/ 4 w 39"/>
                  <a:gd name="T55" fmla="*/ 46 h 83"/>
                  <a:gd name="T56" fmla="*/ 0 w 39"/>
                  <a:gd name="T57" fmla="*/ 43 h 83"/>
                  <a:gd name="T58" fmla="*/ 0 w 39"/>
                  <a:gd name="T59" fmla="*/ 10 h 83"/>
                  <a:gd name="T60" fmla="*/ 0 w 39"/>
                  <a:gd name="T61" fmla="*/ 10 h 83"/>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39"/>
                  <a:gd name="T94" fmla="*/ 0 h 83"/>
                  <a:gd name="T95" fmla="*/ 39 w 39"/>
                  <a:gd name="T96" fmla="*/ 83 h 83"/>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39" h="83">
                    <a:moveTo>
                      <a:pt x="0" y="10"/>
                    </a:moveTo>
                    <a:cubicBezTo>
                      <a:pt x="0" y="1"/>
                      <a:pt x="10" y="0"/>
                      <a:pt x="20" y="0"/>
                    </a:cubicBezTo>
                    <a:cubicBezTo>
                      <a:pt x="30" y="0"/>
                      <a:pt x="39" y="1"/>
                      <a:pt x="39" y="10"/>
                    </a:cubicBezTo>
                    <a:cubicBezTo>
                      <a:pt x="39" y="10"/>
                      <a:pt x="39" y="10"/>
                      <a:pt x="39" y="10"/>
                    </a:cubicBezTo>
                    <a:cubicBezTo>
                      <a:pt x="39" y="43"/>
                      <a:pt x="39" y="43"/>
                      <a:pt x="39" y="43"/>
                    </a:cubicBezTo>
                    <a:cubicBezTo>
                      <a:pt x="39" y="45"/>
                      <a:pt x="38" y="46"/>
                      <a:pt x="36" y="46"/>
                    </a:cubicBezTo>
                    <a:cubicBezTo>
                      <a:pt x="34" y="46"/>
                      <a:pt x="32" y="45"/>
                      <a:pt x="32" y="43"/>
                    </a:cubicBezTo>
                    <a:cubicBezTo>
                      <a:pt x="32" y="14"/>
                      <a:pt x="32" y="14"/>
                      <a:pt x="32" y="14"/>
                    </a:cubicBezTo>
                    <a:cubicBezTo>
                      <a:pt x="30" y="14"/>
                      <a:pt x="30" y="14"/>
                      <a:pt x="30" y="14"/>
                    </a:cubicBezTo>
                    <a:cubicBezTo>
                      <a:pt x="30" y="79"/>
                      <a:pt x="30" y="79"/>
                      <a:pt x="30" y="79"/>
                    </a:cubicBezTo>
                    <a:cubicBezTo>
                      <a:pt x="30" y="79"/>
                      <a:pt x="30" y="79"/>
                      <a:pt x="30" y="79"/>
                    </a:cubicBezTo>
                    <a:cubicBezTo>
                      <a:pt x="30" y="79"/>
                      <a:pt x="30" y="79"/>
                      <a:pt x="30" y="79"/>
                    </a:cubicBezTo>
                    <a:cubicBezTo>
                      <a:pt x="30" y="81"/>
                      <a:pt x="28" y="83"/>
                      <a:pt x="26" y="83"/>
                    </a:cubicBezTo>
                    <a:cubicBezTo>
                      <a:pt x="24" y="83"/>
                      <a:pt x="22" y="82"/>
                      <a:pt x="22" y="80"/>
                    </a:cubicBezTo>
                    <a:cubicBezTo>
                      <a:pt x="22" y="80"/>
                      <a:pt x="22" y="79"/>
                      <a:pt x="22" y="79"/>
                    </a:cubicBezTo>
                    <a:cubicBezTo>
                      <a:pt x="22" y="43"/>
                      <a:pt x="22" y="43"/>
                      <a:pt x="22" y="43"/>
                    </a:cubicBezTo>
                    <a:cubicBezTo>
                      <a:pt x="22" y="42"/>
                      <a:pt x="21" y="40"/>
                      <a:pt x="20" y="40"/>
                    </a:cubicBezTo>
                    <a:cubicBezTo>
                      <a:pt x="18" y="40"/>
                      <a:pt x="18" y="42"/>
                      <a:pt x="18" y="43"/>
                    </a:cubicBezTo>
                    <a:cubicBezTo>
                      <a:pt x="18" y="79"/>
                      <a:pt x="18" y="79"/>
                      <a:pt x="18" y="79"/>
                    </a:cubicBezTo>
                    <a:cubicBezTo>
                      <a:pt x="18" y="80"/>
                      <a:pt x="18" y="80"/>
                      <a:pt x="18" y="80"/>
                    </a:cubicBezTo>
                    <a:cubicBezTo>
                      <a:pt x="17" y="82"/>
                      <a:pt x="16" y="83"/>
                      <a:pt x="14" y="83"/>
                    </a:cubicBezTo>
                    <a:cubicBezTo>
                      <a:pt x="11" y="83"/>
                      <a:pt x="9" y="81"/>
                      <a:pt x="9" y="79"/>
                    </a:cubicBezTo>
                    <a:cubicBezTo>
                      <a:pt x="9" y="79"/>
                      <a:pt x="9" y="79"/>
                      <a:pt x="9" y="79"/>
                    </a:cubicBezTo>
                    <a:cubicBezTo>
                      <a:pt x="9" y="79"/>
                      <a:pt x="9" y="79"/>
                      <a:pt x="9" y="79"/>
                    </a:cubicBezTo>
                    <a:cubicBezTo>
                      <a:pt x="9" y="14"/>
                      <a:pt x="9" y="14"/>
                      <a:pt x="9" y="14"/>
                    </a:cubicBezTo>
                    <a:cubicBezTo>
                      <a:pt x="7" y="14"/>
                      <a:pt x="7" y="14"/>
                      <a:pt x="7" y="14"/>
                    </a:cubicBezTo>
                    <a:cubicBezTo>
                      <a:pt x="7" y="43"/>
                      <a:pt x="7" y="43"/>
                      <a:pt x="7" y="43"/>
                    </a:cubicBezTo>
                    <a:cubicBezTo>
                      <a:pt x="7" y="45"/>
                      <a:pt x="6" y="46"/>
                      <a:pt x="4" y="46"/>
                    </a:cubicBezTo>
                    <a:cubicBezTo>
                      <a:pt x="2" y="46"/>
                      <a:pt x="0" y="45"/>
                      <a:pt x="0" y="43"/>
                    </a:cubicBezTo>
                    <a:cubicBezTo>
                      <a:pt x="0" y="10"/>
                      <a:pt x="0" y="10"/>
                      <a:pt x="0" y="10"/>
                    </a:cubicBezTo>
                    <a:cubicBezTo>
                      <a:pt x="0" y="10"/>
                      <a:pt x="0" y="10"/>
                      <a:pt x="0" y="10"/>
                    </a:cubicBezTo>
                    <a:close/>
                  </a:path>
                </a:pathLst>
              </a:custGeom>
              <a:solidFill>
                <a:srgbClr val="1E1D3A"/>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eaLnBrk="1" hangingPunct="1"/>
                <a:endParaRPr lang="zh-CN" altLang="zh-CN">
                  <a:solidFill>
                    <a:srgbClr val="000000"/>
                  </a:solidFill>
                </a:endParaRPr>
              </a:p>
            </p:txBody>
          </p:sp>
        </p:grpSp>
      </p:grpSp>
      <p:sp>
        <p:nvSpPr>
          <p:cNvPr id="122" name="矩形 25"/>
          <p:cNvSpPr>
            <a:spLocks noChangeArrowheads="1"/>
          </p:cNvSpPr>
          <p:nvPr/>
        </p:nvSpPr>
        <p:spPr bwMode="auto">
          <a:xfrm>
            <a:off x="751128" y="2439354"/>
            <a:ext cx="2113205" cy="1735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2585" tIns="36293" rIns="72585" bIns="36293">
            <a:spAutoFit/>
          </a:bodyPr>
          <a:lstStyle/>
          <a:p>
            <a:pPr>
              <a:lnSpc>
                <a:spcPct val="150000"/>
              </a:lnSpc>
            </a:pPr>
            <a:r>
              <a:rPr lang="zh-CN" altLang="en-US" sz="1200" dirty="0">
                <a:solidFill>
                  <a:srgbClr val="434154"/>
                </a:solidFill>
                <a:latin typeface="Impact" pitchFamily="34" charset="0"/>
                <a:ea typeface="微软雅黑" pitchFamily="34" charset="-122"/>
                <a:sym typeface="Impact" pitchFamily="34" charset="0"/>
              </a:rPr>
              <a:t>请输入您的文字内容请输入您的文字内容请输入您的文字内容请输入您的</a:t>
            </a:r>
            <a:r>
              <a:rPr lang="zh-CN" altLang="en-US" sz="1200" dirty="0" smtClean="0">
                <a:solidFill>
                  <a:srgbClr val="434154"/>
                </a:solidFill>
                <a:latin typeface="Impact" pitchFamily="34" charset="0"/>
                <a:ea typeface="微软雅黑" pitchFamily="34" charset="-122"/>
                <a:sym typeface="Impact" pitchFamily="34" charset="0"/>
              </a:rPr>
              <a:t>文字</a:t>
            </a:r>
            <a:r>
              <a:rPr lang="zh-CN" altLang="en-US" sz="1200" dirty="0">
                <a:solidFill>
                  <a:srgbClr val="434154"/>
                </a:solidFill>
                <a:latin typeface="Impact" pitchFamily="34" charset="0"/>
                <a:ea typeface="微软雅黑" pitchFamily="34" charset="-122"/>
                <a:sym typeface="Impact" pitchFamily="34" charset="0"/>
              </a:rPr>
              <a:t>请输入您的文字内容请输入您的文字内容请输入您的文字内容请输入您的</a:t>
            </a:r>
            <a:r>
              <a:rPr lang="zh-CN" altLang="en-US" sz="1200" dirty="0" smtClean="0">
                <a:solidFill>
                  <a:srgbClr val="434154"/>
                </a:solidFill>
                <a:latin typeface="Impact" pitchFamily="34" charset="0"/>
                <a:ea typeface="微软雅黑" pitchFamily="34" charset="-122"/>
                <a:sym typeface="Impact" pitchFamily="34" charset="0"/>
              </a:rPr>
              <a:t>文字</a:t>
            </a:r>
            <a:endParaRPr lang="en-US" altLang="zh-CN" sz="1200" dirty="0">
              <a:solidFill>
                <a:srgbClr val="434154"/>
              </a:solidFill>
              <a:latin typeface="Impact" pitchFamily="34" charset="0"/>
              <a:ea typeface="微软雅黑" pitchFamily="34" charset="-122"/>
              <a:sym typeface="Impact" pitchFamily="34" charset="0"/>
            </a:endParaRPr>
          </a:p>
        </p:txBody>
      </p:sp>
      <p:sp>
        <p:nvSpPr>
          <p:cNvPr id="123" name="矩形 25"/>
          <p:cNvSpPr>
            <a:spLocks noChangeArrowheads="1"/>
          </p:cNvSpPr>
          <p:nvPr/>
        </p:nvSpPr>
        <p:spPr bwMode="auto">
          <a:xfrm>
            <a:off x="6860704" y="2439354"/>
            <a:ext cx="2113205" cy="1735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2585" tIns="36293" rIns="72585" bIns="36293">
            <a:spAutoFit/>
          </a:bodyPr>
          <a:lstStyle/>
          <a:p>
            <a:pPr>
              <a:lnSpc>
                <a:spcPct val="150000"/>
              </a:lnSpc>
            </a:pPr>
            <a:r>
              <a:rPr lang="zh-CN" altLang="en-US" sz="1200" dirty="0">
                <a:solidFill>
                  <a:srgbClr val="434154"/>
                </a:solidFill>
                <a:latin typeface="Impact" pitchFamily="34" charset="0"/>
                <a:ea typeface="微软雅黑" pitchFamily="34" charset="-122"/>
                <a:sym typeface="Impact" pitchFamily="34" charset="0"/>
              </a:rPr>
              <a:t>请输入您的文字内容请输入您的文字内容请输入您的文字内容请输入您的</a:t>
            </a:r>
            <a:r>
              <a:rPr lang="zh-CN" altLang="en-US" sz="1200" dirty="0" smtClean="0">
                <a:solidFill>
                  <a:srgbClr val="434154"/>
                </a:solidFill>
                <a:latin typeface="Impact" pitchFamily="34" charset="0"/>
                <a:ea typeface="微软雅黑" pitchFamily="34" charset="-122"/>
                <a:sym typeface="Impact" pitchFamily="34" charset="0"/>
              </a:rPr>
              <a:t>文字</a:t>
            </a:r>
            <a:r>
              <a:rPr lang="zh-CN" altLang="en-US" sz="1200" dirty="0">
                <a:solidFill>
                  <a:srgbClr val="434154"/>
                </a:solidFill>
                <a:latin typeface="Impact" pitchFamily="34" charset="0"/>
                <a:ea typeface="微软雅黑" pitchFamily="34" charset="-122"/>
                <a:sym typeface="Impact" pitchFamily="34" charset="0"/>
              </a:rPr>
              <a:t>请输入您的文字内容请输入您的文字内容请输入您的文字内容请输入您的</a:t>
            </a:r>
            <a:r>
              <a:rPr lang="zh-CN" altLang="en-US" sz="1200" dirty="0" smtClean="0">
                <a:solidFill>
                  <a:srgbClr val="434154"/>
                </a:solidFill>
                <a:latin typeface="Impact" pitchFamily="34" charset="0"/>
                <a:ea typeface="微软雅黑" pitchFamily="34" charset="-122"/>
                <a:sym typeface="Impact" pitchFamily="34" charset="0"/>
              </a:rPr>
              <a:t>文字</a:t>
            </a:r>
            <a:endParaRPr lang="en-US" altLang="zh-CN" sz="1200" dirty="0">
              <a:solidFill>
                <a:srgbClr val="434154"/>
              </a:solidFill>
              <a:latin typeface="Impact" pitchFamily="34" charset="0"/>
              <a:ea typeface="微软雅黑" pitchFamily="34" charset="-122"/>
              <a:sym typeface="Impact" pitchFamily="34" charset="0"/>
            </a:endParaRPr>
          </a:p>
        </p:txBody>
      </p:sp>
      <p:sp>
        <p:nvSpPr>
          <p:cNvPr id="85" name="矩形 57"/>
          <p:cNvSpPr/>
          <p:nvPr/>
        </p:nvSpPr>
        <p:spPr>
          <a:xfrm>
            <a:off x="3396106" y="-2763"/>
            <a:ext cx="6294992" cy="791651"/>
          </a:xfrm>
          <a:custGeom>
            <a:avLst/>
            <a:gdLst>
              <a:gd name="connsiteX0" fmla="*/ 0 w 4078950"/>
              <a:gd name="connsiteY0" fmla="*/ 0 h 448751"/>
              <a:gd name="connsiteX1" fmla="*/ 4078950 w 4078950"/>
              <a:gd name="connsiteY1" fmla="*/ 0 h 448751"/>
              <a:gd name="connsiteX2" fmla="*/ 4078950 w 4078950"/>
              <a:gd name="connsiteY2" fmla="*/ 448751 h 448751"/>
              <a:gd name="connsiteX3" fmla="*/ 0 w 4078950"/>
              <a:gd name="connsiteY3" fmla="*/ 448751 h 448751"/>
              <a:gd name="connsiteX4" fmla="*/ 0 w 4078950"/>
              <a:gd name="connsiteY4" fmla="*/ 0 h 448751"/>
              <a:gd name="connsiteX0" fmla="*/ 0 w 4078950"/>
              <a:gd name="connsiteY0" fmla="*/ 330200 h 778951"/>
              <a:gd name="connsiteX1" fmla="*/ 2631150 w 4078950"/>
              <a:gd name="connsiteY1" fmla="*/ 0 h 778951"/>
              <a:gd name="connsiteX2" fmla="*/ 4078950 w 4078950"/>
              <a:gd name="connsiteY2" fmla="*/ 778951 h 778951"/>
              <a:gd name="connsiteX3" fmla="*/ 0 w 4078950"/>
              <a:gd name="connsiteY3" fmla="*/ 778951 h 778951"/>
              <a:gd name="connsiteX4" fmla="*/ 0 w 4078950"/>
              <a:gd name="connsiteY4" fmla="*/ 330200 h 778951"/>
              <a:gd name="connsiteX0" fmla="*/ 0 w 2631150"/>
              <a:gd name="connsiteY0" fmla="*/ 330200 h 778951"/>
              <a:gd name="connsiteX1" fmla="*/ 2631150 w 2631150"/>
              <a:gd name="connsiteY1" fmla="*/ 0 h 778951"/>
              <a:gd name="connsiteX2" fmla="*/ 2351750 w 2631150"/>
              <a:gd name="connsiteY2" fmla="*/ 258251 h 778951"/>
              <a:gd name="connsiteX3" fmla="*/ 0 w 2631150"/>
              <a:gd name="connsiteY3" fmla="*/ 778951 h 778951"/>
              <a:gd name="connsiteX4" fmla="*/ 0 w 2631150"/>
              <a:gd name="connsiteY4" fmla="*/ 330200 h 778951"/>
              <a:gd name="connsiteX0" fmla="*/ 0 w 2631150"/>
              <a:gd name="connsiteY0" fmla="*/ 330200 h 778951"/>
              <a:gd name="connsiteX1" fmla="*/ 2631150 w 2631150"/>
              <a:gd name="connsiteY1" fmla="*/ 0 h 778951"/>
              <a:gd name="connsiteX2" fmla="*/ 0 w 2631150"/>
              <a:gd name="connsiteY2" fmla="*/ 778951 h 778951"/>
              <a:gd name="connsiteX3" fmla="*/ 0 w 2631150"/>
              <a:gd name="connsiteY3" fmla="*/ 330200 h 778951"/>
              <a:gd name="connsiteX0" fmla="*/ 0 w 1132550"/>
              <a:gd name="connsiteY0" fmla="*/ 355600 h 804351"/>
              <a:gd name="connsiteX1" fmla="*/ 1132550 w 1132550"/>
              <a:gd name="connsiteY1" fmla="*/ 0 h 804351"/>
              <a:gd name="connsiteX2" fmla="*/ 0 w 1132550"/>
              <a:gd name="connsiteY2" fmla="*/ 804351 h 804351"/>
              <a:gd name="connsiteX3" fmla="*/ 0 w 1132550"/>
              <a:gd name="connsiteY3" fmla="*/ 355600 h 804351"/>
              <a:gd name="connsiteX0" fmla="*/ 0 w 1627850"/>
              <a:gd name="connsiteY0" fmla="*/ 228600 h 677351"/>
              <a:gd name="connsiteX1" fmla="*/ 1627850 w 1627850"/>
              <a:gd name="connsiteY1" fmla="*/ 0 h 677351"/>
              <a:gd name="connsiteX2" fmla="*/ 0 w 1627850"/>
              <a:gd name="connsiteY2" fmla="*/ 677351 h 677351"/>
              <a:gd name="connsiteX3" fmla="*/ 0 w 1627850"/>
              <a:gd name="connsiteY3" fmla="*/ 228600 h 677351"/>
              <a:gd name="connsiteX0" fmla="*/ 0 w 6415750"/>
              <a:gd name="connsiteY0" fmla="*/ 304800 h 753551"/>
              <a:gd name="connsiteX1" fmla="*/ 6415750 w 6415750"/>
              <a:gd name="connsiteY1" fmla="*/ 0 h 753551"/>
              <a:gd name="connsiteX2" fmla="*/ 0 w 6415750"/>
              <a:gd name="connsiteY2" fmla="*/ 753551 h 753551"/>
              <a:gd name="connsiteX3" fmla="*/ 0 w 6415750"/>
              <a:gd name="connsiteY3" fmla="*/ 304800 h 753551"/>
              <a:gd name="connsiteX0" fmla="*/ 0 w 6314150"/>
              <a:gd name="connsiteY0" fmla="*/ 342900 h 791651"/>
              <a:gd name="connsiteX1" fmla="*/ 6314150 w 6314150"/>
              <a:gd name="connsiteY1" fmla="*/ 0 h 791651"/>
              <a:gd name="connsiteX2" fmla="*/ 0 w 6314150"/>
              <a:gd name="connsiteY2" fmla="*/ 791651 h 791651"/>
              <a:gd name="connsiteX3" fmla="*/ 0 w 6314150"/>
              <a:gd name="connsiteY3" fmla="*/ 342900 h 791651"/>
            </a:gdLst>
            <a:ahLst/>
            <a:cxnLst>
              <a:cxn ang="0">
                <a:pos x="connsiteX0" y="connsiteY0"/>
              </a:cxn>
              <a:cxn ang="0">
                <a:pos x="connsiteX1" y="connsiteY1"/>
              </a:cxn>
              <a:cxn ang="0">
                <a:pos x="connsiteX2" y="connsiteY2"/>
              </a:cxn>
              <a:cxn ang="0">
                <a:pos x="connsiteX3" y="connsiteY3"/>
              </a:cxn>
            </a:cxnLst>
            <a:rect l="l" t="t" r="r" b="b"/>
            <a:pathLst>
              <a:path w="6314150" h="791651">
                <a:moveTo>
                  <a:pt x="0" y="342900"/>
                </a:moveTo>
                <a:lnTo>
                  <a:pt x="6314150" y="0"/>
                </a:lnTo>
                <a:lnTo>
                  <a:pt x="0" y="791651"/>
                </a:lnTo>
                <a:lnTo>
                  <a:pt x="0" y="342900"/>
                </a:lnTo>
                <a:close/>
              </a:path>
            </a:pathLst>
          </a:cu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sp>
        <p:nvSpPr>
          <p:cNvPr id="87" name="矩形 86"/>
          <p:cNvSpPr/>
          <p:nvPr/>
        </p:nvSpPr>
        <p:spPr>
          <a:xfrm>
            <a:off x="0" y="207231"/>
            <a:ext cx="4078950" cy="448751"/>
          </a:xfrm>
          <a:prstGeom prst="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sp>
        <p:nvSpPr>
          <p:cNvPr id="88" name="直角三角形 87"/>
          <p:cNvSpPr/>
          <p:nvPr/>
        </p:nvSpPr>
        <p:spPr>
          <a:xfrm flipV="1">
            <a:off x="3396106" y="651509"/>
            <a:ext cx="682844" cy="137160"/>
          </a:xfrm>
          <a:prstGeom prst="rtTriangle">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sp>
        <p:nvSpPr>
          <p:cNvPr id="89" name="文本框 6"/>
          <p:cNvSpPr>
            <a:spLocks noChangeArrowheads="1"/>
          </p:cNvSpPr>
          <p:nvPr/>
        </p:nvSpPr>
        <p:spPr bwMode="auto">
          <a:xfrm>
            <a:off x="497584" y="273875"/>
            <a:ext cx="3295650" cy="315461"/>
          </a:xfrm>
          <a:prstGeom prst="rect">
            <a:avLst/>
          </a:prstGeom>
          <a:noFill/>
          <a:ln>
            <a:noFill/>
          </a:ln>
          <a:extLst/>
        </p:spPr>
        <p:txBody>
          <a:bodyPr lIns="68571" tIns="34285" rIns="68571" bIns="34285">
            <a:spAutoFit/>
          </a:bodyPr>
          <a:lstStyle/>
          <a:p>
            <a:pPr defTabSz="967801" fontAlgn="auto">
              <a:spcBef>
                <a:spcPts val="0"/>
              </a:spcBef>
              <a:spcAft>
                <a:spcPts val="0"/>
              </a:spcAft>
              <a:defRPr/>
            </a:pPr>
            <a:r>
              <a:rPr lang="en-US" altLang="zh-CN" sz="1600" b="1" dirty="0" smtClean="0">
                <a:solidFill>
                  <a:schemeClr val="bg1"/>
                </a:solidFill>
                <a:latin typeface="微软雅黑" pitchFamily="34" charset="-122"/>
                <a:ea typeface="微软雅黑" pitchFamily="34" charset="-122"/>
                <a:sym typeface="微软雅黑" pitchFamily="34" charset="-122"/>
              </a:rPr>
              <a:t>· </a:t>
            </a:r>
            <a:r>
              <a:rPr lang="zh-CN" altLang="en-US" sz="1600" b="1" dirty="0" smtClean="0">
                <a:solidFill>
                  <a:schemeClr val="bg1"/>
                </a:solidFill>
                <a:latin typeface="微软雅黑" pitchFamily="34" charset="-122"/>
                <a:ea typeface="微软雅黑" pitchFamily="34" charset="-122"/>
                <a:sym typeface="微软雅黑" pitchFamily="34" charset="-122"/>
              </a:rPr>
              <a:t>在此输入您的标题内容</a:t>
            </a:r>
            <a:endParaRPr lang="zh-CN" altLang="en-US" sz="1600" b="1" dirty="0">
              <a:solidFill>
                <a:schemeClr val="bg1"/>
              </a:solidFill>
              <a:latin typeface="微软雅黑" pitchFamily="34" charset="-122"/>
              <a:ea typeface="微软雅黑" pitchFamily="34" charset="-122"/>
              <a:sym typeface="微软雅黑" pitchFamily="34" charset="-122"/>
            </a:endParaRPr>
          </a:p>
        </p:txBody>
      </p:sp>
      <p:grpSp>
        <p:nvGrpSpPr>
          <p:cNvPr id="124" name="组合 123"/>
          <p:cNvGrpSpPr/>
          <p:nvPr/>
        </p:nvGrpSpPr>
        <p:grpSpPr>
          <a:xfrm flipH="1">
            <a:off x="8587951" y="212165"/>
            <a:ext cx="990052" cy="766369"/>
            <a:chOff x="0" y="0"/>
            <a:chExt cx="1865117" cy="1555038"/>
          </a:xfrm>
        </p:grpSpPr>
        <p:sp>
          <p:nvSpPr>
            <p:cNvPr id="125" name="矩形 124"/>
            <p:cNvSpPr/>
            <p:nvPr/>
          </p:nvSpPr>
          <p:spPr>
            <a:xfrm>
              <a:off x="0" y="0"/>
              <a:ext cx="919018" cy="907613"/>
            </a:xfrm>
            <a:prstGeom prst="rect">
              <a:avLst/>
            </a:prstGeom>
            <a:solidFill>
              <a:schemeClr val="bg2">
                <a:lumMod val="75000"/>
                <a:alpha val="5882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sp>
          <p:nvSpPr>
            <p:cNvPr id="126" name="矩形 125"/>
            <p:cNvSpPr/>
            <p:nvPr/>
          </p:nvSpPr>
          <p:spPr>
            <a:xfrm>
              <a:off x="1054437" y="106183"/>
              <a:ext cx="486093" cy="480060"/>
            </a:xfrm>
            <a:prstGeom prst="rect">
              <a:avLst/>
            </a:prstGeom>
            <a:solidFill>
              <a:srgbClr val="5FE8D6">
                <a:alpha val="6588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sp>
          <p:nvSpPr>
            <p:cNvPr id="127" name="矩形 126"/>
            <p:cNvSpPr/>
            <p:nvPr/>
          </p:nvSpPr>
          <p:spPr>
            <a:xfrm>
              <a:off x="86522" y="1004334"/>
              <a:ext cx="297951" cy="294253"/>
            </a:xfrm>
            <a:prstGeom prst="rect">
              <a:avLst/>
            </a:prstGeom>
            <a:solidFill>
              <a:srgbClr val="FF9F9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sp>
          <p:nvSpPr>
            <p:cNvPr id="128" name="矩形 127"/>
            <p:cNvSpPr/>
            <p:nvPr/>
          </p:nvSpPr>
          <p:spPr>
            <a:xfrm>
              <a:off x="391245" y="1368218"/>
              <a:ext cx="189168" cy="186820"/>
            </a:xfrm>
            <a:prstGeom prst="rect">
              <a:avLst/>
            </a:prstGeom>
            <a:solidFill>
              <a:srgbClr val="9DDFBE">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sp>
          <p:nvSpPr>
            <p:cNvPr id="129" name="矩形 128"/>
            <p:cNvSpPr/>
            <p:nvPr/>
          </p:nvSpPr>
          <p:spPr>
            <a:xfrm>
              <a:off x="1675949" y="106183"/>
              <a:ext cx="189168" cy="186820"/>
            </a:xfrm>
            <a:prstGeom prst="rect">
              <a:avLst/>
            </a:prstGeom>
            <a:solidFill>
              <a:srgbClr val="FFFFC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sp>
          <p:nvSpPr>
            <p:cNvPr id="130" name="矩形 129"/>
            <p:cNvSpPr/>
            <p:nvPr/>
          </p:nvSpPr>
          <p:spPr>
            <a:xfrm>
              <a:off x="1051029" y="720793"/>
              <a:ext cx="189168" cy="186820"/>
            </a:xfrm>
            <a:prstGeom prst="rect">
              <a:avLst/>
            </a:prstGeom>
            <a:solidFill>
              <a:srgbClr val="FFFFC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grpSp>
    </p:spTree>
    <p:extLst>
      <p:ext uri="{BB962C8B-B14F-4D97-AF65-F5344CB8AC3E}">
        <p14:creationId xmlns:p14="http://schemas.microsoft.com/office/powerpoint/2010/main" val="2655386044"/>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87"/>
                                        </p:tgtEl>
                                        <p:attrNameLst>
                                          <p:attrName>style.visibility</p:attrName>
                                        </p:attrNameLst>
                                      </p:cBhvr>
                                      <p:to>
                                        <p:strVal val="visible"/>
                                      </p:to>
                                    </p:set>
                                    <p:anim calcmode="lin" valueType="num">
                                      <p:cBhvr additive="base">
                                        <p:cTn id="7" dur="500" fill="hold"/>
                                        <p:tgtEl>
                                          <p:spTgt spid="87"/>
                                        </p:tgtEl>
                                        <p:attrNameLst>
                                          <p:attrName>ppt_x</p:attrName>
                                        </p:attrNameLst>
                                      </p:cBhvr>
                                      <p:tavLst>
                                        <p:tav tm="0">
                                          <p:val>
                                            <p:strVal val="0-#ppt_w/2"/>
                                          </p:val>
                                        </p:tav>
                                        <p:tav tm="100000">
                                          <p:val>
                                            <p:strVal val="#ppt_x"/>
                                          </p:val>
                                        </p:tav>
                                      </p:tavLst>
                                    </p:anim>
                                    <p:anim calcmode="lin" valueType="num">
                                      <p:cBhvr additive="base">
                                        <p:cTn id="8" dur="500" fill="hold"/>
                                        <p:tgtEl>
                                          <p:spTgt spid="8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2" fill="hold" grpId="0" nodeType="afterEffect">
                                  <p:stCondLst>
                                    <p:cond delay="0"/>
                                  </p:stCondLst>
                                  <p:childTnLst>
                                    <p:set>
                                      <p:cBhvr>
                                        <p:cTn id="11" dur="1" fill="hold">
                                          <p:stCondLst>
                                            <p:cond delay="0"/>
                                          </p:stCondLst>
                                        </p:cTn>
                                        <p:tgtEl>
                                          <p:spTgt spid="88"/>
                                        </p:tgtEl>
                                        <p:attrNameLst>
                                          <p:attrName>style.visibility</p:attrName>
                                        </p:attrNameLst>
                                      </p:cBhvr>
                                      <p:to>
                                        <p:strVal val="visible"/>
                                      </p:to>
                                    </p:set>
                                    <p:animEffect transition="in" filter="wipe(right)">
                                      <p:cBhvr>
                                        <p:cTn id="12" dur="500"/>
                                        <p:tgtEl>
                                          <p:spTgt spid="88"/>
                                        </p:tgtEl>
                                      </p:cBhvr>
                                    </p:animEffect>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85"/>
                                        </p:tgtEl>
                                        <p:attrNameLst>
                                          <p:attrName>style.visibility</p:attrName>
                                        </p:attrNameLst>
                                      </p:cBhvr>
                                      <p:to>
                                        <p:strVal val="visible"/>
                                      </p:to>
                                    </p:set>
                                    <p:animEffect transition="in" filter="wipe(left)">
                                      <p:cBhvr>
                                        <p:cTn id="16" dur="500"/>
                                        <p:tgtEl>
                                          <p:spTgt spid="85"/>
                                        </p:tgtEl>
                                      </p:cBhvr>
                                    </p:animEffect>
                                  </p:childTnLst>
                                </p:cTn>
                              </p:par>
                              <p:par>
                                <p:cTn id="17" presetID="41" presetClass="entr" presetSubtype="0" fill="hold" grpId="0" nodeType="withEffect">
                                  <p:stCondLst>
                                    <p:cond delay="0"/>
                                  </p:stCondLst>
                                  <p:iterate type="lt">
                                    <p:tmPct val="10000"/>
                                  </p:iterate>
                                  <p:childTnLst>
                                    <p:set>
                                      <p:cBhvr>
                                        <p:cTn id="18" dur="1" fill="hold">
                                          <p:stCondLst>
                                            <p:cond delay="0"/>
                                          </p:stCondLst>
                                        </p:cTn>
                                        <p:tgtEl>
                                          <p:spTgt spid="89"/>
                                        </p:tgtEl>
                                        <p:attrNameLst>
                                          <p:attrName>style.visibility</p:attrName>
                                        </p:attrNameLst>
                                      </p:cBhvr>
                                      <p:to>
                                        <p:strVal val="visible"/>
                                      </p:to>
                                    </p:set>
                                    <p:anim calcmode="lin" valueType="num">
                                      <p:cBhvr>
                                        <p:cTn id="19" dur="500" fill="hold"/>
                                        <p:tgtEl>
                                          <p:spTgt spid="89"/>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89"/>
                                        </p:tgtEl>
                                        <p:attrNameLst>
                                          <p:attrName>ppt_y</p:attrName>
                                        </p:attrNameLst>
                                      </p:cBhvr>
                                      <p:tavLst>
                                        <p:tav tm="0">
                                          <p:val>
                                            <p:strVal val="#ppt_y"/>
                                          </p:val>
                                        </p:tav>
                                        <p:tav tm="100000">
                                          <p:val>
                                            <p:strVal val="#ppt_y"/>
                                          </p:val>
                                        </p:tav>
                                      </p:tavLst>
                                    </p:anim>
                                    <p:anim calcmode="lin" valueType="num">
                                      <p:cBhvr>
                                        <p:cTn id="21" dur="500" fill="hold"/>
                                        <p:tgtEl>
                                          <p:spTgt spid="89"/>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89"/>
                                        </p:tgtEl>
                                        <p:attrNameLst>
                                          <p:attrName>ppt_w</p:attrName>
                                        </p:attrNameLst>
                                      </p:cBhvr>
                                      <p:tavLst>
                                        <p:tav tm="0">
                                          <p:val>
                                            <p:strVal val="#ppt_w/10"/>
                                          </p:val>
                                        </p:tav>
                                        <p:tav tm="50000">
                                          <p:val>
                                            <p:strVal val="#ppt_w+.01"/>
                                          </p:val>
                                        </p:tav>
                                        <p:tav tm="100000">
                                          <p:val>
                                            <p:strVal val="#ppt_w"/>
                                          </p:val>
                                        </p:tav>
                                      </p:tavLst>
                                    </p:anim>
                                    <p:animEffect>
                                      <p:cBhvr>
                                        <p:cTn id="23" dur="500" tmFilter="0,0; .5, 1; 1, 1"/>
                                        <p:tgtEl>
                                          <p:spTgt spid="89"/>
                                        </p:tgtEl>
                                      </p:cBhvr>
                                    </p:animEffect>
                                  </p:childTnLst>
                                </p:cTn>
                              </p:par>
                              <p:par>
                                <p:cTn id="24" presetID="53" presetClass="entr" presetSubtype="16" fill="hold" nodeType="withEffect">
                                  <p:stCondLst>
                                    <p:cond delay="0"/>
                                  </p:stCondLst>
                                  <p:childTnLst>
                                    <p:set>
                                      <p:cBhvr>
                                        <p:cTn id="25" dur="1" fill="hold">
                                          <p:stCondLst>
                                            <p:cond delay="0"/>
                                          </p:stCondLst>
                                        </p:cTn>
                                        <p:tgtEl>
                                          <p:spTgt spid="124"/>
                                        </p:tgtEl>
                                        <p:attrNameLst>
                                          <p:attrName>style.visibility</p:attrName>
                                        </p:attrNameLst>
                                      </p:cBhvr>
                                      <p:to>
                                        <p:strVal val="visible"/>
                                      </p:to>
                                    </p:set>
                                    <p:anim calcmode="lin" valueType="num">
                                      <p:cBhvr>
                                        <p:cTn id="26" dur="500" fill="hold"/>
                                        <p:tgtEl>
                                          <p:spTgt spid="124"/>
                                        </p:tgtEl>
                                        <p:attrNameLst>
                                          <p:attrName>ppt_w</p:attrName>
                                        </p:attrNameLst>
                                      </p:cBhvr>
                                      <p:tavLst>
                                        <p:tav tm="0">
                                          <p:val>
                                            <p:fltVal val="0"/>
                                          </p:val>
                                        </p:tav>
                                        <p:tav tm="100000">
                                          <p:val>
                                            <p:strVal val="#ppt_w"/>
                                          </p:val>
                                        </p:tav>
                                      </p:tavLst>
                                    </p:anim>
                                    <p:anim calcmode="lin" valueType="num">
                                      <p:cBhvr>
                                        <p:cTn id="27" dur="500" fill="hold"/>
                                        <p:tgtEl>
                                          <p:spTgt spid="124"/>
                                        </p:tgtEl>
                                        <p:attrNameLst>
                                          <p:attrName>ppt_h</p:attrName>
                                        </p:attrNameLst>
                                      </p:cBhvr>
                                      <p:tavLst>
                                        <p:tav tm="0">
                                          <p:val>
                                            <p:fltVal val="0"/>
                                          </p:val>
                                        </p:tav>
                                        <p:tav tm="100000">
                                          <p:val>
                                            <p:strVal val="#ppt_h"/>
                                          </p:val>
                                        </p:tav>
                                      </p:tavLst>
                                    </p:anim>
                                    <p:animEffect transition="in" filter="fade">
                                      <p:cBhvr>
                                        <p:cTn id="28" dur="500"/>
                                        <p:tgtEl>
                                          <p:spTgt spid="124"/>
                                        </p:tgtEl>
                                      </p:cBhvr>
                                    </p:animEffect>
                                  </p:childTnLst>
                                </p:cTn>
                              </p:par>
                            </p:childTnLst>
                          </p:cTn>
                        </p:par>
                        <p:par>
                          <p:cTn id="29" fill="hold">
                            <p:stCondLst>
                              <p:cond delay="2000"/>
                            </p:stCondLst>
                            <p:childTnLst>
                              <p:par>
                                <p:cTn id="30" presetID="53" presetClass="entr" presetSubtype="16" fill="hold" nodeType="afterEffect">
                                  <p:stCondLst>
                                    <p:cond delay="0"/>
                                  </p:stCondLst>
                                  <p:childTnLst>
                                    <p:set>
                                      <p:cBhvr>
                                        <p:cTn id="31" dur="1" fill="hold">
                                          <p:stCondLst>
                                            <p:cond delay="0"/>
                                          </p:stCondLst>
                                        </p:cTn>
                                        <p:tgtEl>
                                          <p:spTgt spid="2"/>
                                        </p:tgtEl>
                                        <p:attrNameLst>
                                          <p:attrName>style.visibility</p:attrName>
                                        </p:attrNameLst>
                                      </p:cBhvr>
                                      <p:to>
                                        <p:strVal val="visible"/>
                                      </p:to>
                                    </p:set>
                                    <p:anim calcmode="lin" valueType="num">
                                      <p:cBhvr>
                                        <p:cTn id="32" dur="1000" fill="hold"/>
                                        <p:tgtEl>
                                          <p:spTgt spid="2"/>
                                        </p:tgtEl>
                                        <p:attrNameLst>
                                          <p:attrName>ppt_w</p:attrName>
                                        </p:attrNameLst>
                                      </p:cBhvr>
                                      <p:tavLst>
                                        <p:tav tm="0">
                                          <p:val>
                                            <p:fltVal val="0"/>
                                          </p:val>
                                        </p:tav>
                                        <p:tav tm="100000">
                                          <p:val>
                                            <p:strVal val="#ppt_w"/>
                                          </p:val>
                                        </p:tav>
                                      </p:tavLst>
                                    </p:anim>
                                    <p:anim calcmode="lin" valueType="num">
                                      <p:cBhvr>
                                        <p:cTn id="33" dur="1000" fill="hold"/>
                                        <p:tgtEl>
                                          <p:spTgt spid="2"/>
                                        </p:tgtEl>
                                        <p:attrNameLst>
                                          <p:attrName>ppt_h</p:attrName>
                                        </p:attrNameLst>
                                      </p:cBhvr>
                                      <p:tavLst>
                                        <p:tav tm="0">
                                          <p:val>
                                            <p:fltVal val="0"/>
                                          </p:val>
                                        </p:tav>
                                        <p:tav tm="100000">
                                          <p:val>
                                            <p:strVal val="#ppt_h"/>
                                          </p:val>
                                        </p:tav>
                                      </p:tavLst>
                                    </p:anim>
                                    <p:animEffect transition="in" filter="fade">
                                      <p:cBhvr>
                                        <p:cTn id="34" dur="1000"/>
                                        <p:tgtEl>
                                          <p:spTgt spid="2"/>
                                        </p:tgtEl>
                                      </p:cBhvr>
                                    </p:animEffect>
                                  </p:childTnLst>
                                </p:cTn>
                              </p:par>
                              <p:par>
                                <p:cTn id="35" presetID="8" presetClass="emph" presetSubtype="0" fill="hold" nodeType="withEffect">
                                  <p:stCondLst>
                                    <p:cond delay="0"/>
                                  </p:stCondLst>
                                  <p:childTnLst>
                                    <p:animRot by="-21600000">
                                      <p:cBhvr>
                                        <p:cTn id="36" dur="1000" fill="hold"/>
                                        <p:tgtEl>
                                          <p:spTgt spid="2"/>
                                        </p:tgtEl>
                                        <p:attrNameLst>
                                          <p:attrName>r</p:attrName>
                                        </p:attrNameLst>
                                      </p:cBhvr>
                                    </p:animRot>
                                  </p:childTnLst>
                                </p:cTn>
                              </p:par>
                            </p:childTnLst>
                          </p:cTn>
                        </p:par>
                        <p:par>
                          <p:cTn id="37" fill="hold">
                            <p:stCondLst>
                              <p:cond delay="3000"/>
                            </p:stCondLst>
                            <p:childTnLst>
                              <p:par>
                                <p:cTn id="38" presetID="22" presetClass="entr" presetSubtype="8" fill="hold" grpId="0" nodeType="afterEffect">
                                  <p:stCondLst>
                                    <p:cond delay="0"/>
                                  </p:stCondLst>
                                  <p:childTnLst>
                                    <p:set>
                                      <p:cBhvr>
                                        <p:cTn id="39" dur="1" fill="hold">
                                          <p:stCondLst>
                                            <p:cond delay="0"/>
                                          </p:stCondLst>
                                        </p:cTn>
                                        <p:tgtEl>
                                          <p:spTgt spid="77"/>
                                        </p:tgtEl>
                                        <p:attrNameLst>
                                          <p:attrName>style.visibility</p:attrName>
                                        </p:attrNameLst>
                                      </p:cBhvr>
                                      <p:to>
                                        <p:strVal val="visible"/>
                                      </p:to>
                                    </p:set>
                                    <p:animEffect transition="in" filter="wipe(left)">
                                      <p:cBhvr>
                                        <p:cTn id="40" dur="500"/>
                                        <p:tgtEl>
                                          <p:spTgt spid="77"/>
                                        </p:tgtEl>
                                      </p:cBhvr>
                                    </p:animEffect>
                                  </p:childTnLst>
                                </p:cTn>
                              </p:par>
                              <p:par>
                                <p:cTn id="41" presetID="22" presetClass="entr" presetSubtype="8" fill="hold" grpId="0" nodeType="withEffect">
                                  <p:stCondLst>
                                    <p:cond delay="0"/>
                                  </p:stCondLst>
                                  <p:childTnLst>
                                    <p:set>
                                      <p:cBhvr>
                                        <p:cTn id="42" dur="1" fill="hold">
                                          <p:stCondLst>
                                            <p:cond delay="0"/>
                                          </p:stCondLst>
                                        </p:cTn>
                                        <p:tgtEl>
                                          <p:spTgt spid="74"/>
                                        </p:tgtEl>
                                        <p:attrNameLst>
                                          <p:attrName>style.visibility</p:attrName>
                                        </p:attrNameLst>
                                      </p:cBhvr>
                                      <p:to>
                                        <p:strVal val="visible"/>
                                      </p:to>
                                    </p:set>
                                    <p:animEffect transition="in" filter="wipe(left)">
                                      <p:cBhvr>
                                        <p:cTn id="43" dur="500"/>
                                        <p:tgtEl>
                                          <p:spTgt spid="74"/>
                                        </p:tgtEl>
                                      </p:cBhvr>
                                    </p:animEffect>
                                  </p:childTnLst>
                                </p:cTn>
                              </p:par>
                            </p:childTnLst>
                          </p:cTn>
                        </p:par>
                        <p:par>
                          <p:cTn id="44" fill="hold">
                            <p:stCondLst>
                              <p:cond delay="3500"/>
                            </p:stCondLst>
                            <p:childTnLst>
                              <p:par>
                                <p:cTn id="45" presetID="14" presetClass="entr" presetSubtype="10" fill="hold" grpId="0" nodeType="afterEffect">
                                  <p:stCondLst>
                                    <p:cond delay="0"/>
                                  </p:stCondLst>
                                  <p:childTnLst>
                                    <p:set>
                                      <p:cBhvr>
                                        <p:cTn id="46" dur="1" fill="hold">
                                          <p:stCondLst>
                                            <p:cond delay="0"/>
                                          </p:stCondLst>
                                        </p:cTn>
                                        <p:tgtEl>
                                          <p:spTgt spid="122"/>
                                        </p:tgtEl>
                                        <p:attrNameLst>
                                          <p:attrName>style.visibility</p:attrName>
                                        </p:attrNameLst>
                                      </p:cBhvr>
                                      <p:to>
                                        <p:strVal val="visible"/>
                                      </p:to>
                                    </p:set>
                                    <p:animEffect transition="in" filter="randombar(horizontal)">
                                      <p:cBhvr>
                                        <p:cTn id="47" dur="500"/>
                                        <p:tgtEl>
                                          <p:spTgt spid="122"/>
                                        </p:tgtEl>
                                      </p:cBhvr>
                                    </p:animEffect>
                                  </p:childTnLst>
                                </p:cTn>
                              </p:par>
                              <p:par>
                                <p:cTn id="48" presetID="14" presetClass="entr" presetSubtype="10" fill="hold" grpId="0" nodeType="withEffect">
                                  <p:stCondLst>
                                    <p:cond delay="0"/>
                                  </p:stCondLst>
                                  <p:childTnLst>
                                    <p:set>
                                      <p:cBhvr>
                                        <p:cTn id="49" dur="1" fill="hold">
                                          <p:stCondLst>
                                            <p:cond delay="0"/>
                                          </p:stCondLst>
                                        </p:cTn>
                                        <p:tgtEl>
                                          <p:spTgt spid="123"/>
                                        </p:tgtEl>
                                        <p:attrNameLst>
                                          <p:attrName>style.visibility</p:attrName>
                                        </p:attrNameLst>
                                      </p:cBhvr>
                                      <p:to>
                                        <p:strVal val="visible"/>
                                      </p:to>
                                    </p:set>
                                    <p:animEffect transition="in" filter="randombar(horizontal)">
                                      <p:cBhvr>
                                        <p:cTn id="50" dur="500"/>
                                        <p:tgtEl>
                                          <p:spTgt spid="1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 grpId="0"/>
      <p:bldP spid="77" grpId="0"/>
      <p:bldP spid="122" grpId="0"/>
      <p:bldP spid="123" grpId="0"/>
      <p:bldP spid="85" grpId="0" animBg="1"/>
      <p:bldP spid="87" grpId="0" animBg="1"/>
      <p:bldP spid="88" grpId="0" animBg="1"/>
      <p:bldP spid="89" grpId="0" bldLvl="0"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矩形 51"/>
          <p:cNvSpPr/>
          <p:nvPr/>
        </p:nvSpPr>
        <p:spPr>
          <a:xfrm>
            <a:off x="8710184" y="4468738"/>
            <a:ext cx="1017756" cy="1005126"/>
          </a:xfrm>
          <a:prstGeom prst="rect">
            <a:avLst/>
          </a:prstGeom>
          <a:solidFill>
            <a:srgbClr val="9751CB">
              <a:alpha val="5882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sp>
        <p:nvSpPr>
          <p:cNvPr id="53" name="矩形 52"/>
          <p:cNvSpPr/>
          <p:nvPr/>
        </p:nvSpPr>
        <p:spPr>
          <a:xfrm>
            <a:off x="8085732" y="4845299"/>
            <a:ext cx="486093" cy="480060"/>
          </a:xfrm>
          <a:prstGeom prst="rect">
            <a:avLst/>
          </a:prstGeom>
          <a:solidFill>
            <a:schemeClr val="accent1">
              <a:lumMod val="60000"/>
              <a:lumOff val="40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sp>
        <p:nvSpPr>
          <p:cNvPr id="54" name="矩形 53"/>
          <p:cNvSpPr/>
          <p:nvPr/>
        </p:nvSpPr>
        <p:spPr>
          <a:xfrm>
            <a:off x="9302442" y="4085059"/>
            <a:ext cx="297951" cy="294253"/>
          </a:xfrm>
          <a:prstGeom prst="rect">
            <a:avLst/>
          </a:prstGeom>
          <a:solidFill>
            <a:srgbClr val="FF9F9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sp>
        <p:nvSpPr>
          <p:cNvPr id="55" name="矩形 54"/>
          <p:cNvSpPr/>
          <p:nvPr/>
        </p:nvSpPr>
        <p:spPr>
          <a:xfrm>
            <a:off x="7758206" y="5138539"/>
            <a:ext cx="189168" cy="186820"/>
          </a:xfrm>
          <a:prstGeom prst="rect">
            <a:avLst/>
          </a:prstGeom>
          <a:solidFill>
            <a:srgbClr val="9DDFBE">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sp>
        <p:nvSpPr>
          <p:cNvPr id="56" name="矩形 55"/>
          <p:cNvSpPr/>
          <p:nvPr/>
        </p:nvSpPr>
        <p:spPr>
          <a:xfrm>
            <a:off x="9055219" y="3834882"/>
            <a:ext cx="189168" cy="186820"/>
          </a:xfrm>
          <a:prstGeom prst="rect">
            <a:avLst/>
          </a:prstGeom>
          <a:solidFill>
            <a:srgbClr val="FFFFC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sp>
        <p:nvSpPr>
          <p:cNvPr id="57" name="矩形 56"/>
          <p:cNvSpPr/>
          <p:nvPr/>
        </p:nvSpPr>
        <p:spPr>
          <a:xfrm>
            <a:off x="0" y="0"/>
            <a:ext cx="919018" cy="907613"/>
          </a:xfrm>
          <a:prstGeom prst="rect">
            <a:avLst/>
          </a:prstGeom>
          <a:solidFill>
            <a:schemeClr val="bg2">
              <a:lumMod val="75000"/>
              <a:alpha val="5882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sp>
        <p:nvSpPr>
          <p:cNvPr id="58" name="矩形 57"/>
          <p:cNvSpPr/>
          <p:nvPr/>
        </p:nvSpPr>
        <p:spPr>
          <a:xfrm>
            <a:off x="1054437" y="106183"/>
            <a:ext cx="486093" cy="480060"/>
          </a:xfrm>
          <a:prstGeom prst="rect">
            <a:avLst/>
          </a:prstGeom>
          <a:solidFill>
            <a:srgbClr val="5FE8D6">
              <a:alpha val="6588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sp>
        <p:nvSpPr>
          <p:cNvPr id="59" name="矩形 58"/>
          <p:cNvSpPr/>
          <p:nvPr/>
        </p:nvSpPr>
        <p:spPr>
          <a:xfrm>
            <a:off x="86522" y="1004334"/>
            <a:ext cx="297951" cy="294253"/>
          </a:xfrm>
          <a:prstGeom prst="rect">
            <a:avLst/>
          </a:prstGeom>
          <a:solidFill>
            <a:srgbClr val="FF9F9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sp>
        <p:nvSpPr>
          <p:cNvPr id="60" name="矩形 59"/>
          <p:cNvSpPr/>
          <p:nvPr/>
        </p:nvSpPr>
        <p:spPr>
          <a:xfrm>
            <a:off x="391245" y="1368218"/>
            <a:ext cx="189168" cy="186820"/>
          </a:xfrm>
          <a:prstGeom prst="rect">
            <a:avLst/>
          </a:prstGeom>
          <a:solidFill>
            <a:srgbClr val="9DDFBE">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sp>
        <p:nvSpPr>
          <p:cNvPr id="62" name="矩形 61"/>
          <p:cNvSpPr/>
          <p:nvPr/>
        </p:nvSpPr>
        <p:spPr>
          <a:xfrm>
            <a:off x="1051029" y="720793"/>
            <a:ext cx="189168" cy="186820"/>
          </a:xfrm>
          <a:prstGeom prst="rect">
            <a:avLst/>
          </a:prstGeom>
          <a:solidFill>
            <a:srgbClr val="FFFFC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sp>
        <p:nvSpPr>
          <p:cNvPr id="37" name="等腰三角形 36"/>
          <p:cNvSpPr/>
          <p:nvPr/>
        </p:nvSpPr>
        <p:spPr>
          <a:xfrm rot="1896594">
            <a:off x="7205239" y="1405468"/>
            <a:ext cx="821728" cy="769580"/>
          </a:xfrm>
          <a:prstGeom prst="triangl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grpSp>
        <p:nvGrpSpPr>
          <p:cNvPr id="38" name="组合 37"/>
          <p:cNvGrpSpPr/>
          <p:nvPr/>
        </p:nvGrpSpPr>
        <p:grpSpPr>
          <a:xfrm>
            <a:off x="1609787" y="906445"/>
            <a:ext cx="6006317" cy="3683497"/>
            <a:chOff x="898996" y="975562"/>
            <a:chExt cx="7532416" cy="4677456"/>
          </a:xfrm>
        </p:grpSpPr>
        <p:sp>
          <p:nvSpPr>
            <p:cNvPr id="39" name="等腰三角形 7"/>
            <p:cNvSpPr/>
            <p:nvPr/>
          </p:nvSpPr>
          <p:spPr>
            <a:xfrm rot="6256294">
              <a:off x="1621542" y="3722592"/>
              <a:ext cx="1921332" cy="1939520"/>
            </a:xfrm>
            <a:custGeom>
              <a:avLst/>
              <a:gdLst>
                <a:gd name="connsiteX0" fmla="*/ 0 w 1155700"/>
                <a:gd name="connsiteY0" fmla="*/ 1727200 h 1727200"/>
                <a:gd name="connsiteX1" fmla="*/ 577850 w 1155700"/>
                <a:gd name="connsiteY1" fmla="*/ 0 h 1727200"/>
                <a:gd name="connsiteX2" fmla="*/ 1155700 w 1155700"/>
                <a:gd name="connsiteY2" fmla="*/ 1727200 h 1727200"/>
                <a:gd name="connsiteX3" fmla="*/ 0 w 1155700"/>
                <a:gd name="connsiteY3" fmla="*/ 1727200 h 1727200"/>
                <a:gd name="connsiteX0" fmla="*/ 0 w 1557814"/>
                <a:gd name="connsiteY0" fmla="*/ 1691888 h 1727200"/>
                <a:gd name="connsiteX1" fmla="*/ 979964 w 1557814"/>
                <a:gd name="connsiteY1" fmla="*/ 0 h 1727200"/>
                <a:gd name="connsiteX2" fmla="*/ 1557814 w 1557814"/>
                <a:gd name="connsiteY2" fmla="*/ 1727200 h 1727200"/>
                <a:gd name="connsiteX3" fmla="*/ 0 w 1557814"/>
                <a:gd name="connsiteY3" fmla="*/ 1691888 h 1727200"/>
                <a:gd name="connsiteX0" fmla="*/ 0 w 1557814"/>
                <a:gd name="connsiteY0" fmla="*/ 1830515 h 1865827"/>
                <a:gd name="connsiteX1" fmla="*/ 984015 w 1557814"/>
                <a:gd name="connsiteY1" fmla="*/ 0 h 1865827"/>
                <a:gd name="connsiteX2" fmla="*/ 1557814 w 1557814"/>
                <a:gd name="connsiteY2" fmla="*/ 1865827 h 1865827"/>
                <a:gd name="connsiteX3" fmla="*/ 0 w 1557814"/>
                <a:gd name="connsiteY3" fmla="*/ 1830515 h 1865827"/>
                <a:gd name="connsiteX0" fmla="*/ 0 w 1964625"/>
                <a:gd name="connsiteY0" fmla="*/ 1830515 h 1919600"/>
                <a:gd name="connsiteX1" fmla="*/ 984015 w 1964625"/>
                <a:gd name="connsiteY1" fmla="*/ 0 h 1919600"/>
                <a:gd name="connsiteX2" fmla="*/ 1964625 w 1964625"/>
                <a:gd name="connsiteY2" fmla="*/ 1919600 h 1919600"/>
                <a:gd name="connsiteX3" fmla="*/ 0 w 1964625"/>
                <a:gd name="connsiteY3" fmla="*/ 1830515 h 1919600"/>
                <a:gd name="connsiteX0" fmla="*/ 0 w 1896608"/>
                <a:gd name="connsiteY0" fmla="*/ 1891840 h 1919600"/>
                <a:gd name="connsiteX1" fmla="*/ 915998 w 1896608"/>
                <a:gd name="connsiteY1" fmla="*/ 0 h 1919600"/>
                <a:gd name="connsiteX2" fmla="*/ 1896608 w 1896608"/>
                <a:gd name="connsiteY2" fmla="*/ 1919600 h 1919600"/>
                <a:gd name="connsiteX3" fmla="*/ 0 w 1896608"/>
                <a:gd name="connsiteY3" fmla="*/ 1891840 h 1919600"/>
                <a:gd name="connsiteX0" fmla="*/ 0 w 1921332"/>
                <a:gd name="connsiteY0" fmla="*/ 1891840 h 1939520"/>
                <a:gd name="connsiteX1" fmla="*/ 915998 w 1921332"/>
                <a:gd name="connsiteY1" fmla="*/ 0 h 1939520"/>
                <a:gd name="connsiteX2" fmla="*/ 1921332 w 1921332"/>
                <a:gd name="connsiteY2" fmla="*/ 1939520 h 1939520"/>
                <a:gd name="connsiteX3" fmla="*/ 0 w 1921332"/>
                <a:gd name="connsiteY3" fmla="*/ 1891840 h 1939520"/>
              </a:gdLst>
              <a:ahLst/>
              <a:cxnLst>
                <a:cxn ang="0">
                  <a:pos x="connsiteX0" y="connsiteY0"/>
                </a:cxn>
                <a:cxn ang="0">
                  <a:pos x="connsiteX1" y="connsiteY1"/>
                </a:cxn>
                <a:cxn ang="0">
                  <a:pos x="connsiteX2" y="connsiteY2"/>
                </a:cxn>
                <a:cxn ang="0">
                  <a:pos x="connsiteX3" y="connsiteY3"/>
                </a:cxn>
              </a:cxnLst>
              <a:rect l="l" t="t" r="r" b="b"/>
              <a:pathLst>
                <a:path w="1921332" h="1939520">
                  <a:moveTo>
                    <a:pt x="0" y="1891840"/>
                  </a:moveTo>
                  <a:lnTo>
                    <a:pt x="915998" y="0"/>
                  </a:lnTo>
                  <a:lnTo>
                    <a:pt x="1921332" y="1939520"/>
                  </a:lnTo>
                  <a:lnTo>
                    <a:pt x="0" y="1891840"/>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9"/>
            <p:cNvSpPr/>
            <p:nvPr/>
          </p:nvSpPr>
          <p:spPr>
            <a:xfrm>
              <a:off x="1990776" y="2320802"/>
              <a:ext cx="6440636" cy="1886857"/>
            </a:xfrm>
            <a:custGeom>
              <a:avLst/>
              <a:gdLst>
                <a:gd name="connsiteX0" fmla="*/ 0 w 6069161"/>
                <a:gd name="connsiteY0" fmla="*/ 0 h 1886857"/>
                <a:gd name="connsiteX1" fmla="*/ 6069161 w 6069161"/>
                <a:gd name="connsiteY1" fmla="*/ 0 h 1886857"/>
                <a:gd name="connsiteX2" fmla="*/ 6069161 w 6069161"/>
                <a:gd name="connsiteY2" fmla="*/ 1886857 h 1886857"/>
                <a:gd name="connsiteX3" fmla="*/ 0 w 6069161"/>
                <a:gd name="connsiteY3" fmla="*/ 1886857 h 1886857"/>
                <a:gd name="connsiteX4" fmla="*/ 0 w 6069161"/>
                <a:gd name="connsiteY4" fmla="*/ 0 h 1886857"/>
                <a:gd name="connsiteX0" fmla="*/ 371475 w 6440636"/>
                <a:gd name="connsiteY0" fmla="*/ 0 h 1886857"/>
                <a:gd name="connsiteX1" fmla="*/ 6440636 w 6440636"/>
                <a:gd name="connsiteY1" fmla="*/ 0 h 1886857"/>
                <a:gd name="connsiteX2" fmla="*/ 6440636 w 6440636"/>
                <a:gd name="connsiteY2" fmla="*/ 1886857 h 1886857"/>
                <a:gd name="connsiteX3" fmla="*/ 0 w 6440636"/>
                <a:gd name="connsiteY3" fmla="*/ 1886857 h 1886857"/>
                <a:gd name="connsiteX4" fmla="*/ 371475 w 6440636"/>
                <a:gd name="connsiteY4" fmla="*/ 0 h 18868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40636" h="1886857">
                  <a:moveTo>
                    <a:pt x="371475" y="0"/>
                  </a:moveTo>
                  <a:lnTo>
                    <a:pt x="6440636" y="0"/>
                  </a:lnTo>
                  <a:lnTo>
                    <a:pt x="6440636" y="1886857"/>
                  </a:lnTo>
                  <a:lnTo>
                    <a:pt x="0" y="1886857"/>
                  </a:lnTo>
                  <a:lnTo>
                    <a:pt x="371475" y="0"/>
                  </a:lnTo>
                  <a:close/>
                </a:path>
              </a:pathLst>
            </a:cu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等腰三角形 1"/>
            <p:cNvSpPr/>
            <p:nvPr/>
          </p:nvSpPr>
          <p:spPr>
            <a:xfrm rot="12182262">
              <a:off x="1703606" y="975562"/>
              <a:ext cx="1474994" cy="4654133"/>
            </a:xfrm>
            <a:custGeom>
              <a:avLst/>
              <a:gdLst>
                <a:gd name="connsiteX0" fmla="*/ 0 w 1669143"/>
                <a:gd name="connsiteY0" fmla="*/ 3672115 h 3672115"/>
                <a:gd name="connsiteX1" fmla="*/ 834572 w 1669143"/>
                <a:gd name="connsiteY1" fmla="*/ 0 h 3672115"/>
                <a:gd name="connsiteX2" fmla="*/ 1669143 w 1669143"/>
                <a:gd name="connsiteY2" fmla="*/ 3672115 h 3672115"/>
                <a:gd name="connsiteX3" fmla="*/ 0 w 1669143"/>
                <a:gd name="connsiteY3" fmla="*/ 3672115 h 3672115"/>
                <a:gd name="connsiteX0" fmla="*/ 0 w 1433026"/>
                <a:gd name="connsiteY0" fmla="*/ 3672115 h 3672115"/>
                <a:gd name="connsiteX1" fmla="*/ 834572 w 1433026"/>
                <a:gd name="connsiteY1" fmla="*/ 0 h 3672115"/>
                <a:gd name="connsiteX2" fmla="*/ 1433026 w 1433026"/>
                <a:gd name="connsiteY2" fmla="*/ 3599030 h 3672115"/>
                <a:gd name="connsiteX3" fmla="*/ 0 w 1433026"/>
                <a:gd name="connsiteY3" fmla="*/ 3672115 h 3672115"/>
                <a:gd name="connsiteX0" fmla="*/ 0 w 1451619"/>
                <a:gd name="connsiteY0" fmla="*/ 4184732 h 4184732"/>
                <a:gd name="connsiteX1" fmla="*/ 853165 w 1451619"/>
                <a:gd name="connsiteY1" fmla="*/ 0 h 4184732"/>
                <a:gd name="connsiteX2" fmla="*/ 1451619 w 1451619"/>
                <a:gd name="connsiteY2" fmla="*/ 3599030 h 4184732"/>
                <a:gd name="connsiteX3" fmla="*/ 0 w 1451619"/>
                <a:gd name="connsiteY3" fmla="*/ 4184732 h 4184732"/>
                <a:gd name="connsiteX0" fmla="*/ 0 w 1472509"/>
                <a:gd name="connsiteY0" fmla="*/ 4200515 h 4200515"/>
                <a:gd name="connsiteX1" fmla="*/ 874055 w 1472509"/>
                <a:gd name="connsiteY1" fmla="*/ 0 h 4200515"/>
                <a:gd name="connsiteX2" fmla="*/ 1472509 w 1472509"/>
                <a:gd name="connsiteY2" fmla="*/ 3599030 h 4200515"/>
                <a:gd name="connsiteX3" fmla="*/ 0 w 1472509"/>
                <a:gd name="connsiteY3" fmla="*/ 4200515 h 4200515"/>
                <a:gd name="connsiteX0" fmla="*/ 0 w 1474994"/>
                <a:gd name="connsiteY0" fmla="*/ 4194672 h 4194672"/>
                <a:gd name="connsiteX1" fmla="*/ 876540 w 1474994"/>
                <a:gd name="connsiteY1" fmla="*/ 0 h 4194672"/>
                <a:gd name="connsiteX2" fmla="*/ 1474994 w 1474994"/>
                <a:gd name="connsiteY2" fmla="*/ 3599030 h 4194672"/>
                <a:gd name="connsiteX3" fmla="*/ 0 w 1474994"/>
                <a:gd name="connsiteY3" fmla="*/ 4194672 h 4194672"/>
              </a:gdLst>
              <a:ahLst/>
              <a:cxnLst>
                <a:cxn ang="0">
                  <a:pos x="connsiteX0" y="connsiteY0"/>
                </a:cxn>
                <a:cxn ang="0">
                  <a:pos x="connsiteX1" y="connsiteY1"/>
                </a:cxn>
                <a:cxn ang="0">
                  <a:pos x="connsiteX2" y="connsiteY2"/>
                </a:cxn>
                <a:cxn ang="0">
                  <a:pos x="connsiteX3" y="connsiteY3"/>
                </a:cxn>
              </a:cxnLst>
              <a:rect l="l" t="t" r="r" b="b"/>
              <a:pathLst>
                <a:path w="1474994" h="4194672">
                  <a:moveTo>
                    <a:pt x="0" y="4194672"/>
                  </a:moveTo>
                  <a:lnTo>
                    <a:pt x="876540" y="0"/>
                  </a:lnTo>
                  <a:lnTo>
                    <a:pt x="1474994" y="3599030"/>
                  </a:lnTo>
                  <a:lnTo>
                    <a:pt x="0" y="4194672"/>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等腰三角形 6"/>
            <p:cNvSpPr/>
            <p:nvPr/>
          </p:nvSpPr>
          <p:spPr>
            <a:xfrm rot="4693759">
              <a:off x="1830736" y="70439"/>
              <a:ext cx="1279067" cy="3142548"/>
            </a:xfrm>
            <a:custGeom>
              <a:avLst/>
              <a:gdLst>
                <a:gd name="connsiteX0" fmla="*/ 0 w 1281041"/>
                <a:gd name="connsiteY0" fmla="*/ 2622325 h 2622325"/>
                <a:gd name="connsiteX1" fmla="*/ 640521 w 1281041"/>
                <a:gd name="connsiteY1" fmla="*/ 0 h 2622325"/>
                <a:gd name="connsiteX2" fmla="*/ 1281041 w 1281041"/>
                <a:gd name="connsiteY2" fmla="*/ 2622325 h 2622325"/>
                <a:gd name="connsiteX3" fmla="*/ 0 w 1281041"/>
                <a:gd name="connsiteY3" fmla="*/ 2622325 h 2622325"/>
                <a:gd name="connsiteX0" fmla="*/ 0 w 1067328"/>
                <a:gd name="connsiteY0" fmla="*/ 2622325 h 2622325"/>
                <a:gd name="connsiteX1" fmla="*/ 640521 w 1067328"/>
                <a:gd name="connsiteY1" fmla="*/ 0 h 2622325"/>
                <a:gd name="connsiteX2" fmla="*/ 1067328 w 1067328"/>
                <a:gd name="connsiteY2" fmla="*/ 2550934 h 2622325"/>
                <a:gd name="connsiteX3" fmla="*/ 0 w 1067328"/>
                <a:gd name="connsiteY3" fmla="*/ 2622325 h 2622325"/>
              </a:gdLst>
              <a:ahLst/>
              <a:cxnLst>
                <a:cxn ang="0">
                  <a:pos x="connsiteX0" y="connsiteY0"/>
                </a:cxn>
                <a:cxn ang="0">
                  <a:pos x="connsiteX1" y="connsiteY1"/>
                </a:cxn>
                <a:cxn ang="0">
                  <a:pos x="connsiteX2" y="connsiteY2"/>
                </a:cxn>
                <a:cxn ang="0">
                  <a:pos x="connsiteX3" y="connsiteY3"/>
                </a:cxn>
              </a:cxnLst>
              <a:rect l="l" t="t" r="r" b="b"/>
              <a:pathLst>
                <a:path w="1067328" h="2622325">
                  <a:moveTo>
                    <a:pt x="0" y="2622325"/>
                  </a:moveTo>
                  <a:lnTo>
                    <a:pt x="640521" y="0"/>
                  </a:lnTo>
                  <a:lnTo>
                    <a:pt x="1067328" y="2550934"/>
                  </a:lnTo>
                  <a:lnTo>
                    <a:pt x="0" y="2622325"/>
                  </a:lnTo>
                  <a:close/>
                </a:path>
              </a:pathLst>
            </a:cu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等腰三角形 10"/>
            <p:cNvSpPr/>
            <p:nvPr/>
          </p:nvSpPr>
          <p:spPr>
            <a:xfrm rot="16979967">
              <a:off x="3385093" y="4686595"/>
              <a:ext cx="171429" cy="201893"/>
            </a:xfrm>
            <a:custGeom>
              <a:avLst/>
              <a:gdLst>
                <a:gd name="connsiteX0" fmla="*/ 0 w 232229"/>
                <a:gd name="connsiteY0" fmla="*/ 232229 h 232229"/>
                <a:gd name="connsiteX1" fmla="*/ 116115 w 232229"/>
                <a:gd name="connsiteY1" fmla="*/ 0 h 232229"/>
                <a:gd name="connsiteX2" fmla="*/ 232229 w 232229"/>
                <a:gd name="connsiteY2" fmla="*/ 232229 h 232229"/>
                <a:gd name="connsiteX3" fmla="*/ 0 w 232229"/>
                <a:gd name="connsiteY3" fmla="*/ 232229 h 232229"/>
                <a:gd name="connsiteX0" fmla="*/ 0 w 227583"/>
                <a:gd name="connsiteY0" fmla="*/ 232229 h 232229"/>
                <a:gd name="connsiteX1" fmla="*/ 116115 w 227583"/>
                <a:gd name="connsiteY1" fmla="*/ 0 h 232229"/>
                <a:gd name="connsiteX2" fmla="*/ 227583 w 227583"/>
                <a:gd name="connsiteY2" fmla="*/ 169761 h 232229"/>
                <a:gd name="connsiteX3" fmla="*/ 0 w 227583"/>
                <a:gd name="connsiteY3" fmla="*/ 232229 h 232229"/>
                <a:gd name="connsiteX0" fmla="*/ 0 w 223787"/>
                <a:gd name="connsiteY0" fmla="*/ 232229 h 294461"/>
                <a:gd name="connsiteX1" fmla="*/ 116115 w 223787"/>
                <a:gd name="connsiteY1" fmla="*/ 0 h 294461"/>
                <a:gd name="connsiteX2" fmla="*/ 223787 w 223787"/>
                <a:gd name="connsiteY2" fmla="*/ 294461 h 294461"/>
                <a:gd name="connsiteX3" fmla="*/ 0 w 223787"/>
                <a:gd name="connsiteY3" fmla="*/ 232229 h 294461"/>
                <a:gd name="connsiteX0" fmla="*/ 0 w 359397"/>
                <a:gd name="connsiteY0" fmla="*/ 366612 h 366612"/>
                <a:gd name="connsiteX1" fmla="*/ 116115 w 359397"/>
                <a:gd name="connsiteY1" fmla="*/ 134383 h 366612"/>
                <a:gd name="connsiteX2" fmla="*/ 359397 w 359397"/>
                <a:gd name="connsiteY2" fmla="*/ 0 h 366612"/>
                <a:gd name="connsiteX3" fmla="*/ 0 w 359397"/>
                <a:gd name="connsiteY3" fmla="*/ 366612 h 366612"/>
                <a:gd name="connsiteX0" fmla="*/ 0 w 120018"/>
                <a:gd name="connsiteY0" fmla="*/ 232229 h 232229"/>
                <a:gd name="connsiteX1" fmla="*/ 116115 w 120018"/>
                <a:gd name="connsiteY1" fmla="*/ 0 h 232229"/>
                <a:gd name="connsiteX2" fmla="*/ 120018 w 120018"/>
                <a:gd name="connsiteY2" fmla="*/ 155492 h 232229"/>
                <a:gd name="connsiteX3" fmla="*/ 0 w 120018"/>
                <a:gd name="connsiteY3" fmla="*/ 232229 h 232229"/>
                <a:gd name="connsiteX0" fmla="*/ 0 w 171429"/>
                <a:gd name="connsiteY0" fmla="*/ 232229 h 251155"/>
                <a:gd name="connsiteX1" fmla="*/ 116115 w 171429"/>
                <a:gd name="connsiteY1" fmla="*/ 0 h 251155"/>
                <a:gd name="connsiteX2" fmla="*/ 171429 w 171429"/>
                <a:gd name="connsiteY2" fmla="*/ 251155 h 251155"/>
                <a:gd name="connsiteX3" fmla="*/ 0 w 171429"/>
                <a:gd name="connsiteY3" fmla="*/ 232229 h 251155"/>
                <a:gd name="connsiteX0" fmla="*/ 0 w 171429"/>
                <a:gd name="connsiteY0" fmla="*/ 182967 h 201893"/>
                <a:gd name="connsiteX1" fmla="*/ 93274 w 171429"/>
                <a:gd name="connsiteY1" fmla="*/ 0 h 201893"/>
                <a:gd name="connsiteX2" fmla="*/ 171429 w 171429"/>
                <a:gd name="connsiteY2" fmla="*/ 201893 h 201893"/>
                <a:gd name="connsiteX3" fmla="*/ 0 w 171429"/>
                <a:gd name="connsiteY3" fmla="*/ 182967 h 201893"/>
              </a:gdLst>
              <a:ahLst/>
              <a:cxnLst>
                <a:cxn ang="0">
                  <a:pos x="connsiteX0" y="connsiteY0"/>
                </a:cxn>
                <a:cxn ang="0">
                  <a:pos x="connsiteX1" y="connsiteY1"/>
                </a:cxn>
                <a:cxn ang="0">
                  <a:pos x="connsiteX2" y="connsiteY2"/>
                </a:cxn>
                <a:cxn ang="0">
                  <a:pos x="connsiteX3" y="connsiteY3"/>
                </a:cxn>
              </a:cxnLst>
              <a:rect l="l" t="t" r="r" b="b"/>
              <a:pathLst>
                <a:path w="171429" h="201893">
                  <a:moveTo>
                    <a:pt x="0" y="182967"/>
                  </a:moveTo>
                  <a:lnTo>
                    <a:pt x="93274" y="0"/>
                  </a:lnTo>
                  <a:lnTo>
                    <a:pt x="171429" y="201893"/>
                  </a:lnTo>
                  <a:lnTo>
                    <a:pt x="0" y="182967"/>
                  </a:lnTo>
                  <a:close/>
                </a:path>
              </a:pathLst>
            </a:custGeom>
            <a:solidFill>
              <a:srgbClr val="9A32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6" name="等腰三角形 45"/>
          <p:cNvSpPr/>
          <p:nvPr/>
        </p:nvSpPr>
        <p:spPr>
          <a:xfrm rot="1151836">
            <a:off x="7064974" y="1072837"/>
            <a:ext cx="429670" cy="402402"/>
          </a:xfrm>
          <a:prstGeom prst="triangle">
            <a:avLst/>
          </a:prstGeom>
          <a:solidFill>
            <a:srgbClr val="DC94B8"/>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sp>
        <p:nvSpPr>
          <p:cNvPr id="47" name="等腰三角形 16"/>
          <p:cNvSpPr/>
          <p:nvPr/>
        </p:nvSpPr>
        <p:spPr>
          <a:xfrm rot="7105661">
            <a:off x="7471112" y="3612455"/>
            <a:ext cx="296222" cy="274765"/>
          </a:xfrm>
          <a:custGeom>
            <a:avLst/>
            <a:gdLst>
              <a:gd name="connsiteX0" fmla="*/ 0 w 538841"/>
              <a:gd name="connsiteY0" fmla="*/ 510987 h 510987"/>
              <a:gd name="connsiteX1" fmla="*/ 269421 w 538841"/>
              <a:gd name="connsiteY1" fmla="*/ 0 h 510987"/>
              <a:gd name="connsiteX2" fmla="*/ 538841 w 538841"/>
              <a:gd name="connsiteY2" fmla="*/ 510987 h 510987"/>
              <a:gd name="connsiteX3" fmla="*/ 0 w 538841"/>
              <a:gd name="connsiteY3" fmla="*/ 510987 h 510987"/>
              <a:gd name="connsiteX0" fmla="*/ 0 w 376155"/>
              <a:gd name="connsiteY0" fmla="*/ 510987 h 510987"/>
              <a:gd name="connsiteX1" fmla="*/ 269421 w 376155"/>
              <a:gd name="connsiteY1" fmla="*/ 0 h 510987"/>
              <a:gd name="connsiteX2" fmla="*/ 376155 w 376155"/>
              <a:gd name="connsiteY2" fmla="*/ 480659 h 510987"/>
              <a:gd name="connsiteX3" fmla="*/ 0 w 376155"/>
              <a:gd name="connsiteY3" fmla="*/ 510987 h 510987"/>
              <a:gd name="connsiteX0" fmla="*/ 0 w 376155"/>
              <a:gd name="connsiteY0" fmla="*/ 344578 h 344578"/>
              <a:gd name="connsiteX1" fmla="*/ 144944 w 376155"/>
              <a:gd name="connsiteY1" fmla="*/ 0 h 344578"/>
              <a:gd name="connsiteX2" fmla="*/ 376155 w 376155"/>
              <a:gd name="connsiteY2" fmla="*/ 314250 h 344578"/>
              <a:gd name="connsiteX3" fmla="*/ 0 w 376155"/>
              <a:gd name="connsiteY3" fmla="*/ 344578 h 344578"/>
            </a:gdLst>
            <a:ahLst/>
            <a:cxnLst>
              <a:cxn ang="0">
                <a:pos x="connsiteX0" y="connsiteY0"/>
              </a:cxn>
              <a:cxn ang="0">
                <a:pos x="connsiteX1" y="connsiteY1"/>
              </a:cxn>
              <a:cxn ang="0">
                <a:pos x="connsiteX2" y="connsiteY2"/>
              </a:cxn>
              <a:cxn ang="0">
                <a:pos x="connsiteX3" y="connsiteY3"/>
              </a:cxn>
            </a:cxnLst>
            <a:rect l="l" t="t" r="r" b="b"/>
            <a:pathLst>
              <a:path w="376155" h="344578">
                <a:moveTo>
                  <a:pt x="0" y="344578"/>
                </a:moveTo>
                <a:lnTo>
                  <a:pt x="144944" y="0"/>
                </a:lnTo>
                <a:lnTo>
                  <a:pt x="376155" y="314250"/>
                </a:lnTo>
                <a:lnTo>
                  <a:pt x="0" y="344578"/>
                </a:lnTo>
                <a:close/>
              </a:path>
            </a:pathLst>
          </a:custGeom>
          <a:solidFill>
            <a:srgbClr val="DC94B8"/>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sp>
        <p:nvSpPr>
          <p:cNvPr id="48" name="等腰三角形 17"/>
          <p:cNvSpPr/>
          <p:nvPr/>
        </p:nvSpPr>
        <p:spPr>
          <a:xfrm rot="2983160">
            <a:off x="8124408" y="1358386"/>
            <a:ext cx="206526" cy="350861"/>
          </a:xfrm>
          <a:custGeom>
            <a:avLst/>
            <a:gdLst>
              <a:gd name="connsiteX0" fmla="*/ 0 w 538841"/>
              <a:gd name="connsiteY0" fmla="*/ 510987 h 510987"/>
              <a:gd name="connsiteX1" fmla="*/ 269421 w 538841"/>
              <a:gd name="connsiteY1" fmla="*/ 0 h 510987"/>
              <a:gd name="connsiteX2" fmla="*/ 538841 w 538841"/>
              <a:gd name="connsiteY2" fmla="*/ 510987 h 510987"/>
              <a:gd name="connsiteX3" fmla="*/ 0 w 538841"/>
              <a:gd name="connsiteY3" fmla="*/ 510987 h 510987"/>
              <a:gd name="connsiteX0" fmla="*/ 0 w 538841"/>
              <a:gd name="connsiteY0" fmla="*/ 754164 h 754164"/>
              <a:gd name="connsiteX1" fmla="*/ 261596 w 538841"/>
              <a:gd name="connsiteY1" fmla="*/ 0 h 754164"/>
              <a:gd name="connsiteX2" fmla="*/ 538841 w 538841"/>
              <a:gd name="connsiteY2" fmla="*/ 754164 h 754164"/>
              <a:gd name="connsiteX3" fmla="*/ 0 w 538841"/>
              <a:gd name="connsiteY3" fmla="*/ 754164 h 754164"/>
              <a:gd name="connsiteX0" fmla="*/ 0 w 386953"/>
              <a:gd name="connsiteY0" fmla="*/ 440008 h 754164"/>
              <a:gd name="connsiteX1" fmla="*/ 109708 w 386953"/>
              <a:gd name="connsiteY1" fmla="*/ 0 h 754164"/>
              <a:gd name="connsiteX2" fmla="*/ 386953 w 386953"/>
              <a:gd name="connsiteY2" fmla="*/ 754164 h 754164"/>
              <a:gd name="connsiteX3" fmla="*/ 0 w 386953"/>
              <a:gd name="connsiteY3" fmla="*/ 440008 h 754164"/>
              <a:gd name="connsiteX0" fmla="*/ 0 w 262255"/>
              <a:gd name="connsiteY0" fmla="*/ 440008 h 440008"/>
              <a:gd name="connsiteX1" fmla="*/ 109708 w 262255"/>
              <a:gd name="connsiteY1" fmla="*/ 0 h 440008"/>
              <a:gd name="connsiteX2" fmla="*/ 262255 w 262255"/>
              <a:gd name="connsiteY2" fmla="*/ 351883 h 440008"/>
              <a:gd name="connsiteX3" fmla="*/ 0 w 262255"/>
              <a:gd name="connsiteY3" fmla="*/ 440008 h 440008"/>
            </a:gdLst>
            <a:ahLst/>
            <a:cxnLst>
              <a:cxn ang="0">
                <a:pos x="connsiteX0" y="connsiteY0"/>
              </a:cxn>
              <a:cxn ang="0">
                <a:pos x="connsiteX1" y="connsiteY1"/>
              </a:cxn>
              <a:cxn ang="0">
                <a:pos x="connsiteX2" y="connsiteY2"/>
              </a:cxn>
              <a:cxn ang="0">
                <a:pos x="connsiteX3" y="connsiteY3"/>
              </a:cxn>
            </a:cxnLst>
            <a:rect l="l" t="t" r="r" b="b"/>
            <a:pathLst>
              <a:path w="262255" h="440008">
                <a:moveTo>
                  <a:pt x="0" y="440008"/>
                </a:moveTo>
                <a:lnTo>
                  <a:pt x="109708" y="0"/>
                </a:lnTo>
                <a:lnTo>
                  <a:pt x="262255" y="351883"/>
                </a:lnTo>
                <a:lnTo>
                  <a:pt x="0" y="440008"/>
                </a:lnTo>
                <a:close/>
              </a:path>
            </a:pathLst>
          </a:custGeom>
          <a:solidFill>
            <a:srgbClr val="EBC3D7"/>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sp>
        <p:nvSpPr>
          <p:cNvPr id="63" name="文本框 22"/>
          <p:cNvSpPr txBox="1"/>
          <p:nvPr/>
        </p:nvSpPr>
        <p:spPr>
          <a:xfrm>
            <a:off x="3893842" y="2149597"/>
            <a:ext cx="3178562" cy="811959"/>
          </a:xfrm>
          <a:prstGeom prst="rect">
            <a:avLst/>
          </a:prstGeom>
          <a:noFill/>
        </p:spPr>
        <p:txBody>
          <a:bodyPr wrap="square" lIns="72585" tIns="36293" rIns="72585" bIns="36293" rtlCol="0">
            <a:spAutoFit/>
          </a:bodyPr>
          <a:lstStyle/>
          <a:p>
            <a:pPr algn="ctr"/>
            <a:r>
              <a:rPr lang="zh-CN" altLang="en-US" sz="4800" b="1" dirty="0" smtClean="0">
                <a:solidFill>
                  <a:schemeClr val="bg1"/>
                </a:solidFill>
                <a:latin typeface="微软雅黑" panose="020B0503020204020204" pitchFamily="34" charset="-122"/>
                <a:ea typeface="微软雅黑" panose="020B0503020204020204" pitchFamily="34" charset="-122"/>
              </a:rPr>
              <a:t>您的标题</a:t>
            </a:r>
            <a:endParaRPr lang="zh-CN" altLang="en-US" sz="4800" b="1" dirty="0">
              <a:solidFill>
                <a:schemeClr val="bg1"/>
              </a:solidFill>
              <a:latin typeface="微软雅黑" panose="020B0503020204020204" pitchFamily="34" charset="-122"/>
              <a:ea typeface="微软雅黑" panose="020B0503020204020204" pitchFamily="34" charset="-122"/>
            </a:endParaRPr>
          </a:p>
        </p:txBody>
      </p:sp>
      <p:sp>
        <p:nvSpPr>
          <p:cNvPr id="64" name="文本框 23"/>
          <p:cNvSpPr txBox="1"/>
          <p:nvPr/>
        </p:nvSpPr>
        <p:spPr>
          <a:xfrm>
            <a:off x="4168811" y="2939533"/>
            <a:ext cx="2628624" cy="381071"/>
          </a:xfrm>
          <a:prstGeom prst="rect">
            <a:avLst/>
          </a:prstGeom>
          <a:noFill/>
        </p:spPr>
        <p:txBody>
          <a:bodyPr wrap="square" lIns="72585" tIns="36293" rIns="72585" bIns="36293" rtlCol="0">
            <a:spAutoFit/>
          </a:bodyPr>
          <a:lstStyle/>
          <a:p>
            <a:pPr algn="ctr"/>
            <a:r>
              <a:rPr lang="en-US" altLang="zh-CN" sz="2000" spc="300" dirty="0" smtClean="0">
                <a:solidFill>
                  <a:schemeClr val="bg1"/>
                </a:solidFill>
                <a:latin typeface="+mn-ea"/>
                <a:ea typeface="+mn-ea"/>
              </a:rPr>
              <a:t>NINDEBIAOTI</a:t>
            </a:r>
            <a:endParaRPr lang="zh-CN" altLang="en-US" sz="2000" spc="300" dirty="0">
              <a:solidFill>
                <a:schemeClr val="bg1"/>
              </a:solidFill>
              <a:latin typeface="+mn-ea"/>
              <a:ea typeface="+mn-ea"/>
            </a:endParaRPr>
          </a:p>
        </p:txBody>
      </p:sp>
    </p:spTree>
    <p:extLst>
      <p:ext uri="{BB962C8B-B14F-4D97-AF65-F5344CB8AC3E}">
        <p14:creationId xmlns:p14="http://schemas.microsoft.com/office/powerpoint/2010/main" val="2839615032"/>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7"/>
                                        </p:tgtEl>
                                        <p:attrNameLst>
                                          <p:attrName>style.visibility</p:attrName>
                                        </p:attrNameLst>
                                      </p:cBhvr>
                                      <p:to>
                                        <p:strVal val="visible"/>
                                      </p:to>
                                    </p:set>
                                    <p:anim calcmode="lin" valueType="num">
                                      <p:cBhvr>
                                        <p:cTn id="7" dur="500" fill="hold"/>
                                        <p:tgtEl>
                                          <p:spTgt spid="57"/>
                                        </p:tgtEl>
                                        <p:attrNameLst>
                                          <p:attrName>ppt_w</p:attrName>
                                        </p:attrNameLst>
                                      </p:cBhvr>
                                      <p:tavLst>
                                        <p:tav tm="0">
                                          <p:val>
                                            <p:fltVal val="0"/>
                                          </p:val>
                                        </p:tav>
                                        <p:tav tm="100000">
                                          <p:val>
                                            <p:strVal val="#ppt_w"/>
                                          </p:val>
                                        </p:tav>
                                      </p:tavLst>
                                    </p:anim>
                                    <p:anim calcmode="lin" valueType="num">
                                      <p:cBhvr>
                                        <p:cTn id="8" dur="500" fill="hold"/>
                                        <p:tgtEl>
                                          <p:spTgt spid="57"/>
                                        </p:tgtEl>
                                        <p:attrNameLst>
                                          <p:attrName>ppt_h</p:attrName>
                                        </p:attrNameLst>
                                      </p:cBhvr>
                                      <p:tavLst>
                                        <p:tav tm="0">
                                          <p:val>
                                            <p:fltVal val="0"/>
                                          </p:val>
                                        </p:tav>
                                        <p:tav tm="100000">
                                          <p:val>
                                            <p:strVal val="#ppt_h"/>
                                          </p:val>
                                        </p:tav>
                                      </p:tavLst>
                                    </p:anim>
                                    <p:animEffect transition="in" filter="fade">
                                      <p:cBhvr>
                                        <p:cTn id="9" dur="500"/>
                                        <p:tgtEl>
                                          <p:spTgt spid="57"/>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58"/>
                                        </p:tgtEl>
                                        <p:attrNameLst>
                                          <p:attrName>style.visibility</p:attrName>
                                        </p:attrNameLst>
                                      </p:cBhvr>
                                      <p:to>
                                        <p:strVal val="visible"/>
                                      </p:to>
                                    </p:set>
                                    <p:anim calcmode="lin" valueType="num">
                                      <p:cBhvr>
                                        <p:cTn id="12" dur="500" fill="hold"/>
                                        <p:tgtEl>
                                          <p:spTgt spid="58"/>
                                        </p:tgtEl>
                                        <p:attrNameLst>
                                          <p:attrName>ppt_w</p:attrName>
                                        </p:attrNameLst>
                                      </p:cBhvr>
                                      <p:tavLst>
                                        <p:tav tm="0">
                                          <p:val>
                                            <p:fltVal val="0"/>
                                          </p:val>
                                        </p:tav>
                                        <p:tav tm="100000">
                                          <p:val>
                                            <p:strVal val="#ppt_w"/>
                                          </p:val>
                                        </p:tav>
                                      </p:tavLst>
                                    </p:anim>
                                    <p:anim calcmode="lin" valueType="num">
                                      <p:cBhvr>
                                        <p:cTn id="13" dur="500" fill="hold"/>
                                        <p:tgtEl>
                                          <p:spTgt spid="58"/>
                                        </p:tgtEl>
                                        <p:attrNameLst>
                                          <p:attrName>ppt_h</p:attrName>
                                        </p:attrNameLst>
                                      </p:cBhvr>
                                      <p:tavLst>
                                        <p:tav tm="0">
                                          <p:val>
                                            <p:fltVal val="0"/>
                                          </p:val>
                                        </p:tav>
                                        <p:tav tm="100000">
                                          <p:val>
                                            <p:strVal val="#ppt_h"/>
                                          </p:val>
                                        </p:tav>
                                      </p:tavLst>
                                    </p:anim>
                                    <p:animEffect transition="in" filter="fade">
                                      <p:cBhvr>
                                        <p:cTn id="14" dur="500"/>
                                        <p:tgtEl>
                                          <p:spTgt spid="58"/>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59"/>
                                        </p:tgtEl>
                                        <p:attrNameLst>
                                          <p:attrName>style.visibility</p:attrName>
                                        </p:attrNameLst>
                                      </p:cBhvr>
                                      <p:to>
                                        <p:strVal val="visible"/>
                                      </p:to>
                                    </p:set>
                                    <p:anim calcmode="lin" valueType="num">
                                      <p:cBhvr>
                                        <p:cTn id="17" dur="500" fill="hold"/>
                                        <p:tgtEl>
                                          <p:spTgt spid="59"/>
                                        </p:tgtEl>
                                        <p:attrNameLst>
                                          <p:attrName>ppt_w</p:attrName>
                                        </p:attrNameLst>
                                      </p:cBhvr>
                                      <p:tavLst>
                                        <p:tav tm="0">
                                          <p:val>
                                            <p:fltVal val="0"/>
                                          </p:val>
                                        </p:tav>
                                        <p:tav tm="100000">
                                          <p:val>
                                            <p:strVal val="#ppt_w"/>
                                          </p:val>
                                        </p:tav>
                                      </p:tavLst>
                                    </p:anim>
                                    <p:anim calcmode="lin" valueType="num">
                                      <p:cBhvr>
                                        <p:cTn id="18" dur="500" fill="hold"/>
                                        <p:tgtEl>
                                          <p:spTgt spid="59"/>
                                        </p:tgtEl>
                                        <p:attrNameLst>
                                          <p:attrName>ppt_h</p:attrName>
                                        </p:attrNameLst>
                                      </p:cBhvr>
                                      <p:tavLst>
                                        <p:tav tm="0">
                                          <p:val>
                                            <p:fltVal val="0"/>
                                          </p:val>
                                        </p:tav>
                                        <p:tav tm="100000">
                                          <p:val>
                                            <p:strVal val="#ppt_h"/>
                                          </p:val>
                                        </p:tav>
                                      </p:tavLst>
                                    </p:anim>
                                    <p:animEffect transition="in" filter="fade">
                                      <p:cBhvr>
                                        <p:cTn id="19" dur="500"/>
                                        <p:tgtEl>
                                          <p:spTgt spid="59"/>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60"/>
                                        </p:tgtEl>
                                        <p:attrNameLst>
                                          <p:attrName>style.visibility</p:attrName>
                                        </p:attrNameLst>
                                      </p:cBhvr>
                                      <p:to>
                                        <p:strVal val="visible"/>
                                      </p:to>
                                    </p:set>
                                    <p:anim calcmode="lin" valueType="num">
                                      <p:cBhvr>
                                        <p:cTn id="22" dur="500" fill="hold"/>
                                        <p:tgtEl>
                                          <p:spTgt spid="60"/>
                                        </p:tgtEl>
                                        <p:attrNameLst>
                                          <p:attrName>ppt_w</p:attrName>
                                        </p:attrNameLst>
                                      </p:cBhvr>
                                      <p:tavLst>
                                        <p:tav tm="0">
                                          <p:val>
                                            <p:fltVal val="0"/>
                                          </p:val>
                                        </p:tav>
                                        <p:tav tm="100000">
                                          <p:val>
                                            <p:strVal val="#ppt_w"/>
                                          </p:val>
                                        </p:tav>
                                      </p:tavLst>
                                    </p:anim>
                                    <p:anim calcmode="lin" valueType="num">
                                      <p:cBhvr>
                                        <p:cTn id="23" dur="500" fill="hold"/>
                                        <p:tgtEl>
                                          <p:spTgt spid="60"/>
                                        </p:tgtEl>
                                        <p:attrNameLst>
                                          <p:attrName>ppt_h</p:attrName>
                                        </p:attrNameLst>
                                      </p:cBhvr>
                                      <p:tavLst>
                                        <p:tav tm="0">
                                          <p:val>
                                            <p:fltVal val="0"/>
                                          </p:val>
                                        </p:tav>
                                        <p:tav tm="100000">
                                          <p:val>
                                            <p:strVal val="#ppt_h"/>
                                          </p:val>
                                        </p:tav>
                                      </p:tavLst>
                                    </p:anim>
                                    <p:animEffect transition="in" filter="fade">
                                      <p:cBhvr>
                                        <p:cTn id="24" dur="500"/>
                                        <p:tgtEl>
                                          <p:spTgt spid="60"/>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62"/>
                                        </p:tgtEl>
                                        <p:attrNameLst>
                                          <p:attrName>style.visibility</p:attrName>
                                        </p:attrNameLst>
                                      </p:cBhvr>
                                      <p:to>
                                        <p:strVal val="visible"/>
                                      </p:to>
                                    </p:set>
                                    <p:anim calcmode="lin" valueType="num">
                                      <p:cBhvr>
                                        <p:cTn id="27" dur="500" fill="hold"/>
                                        <p:tgtEl>
                                          <p:spTgt spid="62"/>
                                        </p:tgtEl>
                                        <p:attrNameLst>
                                          <p:attrName>ppt_w</p:attrName>
                                        </p:attrNameLst>
                                      </p:cBhvr>
                                      <p:tavLst>
                                        <p:tav tm="0">
                                          <p:val>
                                            <p:fltVal val="0"/>
                                          </p:val>
                                        </p:tav>
                                        <p:tav tm="100000">
                                          <p:val>
                                            <p:strVal val="#ppt_w"/>
                                          </p:val>
                                        </p:tav>
                                      </p:tavLst>
                                    </p:anim>
                                    <p:anim calcmode="lin" valueType="num">
                                      <p:cBhvr>
                                        <p:cTn id="28" dur="500" fill="hold"/>
                                        <p:tgtEl>
                                          <p:spTgt spid="62"/>
                                        </p:tgtEl>
                                        <p:attrNameLst>
                                          <p:attrName>ppt_h</p:attrName>
                                        </p:attrNameLst>
                                      </p:cBhvr>
                                      <p:tavLst>
                                        <p:tav tm="0">
                                          <p:val>
                                            <p:fltVal val="0"/>
                                          </p:val>
                                        </p:tav>
                                        <p:tav tm="100000">
                                          <p:val>
                                            <p:strVal val="#ppt_h"/>
                                          </p:val>
                                        </p:tav>
                                      </p:tavLst>
                                    </p:anim>
                                    <p:animEffect transition="in" filter="fade">
                                      <p:cBhvr>
                                        <p:cTn id="29" dur="500"/>
                                        <p:tgtEl>
                                          <p:spTgt spid="62"/>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52"/>
                                        </p:tgtEl>
                                        <p:attrNameLst>
                                          <p:attrName>style.visibility</p:attrName>
                                        </p:attrNameLst>
                                      </p:cBhvr>
                                      <p:to>
                                        <p:strVal val="visible"/>
                                      </p:to>
                                    </p:set>
                                    <p:anim calcmode="lin" valueType="num">
                                      <p:cBhvr>
                                        <p:cTn id="32" dur="500" fill="hold"/>
                                        <p:tgtEl>
                                          <p:spTgt spid="52"/>
                                        </p:tgtEl>
                                        <p:attrNameLst>
                                          <p:attrName>ppt_w</p:attrName>
                                        </p:attrNameLst>
                                      </p:cBhvr>
                                      <p:tavLst>
                                        <p:tav tm="0">
                                          <p:val>
                                            <p:fltVal val="0"/>
                                          </p:val>
                                        </p:tav>
                                        <p:tav tm="100000">
                                          <p:val>
                                            <p:strVal val="#ppt_w"/>
                                          </p:val>
                                        </p:tav>
                                      </p:tavLst>
                                    </p:anim>
                                    <p:anim calcmode="lin" valueType="num">
                                      <p:cBhvr>
                                        <p:cTn id="33" dur="500" fill="hold"/>
                                        <p:tgtEl>
                                          <p:spTgt spid="52"/>
                                        </p:tgtEl>
                                        <p:attrNameLst>
                                          <p:attrName>ppt_h</p:attrName>
                                        </p:attrNameLst>
                                      </p:cBhvr>
                                      <p:tavLst>
                                        <p:tav tm="0">
                                          <p:val>
                                            <p:fltVal val="0"/>
                                          </p:val>
                                        </p:tav>
                                        <p:tav tm="100000">
                                          <p:val>
                                            <p:strVal val="#ppt_h"/>
                                          </p:val>
                                        </p:tav>
                                      </p:tavLst>
                                    </p:anim>
                                    <p:animEffect transition="in" filter="fade">
                                      <p:cBhvr>
                                        <p:cTn id="34" dur="500"/>
                                        <p:tgtEl>
                                          <p:spTgt spid="52"/>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53"/>
                                        </p:tgtEl>
                                        <p:attrNameLst>
                                          <p:attrName>style.visibility</p:attrName>
                                        </p:attrNameLst>
                                      </p:cBhvr>
                                      <p:to>
                                        <p:strVal val="visible"/>
                                      </p:to>
                                    </p:set>
                                    <p:anim calcmode="lin" valueType="num">
                                      <p:cBhvr>
                                        <p:cTn id="37" dur="500" fill="hold"/>
                                        <p:tgtEl>
                                          <p:spTgt spid="53"/>
                                        </p:tgtEl>
                                        <p:attrNameLst>
                                          <p:attrName>ppt_w</p:attrName>
                                        </p:attrNameLst>
                                      </p:cBhvr>
                                      <p:tavLst>
                                        <p:tav tm="0">
                                          <p:val>
                                            <p:fltVal val="0"/>
                                          </p:val>
                                        </p:tav>
                                        <p:tav tm="100000">
                                          <p:val>
                                            <p:strVal val="#ppt_w"/>
                                          </p:val>
                                        </p:tav>
                                      </p:tavLst>
                                    </p:anim>
                                    <p:anim calcmode="lin" valueType="num">
                                      <p:cBhvr>
                                        <p:cTn id="38" dur="500" fill="hold"/>
                                        <p:tgtEl>
                                          <p:spTgt spid="53"/>
                                        </p:tgtEl>
                                        <p:attrNameLst>
                                          <p:attrName>ppt_h</p:attrName>
                                        </p:attrNameLst>
                                      </p:cBhvr>
                                      <p:tavLst>
                                        <p:tav tm="0">
                                          <p:val>
                                            <p:fltVal val="0"/>
                                          </p:val>
                                        </p:tav>
                                        <p:tav tm="100000">
                                          <p:val>
                                            <p:strVal val="#ppt_h"/>
                                          </p:val>
                                        </p:tav>
                                      </p:tavLst>
                                    </p:anim>
                                    <p:animEffect transition="in" filter="fade">
                                      <p:cBhvr>
                                        <p:cTn id="39" dur="500"/>
                                        <p:tgtEl>
                                          <p:spTgt spid="53"/>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54"/>
                                        </p:tgtEl>
                                        <p:attrNameLst>
                                          <p:attrName>style.visibility</p:attrName>
                                        </p:attrNameLst>
                                      </p:cBhvr>
                                      <p:to>
                                        <p:strVal val="visible"/>
                                      </p:to>
                                    </p:set>
                                    <p:anim calcmode="lin" valueType="num">
                                      <p:cBhvr>
                                        <p:cTn id="42" dur="500" fill="hold"/>
                                        <p:tgtEl>
                                          <p:spTgt spid="54"/>
                                        </p:tgtEl>
                                        <p:attrNameLst>
                                          <p:attrName>ppt_w</p:attrName>
                                        </p:attrNameLst>
                                      </p:cBhvr>
                                      <p:tavLst>
                                        <p:tav tm="0">
                                          <p:val>
                                            <p:fltVal val="0"/>
                                          </p:val>
                                        </p:tav>
                                        <p:tav tm="100000">
                                          <p:val>
                                            <p:strVal val="#ppt_w"/>
                                          </p:val>
                                        </p:tav>
                                      </p:tavLst>
                                    </p:anim>
                                    <p:anim calcmode="lin" valueType="num">
                                      <p:cBhvr>
                                        <p:cTn id="43" dur="500" fill="hold"/>
                                        <p:tgtEl>
                                          <p:spTgt spid="54"/>
                                        </p:tgtEl>
                                        <p:attrNameLst>
                                          <p:attrName>ppt_h</p:attrName>
                                        </p:attrNameLst>
                                      </p:cBhvr>
                                      <p:tavLst>
                                        <p:tav tm="0">
                                          <p:val>
                                            <p:fltVal val="0"/>
                                          </p:val>
                                        </p:tav>
                                        <p:tav tm="100000">
                                          <p:val>
                                            <p:strVal val="#ppt_h"/>
                                          </p:val>
                                        </p:tav>
                                      </p:tavLst>
                                    </p:anim>
                                    <p:animEffect transition="in" filter="fade">
                                      <p:cBhvr>
                                        <p:cTn id="44" dur="500"/>
                                        <p:tgtEl>
                                          <p:spTgt spid="54"/>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55"/>
                                        </p:tgtEl>
                                        <p:attrNameLst>
                                          <p:attrName>style.visibility</p:attrName>
                                        </p:attrNameLst>
                                      </p:cBhvr>
                                      <p:to>
                                        <p:strVal val="visible"/>
                                      </p:to>
                                    </p:set>
                                    <p:anim calcmode="lin" valueType="num">
                                      <p:cBhvr>
                                        <p:cTn id="47" dur="500" fill="hold"/>
                                        <p:tgtEl>
                                          <p:spTgt spid="55"/>
                                        </p:tgtEl>
                                        <p:attrNameLst>
                                          <p:attrName>ppt_w</p:attrName>
                                        </p:attrNameLst>
                                      </p:cBhvr>
                                      <p:tavLst>
                                        <p:tav tm="0">
                                          <p:val>
                                            <p:fltVal val="0"/>
                                          </p:val>
                                        </p:tav>
                                        <p:tav tm="100000">
                                          <p:val>
                                            <p:strVal val="#ppt_w"/>
                                          </p:val>
                                        </p:tav>
                                      </p:tavLst>
                                    </p:anim>
                                    <p:anim calcmode="lin" valueType="num">
                                      <p:cBhvr>
                                        <p:cTn id="48" dur="500" fill="hold"/>
                                        <p:tgtEl>
                                          <p:spTgt spid="55"/>
                                        </p:tgtEl>
                                        <p:attrNameLst>
                                          <p:attrName>ppt_h</p:attrName>
                                        </p:attrNameLst>
                                      </p:cBhvr>
                                      <p:tavLst>
                                        <p:tav tm="0">
                                          <p:val>
                                            <p:fltVal val="0"/>
                                          </p:val>
                                        </p:tav>
                                        <p:tav tm="100000">
                                          <p:val>
                                            <p:strVal val="#ppt_h"/>
                                          </p:val>
                                        </p:tav>
                                      </p:tavLst>
                                    </p:anim>
                                    <p:animEffect transition="in" filter="fade">
                                      <p:cBhvr>
                                        <p:cTn id="49" dur="500"/>
                                        <p:tgtEl>
                                          <p:spTgt spid="55"/>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56"/>
                                        </p:tgtEl>
                                        <p:attrNameLst>
                                          <p:attrName>style.visibility</p:attrName>
                                        </p:attrNameLst>
                                      </p:cBhvr>
                                      <p:to>
                                        <p:strVal val="visible"/>
                                      </p:to>
                                    </p:set>
                                    <p:anim calcmode="lin" valueType="num">
                                      <p:cBhvr>
                                        <p:cTn id="52" dur="500" fill="hold"/>
                                        <p:tgtEl>
                                          <p:spTgt spid="56"/>
                                        </p:tgtEl>
                                        <p:attrNameLst>
                                          <p:attrName>ppt_w</p:attrName>
                                        </p:attrNameLst>
                                      </p:cBhvr>
                                      <p:tavLst>
                                        <p:tav tm="0">
                                          <p:val>
                                            <p:fltVal val="0"/>
                                          </p:val>
                                        </p:tav>
                                        <p:tav tm="100000">
                                          <p:val>
                                            <p:strVal val="#ppt_w"/>
                                          </p:val>
                                        </p:tav>
                                      </p:tavLst>
                                    </p:anim>
                                    <p:anim calcmode="lin" valueType="num">
                                      <p:cBhvr>
                                        <p:cTn id="53" dur="500" fill="hold"/>
                                        <p:tgtEl>
                                          <p:spTgt spid="56"/>
                                        </p:tgtEl>
                                        <p:attrNameLst>
                                          <p:attrName>ppt_h</p:attrName>
                                        </p:attrNameLst>
                                      </p:cBhvr>
                                      <p:tavLst>
                                        <p:tav tm="0">
                                          <p:val>
                                            <p:fltVal val="0"/>
                                          </p:val>
                                        </p:tav>
                                        <p:tav tm="100000">
                                          <p:val>
                                            <p:strVal val="#ppt_h"/>
                                          </p:val>
                                        </p:tav>
                                      </p:tavLst>
                                    </p:anim>
                                    <p:animEffect transition="in" filter="fade">
                                      <p:cBhvr>
                                        <p:cTn id="54" dur="500"/>
                                        <p:tgtEl>
                                          <p:spTgt spid="56"/>
                                        </p:tgtEl>
                                      </p:cBhvr>
                                    </p:animEffect>
                                  </p:childTnLst>
                                </p:cTn>
                              </p:par>
                            </p:childTnLst>
                          </p:cTn>
                        </p:par>
                        <p:par>
                          <p:cTn id="55" fill="hold">
                            <p:stCondLst>
                              <p:cond delay="500"/>
                            </p:stCondLst>
                            <p:childTnLst>
                              <p:par>
                                <p:cTn id="56" presetID="2" presetClass="entr" presetSubtype="2" fill="hold" nodeType="afterEffect">
                                  <p:stCondLst>
                                    <p:cond delay="0"/>
                                  </p:stCondLst>
                                  <p:childTnLst>
                                    <p:set>
                                      <p:cBhvr>
                                        <p:cTn id="57" dur="1" fill="hold">
                                          <p:stCondLst>
                                            <p:cond delay="0"/>
                                          </p:stCondLst>
                                        </p:cTn>
                                        <p:tgtEl>
                                          <p:spTgt spid="38"/>
                                        </p:tgtEl>
                                        <p:attrNameLst>
                                          <p:attrName>style.visibility</p:attrName>
                                        </p:attrNameLst>
                                      </p:cBhvr>
                                      <p:to>
                                        <p:strVal val="visible"/>
                                      </p:to>
                                    </p:set>
                                    <p:anim calcmode="lin" valueType="num">
                                      <p:cBhvr additive="base">
                                        <p:cTn id="58" dur="500" fill="hold"/>
                                        <p:tgtEl>
                                          <p:spTgt spid="38"/>
                                        </p:tgtEl>
                                        <p:attrNameLst>
                                          <p:attrName>ppt_x</p:attrName>
                                        </p:attrNameLst>
                                      </p:cBhvr>
                                      <p:tavLst>
                                        <p:tav tm="0">
                                          <p:val>
                                            <p:strVal val="1+#ppt_w/2"/>
                                          </p:val>
                                        </p:tav>
                                        <p:tav tm="100000">
                                          <p:val>
                                            <p:strVal val="#ppt_x"/>
                                          </p:val>
                                        </p:tav>
                                      </p:tavLst>
                                    </p:anim>
                                    <p:anim calcmode="lin" valueType="num">
                                      <p:cBhvr additive="base">
                                        <p:cTn id="59" dur="500" fill="hold"/>
                                        <p:tgtEl>
                                          <p:spTgt spid="38"/>
                                        </p:tgtEl>
                                        <p:attrNameLst>
                                          <p:attrName>ppt_y</p:attrName>
                                        </p:attrNameLst>
                                      </p:cBhvr>
                                      <p:tavLst>
                                        <p:tav tm="0">
                                          <p:val>
                                            <p:strVal val="#ppt_y"/>
                                          </p:val>
                                        </p:tav>
                                        <p:tav tm="100000">
                                          <p:val>
                                            <p:strVal val="#ppt_y"/>
                                          </p:val>
                                        </p:tav>
                                      </p:tavLst>
                                    </p:anim>
                                  </p:childTnLst>
                                </p:cTn>
                              </p:par>
                            </p:childTnLst>
                          </p:cTn>
                        </p:par>
                        <p:par>
                          <p:cTn id="60" fill="hold">
                            <p:stCondLst>
                              <p:cond delay="1000"/>
                            </p:stCondLst>
                            <p:childTnLst>
                              <p:par>
                                <p:cTn id="61" presetID="26" presetClass="emph" presetSubtype="0" fill="hold" nodeType="afterEffect">
                                  <p:stCondLst>
                                    <p:cond delay="0"/>
                                  </p:stCondLst>
                                  <p:childTnLst>
                                    <p:animEffect transition="out" filter="fade">
                                      <p:cBhvr>
                                        <p:cTn id="62" dur="500" tmFilter="0, 0; .2, .5; .8, .5; 1, 0"/>
                                        <p:tgtEl>
                                          <p:spTgt spid="38"/>
                                        </p:tgtEl>
                                      </p:cBhvr>
                                    </p:animEffect>
                                    <p:animScale>
                                      <p:cBhvr>
                                        <p:cTn id="63" dur="250" autoRev="1" fill="hold"/>
                                        <p:tgtEl>
                                          <p:spTgt spid="38"/>
                                        </p:tgtEl>
                                      </p:cBhvr>
                                      <p:by x="105000" y="105000"/>
                                    </p:animScale>
                                  </p:childTnLst>
                                </p:cTn>
                              </p:par>
                              <p:par>
                                <p:cTn id="64" presetID="31" presetClass="entr" presetSubtype="0" fill="hold" grpId="0" nodeType="withEffect">
                                  <p:stCondLst>
                                    <p:cond delay="0"/>
                                  </p:stCondLst>
                                  <p:childTnLst>
                                    <p:set>
                                      <p:cBhvr>
                                        <p:cTn id="65" dur="1" fill="hold">
                                          <p:stCondLst>
                                            <p:cond delay="0"/>
                                          </p:stCondLst>
                                        </p:cTn>
                                        <p:tgtEl>
                                          <p:spTgt spid="37"/>
                                        </p:tgtEl>
                                        <p:attrNameLst>
                                          <p:attrName>style.visibility</p:attrName>
                                        </p:attrNameLst>
                                      </p:cBhvr>
                                      <p:to>
                                        <p:strVal val="visible"/>
                                      </p:to>
                                    </p:set>
                                    <p:anim calcmode="lin" valueType="num">
                                      <p:cBhvr>
                                        <p:cTn id="66" dur="500" fill="hold"/>
                                        <p:tgtEl>
                                          <p:spTgt spid="37"/>
                                        </p:tgtEl>
                                        <p:attrNameLst>
                                          <p:attrName>ppt_w</p:attrName>
                                        </p:attrNameLst>
                                      </p:cBhvr>
                                      <p:tavLst>
                                        <p:tav tm="0">
                                          <p:val>
                                            <p:fltVal val="0"/>
                                          </p:val>
                                        </p:tav>
                                        <p:tav tm="100000">
                                          <p:val>
                                            <p:strVal val="#ppt_w"/>
                                          </p:val>
                                        </p:tav>
                                      </p:tavLst>
                                    </p:anim>
                                    <p:anim calcmode="lin" valueType="num">
                                      <p:cBhvr>
                                        <p:cTn id="67" dur="500" fill="hold"/>
                                        <p:tgtEl>
                                          <p:spTgt spid="37"/>
                                        </p:tgtEl>
                                        <p:attrNameLst>
                                          <p:attrName>ppt_h</p:attrName>
                                        </p:attrNameLst>
                                      </p:cBhvr>
                                      <p:tavLst>
                                        <p:tav tm="0">
                                          <p:val>
                                            <p:fltVal val="0"/>
                                          </p:val>
                                        </p:tav>
                                        <p:tav tm="100000">
                                          <p:val>
                                            <p:strVal val="#ppt_h"/>
                                          </p:val>
                                        </p:tav>
                                      </p:tavLst>
                                    </p:anim>
                                    <p:anim calcmode="lin" valueType="num">
                                      <p:cBhvr>
                                        <p:cTn id="68" dur="500" fill="hold"/>
                                        <p:tgtEl>
                                          <p:spTgt spid="37"/>
                                        </p:tgtEl>
                                        <p:attrNameLst>
                                          <p:attrName>style.rotation</p:attrName>
                                        </p:attrNameLst>
                                      </p:cBhvr>
                                      <p:tavLst>
                                        <p:tav tm="0">
                                          <p:val>
                                            <p:fltVal val="90"/>
                                          </p:val>
                                        </p:tav>
                                        <p:tav tm="100000">
                                          <p:val>
                                            <p:fltVal val="0"/>
                                          </p:val>
                                        </p:tav>
                                      </p:tavLst>
                                    </p:anim>
                                    <p:animEffect transition="in" filter="fade">
                                      <p:cBhvr>
                                        <p:cTn id="69" dur="500"/>
                                        <p:tgtEl>
                                          <p:spTgt spid="37"/>
                                        </p:tgtEl>
                                      </p:cBhvr>
                                    </p:animEffect>
                                  </p:childTnLst>
                                </p:cTn>
                              </p:par>
                              <p:par>
                                <p:cTn id="70" presetID="31" presetClass="entr" presetSubtype="0" fill="hold" grpId="0" nodeType="withEffect">
                                  <p:stCondLst>
                                    <p:cond delay="0"/>
                                  </p:stCondLst>
                                  <p:childTnLst>
                                    <p:set>
                                      <p:cBhvr>
                                        <p:cTn id="71" dur="1" fill="hold">
                                          <p:stCondLst>
                                            <p:cond delay="0"/>
                                          </p:stCondLst>
                                        </p:cTn>
                                        <p:tgtEl>
                                          <p:spTgt spid="46"/>
                                        </p:tgtEl>
                                        <p:attrNameLst>
                                          <p:attrName>style.visibility</p:attrName>
                                        </p:attrNameLst>
                                      </p:cBhvr>
                                      <p:to>
                                        <p:strVal val="visible"/>
                                      </p:to>
                                    </p:set>
                                    <p:anim calcmode="lin" valueType="num">
                                      <p:cBhvr>
                                        <p:cTn id="72" dur="500" fill="hold"/>
                                        <p:tgtEl>
                                          <p:spTgt spid="46"/>
                                        </p:tgtEl>
                                        <p:attrNameLst>
                                          <p:attrName>ppt_w</p:attrName>
                                        </p:attrNameLst>
                                      </p:cBhvr>
                                      <p:tavLst>
                                        <p:tav tm="0">
                                          <p:val>
                                            <p:fltVal val="0"/>
                                          </p:val>
                                        </p:tav>
                                        <p:tav tm="100000">
                                          <p:val>
                                            <p:strVal val="#ppt_w"/>
                                          </p:val>
                                        </p:tav>
                                      </p:tavLst>
                                    </p:anim>
                                    <p:anim calcmode="lin" valueType="num">
                                      <p:cBhvr>
                                        <p:cTn id="73" dur="500" fill="hold"/>
                                        <p:tgtEl>
                                          <p:spTgt spid="46"/>
                                        </p:tgtEl>
                                        <p:attrNameLst>
                                          <p:attrName>ppt_h</p:attrName>
                                        </p:attrNameLst>
                                      </p:cBhvr>
                                      <p:tavLst>
                                        <p:tav tm="0">
                                          <p:val>
                                            <p:fltVal val="0"/>
                                          </p:val>
                                        </p:tav>
                                        <p:tav tm="100000">
                                          <p:val>
                                            <p:strVal val="#ppt_h"/>
                                          </p:val>
                                        </p:tav>
                                      </p:tavLst>
                                    </p:anim>
                                    <p:anim calcmode="lin" valueType="num">
                                      <p:cBhvr>
                                        <p:cTn id="74" dur="500" fill="hold"/>
                                        <p:tgtEl>
                                          <p:spTgt spid="46"/>
                                        </p:tgtEl>
                                        <p:attrNameLst>
                                          <p:attrName>style.rotation</p:attrName>
                                        </p:attrNameLst>
                                      </p:cBhvr>
                                      <p:tavLst>
                                        <p:tav tm="0">
                                          <p:val>
                                            <p:fltVal val="90"/>
                                          </p:val>
                                        </p:tav>
                                        <p:tav tm="100000">
                                          <p:val>
                                            <p:fltVal val="0"/>
                                          </p:val>
                                        </p:tav>
                                      </p:tavLst>
                                    </p:anim>
                                    <p:animEffect transition="in" filter="fade">
                                      <p:cBhvr>
                                        <p:cTn id="75" dur="500"/>
                                        <p:tgtEl>
                                          <p:spTgt spid="46"/>
                                        </p:tgtEl>
                                      </p:cBhvr>
                                    </p:animEffect>
                                  </p:childTnLst>
                                </p:cTn>
                              </p:par>
                              <p:par>
                                <p:cTn id="76" presetID="31" presetClass="entr" presetSubtype="0" fill="hold" grpId="0" nodeType="withEffect">
                                  <p:stCondLst>
                                    <p:cond delay="0"/>
                                  </p:stCondLst>
                                  <p:childTnLst>
                                    <p:set>
                                      <p:cBhvr>
                                        <p:cTn id="77" dur="1" fill="hold">
                                          <p:stCondLst>
                                            <p:cond delay="0"/>
                                          </p:stCondLst>
                                        </p:cTn>
                                        <p:tgtEl>
                                          <p:spTgt spid="47"/>
                                        </p:tgtEl>
                                        <p:attrNameLst>
                                          <p:attrName>style.visibility</p:attrName>
                                        </p:attrNameLst>
                                      </p:cBhvr>
                                      <p:to>
                                        <p:strVal val="visible"/>
                                      </p:to>
                                    </p:set>
                                    <p:anim calcmode="lin" valueType="num">
                                      <p:cBhvr>
                                        <p:cTn id="78" dur="500" fill="hold"/>
                                        <p:tgtEl>
                                          <p:spTgt spid="47"/>
                                        </p:tgtEl>
                                        <p:attrNameLst>
                                          <p:attrName>ppt_w</p:attrName>
                                        </p:attrNameLst>
                                      </p:cBhvr>
                                      <p:tavLst>
                                        <p:tav tm="0">
                                          <p:val>
                                            <p:fltVal val="0"/>
                                          </p:val>
                                        </p:tav>
                                        <p:tav tm="100000">
                                          <p:val>
                                            <p:strVal val="#ppt_w"/>
                                          </p:val>
                                        </p:tav>
                                      </p:tavLst>
                                    </p:anim>
                                    <p:anim calcmode="lin" valueType="num">
                                      <p:cBhvr>
                                        <p:cTn id="79" dur="500" fill="hold"/>
                                        <p:tgtEl>
                                          <p:spTgt spid="47"/>
                                        </p:tgtEl>
                                        <p:attrNameLst>
                                          <p:attrName>ppt_h</p:attrName>
                                        </p:attrNameLst>
                                      </p:cBhvr>
                                      <p:tavLst>
                                        <p:tav tm="0">
                                          <p:val>
                                            <p:fltVal val="0"/>
                                          </p:val>
                                        </p:tav>
                                        <p:tav tm="100000">
                                          <p:val>
                                            <p:strVal val="#ppt_h"/>
                                          </p:val>
                                        </p:tav>
                                      </p:tavLst>
                                    </p:anim>
                                    <p:anim calcmode="lin" valueType="num">
                                      <p:cBhvr>
                                        <p:cTn id="80" dur="500" fill="hold"/>
                                        <p:tgtEl>
                                          <p:spTgt spid="47"/>
                                        </p:tgtEl>
                                        <p:attrNameLst>
                                          <p:attrName>style.rotation</p:attrName>
                                        </p:attrNameLst>
                                      </p:cBhvr>
                                      <p:tavLst>
                                        <p:tav tm="0">
                                          <p:val>
                                            <p:fltVal val="90"/>
                                          </p:val>
                                        </p:tav>
                                        <p:tav tm="100000">
                                          <p:val>
                                            <p:fltVal val="0"/>
                                          </p:val>
                                        </p:tav>
                                      </p:tavLst>
                                    </p:anim>
                                    <p:animEffect transition="in" filter="fade">
                                      <p:cBhvr>
                                        <p:cTn id="81" dur="500"/>
                                        <p:tgtEl>
                                          <p:spTgt spid="47"/>
                                        </p:tgtEl>
                                      </p:cBhvr>
                                    </p:animEffect>
                                  </p:childTnLst>
                                </p:cTn>
                              </p:par>
                              <p:par>
                                <p:cTn id="82" presetID="31" presetClass="entr" presetSubtype="0" fill="hold" grpId="0" nodeType="withEffect">
                                  <p:stCondLst>
                                    <p:cond delay="0"/>
                                  </p:stCondLst>
                                  <p:childTnLst>
                                    <p:set>
                                      <p:cBhvr>
                                        <p:cTn id="83" dur="1" fill="hold">
                                          <p:stCondLst>
                                            <p:cond delay="0"/>
                                          </p:stCondLst>
                                        </p:cTn>
                                        <p:tgtEl>
                                          <p:spTgt spid="48"/>
                                        </p:tgtEl>
                                        <p:attrNameLst>
                                          <p:attrName>style.visibility</p:attrName>
                                        </p:attrNameLst>
                                      </p:cBhvr>
                                      <p:to>
                                        <p:strVal val="visible"/>
                                      </p:to>
                                    </p:set>
                                    <p:anim calcmode="lin" valueType="num">
                                      <p:cBhvr>
                                        <p:cTn id="84" dur="500" fill="hold"/>
                                        <p:tgtEl>
                                          <p:spTgt spid="48"/>
                                        </p:tgtEl>
                                        <p:attrNameLst>
                                          <p:attrName>ppt_w</p:attrName>
                                        </p:attrNameLst>
                                      </p:cBhvr>
                                      <p:tavLst>
                                        <p:tav tm="0">
                                          <p:val>
                                            <p:fltVal val="0"/>
                                          </p:val>
                                        </p:tav>
                                        <p:tav tm="100000">
                                          <p:val>
                                            <p:strVal val="#ppt_w"/>
                                          </p:val>
                                        </p:tav>
                                      </p:tavLst>
                                    </p:anim>
                                    <p:anim calcmode="lin" valueType="num">
                                      <p:cBhvr>
                                        <p:cTn id="85" dur="500" fill="hold"/>
                                        <p:tgtEl>
                                          <p:spTgt spid="48"/>
                                        </p:tgtEl>
                                        <p:attrNameLst>
                                          <p:attrName>ppt_h</p:attrName>
                                        </p:attrNameLst>
                                      </p:cBhvr>
                                      <p:tavLst>
                                        <p:tav tm="0">
                                          <p:val>
                                            <p:fltVal val="0"/>
                                          </p:val>
                                        </p:tav>
                                        <p:tav tm="100000">
                                          <p:val>
                                            <p:strVal val="#ppt_h"/>
                                          </p:val>
                                        </p:tav>
                                      </p:tavLst>
                                    </p:anim>
                                    <p:anim calcmode="lin" valueType="num">
                                      <p:cBhvr>
                                        <p:cTn id="86" dur="500" fill="hold"/>
                                        <p:tgtEl>
                                          <p:spTgt spid="48"/>
                                        </p:tgtEl>
                                        <p:attrNameLst>
                                          <p:attrName>style.rotation</p:attrName>
                                        </p:attrNameLst>
                                      </p:cBhvr>
                                      <p:tavLst>
                                        <p:tav tm="0">
                                          <p:val>
                                            <p:fltVal val="90"/>
                                          </p:val>
                                        </p:tav>
                                        <p:tav tm="100000">
                                          <p:val>
                                            <p:fltVal val="0"/>
                                          </p:val>
                                        </p:tav>
                                      </p:tavLst>
                                    </p:anim>
                                    <p:animEffect transition="in" filter="fade">
                                      <p:cBhvr>
                                        <p:cTn id="87" dur="500"/>
                                        <p:tgtEl>
                                          <p:spTgt spid="48"/>
                                        </p:tgtEl>
                                      </p:cBhvr>
                                    </p:animEffect>
                                  </p:childTnLst>
                                </p:cTn>
                              </p:par>
                            </p:childTnLst>
                          </p:cTn>
                        </p:par>
                        <p:par>
                          <p:cTn id="88" fill="hold">
                            <p:stCondLst>
                              <p:cond delay="1500"/>
                            </p:stCondLst>
                            <p:childTnLst>
                              <p:par>
                                <p:cTn id="89" presetID="41" presetClass="entr" presetSubtype="0" fill="hold" grpId="0" nodeType="afterEffect">
                                  <p:stCondLst>
                                    <p:cond delay="0"/>
                                  </p:stCondLst>
                                  <p:iterate type="lt">
                                    <p:tmPct val="10000"/>
                                  </p:iterate>
                                  <p:childTnLst>
                                    <p:set>
                                      <p:cBhvr>
                                        <p:cTn id="90" dur="1" fill="hold">
                                          <p:stCondLst>
                                            <p:cond delay="0"/>
                                          </p:stCondLst>
                                        </p:cTn>
                                        <p:tgtEl>
                                          <p:spTgt spid="63"/>
                                        </p:tgtEl>
                                        <p:attrNameLst>
                                          <p:attrName>style.visibility</p:attrName>
                                        </p:attrNameLst>
                                      </p:cBhvr>
                                      <p:to>
                                        <p:strVal val="visible"/>
                                      </p:to>
                                    </p:set>
                                    <p:anim calcmode="lin" valueType="num">
                                      <p:cBhvr>
                                        <p:cTn id="91" dur="500" fill="hold"/>
                                        <p:tgtEl>
                                          <p:spTgt spid="63"/>
                                        </p:tgtEl>
                                        <p:attrNameLst>
                                          <p:attrName>ppt_x</p:attrName>
                                        </p:attrNameLst>
                                      </p:cBhvr>
                                      <p:tavLst>
                                        <p:tav tm="0">
                                          <p:val>
                                            <p:strVal val="#ppt_x"/>
                                          </p:val>
                                        </p:tav>
                                        <p:tav tm="50000">
                                          <p:val>
                                            <p:strVal val="#ppt_x+.1"/>
                                          </p:val>
                                        </p:tav>
                                        <p:tav tm="100000">
                                          <p:val>
                                            <p:strVal val="#ppt_x"/>
                                          </p:val>
                                        </p:tav>
                                      </p:tavLst>
                                    </p:anim>
                                    <p:anim calcmode="lin" valueType="num">
                                      <p:cBhvr>
                                        <p:cTn id="92" dur="500" fill="hold"/>
                                        <p:tgtEl>
                                          <p:spTgt spid="63"/>
                                        </p:tgtEl>
                                        <p:attrNameLst>
                                          <p:attrName>ppt_y</p:attrName>
                                        </p:attrNameLst>
                                      </p:cBhvr>
                                      <p:tavLst>
                                        <p:tav tm="0">
                                          <p:val>
                                            <p:strVal val="#ppt_y"/>
                                          </p:val>
                                        </p:tav>
                                        <p:tav tm="100000">
                                          <p:val>
                                            <p:strVal val="#ppt_y"/>
                                          </p:val>
                                        </p:tav>
                                      </p:tavLst>
                                    </p:anim>
                                    <p:anim calcmode="lin" valueType="num">
                                      <p:cBhvr>
                                        <p:cTn id="93" dur="500" fill="hold"/>
                                        <p:tgtEl>
                                          <p:spTgt spid="63"/>
                                        </p:tgtEl>
                                        <p:attrNameLst>
                                          <p:attrName>ppt_h</p:attrName>
                                        </p:attrNameLst>
                                      </p:cBhvr>
                                      <p:tavLst>
                                        <p:tav tm="0">
                                          <p:val>
                                            <p:strVal val="#ppt_h/10"/>
                                          </p:val>
                                        </p:tav>
                                        <p:tav tm="50000">
                                          <p:val>
                                            <p:strVal val="#ppt_h+.01"/>
                                          </p:val>
                                        </p:tav>
                                        <p:tav tm="100000">
                                          <p:val>
                                            <p:strVal val="#ppt_h"/>
                                          </p:val>
                                        </p:tav>
                                      </p:tavLst>
                                    </p:anim>
                                    <p:anim calcmode="lin" valueType="num">
                                      <p:cBhvr>
                                        <p:cTn id="94" dur="500" fill="hold"/>
                                        <p:tgtEl>
                                          <p:spTgt spid="63"/>
                                        </p:tgtEl>
                                        <p:attrNameLst>
                                          <p:attrName>ppt_w</p:attrName>
                                        </p:attrNameLst>
                                      </p:cBhvr>
                                      <p:tavLst>
                                        <p:tav tm="0">
                                          <p:val>
                                            <p:strVal val="#ppt_w/10"/>
                                          </p:val>
                                        </p:tav>
                                        <p:tav tm="50000">
                                          <p:val>
                                            <p:strVal val="#ppt_w+.01"/>
                                          </p:val>
                                        </p:tav>
                                        <p:tav tm="100000">
                                          <p:val>
                                            <p:strVal val="#ppt_w"/>
                                          </p:val>
                                        </p:tav>
                                      </p:tavLst>
                                    </p:anim>
                                    <p:animEffect transition="in" filter="fade">
                                      <p:cBhvr>
                                        <p:cTn id="95" dur="500" tmFilter="0,0; .5, 1; 1, 1"/>
                                        <p:tgtEl>
                                          <p:spTgt spid="63"/>
                                        </p:tgtEl>
                                      </p:cBhvr>
                                    </p:animEffect>
                                  </p:childTnLst>
                                </p:cTn>
                              </p:par>
                            </p:childTnLst>
                          </p:cTn>
                        </p:par>
                        <p:par>
                          <p:cTn id="96" fill="hold">
                            <p:stCondLst>
                              <p:cond delay="2150"/>
                            </p:stCondLst>
                            <p:childTnLst>
                              <p:par>
                                <p:cTn id="97" presetID="16" presetClass="entr" presetSubtype="37" fill="hold" grpId="0" nodeType="afterEffect">
                                  <p:stCondLst>
                                    <p:cond delay="0"/>
                                  </p:stCondLst>
                                  <p:childTnLst>
                                    <p:set>
                                      <p:cBhvr>
                                        <p:cTn id="98" dur="1" fill="hold">
                                          <p:stCondLst>
                                            <p:cond delay="0"/>
                                          </p:stCondLst>
                                        </p:cTn>
                                        <p:tgtEl>
                                          <p:spTgt spid="64"/>
                                        </p:tgtEl>
                                        <p:attrNameLst>
                                          <p:attrName>style.visibility</p:attrName>
                                        </p:attrNameLst>
                                      </p:cBhvr>
                                      <p:to>
                                        <p:strVal val="visible"/>
                                      </p:to>
                                    </p:set>
                                    <p:animEffect transition="in" filter="barn(outVertical)">
                                      <p:cBhvr>
                                        <p:cTn id="99"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animBg="1"/>
      <p:bldP spid="53" grpId="0" animBg="1"/>
      <p:bldP spid="54" grpId="0" animBg="1"/>
      <p:bldP spid="55" grpId="0" animBg="1"/>
      <p:bldP spid="56" grpId="0" animBg="1"/>
      <p:bldP spid="57" grpId="0" animBg="1"/>
      <p:bldP spid="58" grpId="0" animBg="1"/>
      <p:bldP spid="59" grpId="0" animBg="1"/>
      <p:bldP spid="60" grpId="0" animBg="1"/>
      <p:bldP spid="62" grpId="0" animBg="1"/>
      <p:bldP spid="37" grpId="0" animBg="1"/>
      <p:bldP spid="46" grpId="0" animBg="1"/>
      <p:bldP spid="47" grpId="0" animBg="1"/>
      <p:bldP spid="48" grpId="0" animBg="1"/>
      <p:bldP spid="63" grpId="0"/>
      <p:bldP spid="6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4210164" y="3609501"/>
            <a:ext cx="5511182" cy="1816307"/>
            <a:chOff x="4210164" y="3609501"/>
            <a:chExt cx="5511182" cy="1816307"/>
          </a:xfrm>
        </p:grpSpPr>
        <p:sp>
          <p:nvSpPr>
            <p:cNvPr id="4" name="Rectangle 5"/>
            <p:cNvSpPr>
              <a:spLocks noChangeArrowheads="1"/>
            </p:cNvSpPr>
            <p:nvPr/>
          </p:nvSpPr>
          <p:spPr bwMode="auto">
            <a:xfrm>
              <a:off x="4648932" y="3843824"/>
              <a:ext cx="135005" cy="371940"/>
            </a:xfrm>
            <a:prstGeom prst="rect">
              <a:avLst/>
            </a:prstGeom>
            <a:solidFill>
              <a:srgbClr val="D6D5CD"/>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eaLnBrk="1" hangingPunct="1"/>
              <a:endParaRPr lang="zh-CN" altLang="zh-CN"/>
            </a:p>
          </p:txBody>
        </p:sp>
        <p:sp>
          <p:nvSpPr>
            <p:cNvPr id="5" name="Rectangle 6"/>
            <p:cNvSpPr>
              <a:spLocks noChangeArrowheads="1"/>
            </p:cNvSpPr>
            <p:nvPr/>
          </p:nvSpPr>
          <p:spPr bwMode="auto">
            <a:xfrm>
              <a:off x="4953899" y="4194686"/>
              <a:ext cx="392962" cy="177292"/>
            </a:xfrm>
            <a:prstGeom prst="rect">
              <a:avLst/>
            </a:prstGeom>
            <a:solidFill>
              <a:srgbClr val="D6D5CD"/>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eaLnBrk="1" hangingPunct="1"/>
              <a:endParaRPr lang="zh-CN" altLang="zh-CN"/>
            </a:p>
          </p:txBody>
        </p:sp>
        <p:sp>
          <p:nvSpPr>
            <p:cNvPr id="6" name="Freeform 7"/>
            <p:cNvSpPr>
              <a:spLocks noChangeArrowheads="1"/>
            </p:cNvSpPr>
            <p:nvPr/>
          </p:nvSpPr>
          <p:spPr bwMode="auto">
            <a:xfrm>
              <a:off x="4746570" y="3952926"/>
              <a:ext cx="314611" cy="391776"/>
            </a:xfrm>
            <a:custGeom>
              <a:avLst/>
              <a:gdLst>
                <a:gd name="T0" fmla="*/ 200025 w 261"/>
                <a:gd name="T1" fmla="*/ 0 h 316"/>
                <a:gd name="T2" fmla="*/ 414338 w 261"/>
                <a:gd name="T3" fmla="*/ 393700 h 316"/>
                <a:gd name="T4" fmla="*/ 215900 w 261"/>
                <a:gd name="T5" fmla="*/ 501650 h 316"/>
                <a:gd name="T6" fmla="*/ 0 w 261"/>
                <a:gd name="T7" fmla="*/ 109538 h 316"/>
                <a:gd name="T8" fmla="*/ 200025 w 261"/>
                <a:gd name="T9" fmla="*/ 0 h 316"/>
                <a:gd name="T10" fmla="*/ 0 60000 65536"/>
                <a:gd name="T11" fmla="*/ 0 60000 65536"/>
                <a:gd name="T12" fmla="*/ 0 60000 65536"/>
                <a:gd name="T13" fmla="*/ 0 60000 65536"/>
                <a:gd name="T14" fmla="*/ 0 60000 65536"/>
                <a:gd name="T15" fmla="*/ 0 w 261"/>
                <a:gd name="T16" fmla="*/ 0 h 316"/>
                <a:gd name="T17" fmla="*/ 261 w 261"/>
                <a:gd name="T18" fmla="*/ 316 h 316"/>
              </a:gdLst>
              <a:ahLst/>
              <a:cxnLst>
                <a:cxn ang="T10">
                  <a:pos x="T0" y="T1"/>
                </a:cxn>
                <a:cxn ang="T11">
                  <a:pos x="T2" y="T3"/>
                </a:cxn>
                <a:cxn ang="T12">
                  <a:pos x="T4" y="T5"/>
                </a:cxn>
                <a:cxn ang="T13">
                  <a:pos x="T6" y="T7"/>
                </a:cxn>
                <a:cxn ang="T14">
                  <a:pos x="T8" y="T9"/>
                </a:cxn>
              </a:cxnLst>
              <a:rect l="T15" t="T16" r="T17" b="T18"/>
              <a:pathLst>
                <a:path w="261" h="316">
                  <a:moveTo>
                    <a:pt x="126" y="0"/>
                  </a:moveTo>
                  <a:lnTo>
                    <a:pt x="261" y="248"/>
                  </a:lnTo>
                  <a:lnTo>
                    <a:pt x="136" y="316"/>
                  </a:lnTo>
                  <a:lnTo>
                    <a:pt x="0" y="69"/>
                  </a:lnTo>
                  <a:lnTo>
                    <a:pt x="126" y="0"/>
                  </a:lnTo>
                  <a:close/>
                </a:path>
              </a:pathLst>
            </a:custGeom>
            <a:solidFill>
              <a:srgbClr val="D6D5CD"/>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sym typeface="宋体" pitchFamily="2" charset="-122"/>
              </a:endParaRPr>
            </a:p>
          </p:txBody>
        </p:sp>
        <p:sp>
          <p:nvSpPr>
            <p:cNvPr id="7" name="Freeform 8"/>
            <p:cNvSpPr>
              <a:spLocks noChangeArrowheads="1"/>
            </p:cNvSpPr>
            <p:nvPr/>
          </p:nvSpPr>
          <p:spPr bwMode="auto">
            <a:xfrm>
              <a:off x="4730899" y="3623140"/>
              <a:ext cx="337513" cy="447568"/>
            </a:xfrm>
            <a:custGeom>
              <a:avLst/>
              <a:gdLst>
                <a:gd name="T0" fmla="*/ 247129 w 268"/>
                <a:gd name="T1" fmla="*/ 58139 h 345"/>
                <a:gd name="T2" fmla="*/ 383132 w 268"/>
                <a:gd name="T3" fmla="*/ 29900 h 345"/>
                <a:gd name="T4" fmla="*/ 383132 w 268"/>
                <a:gd name="T5" fmla="*/ 29900 h 345"/>
                <a:gd name="T6" fmla="*/ 416304 w 268"/>
                <a:gd name="T7" fmla="*/ 162790 h 345"/>
                <a:gd name="T8" fmla="*/ 197371 w 268"/>
                <a:gd name="T9" fmla="*/ 514949 h 345"/>
                <a:gd name="T10" fmla="*/ 63026 w 268"/>
                <a:gd name="T11" fmla="*/ 544849 h 345"/>
                <a:gd name="T12" fmla="*/ 63026 w 268"/>
                <a:gd name="T13" fmla="*/ 544849 h 345"/>
                <a:gd name="T14" fmla="*/ 28196 w 268"/>
                <a:gd name="T15" fmla="*/ 410298 h 345"/>
                <a:gd name="T16" fmla="*/ 247129 w 268"/>
                <a:gd name="T17" fmla="*/ 58139 h 34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68"/>
                <a:gd name="T28" fmla="*/ 0 h 345"/>
                <a:gd name="T29" fmla="*/ 268 w 268"/>
                <a:gd name="T30" fmla="*/ 345 h 34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68" h="345">
                  <a:moveTo>
                    <a:pt x="149" y="35"/>
                  </a:moveTo>
                  <a:cubicBezTo>
                    <a:pt x="166" y="8"/>
                    <a:pt x="203" y="0"/>
                    <a:pt x="231" y="18"/>
                  </a:cubicBezTo>
                  <a:cubicBezTo>
                    <a:pt x="231" y="18"/>
                    <a:pt x="231" y="18"/>
                    <a:pt x="231" y="18"/>
                  </a:cubicBezTo>
                  <a:cubicBezTo>
                    <a:pt x="259" y="35"/>
                    <a:pt x="268" y="71"/>
                    <a:pt x="251" y="98"/>
                  </a:cubicBezTo>
                  <a:cubicBezTo>
                    <a:pt x="119" y="310"/>
                    <a:pt x="119" y="310"/>
                    <a:pt x="119" y="310"/>
                  </a:cubicBezTo>
                  <a:cubicBezTo>
                    <a:pt x="102" y="337"/>
                    <a:pt x="66" y="345"/>
                    <a:pt x="38" y="328"/>
                  </a:cubicBezTo>
                  <a:cubicBezTo>
                    <a:pt x="38" y="328"/>
                    <a:pt x="38" y="328"/>
                    <a:pt x="38" y="328"/>
                  </a:cubicBezTo>
                  <a:cubicBezTo>
                    <a:pt x="10" y="310"/>
                    <a:pt x="0" y="274"/>
                    <a:pt x="17" y="247"/>
                  </a:cubicBezTo>
                  <a:lnTo>
                    <a:pt x="149" y="35"/>
                  </a:lnTo>
                  <a:close/>
                </a:path>
              </a:pathLst>
            </a:custGeom>
            <a:solidFill>
              <a:srgbClr val="D6D5CD"/>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sym typeface="宋体" pitchFamily="2" charset="-122"/>
              </a:endParaRPr>
            </a:p>
          </p:txBody>
        </p:sp>
        <p:sp>
          <p:nvSpPr>
            <p:cNvPr id="8" name="Freeform 9"/>
            <p:cNvSpPr>
              <a:spLocks noChangeArrowheads="1"/>
            </p:cNvSpPr>
            <p:nvPr/>
          </p:nvSpPr>
          <p:spPr bwMode="auto">
            <a:xfrm>
              <a:off x="4648932" y="3633058"/>
              <a:ext cx="145854" cy="317389"/>
            </a:xfrm>
            <a:custGeom>
              <a:avLst/>
              <a:gdLst>
                <a:gd name="T0" fmla="*/ 0 w 116"/>
                <a:gd name="T1" fmla="*/ 96603 h 244"/>
                <a:gd name="T2" fmla="*/ 96044 w 116"/>
                <a:gd name="T3" fmla="*/ 0 h 244"/>
                <a:gd name="T4" fmla="*/ 96044 w 116"/>
                <a:gd name="T5" fmla="*/ 0 h 244"/>
                <a:gd name="T6" fmla="*/ 192088 w 116"/>
                <a:gd name="T7" fmla="*/ 96603 h 244"/>
                <a:gd name="T8" fmla="*/ 192088 w 116"/>
                <a:gd name="T9" fmla="*/ 309797 h 244"/>
                <a:gd name="T10" fmla="*/ 96044 w 116"/>
                <a:gd name="T11" fmla="*/ 406400 h 244"/>
                <a:gd name="T12" fmla="*/ 96044 w 116"/>
                <a:gd name="T13" fmla="*/ 406400 h 244"/>
                <a:gd name="T14" fmla="*/ 0 w 116"/>
                <a:gd name="T15" fmla="*/ 309797 h 244"/>
                <a:gd name="T16" fmla="*/ 0 w 116"/>
                <a:gd name="T17" fmla="*/ 96603 h 24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6"/>
                <a:gd name="T28" fmla="*/ 0 h 244"/>
                <a:gd name="T29" fmla="*/ 116 w 116"/>
                <a:gd name="T30" fmla="*/ 244 h 24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6" h="244">
                  <a:moveTo>
                    <a:pt x="0" y="58"/>
                  </a:moveTo>
                  <a:cubicBezTo>
                    <a:pt x="0" y="26"/>
                    <a:pt x="26" y="0"/>
                    <a:pt x="58" y="0"/>
                  </a:cubicBezTo>
                  <a:cubicBezTo>
                    <a:pt x="58" y="0"/>
                    <a:pt x="58" y="0"/>
                    <a:pt x="58" y="0"/>
                  </a:cubicBezTo>
                  <a:cubicBezTo>
                    <a:pt x="90" y="0"/>
                    <a:pt x="116" y="26"/>
                    <a:pt x="116" y="58"/>
                  </a:cubicBezTo>
                  <a:cubicBezTo>
                    <a:pt x="116" y="186"/>
                    <a:pt x="116" y="186"/>
                    <a:pt x="116" y="186"/>
                  </a:cubicBezTo>
                  <a:cubicBezTo>
                    <a:pt x="116" y="218"/>
                    <a:pt x="90" y="244"/>
                    <a:pt x="58" y="244"/>
                  </a:cubicBezTo>
                  <a:cubicBezTo>
                    <a:pt x="58" y="244"/>
                    <a:pt x="58" y="244"/>
                    <a:pt x="58" y="244"/>
                  </a:cubicBezTo>
                  <a:cubicBezTo>
                    <a:pt x="26" y="244"/>
                    <a:pt x="0" y="218"/>
                    <a:pt x="0" y="186"/>
                  </a:cubicBezTo>
                  <a:lnTo>
                    <a:pt x="0" y="58"/>
                  </a:lnTo>
                  <a:close/>
                </a:path>
              </a:pathLst>
            </a:custGeom>
            <a:solidFill>
              <a:srgbClr val="D6D5CD"/>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sym typeface="宋体" pitchFamily="2" charset="-122"/>
              </a:endParaRPr>
            </a:p>
          </p:txBody>
        </p:sp>
        <p:sp>
          <p:nvSpPr>
            <p:cNvPr id="9" name="Oval 10"/>
            <p:cNvSpPr>
              <a:spLocks noChangeArrowheads="1"/>
            </p:cNvSpPr>
            <p:nvPr/>
          </p:nvSpPr>
          <p:spPr bwMode="auto">
            <a:xfrm>
              <a:off x="4647727" y="3992600"/>
              <a:ext cx="333898" cy="371940"/>
            </a:xfrm>
            <a:prstGeom prst="ellipse">
              <a:avLst/>
            </a:prstGeom>
            <a:solidFill>
              <a:srgbClr val="D6D5CD"/>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eaLnBrk="1" hangingPunct="1"/>
              <a:endParaRPr lang="zh-CN" altLang="zh-CN"/>
            </a:p>
          </p:txBody>
        </p:sp>
        <p:sp>
          <p:nvSpPr>
            <p:cNvPr id="10" name="Rectangle 11"/>
            <p:cNvSpPr>
              <a:spLocks noChangeArrowheads="1"/>
            </p:cNvSpPr>
            <p:nvPr/>
          </p:nvSpPr>
          <p:spPr bwMode="auto">
            <a:xfrm>
              <a:off x="4868315" y="4276513"/>
              <a:ext cx="370060" cy="161174"/>
            </a:xfrm>
            <a:prstGeom prst="rect">
              <a:avLst/>
            </a:prstGeom>
            <a:solidFill>
              <a:srgbClr val="D6D5CD"/>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eaLnBrk="1" hangingPunct="1"/>
              <a:endParaRPr lang="zh-CN" altLang="zh-CN"/>
            </a:p>
          </p:txBody>
        </p:sp>
        <p:sp>
          <p:nvSpPr>
            <p:cNvPr id="11" name="Rectangle 12"/>
            <p:cNvSpPr>
              <a:spLocks noChangeArrowheads="1"/>
            </p:cNvSpPr>
            <p:nvPr/>
          </p:nvSpPr>
          <p:spPr bwMode="auto">
            <a:xfrm>
              <a:off x="4648932" y="3843824"/>
              <a:ext cx="135005" cy="371940"/>
            </a:xfrm>
            <a:prstGeom prst="rect">
              <a:avLst/>
            </a:prstGeom>
            <a:solidFill>
              <a:srgbClr val="D6D5CD"/>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eaLnBrk="1" hangingPunct="1"/>
              <a:endParaRPr lang="zh-CN" altLang="zh-CN"/>
            </a:p>
          </p:txBody>
        </p:sp>
        <p:sp>
          <p:nvSpPr>
            <p:cNvPr id="12" name="Rectangle 13"/>
            <p:cNvSpPr>
              <a:spLocks noChangeArrowheads="1"/>
            </p:cNvSpPr>
            <p:nvPr/>
          </p:nvSpPr>
          <p:spPr bwMode="auto">
            <a:xfrm>
              <a:off x="4953899" y="4194686"/>
              <a:ext cx="392962" cy="177292"/>
            </a:xfrm>
            <a:prstGeom prst="rect">
              <a:avLst/>
            </a:prstGeom>
            <a:solidFill>
              <a:srgbClr val="D6D5CD"/>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eaLnBrk="1" hangingPunct="1"/>
              <a:endParaRPr lang="zh-CN" altLang="zh-CN"/>
            </a:p>
          </p:txBody>
        </p:sp>
        <p:sp>
          <p:nvSpPr>
            <p:cNvPr id="13" name="Freeform 14"/>
            <p:cNvSpPr>
              <a:spLocks noChangeArrowheads="1"/>
            </p:cNvSpPr>
            <p:nvPr/>
          </p:nvSpPr>
          <p:spPr bwMode="auto">
            <a:xfrm>
              <a:off x="4746570" y="3952926"/>
              <a:ext cx="314611" cy="391776"/>
            </a:xfrm>
            <a:custGeom>
              <a:avLst/>
              <a:gdLst>
                <a:gd name="T0" fmla="*/ 200025 w 261"/>
                <a:gd name="T1" fmla="*/ 0 h 316"/>
                <a:gd name="T2" fmla="*/ 414338 w 261"/>
                <a:gd name="T3" fmla="*/ 393700 h 316"/>
                <a:gd name="T4" fmla="*/ 215900 w 261"/>
                <a:gd name="T5" fmla="*/ 501650 h 316"/>
                <a:gd name="T6" fmla="*/ 0 w 261"/>
                <a:gd name="T7" fmla="*/ 109538 h 316"/>
                <a:gd name="T8" fmla="*/ 200025 w 261"/>
                <a:gd name="T9" fmla="*/ 0 h 316"/>
                <a:gd name="T10" fmla="*/ 0 60000 65536"/>
                <a:gd name="T11" fmla="*/ 0 60000 65536"/>
                <a:gd name="T12" fmla="*/ 0 60000 65536"/>
                <a:gd name="T13" fmla="*/ 0 60000 65536"/>
                <a:gd name="T14" fmla="*/ 0 60000 65536"/>
                <a:gd name="T15" fmla="*/ 0 w 261"/>
                <a:gd name="T16" fmla="*/ 0 h 316"/>
                <a:gd name="T17" fmla="*/ 261 w 261"/>
                <a:gd name="T18" fmla="*/ 316 h 316"/>
              </a:gdLst>
              <a:ahLst/>
              <a:cxnLst>
                <a:cxn ang="T10">
                  <a:pos x="T0" y="T1"/>
                </a:cxn>
                <a:cxn ang="T11">
                  <a:pos x="T2" y="T3"/>
                </a:cxn>
                <a:cxn ang="T12">
                  <a:pos x="T4" y="T5"/>
                </a:cxn>
                <a:cxn ang="T13">
                  <a:pos x="T6" y="T7"/>
                </a:cxn>
                <a:cxn ang="T14">
                  <a:pos x="T8" y="T9"/>
                </a:cxn>
              </a:cxnLst>
              <a:rect l="T15" t="T16" r="T17" b="T18"/>
              <a:pathLst>
                <a:path w="261" h="316">
                  <a:moveTo>
                    <a:pt x="126" y="0"/>
                  </a:moveTo>
                  <a:lnTo>
                    <a:pt x="261" y="248"/>
                  </a:lnTo>
                  <a:lnTo>
                    <a:pt x="136" y="316"/>
                  </a:lnTo>
                  <a:lnTo>
                    <a:pt x="0" y="69"/>
                  </a:lnTo>
                  <a:lnTo>
                    <a:pt x="126" y="0"/>
                  </a:lnTo>
                  <a:close/>
                </a:path>
              </a:pathLst>
            </a:custGeom>
            <a:solidFill>
              <a:srgbClr val="D6D5CD"/>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sym typeface="宋体" pitchFamily="2" charset="-122"/>
              </a:endParaRPr>
            </a:p>
          </p:txBody>
        </p:sp>
        <p:sp>
          <p:nvSpPr>
            <p:cNvPr id="14" name="Freeform 15"/>
            <p:cNvSpPr>
              <a:spLocks noChangeArrowheads="1"/>
            </p:cNvSpPr>
            <p:nvPr/>
          </p:nvSpPr>
          <p:spPr bwMode="auto">
            <a:xfrm>
              <a:off x="4730899" y="3623140"/>
              <a:ext cx="337513" cy="447568"/>
            </a:xfrm>
            <a:custGeom>
              <a:avLst/>
              <a:gdLst>
                <a:gd name="T0" fmla="*/ 247129 w 268"/>
                <a:gd name="T1" fmla="*/ 58139 h 345"/>
                <a:gd name="T2" fmla="*/ 383132 w 268"/>
                <a:gd name="T3" fmla="*/ 29900 h 345"/>
                <a:gd name="T4" fmla="*/ 383132 w 268"/>
                <a:gd name="T5" fmla="*/ 29900 h 345"/>
                <a:gd name="T6" fmla="*/ 416304 w 268"/>
                <a:gd name="T7" fmla="*/ 162790 h 345"/>
                <a:gd name="T8" fmla="*/ 197371 w 268"/>
                <a:gd name="T9" fmla="*/ 514949 h 345"/>
                <a:gd name="T10" fmla="*/ 63026 w 268"/>
                <a:gd name="T11" fmla="*/ 544849 h 345"/>
                <a:gd name="T12" fmla="*/ 63026 w 268"/>
                <a:gd name="T13" fmla="*/ 544849 h 345"/>
                <a:gd name="T14" fmla="*/ 28196 w 268"/>
                <a:gd name="T15" fmla="*/ 410298 h 345"/>
                <a:gd name="T16" fmla="*/ 247129 w 268"/>
                <a:gd name="T17" fmla="*/ 58139 h 34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68"/>
                <a:gd name="T28" fmla="*/ 0 h 345"/>
                <a:gd name="T29" fmla="*/ 268 w 268"/>
                <a:gd name="T30" fmla="*/ 345 h 34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68" h="345">
                  <a:moveTo>
                    <a:pt x="149" y="35"/>
                  </a:moveTo>
                  <a:cubicBezTo>
                    <a:pt x="166" y="8"/>
                    <a:pt x="203" y="0"/>
                    <a:pt x="231" y="18"/>
                  </a:cubicBezTo>
                  <a:cubicBezTo>
                    <a:pt x="231" y="18"/>
                    <a:pt x="231" y="18"/>
                    <a:pt x="231" y="18"/>
                  </a:cubicBezTo>
                  <a:cubicBezTo>
                    <a:pt x="259" y="35"/>
                    <a:pt x="268" y="71"/>
                    <a:pt x="251" y="98"/>
                  </a:cubicBezTo>
                  <a:cubicBezTo>
                    <a:pt x="119" y="310"/>
                    <a:pt x="119" y="310"/>
                    <a:pt x="119" y="310"/>
                  </a:cubicBezTo>
                  <a:cubicBezTo>
                    <a:pt x="102" y="337"/>
                    <a:pt x="66" y="345"/>
                    <a:pt x="38" y="328"/>
                  </a:cubicBezTo>
                  <a:cubicBezTo>
                    <a:pt x="38" y="328"/>
                    <a:pt x="38" y="328"/>
                    <a:pt x="38" y="328"/>
                  </a:cubicBezTo>
                  <a:cubicBezTo>
                    <a:pt x="10" y="310"/>
                    <a:pt x="0" y="274"/>
                    <a:pt x="17" y="247"/>
                  </a:cubicBezTo>
                  <a:lnTo>
                    <a:pt x="149" y="35"/>
                  </a:lnTo>
                  <a:close/>
                </a:path>
              </a:pathLst>
            </a:custGeom>
            <a:solidFill>
              <a:srgbClr val="D6D5CD"/>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sym typeface="宋体" pitchFamily="2" charset="-122"/>
              </a:endParaRPr>
            </a:p>
          </p:txBody>
        </p:sp>
        <p:sp>
          <p:nvSpPr>
            <p:cNvPr id="15" name="Freeform 16"/>
            <p:cNvSpPr>
              <a:spLocks noChangeArrowheads="1"/>
            </p:cNvSpPr>
            <p:nvPr/>
          </p:nvSpPr>
          <p:spPr bwMode="auto">
            <a:xfrm>
              <a:off x="4648932" y="3633058"/>
              <a:ext cx="145854" cy="317389"/>
            </a:xfrm>
            <a:custGeom>
              <a:avLst/>
              <a:gdLst>
                <a:gd name="T0" fmla="*/ 0 w 116"/>
                <a:gd name="T1" fmla="*/ 96603 h 244"/>
                <a:gd name="T2" fmla="*/ 96044 w 116"/>
                <a:gd name="T3" fmla="*/ 0 h 244"/>
                <a:gd name="T4" fmla="*/ 96044 w 116"/>
                <a:gd name="T5" fmla="*/ 0 h 244"/>
                <a:gd name="T6" fmla="*/ 192088 w 116"/>
                <a:gd name="T7" fmla="*/ 96603 h 244"/>
                <a:gd name="T8" fmla="*/ 192088 w 116"/>
                <a:gd name="T9" fmla="*/ 309797 h 244"/>
                <a:gd name="T10" fmla="*/ 96044 w 116"/>
                <a:gd name="T11" fmla="*/ 406400 h 244"/>
                <a:gd name="T12" fmla="*/ 96044 w 116"/>
                <a:gd name="T13" fmla="*/ 406400 h 244"/>
                <a:gd name="T14" fmla="*/ 0 w 116"/>
                <a:gd name="T15" fmla="*/ 309797 h 244"/>
                <a:gd name="T16" fmla="*/ 0 w 116"/>
                <a:gd name="T17" fmla="*/ 96603 h 24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6"/>
                <a:gd name="T28" fmla="*/ 0 h 244"/>
                <a:gd name="T29" fmla="*/ 116 w 116"/>
                <a:gd name="T30" fmla="*/ 244 h 24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6" h="244">
                  <a:moveTo>
                    <a:pt x="0" y="58"/>
                  </a:moveTo>
                  <a:cubicBezTo>
                    <a:pt x="0" y="26"/>
                    <a:pt x="26" y="0"/>
                    <a:pt x="58" y="0"/>
                  </a:cubicBezTo>
                  <a:cubicBezTo>
                    <a:pt x="58" y="0"/>
                    <a:pt x="58" y="0"/>
                    <a:pt x="58" y="0"/>
                  </a:cubicBezTo>
                  <a:cubicBezTo>
                    <a:pt x="90" y="0"/>
                    <a:pt x="116" y="26"/>
                    <a:pt x="116" y="58"/>
                  </a:cubicBezTo>
                  <a:cubicBezTo>
                    <a:pt x="116" y="186"/>
                    <a:pt x="116" y="186"/>
                    <a:pt x="116" y="186"/>
                  </a:cubicBezTo>
                  <a:cubicBezTo>
                    <a:pt x="116" y="218"/>
                    <a:pt x="90" y="244"/>
                    <a:pt x="58" y="244"/>
                  </a:cubicBezTo>
                  <a:cubicBezTo>
                    <a:pt x="58" y="244"/>
                    <a:pt x="58" y="244"/>
                    <a:pt x="58" y="244"/>
                  </a:cubicBezTo>
                  <a:cubicBezTo>
                    <a:pt x="26" y="244"/>
                    <a:pt x="0" y="218"/>
                    <a:pt x="0" y="186"/>
                  </a:cubicBezTo>
                  <a:lnTo>
                    <a:pt x="0" y="58"/>
                  </a:lnTo>
                  <a:close/>
                </a:path>
              </a:pathLst>
            </a:custGeom>
            <a:solidFill>
              <a:srgbClr val="D6D5CD"/>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sym typeface="宋体" pitchFamily="2" charset="-122"/>
              </a:endParaRPr>
            </a:p>
          </p:txBody>
        </p:sp>
        <p:sp>
          <p:nvSpPr>
            <p:cNvPr id="16" name="Oval 17"/>
            <p:cNvSpPr>
              <a:spLocks noChangeArrowheads="1"/>
            </p:cNvSpPr>
            <p:nvPr/>
          </p:nvSpPr>
          <p:spPr bwMode="auto">
            <a:xfrm>
              <a:off x="4647727" y="3992600"/>
              <a:ext cx="333898" cy="371940"/>
            </a:xfrm>
            <a:prstGeom prst="ellipse">
              <a:avLst/>
            </a:prstGeom>
            <a:solidFill>
              <a:srgbClr val="D6D5CD"/>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eaLnBrk="1" hangingPunct="1"/>
              <a:endParaRPr lang="zh-CN" altLang="zh-CN"/>
            </a:p>
          </p:txBody>
        </p:sp>
        <p:sp>
          <p:nvSpPr>
            <p:cNvPr id="17" name="Rectangle 18"/>
            <p:cNvSpPr>
              <a:spLocks noChangeArrowheads="1"/>
            </p:cNvSpPr>
            <p:nvPr/>
          </p:nvSpPr>
          <p:spPr bwMode="auto">
            <a:xfrm>
              <a:off x="4868315" y="4276513"/>
              <a:ext cx="370060" cy="161174"/>
            </a:xfrm>
            <a:prstGeom prst="rect">
              <a:avLst/>
            </a:prstGeom>
            <a:solidFill>
              <a:srgbClr val="D6D5CD"/>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eaLnBrk="1" hangingPunct="1"/>
              <a:endParaRPr lang="zh-CN" altLang="zh-CN"/>
            </a:p>
          </p:txBody>
        </p:sp>
        <p:sp>
          <p:nvSpPr>
            <p:cNvPr id="18" name="Freeform 19"/>
            <p:cNvSpPr>
              <a:spLocks noChangeArrowheads="1"/>
            </p:cNvSpPr>
            <p:nvPr/>
          </p:nvSpPr>
          <p:spPr bwMode="auto">
            <a:xfrm>
              <a:off x="4210164" y="3609501"/>
              <a:ext cx="2101021" cy="1663810"/>
            </a:xfrm>
            <a:custGeom>
              <a:avLst/>
              <a:gdLst>
                <a:gd name="T0" fmla="*/ 86314 w 1667"/>
                <a:gd name="T1" fmla="*/ 46530 h 1282"/>
                <a:gd name="T2" fmla="*/ 235702 w 1667"/>
                <a:gd name="T3" fmla="*/ 108017 h 1282"/>
                <a:gd name="T4" fmla="*/ 861476 w 1667"/>
                <a:gd name="T5" fmla="*/ 889062 h 1282"/>
                <a:gd name="T6" fmla="*/ 1472310 w 1667"/>
                <a:gd name="T7" fmla="*/ 709588 h 1282"/>
                <a:gd name="T8" fmla="*/ 1473970 w 1667"/>
                <a:gd name="T9" fmla="*/ 701279 h 1282"/>
                <a:gd name="T10" fmla="*/ 1547004 w 1667"/>
                <a:gd name="T11" fmla="*/ 312418 h 1282"/>
                <a:gd name="T12" fmla="*/ 1782707 w 1667"/>
                <a:gd name="T13" fmla="*/ 23265 h 1282"/>
                <a:gd name="T14" fmla="*/ 1844122 w 1667"/>
                <a:gd name="T15" fmla="*/ 315742 h 1282"/>
                <a:gd name="T16" fmla="*/ 1787686 w 1667"/>
                <a:gd name="T17" fmla="*/ 742824 h 1282"/>
                <a:gd name="T18" fmla="*/ 2199335 w 1667"/>
                <a:gd name="T19" fmla="*/ 1395910 h 1282"/>
                <a:gd name="T20" fmla="*/ 2765353 w 1667"/>
                <a:gd name="T21" fmla="*/ 1395910 h 1282"/>
                <a:gd name="T22" fmla="*/ 2767013 w 1667"/>
                <a:gd name="T23" fmla="*/ 2130425 h 1282"/>
                <a:gd name="T24" fmla="*/ 1678134 w 1667"/>
                <a:gd name="T25" fmla="*/ 2130425 h 1282"/>
                <a:gd name="T26" fmla="*/ 1012524 w 1667"/>
                <a:gd name="T27" fmla="*/ 1774800 h 1282"/>
                <a:gd name="T28" fmla="*/ 63075 w 1667"/>
                <a:gd name="T29" fmla="*/ 192769 h 1282"/>
                <a:gd name="T30" fmla="*/ 86314 w 1667"/>
                <a:gd name="T31" fmla="*/ 46530 h 128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667"/>
                <a:gd name="T49" fmla="*/ 0 h 1282"/>
                <a:gd name="T50" fmla="*/ 1667 w 1667"/>
                <a:gd name="T51" fmla="*/ 1282 h 128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667" h="1282">
                  <a:moveTo>
                    <a:pt x="52" y="28"/>
                  </a:moveTo>
                  <a:cubicBezTo>
                    <a:pt x="99" y="0"/>
                    <a:pt x="142" y="65"/>
                    <a:pt x="142" y="65"/>
                  </a:cubicBezTo>
                  <a:cubicBezTo>
                    <a:pt x="142" y="65"/>
                    <a:pt x="518" y="534"/>
                    <a:pt x="519" y="535"/>
                  </a:cubicBezTo>
                  <a:cubicBezTo>
                    <a:pt x="619" y="634"/>
                    <a:pt x="859" y="552"/>
                    <a:pt x="887" y="427"/>
                  </a:cubicBezTo>
                  <a:cubicBezTo>
                    <a:pt x="887" y="425"/>
                    <a:pt x="888" y="424"/>
                    <a:pt x="888" y="422"/>
                  </a:cubicBezTo>
                  <a:cubicBezTo>
                    <a:pt x="933" y="186"/>
                    <a:pt x="932" y="188"/>
                    <a:pt x="932" y="188"/>
                  </a:cubicBezTo>
                  <a:cubicBezTo>
                    <a:pt x="943" y="112"/>
                    <a:pt x="1009" y="11"/>
                    <a:pt x="1074" y="14"/>
                  </a:cubicBezTo>
                  <a:cubicBezTo>
                    <a:pt x="1161" y="17"/>
                    <a:pt x="1124" y="110"/>
                    <a:pt x="1111" y="190"/>
                  </a:cubicBezTo>
                  <a:cubicBezTo>
                    <a:pt x="1077" y="447"/>
                    <a:pt x="1077" y="447"/>
                    <a:pt x="1077" y="447"/>
                  </a:cubicBezTo>
                  <a:cubicBezTo>
                    <a:pt x="1077" y="447"/>
                    <a:pt x="1002" y="840"/>
                    <a:pt x="1325" y="840"/>
                  </a:cubicBezTo>
                  <a:cubicBezTo>
                    <a:pt x="1604" y="840"/>
                    <a:pt x="1666" y="840"/>
                    <a:pt x="1666" y="840"/>
                  </a:cubicBezTo>
                  <a:cubicBezTo>
                    <a:pt x="1667" y="1282"/>
                    <a:pt x="1667" y="1282"/>
                    <a:pt x="1667" y="1282"/>
                  </a:cubicBezTo>
                  <a:cubicBezTo>
                    <a:pt x="1011" y="1282"/>
                    <a:pt x="1011" y="1282"/>
                    <a:pt x="1011" y="1282"/>
                  </a:cubicBezTo>
                  <a:cubicBezTo>
                    <a:pt x="1011" y="1282"/>
                    <a:pt x="731" y="1270"/>
                    <a:pt x="610" y="1068"/>
                  </a:cubicBezTo>
                  <a:cubicBezTo>
                    <a:pt x="514" y="907"/>
                    <a:pt x="38" y="116"/>
                    <a:pt x="38" y="116"/>
                  </a:cubicBezTo>
                  <a:cubicBezTo>
                    <a:pt x="38" y="116"/>
                    <a:pt x="0" y="59"/>
                    <a:pt x="52" y="28"/>
                  </a:cubicBezTo>
                  <a:close/>
                </a:path>
              </a:pathLst>
            </a:custGeom>
            <a:solidFill>
              <a:srgbClr val="ECE7D6"/>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sym typeface="宋体" pitchFamily="2" charset="-122"/>
              </a:endParaRPr>
            </a:p>
          </p:txBody>
        </p:sp>
        <p:pic>
          <p:nvPicPr>
            <p:cNvPr id="19" name="Picture 20"/>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914607" y="4694326"/>
              <a:ext cx="401400" cy="5839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pic>
        <p:sp>
          <p:nvSpPr>
            <p:cNvPr id="20" name="Freeform 21"/>
            <p:cNvSpPr>
              <a:spLocks noChangeArrowheads="1"/>
            </p:cNvSpPr>
            <p:nvPr/>
          </p:nvSpPr>
          <p:spPr bwMode="auto">
            <a:xfrm>
              <a:off x="6025504" y="4596381"/>
              <a:ext cx="184427" cy="805869"/>
            </a:xfrm>
            <a:custGeom>
              <a:avLst/>
              <a:gdLst>
                <a:gd name="T0" fmla="*/ 67744 w 147"/>
                <a:gd name="T1" fmla="*/ 1031875 h 620"/>
                <a:gd name="T2" fmla="*/ 242888 w 147"/>
                <a:gd name="T3" fmla="*/ 1031875 h 620"/>
                <a:gd name="T4" fmla="*/ 242888 w 147"/>
                <a:gd name="T5" fmla="*/ 0 h 620"/>
                <a:gd name="T6" fmla="*/ 77658 w 147"/>
                <a:gd name="T7" fmla="*/ 0 h 620"/>
                <a:gd name="T8" fmla="*/ 1652 w 147"/>
                <a:gd name="T9" fmla="*/ 44936 h 620"/>
                <a:gd name="T10" fmla="*/ 1652 w 147"/>
                <a:gd name="T11" fmla="*/ 975288 h 620"/>
                <a:gd name="T12" fmla="*/ 67744 w 147"/>
                <a:gd name="T13" fmla="*/ 1031875 h 620"/>
                <a:gd name="T14" fmla="*/ 0 60000 65536"/>
                <a:gd name="T15" fmla="*/ 0 60000 65536"/>
                <a:gd name="T16" fmla="*/ 0 60000 65536"/>
                <a:gd name="T17" fmla="*/ 0 60000 65536"/>
                <a:gd name="T18" fmla="*/ 0 60000 65536"/>
                <a:gd name="T19" fmla="*/ 0 60000 65536"/>
                <a:gd name="T20" fmla="*/ 0 60000 65536"/>
                <a:gd name="T21" fmla="*/ 0 w 147"/>
                <a:gd name="T22" fmla="*/ 0 h 620"/>
                <a:gd name="T23" fmla="*/ 147 w 147"/>
                <a:gd name="T24" fmla="*/ 620 h 62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47" h="620">
                  <a:moveTo>
                    <a:pt x="41" y="620"/>
                  </a:moveTo>
                  <a:cubicBezTo>
                    <a:pt x="88" y="620"/>
                    <a:pt x="147" y="620"/>
                    <a:pt x="147" y="620"/>
                  </a:cubicBezTo>
                  <a:cubicBezTo>
                    <a:pt x="147" y="0"/>
                    <a:pt x="147" y="0"/>
                    <a:pt x="147" y="0"/>
                  </a:cubicBezTo>
                  <a:cubicBezTo>
                    <a:pt x="147" y="0"/>
                    <a:pt x="69" y="0"/>
                    <a:pt x="47" y="0"/>
                  </a:cubicBezTo>
                  <a:cubicBezTo>
                    <a:pt x="24" y="0"/>
                    <a:pt x="0" y="0"/>
                    <a:pt x="1" y="27"/>
                  </a:cubicBezTo>
                  <a:cubicBezTo>
                    <a:pt x="1" y="53"/>
                    <a:pt x="0" y="565"/>
                    <a:pt x="1" y="586"/>
                  </a:cubicBezTo>
                  <a:cubicBezTo>
                    <a:pt x="1" y="606"/>
                    <a:pt x="0" y="619"/>
                    <a:pt x="41" y="620"/>
                  </a:cubicBez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sym typeface="宋体" pitchFamily="2" charset="-122"/>
              </a:endParaRPr>
            </a:p>
          </p:txBody>
        </p:sp>
        <p:sp>
          <p:nvSpPr>
            <p:cNvPr id="21" name="Oval 22"/>
            <p:cNvSpPr>
              <a:spLocks noChangeArrowheads="1"/>
            </p:cNvSpPr>
            <p:nvPr/>
          </p:nvSpPr>
          <p:spPr bwMode="auto">
            <a:xfrm>
              <a:off x="6060461" y="5238597"/>
              <a:ext cx="74735" cy="75628"/>
            </a:xfrm>
            <a:prstGeom prst="ellipse">
              <a:avLst/>
            </a:prstGeom>
            <a:solidFill>
              <a:srgbClr val="1A0630"/>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eaLnBrk="1" hangingPunct="1"/>
              <a:endParaRPr lang="zh-CN" altLang="zh-CN"/>
            </a:p>
          </p:txBody>
        </p:sp>
        <p:sp>
          <p:nvSpPr>
            <p:cNvPr id="22" name="Rectangle 23"/>
            <p:cNvSpPr>
              <a:spLocks noChangeArrowheads="1"/>
            </p:cNvSpPr>
            <p:nvPr/>
          </p:nvSpPr>
          <p:spPr bwMode="auto">
            <a:xfrm>
              <a:off x="6174974" y="4572827"/>
              <a:ext cx="3546372" cy="852981"/>
            </a:xfrm>
            <a:prstGeom prst="rect">
              <a:avLst/>
            </a:prstGeom>
            <a:solidFill>
              <a:srgbClr val="1E1D3A"/>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eaLnBrk="1" hangingPunct="1"/>
              <a:endParaRPr lang="zh-CN" altLang="zh-CN"/>
            </a:p>
          </p:txBody>
        </p:sp>
        <p:sp>
          <p:nvSpPr>
            <p:cNvPr id="23" name="Rectangle 24"/>
            <p:cNvSpPr>
              <a:spLocks noChangeArrowheads="1"/>
            </p:cNvSpPr>
            <p:nvPr/>
          </p:nvSpPr>
          <p:spPr bwMode="auto">
            <a:xfrm>
              <a:off x="6174974" y="5273312"/>
              <a:ext cx="3546372" cy="152496"/>
            </a:xfrm>
            <a:prstGeom prst="rect">
              <a:avLst/>
            </a:prstGeom>
            <a:solidFill>
              <a:srgbClr val="6B618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eaLnBrk="1" hangingPunct="1"/>
              <a:endParaRPr lang="zh-CN" altLang="zh-CN"/>
            </a:p>
          </p:txBody>
        </p:sp>
      </p:grpSp>
      <p:sp>
        <p:nvSpPr>
          <p:cNvPr id="24" name="Freeform 25"/>
          <p:cNvSpPr>
            <a:spLocks noChangeArrowheads="1"/>
          </p:cNvSpPr>
          <p:nvPr/>
        </p:nvSpPr>
        <p:spPr bwMode="auto">
          <a:xfrm>
            <a:off x="1821300" y="3340489"/>
            <a:ext cx="6265197" cy="256616"/>
          </a:xfrm>
          <a:custGeom>
            <a:avLst/>
            <a:gdLst>
              <a:gd name="T0" fmla="*/ 6113454 w 3318"/>
              <a:gd name="T1" fmla="*/ 0 h 152"/>
              <a:gd name="T2" fmla="*/ 6028571 w 3318"/>
              <a:gd name="T3" fmla="*/ 0 h 152"/>
              <a:gd name="T4" fmla="*/ 5568317 w 3318"/>
              <a:gd name="T5" fmla="*/ 0 h 152"/>
              <a:gd name="T6" fmla="*/ 690381 w 3318"/>
              <a:gd name="T7" fmla="*/ 0 h 152"/>
              <a:gd name="T8" fmla="*/ 354622 w 3318"/>
              <a:gd name="T9" fmla="*/ 0 h 152"/>
              <a:gd name="T10" fmla="*/ 143358 w 3318"/>
              <a:gd name="T11" fmla="*/ 0 h 152"/>
              <a:gd name="T12" fmla="*/ 0 w 3318"/>
              <a:gd name="T13" fmla="*/ 124619 h 152"/>
              <a:gd name="T14" fmla="*/ 143358 w 3318"/>
              <a:gd name="T15" fmla="*/ 249238 h 152"/>
              <a:gd name="T16" fmla="*/ 354622 w 3318"/>
              <a:gd name="T17" fmla="*/ 249238 h 152"/>
              <a:gd name="T18" fmla="*/ 690381 w 3318"/>
              <a:gd name="T19" fmla="*/ 249238 h 152"/>
              <a:gd name="T20" fmla="*/ 5568317 w 3318"/>
              <a:gd name="T21" fmla="*/ 249238 h 152"/>
              <a:gd name="T22" fmla="*/ 6028571 w 3318"/>
              <a:gd name="T23" fmla="*/ 249238 h 152"/>
              <a:gd name="T24" fmla="*/ 6113454 w 3318"/>
              <a:gd name="T25" fmla="*/ 249238 h 152"/>
              <a:gd name="T26" fmla="*/ 6258698 w 3318"/>
              <a:gd name="T27" fmla="*/ 124619 h 152"/>
              <a:gd name="T28" fmla="*/ 6113454 w 3318"/>
              <a:gd name="T29" fmla="*/ 0 h 15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318"/>
              <a:gd name="T46" fmla="*/ 0 h 152"/>
              <a:gd name="T47" fmla="*/ 3318 w 3318"/>
              <a:gd name="T48" fmla="*/ 152 h 15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318" h="152">
                <a:moveTo>
                  <a:pt x="3241" y="0"/>
                </a:moveTo>
                <a:cubicBezTo>
                  <a:pt x="3196" y="0"/>
                  <a:pt x="3196" y="0"/>
                  <a:pt x="3196" y="0"/>
                </a:cubicBezTo>
                <a:cubicBezTo>
                  <a:pt x="2952" y="0"/>
                  <a:pt x="2952" y="0"/>
                  <a:pt x="2952" y="0"/>
                </a:cubicBezTo>
                <a:cubicBezTo>
                  <a:pt x="366" y="0"/>
                  <a:pt x="366" y="0"/>
                  <a:pt x="366" y="0"/>
                </a:cubicBezTo>
                <a:cubicBezTo>
                  <a:pt x="188" y="0"/>
                  <a:pt x="188" y="0"/>
                  <a:pt x="188" y="0"/>
                </a:cubicBezTo>
                <a:cubicBezTo>
                  <a:pt x="76" y="0"/>
                  <a:pt x="76" y="0"/>
                  <a:pt x="76" y="0"/>
                </a:cubicBezTo>
                <a:cubicBezTo>
                  <a:pt x="34" y="0"/>
                  <a:pt x="0" y="34"/>
                  <a:pt x="0" y="76"/>
                </a:cubicBezTo>
                <a:cubicBezTo>
                  <a:pt x="0" y="118"/>
                  <a:pt x="34" y="152"/>
                  <a:pt x="76" y="152"/>
                </a:cubicBezTo>
                <a:cubicBezTo>
                  <a:pt x="188" y="152"/>
                  <a:pt x="188" y="152"/>
                  <a:pt x="188" y="152"/>
                </a:cubicBezTo>
                <a:cubicBezTo>
                  <a:pt x="366" y="152"/>
                  <a:pt x="366" y="152"/>
                  <a:pt x="366" y="152"/>
                </a:cubicBezTo>
                <a:cubicBezTo>
                  <a:pt x="2952" y="152"/>
                  <a:pt x="2952" y="152"/>
                  <a:pt x="2952" y="152"/>
                </a:cubicBezTo>
                <a:cubicBezTo>
                  <a:pt x="3196" y="152"/>
                  <a:pt x="3196" y="152"/>
                  <a:pt x="3196" y="152"/>
                </a:cubicBezTo>
                <a:cubicBezTo>
                  <a:pt x="3241" y="152"/>
                  <a:pt x="3241" y="152"/>
                  <a:pt x="3241" y="152"/>
                </a:cubicBezTo>
                <a:cubicBezTo>
                  <a:pt x="3283" y="152"/>
                  <a:pt x="3318" y="118"/>
                  <a:pt x="3318" y="76"/>
                </a:cubicBezTo>
                <a:cubicBezTo>
                  <a:pt x="3318" y="34"/>
                  <a:pt x="3283" y="0"/>
                  <a:pt x="3241" y="0"/>
                </a:cubicBezTo>
                <a:close/>
              </a:path>
            </a:pathLst>
          </a:custGeom>
          <a:solidFill>
            <a:srgbClr val="F88A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sym typeface="宋体" pitchFamily="2" charset="-122"/>
            </a:endParaRPr>
          </a:p>
        </p:txBody>
      </p:sp>
      <p:sp>
        <p:nvSpPr>
          <p:cNvPr id="27" name="矩形 57"/>
          <p:cNvSpPr/>
          <p:nvPr/>
        </p:nvSpPr>
        <p:spPr>
          <a:xfrm>
            <a:off x="3396106" y="-2763"/>
            <a:ext cx="6294992" cy="791651"/>
          </a:xfrm>
          <a:custGeom>
            <a:avLst/>
            <a:gdLst>
              <a:gd name="connsiteX0" fmla="*/ 0 w 4078950"/>
              <a:gd name="connsiteY0" fmla="*/ 0 h 448751"/>
              <a:gd name="connsiteX1" fmla="*/ 4078950 w 4078950"/>
              <a:gd name="connsiteY1" fmla="*/ 0 h 448751"/>
              <a:gd name="connsiteX2" fmla="*/ 4078950 w 4078950"/>
              <a:gd name="connsiteY2" fmla="*/ 448751 h 448751"/>
              <a:gd name="connsiteX3" fmla="*/ 0 w 4078950"/>
              <a:gd name="connsiteY3" fmla="*/ 448751 h 448751"/>
              <a:gd name="connsiteX4" fmla="*/ 0 w 4078950"/>
              <a:gd name="connsiteY4" fmla="*/ 0 h 448751"/>
              <a:gd name="connsiteX0" fmla="*/ 0 w 4078950"/>
              <a:gd name="connsiteY0" fmla="*/ 330200 h 778951"/>
              <a:gd name="connsiteX1" fmla="*/ 2631150 w 4078950"/>
              <a:gd name="connsiteY1" fmla="*/ 0 h 778951"/>
              <a:gd name="connsiteX2" fmla="*/ 4078950 w 4078950"/>
              <a:gd name="connsiteY2" fmla="*/ 778951 h 778951"/>
              <a:gd name="connsiteX3" fmla="*/ 0 w 4078950"/>
              <a:gd name="connsiteY3" fmla="*/ 778951 h 778951"/>
              <a:gd name="connsiteX4" fmla="*/ 0 w 4078950"/>
              <a:gd name="connsiteY4" fmla="*/ 330200 h 778951"/>
              <a:gd name="connsiteX0" fmla="*/ 0 w 2631150"/>
              <a:gd name="connsiteY0" fmla="*/ 330200 h 778951"/>
              <a:gd name="connsiteX1" fmla="*/ 2631150 w 2631150"/>
              <a:gd name="connsiteY1" fmla="*/ 0 h 778951"/>
              <a:gd name="connsiteX2" fmla="*/ 2351750 w 2631150"/>
              <a:gd name="connsiteY2" fmla="*/ 258251 h 778951"/>
              <a:gd name="connsiteX3" fmla="*/ 0 w 2631150"/>
              <a:gd name="connsiteY3" fmla="*/ 778951 h 778951"/>
              <a:gd name="connsiteX4" fmla="*/ 0 w 2631150"/>
              <a:gd name="connsiteY4" fmla="*/ 330200 h 778951"/>
              <a:gd name="connsiteX0" fmla="*/ 0 w 2631150"/>
              <a:gd name="connsiteY0" fmla="*/ 330200 h 778951"/>
              <a:gd name="connsiteX1" fmla="*/ 2631150 w 2631150"/>
              <a:gd name="connsiteY1" fmla="*/ 0 h 778951"/>
              <a:gd name="connsiteX2" fmla="*/ 0 w 2631150"/>
              <a:gd name="connsiteY2" fmla="*/ 778951 h 778951"/>
              <a:gd name="connsiteX3" fmla="*/ 0 w 2631150"/>
              <a:gd name="connsiteY3" fmla="*/ 330200 h 778951"/>
              <a:gd name="connsiteX0" fmla="*/ 0 w 1132550"/>
              <a:gd name="connsiteY0" fmla="*/ 355600 h 804351"/>
              <a:gd name="connsiteX1" fmla="*/ 1132550 w 1132550"/>
              <a:gd name="connsiteY1" fmla="*/ 0 h 804351"/>
              <a:gd name="connsiteX2" fmla="*/ 0 w 1132550"/>
              <a:gd name="connsiteY2" fmla="*/ 804351 h 804351"/>
              <a:gd name="connsiteX3" fmla="*/ 0 w 1132550"/>
              <a:gd name="connsiteY3" fmla="*/ 355600 h 804351"/>
              <a:gd name="connsiteX0" fmla="*/ 0 w 1627850"/>
              <a:gd name="connsiteY0" fmla="*/ 228600 h 677351"/>
              <a:gd name="connsiteX1" fmla="*/ 1627850 w 1627850"/>
              <a:gd name="connsiteY1" fmla="*/ 0 h 677351"/>
              <a:gd name="connsiteX2" fmla="*/ 0 w 1627850"/>
              <a:gd name="connsiteY2" fmla="*/ 677351 h 677351"/>
              <a:gd name="connsiteX3" fmla="*/ 0 w 1627850"/>
              <a:gd name="connsiteY3" fmla="*/ 228600 h 677351"/>
              <a:gd name="connsiteX0" fmla="*/ 0 w 6415750"/>
              <a:gd name="connsiteY0" fmla="*/ 304800 h 753551"/>
              <a:gd name="connsiteX1" fmla="*/ 6415750 w 6415750"/>
              <a:gd name="connsiteY1" fmla="*/ 0 h 753551"/>
              <a:gd name="connsiteX2" fmla="*/ 0 w 6415750"/>
              <a:gd name="connsiteY2" fmla="*/ 753551 h 753551"/>
              <a:gd name="connsiteX3" fmla="*/ 0 w 6415750"/>
              <a:gd name="connsiteY3" fmla="*/ 304800 h 753551"/>
              <a:gd name="connsiteX0" fmla="*/ 0 w 6314150"/>
              <a:gd name="connsiteY0" fmla="*/ 342900 h 791651"/>
              <a:gd name="connsiteX1" fmla="*/ 6314150 w 6314150"/>
              <a:gd name="connsiteY1" fmla="*/ 0 h 791651"/>
              <a:gd name="connsiteX2" fmla="*/ 0 w 6314150"/>
              <a:gd name="connsiteY2" fmla="*/ 791651 h 791651"/>
              <a:gd name="connsiteX3" fmla="*/ 0 w 6314150"/>
              <a:gd name="connsiteY3" fmla="*/ 342900 h 791651"/>
            </a:gdLst>
            <a:ahLst/>
            <a:cxnLst>
              <a:cxn ang="0">
                <a:pos x="connsiteX0" y="connsiteY0"/>
              </a:cxn>
              <a:cxn ang="0">
                <a:pos x="connsiteX1" y="connsiteY1"/>
              </a:cxn>
              <a:cxn ang="0">
                <a:pos x="connsiteX2" y="connsiteY2"/>
              </a:cxn>
              <a:cxn ang="0">
                <a:pos x="connsiteX3" y="connsiteY3"/>
              </a:cxn>
            </a:cxnLst>
            <a:rect l="l" t="t" r="r" b="b"/>
            <a:pathLst>
              <a:path w="6314150" h="791651">
                <a:moveTo>
                  <a:pt x="0" y="342900"/>
                </a:moveTo>
                <a:lnTo>
                  <a:pt x="6314150" y="0"/>
                </a:lnTo>
                <a:lnTo>
                  <a:pt x="0" y="791651"/>
                </a:lnTo>
                <a:lnTo>
                  <a:pt x="0" y="342900"/>
                </a:lnTo>
                <a:close/>
              </a:path>
            </a:pathLst>
          </a:cu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sp>
        <p:nvSpPr>
          <p:cNvPr id="28" name="矩形 27"/>
          <p:cNvSpPr/>
          <p:nvPr/>
        </p:nvSpPr>
        <p:spPr>
          <a:xfrm>
            <a:off x="0" y="207231"/>
            <a:ext cx="4078950" cy="448751"/>
          </a:xfrm>
          <a:prstGeom prst="rect">
            <a:avLst/>
          </a:prstGeom>
          <a:solidFill>
            <a:srgbClr val="D60093"/>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sp>
        <p:nvSpPr>
          <p:cNvPr id="29" name="直角三角形 28"/>
          <p:cNvSpPr/>
          <p:nvPr/>
        </p:nvSpPr>
        <p:spPr>
          <a:xfrm flipV="1">
            <a:off x="3396106" y="651509"/>
            <a:ext cx="682844" cy="137160"/>
          </a:xfrm>
          <a:prstGeom prst="rtTriangl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grpSp>
        <p:nvGrpSpPr>
          <p:cNvPr id="30" name="组合 29"/>
          <p:cNvGrpSpPr/>
          <p:nvPr/>
        </p:nvGrpSpPr>
        <p:grpSpPr>
          <a:xfrm flipH="1">
            <a:off x="8587951" y="212165"/>
            <a:ext cx="990052" cy="766369"/>
            <a:chOff x="0" y="0"/>
            <a:chExt cx="1865117" cy="1555038"/>
          </a:xfrm>
        </p:grpSpPr>
        <p:sp>
          <p:nvSpPr>
            <p:cNvPr id="31" name="矩形 30"/>
            <p:cNvSpPr/>
            <p:nvPr/>
          </p:nvSpPr>
          <p:spPr>
            <a:xfrm>
              <a:off x="0" y="0"/>
              <a:ext cx="919018" cy="907613"/>
            </a:xfrm>
            <a:prstGeom prst="rect">
              <a:avLst/>
            </a:prstGeom>
            <a:solidFill>
              <a:schemeClr val="bg2">
                <a:lumMod val="75000"/>
                <a:alpha val="5882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sp>
          <p:nvSpPr>
            <p:cNvPr id="32" name="矩形 31"/>
            <p:cNvSpPr/>
            <p:nvPr/>
          </p:nvSpPr>
          <p:spPr>
            <a:xfrm>
              <a:off x="1054437" y="106183"/>
              <a:ext cx="486093" cy="480060"/>
            </a:xfrm>
            <a:prstGeom prst="rect">
              <a:avLst/>
            </a:prstGeom>
            <a:solidFill>
              <a:srgbClr val="5FE8D6">
                <a:alpha val="6588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sp>
          <p:nvSpPr>
            <p:cNvPr id="33" name="矩形 32"/>
            <p:cNvSpPr/>
            <p:nvPr/>
          </p:nvSpPr>
          <p:spPr>
            <a:xfrm>
              <a:off x="86522" y="1004334"/>
              <a:ext cx="297951" cy="294253"/>
            </a:xfrm>
            <a:prstGeom prst="rect">
              <a:avLst/>
            </a:prstGeom>
            <a:solidFill>
              <a:srgbClr val="FF9F9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sp>
          <p:nvSpPr>
            <p:cNvPr id="34" name="矩形 33"/>
            <p:cNvSpPr/>
            <p:nvPr/>
          </p:nvSpPr>
          <p:spPr>
            <a:xfrm>
              <a:off x="391245" y="1368218"/>
              <a:ext cx="189168" cy="186820"/>
            </a:xfrm>
            <a:prstGeom prst="rect">
              <a:avLst/>
            </a:prstGeom>
            <a:solidFill>
              <a:srgbClr val="9DDFBE">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sp>
          <p:nvSpPr>
            <p:cNvPr id="35" name="矩形 34"/>
            <p:cNvSpPr/>
            <p:nvPr/>
          </p:nvSpPr>
          <p:spPr>
            <a:xfrm>
              <a:off x="1675949" y="106183"/>
              <a:ext cx="189168" cy="186820"/>
            </a:xfrm>
            <a:prstGeom prst="rect">
              <a:avLst/>
            </a:prstGeom>
            <a:solidFill>
              <a:srgbClr val="FFFFC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sp>
          <p:nvSpPr>
            <p:cNvPr id="36" name="矩形 35"/>
            <p:cNvSpPr/>
            <p:nvPr/>
          </p:nvSpPr>
          <p:spPr>
            <a:xfrm>
              <a:off x="1051029" y="720793"/>
              <a:ext cx="189168" cy="186820"/>
            </a:xfrm>
            <a:prstGeom prst="rect">
              <a:avLst/>
            </a:prstGeom>
            <a:solidFill>
              <a:srgbClr val="FFFFC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grpSp>
      <p:sp>
        <p:nvSpPr>
          <p:cNvPr id="37" name="文本框 6"/>
          <p:cNvSpPr>
            <a:spLocks noChangeArrowheads="1"/>
          </p:cNvSpPr>
          <p:nvPr/>
        </p:nvSpPr>
        <p:spPr bwMode="auto">
          <a:xfrm>
            <a:off x="497584" y="273875"/>
            <a:ext cx="3295650" cy="315461"/>
          </a:xfrm>
          <a:prstGeom prst="rect">
            <a:avLst/>
          </a:prstGeom>
          <a:noFill/>
          <a:ln>
            <a:noFill/>
          </a:ln>
          <a:extLst/>
        </p:spPr>
        <p:txBody>
          <a:bodyPr lIns="68571" tIns="34285" rIns="68571" bIns="34285">
            <a:spAutoFit/>
          </a:bodyPr>
          <a:lstStyle/>
          <a:p>
            <a:pPr defTabSz="967801" fontAlgn="auto">
              <a:spcBef>
                <a:spcPts val="0"/>
              </a:spcBef>
              <a:spcAft>
                <a:spcPts val="0"/>
              </a:spcAft>
              <a:defRPr/>
            </a:pPr>
            <a:r>
              <a:rPr lang="en-US" altLang="zh-CN" sz="1600" b="1" dirty="0" smtClean="0">
                <a:solidFill>
                  <a:schemeClr val="bg1"/>
                </a:solidFill>
                <a:latin typeface="微软雅黑" pitchFamily="34" charset="-122"/>
                <a:ea typeface="微软雅黑" pitchFamily="34" charset="-122"/>
                <a:sym typeface="微软雅黑" pitchFamily="34" charset="-122"/>
              </a:rPr>
              <a:t>· </a:t>
            </a:r>
            <a:r>
              <a:rPr lang="zh-CN" altLang="en-US" sz="1600" b="1" dirty="0" smtClean="0">
                <a:solidFill>
                  <a:schemeClr val="bg1"/>
                </a:solidFill>
                <a:latin typeface="微软雅黑" pitchFamily="34" charset="-122"/>
                <a:ea typeface="微软雅黑" pitchFamily="34" charset="-122"/>
                <a:sym typeface="微软雅黑" pitchFamily="34" charset="-122"/>
              </a:rPr>
              <a:t>在此输入您的标题内容</a:t>
            </a:r>
            <a:endParaRPr lang="zh-CN" altLang="en-US" sz="1600" b="1" dirty="0">
              <a:solidFill>
                <a:schemeClr val="bg1"/>
              </a:solidFill>
              <a:latin typeface="微软雅黑" pitchFamily="34" charset="-122"/>
              <a:ea typeface="微软雅黑" pitchFamily="34" charset="-122"/>
              <a:sym typeface="微软雅黑" pitchFamily="34" charset="-122"/>
            </a:endParaRPr>
          </a:p>
        </p:txBody>
      </p:sp>
      <p:grpSp>
        <p:nvGrpSpPr>
          <p:cNvPr id="2" name="组合 1"/>
          <p:cNvGrpSpPr/>
          <p:nvPr/>
        </p:nvGrpSpPr>
        <p:grpSpPr>
          <a:xfrm>
            <a:off x="1821300" y="1021686"/>
            <a:ext cx="6265197" cy="2318803"/>
            <a:chOff x="1821300" y="1021686"/>
            <a:chExt cx="6265197" cy="2318803"/>
          </a:xfrm>
        </p:grpSpPr>
        <p:sp>
          <p:nvSpPr>
            <p:cNvPr id="25" name="Freeform 25"/>
            <p:cNvSpPr>
              <a:spLocks noChangeArrowheads="1"/>
            </p:cNvSpPr>
            <p:nvPr/>
          </p:nvSpPr>
          <p:spPr bwMode="auto">
            <a:xfrm>
              <a:off x="1821300" y="1021686"/>
              <a:ext cx="6265197" cy="238311"/>
            </a:xfrm>
            <a:custGeom>
              <a:avLst/>
              <a:gdLst>
                <a:gd name="T0" fmla="*/ 6113454 w 3318"/>
                <a:gd name="T1" fmla="*/ 0 h 152"/>
                <a:gd name="T2" fmla="*/ 6028571 w 3318"/>
                <a:gd name="T3" fmla="*/ 0 h 152"/>
                <a:gd name="T4" fmla="*/ 5568317 w 3318"/>
                <a:gd name="T5" fmla="*/ 0 h 152"/>
                <a:gd name="T6" fmla="*/ 690381 w 3318"/>
                <a:gd name="T7" fmla="*/ 0 h 152"/>
                <a:gd name="T8" fmla="*/ 354622 w 3318"/>
                <a:gd name="T9" fmla="*/ 0 h 152"/>
                <a:gd name="T10" fmla="*/ 143358 w 3318"/>
                <a:gd name="T11" fmla="*/ 0 h 152"/>
                <a:gd name="T12" fmla="*/ 0 w 3318"/>
                <a:gd name="T13" fmla="*/ 115730 h 152"/>
                <a:gd name="T14" fmla="*/ 143358 w 3318"/>
                <a:gd name="T15" fmla="*/ 231459 h 152"/>
                <a:gd name="T16" fmla="*/ 354622 w 3318"/>
                <a:gd name="T17" fmla="*/ 231459 h 152"/>
                <a:gd name="T18" fmla="*/ 690381 w 3318"/>
                <a:gd name="T19" fmla="*/ 231459 h 152"/>
                <a:gd name="T20" fmla="*/ 5568317 w 3318"/>
                <a:gd name="T21" fmla="*/ 231459 h 152"/>
                <a:gd name="T22" fmla="*/ 6028571 w 3318"/>
                <a:gd name="T23" fmla="*/ 231459 h 152"/>
                <a:gd name="T24" fmla="*/ 6113454 w 3318"/>
                <a:gd name="T25" fmla="*/ 231459 h 152"/>
                <a:gd name="T26" fmla="*/ 6258698 w 3318"/>
                <a:gd name="T27" fmla="*/ 115730 h 152"/>
                <a:gd name="T28" fmla="*/ 6113454 w 3318"/>
                <a:gd name="T29" fmla="*/ 0 h 15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318"/>
                <a:gd name="T46" fmla="*/ 0 h 152"/>
                <a:gd name="T47" fmla="*/ 3318 w 3318"/>
                <a:gd name="T48" fmla="*/ 152 h 15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318" h="152">
                  <a:moveTo>
                    <a:pt x="3241" y="0"/>
                  </a:moveTo>
                  <a:cubicBezTo>
                    <a:pt x="3196" y="0"/>
                    <a:pt x="3196" y="0"/>
                    <a:pt x="3196" y="0"/>
                  </a:cubicBezTo>
                  <a:cubicBezTo>
                    <a:pt x="2952" y="0"/>
                    <a:pt x="2952" y="0"/>
                    <a:pt x="2952" y="0"/>
                  </a:cubicBezTo>
                  <a:cubicBezTo>
                    <a:pt x="366" y="0"/>
                    <a:pt x="366" y="0"/>
                    <a:pt x="366" y="0"/>
                  </a:cubicBezTo>
                  <a:cubicBezTo>
                    <a:pt x="188" y="0"/>
                    <a:pt x="188" y="0"/>
                    <a:pt x="188" y="0"/>
                  </a:cubicBezTo>
                  <a:cubicBezTo>
                    <a:pt x="76" y="0"/>
                    <a:pt x="76" y="0"/>
                    <a:pt x="76" y="0"/>
                  </a:cubicBezTo>
                  <a:cubicBezTo>
                    <a:pt x="34" y="0"/>
                    <a:pt x="0" y="34"/>
                    <a:pt x="0" y="76"/>
                  </a:cubicBezTo>
                  <a:cubicBezTo>
                    <a:pt x="0" y="118"/>
                    <a:pt x="34" y="152"/>
                    <a:pt x="76" y="152"/>
                  </a:cubicBezTo>
                  <a:cubicBezTo>
                    <a:pt x="188" y="152"/>
                    <a:pt x="188" y="152"/>
                    <a:pt x="188" y="152"/>
                  </a:cubicBezTo>
                  <a:cubicBezTo>
                    <a:pt x="366" y="152"/>
                    <a:pt x="366" y="152"/>
                    <a:pt x="366" y="152"/>
                  </a:cubicBezTo>
                  <a:cubicBezTo>
                    <a:pt x="2952" y="152"/>
                    <a:pt x="2952" y="152"/>
                    <a:pt x="2952" y="152"/>
                  </a:cubicBezTo>
                  <a:cubicBezTo>
                    <a:pt x="3196" y="152"/>
                    <a:pt x="3196" y="152"/>
                    <a:pt x="3196" y="152"/>
                  </a:cubicBezTo>
                  <a:cubicBezTo>
                    <a:pt x="3241" y="152"/>
                    <a:pt x="3241" y="152"/>
                    <a:pt x="3241" y="152"/>
                  </a:cubicBezTo>
                  <a:cubicBezTo>
                    <a:pt x="3283" y="152"/>
                    <a:pt x="3318" y="118"/>
                    <a:pt x="3318" y="76"/>
                  </a:cubicBezTo>
                  <a:cubicBezTo>
                    <a:pt x="3318" y="34"/>
                    <a:pt x="3283" y="0"/>
                    <a:pt x="3241" y="0"/>
                  </a:cubicBezTo>
                  <a:close/>
                </a:path>
              </a:pathLst>
            </a:custGeom>
            <a:solidFill>
              <a:srgbClr val="F88A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sym typeface="宋体" pitchFamily="2" charset="-122"/>
              </a:endParaRPr>
            </a:p>
          </p:txBody>
        </p:sp>
        <p:sp>
          <p:nvSpPr>
            <p:cNvPr id="38" name="矩形 37"/>
            <p:cNvSpPr/>
            <p:nvPr/>
          </p:nvSpPr>
          <p:spPr>
            <a:xfrm>
              <a:off x="2144164" y="1259997"/>
              <a:ext cx="5607515" cy="2080492"/>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9" name="矩形 43"/>
          <p:cNvSpPr>
            <a:spLocks noChangeArrowheads="1"/>
          </p:cNvSpPr>
          <p:nvPr/>
        </p:nvSpPr>
        <p:spPr bwMode="auto">
          <a:xfrm>
            <a:off x="3985695" y="1314332"/>
            <a:ext cx="1843328" cy="7196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2585" tIns="36293" rIns="72585" bIns="36293">
            <a:spAutoFit/>
          </a:bodyPr>
          <a:lstStyle/>
          <a:p>
            <a:pPr algn="ctr">
              <a:lnSpc>
                <a:spcPct val="150000"/>
              </a:lnSpc>
            </a:pPr>
            <a:r>
              <a:rPr lang="zh-CN" altLang="en-US" sz="2800" b="1" dirty="0">
                <a:solidFill>
                  <a:schemeClr val="bg1"/>
                </a:solidFill>
                <a:latin typeface="Impact" pitchFamily="34" charset="0"/>
                <a:ea typeface="微软雅黑" pitchFamily="34" charset="-122"/>
                <a:sym typeface="Impact" pitchFamily="34" charset="0"/>
              </a:rPr>
              <a:t>内容说明</a:t>
            </a:r>
            <a:endParaRPr lang="en-US" sz="2800" b="1" dirty="0">
              <a:solidFill>
                <a:schemeClr val="bg1"/>
              </a:solidFill>
              <a:latin typeface="Impact" pitchFamily="34" charset="0"/>
              <a:ea typeface="微软雅黑" pitchFamily="34" charset="-122"/>
              <a:sym typeface="Impact" pitchFamily="34" charset="0"/>
            </a:endParaRPr>
          </a:p>
        </p:txBody>
      </p:sp>
      <p:sp>
        <p:nvSpPr>
          <p:cNvPr id="40" name="矩形 25"/>
          <p:cNvSpPr>
            <a:spLocks noChangeArrowheads="1"/>
          </p:cNvSpPr>
          <p:nvPr/>
        </p:nvSpPr>
        <p:spPr bwMode="auto">
          <a:xfrm>
            <a:off x="2677369" y="2052265"/>
            <a:ext cx="4608512" cy="10427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2585" tIns="36293" rIns="72585" bIns="36293">
            <a:spAutoFit/>
          </a:bodyPr>
          <a:lstStyle/>
          <a:p>
            <a:pPr>
              <a:lnSpc>
                <a:spcPct val="150000"/>
              </a:lnSpc>
            </a:pPr>
            <a:r>
              <a:rPr lang="zh-CN" altLang="en-US" sz="1400" dirty="0">
                <a:solidFill>
                  <a:schemeClr val="bg1"/>
                </a:solidFill>
                <a:latin typeface="Impact" pitchFamily="34" charset="0"/>
                <a:ea typeface="微软雅黑" pitchFamily="34" charset="-122"/>
                <a:sym typeface="Impact" pitchFamily="34" charset="0"/>
              </a:rPr>
              <a:t>请输入您的文字内容请输入您的文字内容请输入您的文字内容请输入您的</a:t>
            </a:r>
            <a:r>
              <a:rPr lang="zh-CN" altLang="en-US" sz="1400" dirty="0" smtClean="0">
                <a:solidFill>
                  <a:schemeClr val="bg1"/>
                </a:solidFill>
                <a:latin typeface="Impact" pitchFamily="34" charset="0"/>
                <a:ea typeface="微软雅黑" pitchFamily="34" charset="-122"/>
                <a:sym typeface="Impact" pitchFamily="34" charset="0"/>
              </a:rPr>
              <a:t>文字</a:t>
            </a:r>
            <a:r>
              <a:rPr lang="zh-CN" altLang="en-US" sz="1400" dirty="0">
                <a:solidFill>
                  <a:schemeClr val="bg1"/>
                </a:solidFill>
                <a:latin typeface="Impact" pitchFamily="34" charset="0"/>
                <a:ea typeface="微软雅黑" pitchFamily="34" charset="-122"/>
                <a:sym typeface="Impact" pitchFamily="34" charset="0"/>
              </a:rPr>
              <a:t>请输入您的文字内容请输入您的文字内容请输入您的文字内容请输入您的</a:t>
            </a:r>
            <a:r>
              <a:rPr lang="zh-CN" altLang="en-US" sz="1400" dirty="0" smtClean="0">
                <a:solidFill>
                  <a:schemeClr val="bg1"/>
                </a:solidFill>
                <a:latin typeface="Impact" pitchFamily="34" charset="0"/>
                <a:ea typeface="微软雅黑" pitchFamily="34" charset="-122"/>
                <a:sym typeface="Impact" pitchFamily="34" charset="0"/>
              </a:rPr>
              <a:t>文字</a:t>
            </a:r>
            <a:endParaRPr lang="en-US" altLang="zh-CN" sz="1400" dirty="0">
              <a:solidFill>
                <a:schemeClr val="bg1"/>
              </a:solidFill>
              <a:latin typeface="Impact" pitchFamily="34" charset="0"/>
              <a:ea typeface="微软雅黑" pitchFamily="34" charset="-122"/>
              <a:sym typeface="Impact" pitchFamily="34" charset="0"/>
            </a:endParaRPr>
          </a:p>
        </p:txBody>
      </p:sp>
      <p:grpSp>
        <p:nvGrpSpPr>
          <p:cNvPr id="3" name="组合 2"/>
          <p:cNvGrpSpPr/>
          <p:nvPr/>
        </p:nvGrpSpPr>
        <p:grpSpPr>
          <a:xfrm>
            <a:off x="517930" y="4289790"/>
            <a:ext cx="718443" cy="709527"/>
            <a:chOff x="517930" y="4289790"/>
            <a:chExt cx="718443" cy="709527"/>
          </a:xfrm>
        </p:grpSpPr>
        <p:sp>
          <p:nvSpPr>
            <p:cNvPr id="42" name="椭圆 26"/>
            <p:cNvSpPr>
              <a:spLocks noChangeArrowheads="1"/>
            </p:cNvSpPr>
            <p:nvPr/>
          </p:nvSpPr>
          <p:spPr bwMode="auto">
            <a:xfrm>
              <a:off x="517930" y="4289790"/>
              <a:ext cx="718443" cy="709527"/>
            </a:xfrm>
            <a:prstGeom prst="ellipse">
              <a:avLst/>
            </a:prstGeom>
            <a:solidFill>
              <a:srgbClr val="EE9065"/>
            </a:solidFill>
            <a:ln>
              <a:noFill/>
            </a:ln>
            <a:extLst>
              <a:ext uri="{91240B29-F687-4F45-9708-019B960494DF}">
                <a14:hiddenLine xmlns:a14="http://schemas.microsoft.com/office/drawing/2010/main" w="9525">
                  <a:solidFill>
                    <a:srgbClr val="000000"/>
                  </a:solidFill>
                  <a:round/>
                  <a:headEnd/>
                  <a:tailEnd/>
                </a14:hiddenLine>
              </a:ext>
            </a:extLst>
          </p:spPr>
          <p:txBody>
            <a:bodyPr lIns="72585" tIns="36293" rIns="72585" bIns="36293" anchor="ctr"/>
            <a:lstStyle/>
            <a:p>
              <a:pPr algn="ctr"/>
              <a:endParaRPr lang="zh-CN" altLang="zh-CN">
                <a:solidFill>
                  <a:srgbClr val="FFFFFF"/>
                </a:solidFill>
              </a:endParaRPr>
            </a:p>
          </p:txBody>
        </p:sp>
        <p:sp>
          <p:nvSpPr>
            <p:cNvPr id="45" name="Freeform 27"/>
            <p:cNvSpPr>
              <a:spLocks noEditPoints="1" noChangeArrowheads="1"/>
            </p:cNvSpPr>
            <p:nvPr/>
          </p:nvSpPr>
          <p:spPr bwMode="auto">
            <a:xfrm>
              <a:off x="659187" y="4383102"/>
              <a:ext cx="434994" cy="522907"/>
            </a:xfrm>
            <a:custGeom>
              <a:avLst/>
              <a:gdLst>
                <a:gd name="T0" fmla="*/ 380 w 540"/>
                <a:gd name="T1" fmla="*/ 584 h 656"/>
                <a:gd name="T2" fmla="*/ 302 w 540"/>
                <a:gd name="T3" fmla="*/ 458 h 656"/>
                <a:gd name="T4" fmla="*/ 188 w 540"/>
                <a:gd name="T5" fmla="*/ 364 h 656"/>
                <a:gd name="T6" fmla="*/ 168 w 540"/>
                <a:gd name="T7" fmla="*/ 216 h 656"/>
                <a:gd name="T8" fmla="*/ 104 w 540"/>
                <a:gd name="T9" fmla="*/ 84 h 656"/>
                <a:gd name="T10" fmla="*/ 44 w 540"/>
                <a:gd name="T11" fmla="*/ 60 h 656"/>
                <a:gd name="T12" fmla="*/ 6 w 540"/>
                <a:gd name="T13" fmla="*/ 106 h 656"/>
                <a:gd name="T14" fmla="*/ 2 w 540"/>
                <a:gd name="T15" fmla="*/ 150 h 656"/>
                <a:gd name="T16" fmla="*/ 8 w 540"/>
                <a:gd name="T17" fmla="*/ 178 h 656"/>
                <a:gd name="T18" fmla="*/ 48 w 540"/>
                <a:gd name="T19" fmla="*/ 298 h 656"/>
                <a:gd name="T20" fmla="*/ 168 w 540"/>
                <a:gd name="T21" fmla="*/ 512 h 656"/>
                <a:gd name="T22" fmla="*/ 248 w 540"/>
                <a:gd name="T23" fmla="*/ 614 h 656"/>
                <a:gd name="T24" fmla="*/ 282 w 540"/>
                <a:gd name="T25" fmla="*/ 644 h 656"/>
                <a:gd name="T26" fmla="*/ 334 w 540"/>
                <a:gd name="T27" fmla="*/ 656 h 656"/>
                <a:gd name="T28" fmla="*/ 384 w 540"/>
                <a:gd name="T29" fmla="*/ 638 h 656"/>
                <a:gd name="T30" fmla="*/ 450 w 540"/>
                <a:gd name="T31" fmla="*/ 0 h 656"/>
                <a:gd name="T32" fmla="*/ 422 w 540"/>
                <a:gd name="T33" fmla="*/ 16 h 656"/>
                <a:gd name="T34" fmla="*/ 428 w 540"/>
                <a:gd name="T35" fmla="*/ 46 h 656"/>
                <a:gd name="T36" fmla="*/ 470 w 540"/>
                <a:gd name="T37" fmla="*/ 120 h 656"/>
                <a:gd name="T38" fmla="*/ 482 w 540"/>
                <a:gd name="T39" fmla="*/ 208 h 656"/>
                <a:gd name="T40" fmla="*/ 474 w 540"/>
                <a:gd name="T41" fmla="*/ 276 h 656"/>
                <a:gd name="T42" fmla="*/ 438 w 540"/>
                <a:gd name="T43" fmla="*/ 354 h 656"/>
                <a:gd name="T44" fmla="*/ 418 w 540"/>
                <a:gd name="T45" fmla="*/ 390 h 656"/>
                <a:gd name="T46" fmla="*/ 436 w 540"/>
                <a:gd name="T47" fmla="*/ 416 h 656"/>
                <a:gd name="T48" fmla="*/ 466 w 540"/>
                <a:gd name="T49" fmla="*/ 410 h 656"/>
                <a:gd name="T50" fmla="*/ 520 w 540"/>
                <a:gd name="T51" fmla="*/ 320 h 656"/>
                <a:gd name="T52" fmla="*/ 540 w 540"/>
                <a:gd name="T53" fmla="*/ 208 h 656"/>
                <a:gd name="T54" fmla="*/ 530 w 540"/>
                <a:gd name="T55" fmla="*/ 128 h 656"/>
                <a:gd name="T56" fmla="*/ 486 w 540"/>
                <a:gd name="T57" fmla="*/ 30 h 656"/>
                <a:gd name="T58" fmla="*/ 400 w 540"/>
                <a:gd name="T59" fmla="*/ 120 h 656"/>
                <a:gd name="T60" fmla="*/ 422 w 540"/>
                <a:gd name="T61" fmla="*/ 216 h 656"/>
                <a:gd name="T62" fmla="*/ 404 w 540"/>
                <a:gd name="T63" fmla="*/ 288 h 656"/>
                <a:gd name="T64" fmla="*/ 376 w 540"/>
                <a:gd name="T65" fmla="*/ 322 h 656"/>
                <a:gd name="T66" fmla="*/ 346 w 540"/>
                <a:gd name="T67" fmla="*/ 310 h 656"/>
                <a:gd name="T68" fmla="*/ 344 w 540"/>
                <a:gd name="T69" fmla="*/ 280 h 656"/>
                <a:gd name="T70" fmla="*/ 366 w 540"/>
                <a:gd name="T71" fmla="*/ 214 h 656"/>
                <a:gd name="T72" fmla="*/ 358 w 540"/>
                <a:gd name="T73" fmla="*/ 162 h 656"/>
                <a:gd name="T74" fmla="*/ 348 w 540"/>
                <a:gd name="T75" fmla="*/ 124 h 656"/>
                <a:gd name="T76" fmla="*/ 372 w 540"/>
                <a:gd name="T77" fmla="*/ 104 h 656"/>
                <a:gd name="T78" fmla="*/ 400 w 540"/>
                <a:gd name="T79" fmla="*/ 120 h 656"/>
                <a:gd name="T80" fmla="*/ 374 w 540"/>
                <a:gd name="T81" fmla="*/ 528 h 656"/>
                <a:gd name="T82" fmla="*/ 354 w 540"/>
                <a:gd name="T83" fmla="*/ 428 h 656"/>
                <a:gd name="T84" fmla="*/ 390 w 540"/>
                <a:gd name="T85" fmla="*/ 462 h 656"/>
                <a:gd name="T86" fmla="*/ 454 w 540"/>
                <a:gd name="T87" fmla="*/ 566 h 656"/>
                <a:gd name="T88" fmla="*/ 190 w 540"/>
                <a:gd name="T89" fmla="*/ 204 h 656"/>
                <a:gd name="T90" fmla="*/ 148 w 540"/>
                <a:gd name="T91" fmla="*/ 120 h 656"/>
                <a:gd name="T92" fmla="*/ 136 w 540"/>
                <a:gd name="T93" fmla="*/ 8 h 656"/>
                <a:gd name="T94" fmla="*/ 178 w 540"/>
                <a:gd name="T95" fmla="*/ 70 h 656"/>
                <a:gd name="T96" fmla="*/ 216 w 540"/>
                <a:gd name="T97" fmla="*/ 174 h 65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540"/>
                <a:gd name="T148" fmla="*/ 0 h 656"/>
                <a:gd name="T149" fmla="*/ 540 w 540"/>
                <a:gd name="T150" fmla="*/ 656 h 65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540" h="656">
                  <a:moveTo>
                    <a:pt x="384" y="638"/>
                  </a:moveTo>
                  <a:lnTo>
                    <a:pt x="412" y="624"/>
                  </a:lnTo>
                  <a:lnTo>
                    <a:pt x="412" y="624"/>
                  </a:lnTo>
                  <a:lnTo>
                    <a:pt x="380" y="584"/>
                  </a:lnTo>
                  <a:lnTo>
                    <a:pt x="352" y="542"/>
                  </a:lnTo>
                  <a:lnTo>
                    <a:pt x="352" y="542"/>
                  </a:lnTo>
                  <a:lnTo>
                    <a:pt x="326" y="500"/>
                  </a:lnTo>
                  <a:lnTo>
                    <a:pt x="302" y="458"/>
                  </a:lnTo>
                  <a:lnTo>
                    <a:pt x="262" y="480"/>
                  </a:lnTo>
                  <a:lnTo>
                    <a:pt x="262" y="480"/>
                  </a:lnTo>
                  <a:lnTo>
                    <a:pt x="222" y="424"/>
                  </a:lnTo>
                  <a:lnTo>
                    <a:pt x="188" y="364"/>
                  </a:lnTo>
                  <a:lnTo>
                    <a:pt x="156" y="302"/>
                  </a:lnTo>
                  <a:lnTo>
                    <a:pt x="128" y="238"/>
                  </a:lnTo>
                  <a:lnTo>
                    <a:pt x="168" y="216"/>
                  </a:lnTo>
                  <a:lnTo>
                    <a:pt x="168" y="216"/>
                  </a:lnTo>
                  <a:lnTo>
                    <a:pt x="146" y="174"/>
                  </a:lnTo>
                  <a:lnTo>
                    <a:pt x="124" y="130"/>
                  </a:lnTo>
                  <a:lnTo>
                    <a:pt x="124" y="130"/>
                  </a:lnTo>
                  <a:lnTo>
                    <a:pt x="104" y="84"/>
                  </a:lnTo>
                  <a:lnTo>
                    <a:pt x="88" y="34"/>
                  </a:lnTo>
                  <a:lnTo>
                    <a:pt x="60" y="50"/>
                  </a:lnTo>
                  <a:lnTo>
                    <a:pt x="60" y="50"/>
                  </a:lnTo>
                  <a:lnTo>
                    <a:pt x="44" y="60"/>
                  </a:lnTo>
                  <a:lnTo>
                    <a:pt x="30" y="70"/>
                  </a:lnTo>
                  <a:lnTo>
                    <a:pt x="20" y="82"/>
                  </a:lnTo>
                  <a:lnTo>
                    <a:pt x="12" y="94"/>
                  </a:lnTo>
                  <a:lnTo>
                    <a:pt x="6" y="106"/>
                  </a:lnTo>
                  <a:lnTo>
                    <a:pt x="2" y="120"/>
                  </a:lnTo>
                  <a:lnTo>
                    <a:pt x="0" y="134"/>
                  </a:lnTo>
                  <a:lnTo>
                    <a:pt x="2" y="148"/>
                  </a:lnTo>
                  <a:lnTo>
                    <a:pt x="2" y="150"/>
                  </a:lnTo>
                  <a:lnTo>
                    <a:pt x="2" y="150"/>
                  </a:lnTo>
                  <a:lnTo>
                    <a:pt x="2" y="150"/>
                  </a:lnTo>
                  <a:lnTo>
                    <a:pt x="8" y="178"/>
                  </a:lnTo>
                  <a:lnTo>
                    <a:pt x="8" y="178"/>
                  </a:lnTo>
                  <a:lnTo>
                    <a:pt x="8" y="178"/>
                  </a:lnTo>
                  <a:lnTo>
                    <a:pt x="8" y="178"/>
                  </a:lnTo>
                  <a:lnTo>
                    <a:pt x="26" y="240"/>
                  </a:lnTo>
                  <a:lnTo>
                    <a:pt x="48" y="298"/>
                  </a:lnTo>
                  <a:lnTo>
                    <a:pt x="74" y="354"/>
                  </a:lnTo>
                  <a:lnTo>
                    <a:pt x="102" y="408"/>
                  </a:lnTo>
                  <a:lnTo>
                    <a:pt x="134" y="462"/>
                  </a:lnTo>
                  <a:lnTo>
                    <a:pt x="168" y="512"/>
                  </a:lnTo>
                  <a:lnTo>
                    <a:pt x="206" y="562"/>
                  </a:lnTo>
                  <a:lnTo>
                    <a:pt x="246" y="610"/>
                  </a:lnTo>
                  <a:lnTo>
                    <a:pt x="246" y="610"/>
                  </a:lnTo>
                  <a:lnTo>
                    <a:pt x="248" y="614"/>
                  </a:lnTo>
                  <a:lnTo>
                    <a:pt x="248" y="614"/>
                  </a:lnTo>
                  <a:lnTo>
                    <a:pt x="270" y="636"/>
                  </a:lnTo>
                  <a:lnTo>
                    <a:pt x="270" y="636"/>
                  </a:lnTo>
                  <a:lnTo>
                    <a:pt x="282" y="644"/>
                  </a:lnTo>
                  <a:lnTo>
                    <a:pt x="294" y="650"/>
                  </a:lnTo>
                  <a:lnTo>
                    <a:pt x="306" y="654"/>
                  </a:lnTo>
                  <a:lnTo>
                    <a:pt x="320" y="656"/>
                  </a:lnTo>
                  <a:lnTo>
                    <a:pt x="334" y="656"/>
                  </a:lnTo>
                  <a:lnTo>
                    <a:pt x="350" y="652"/>
                  </a:lnTo>
                  <a:lnTo>
                    <a:pt x="366" y="646"/>
                  </a:lnTo>
                  <a:lnTo>
                    <a:pt x="384" y="638"/>
                  </a:lnTo>
                  <a:lnTo>
                    <a:pt x="384" y="638"/>
                  </a:lnTo>
                  <a:close/>
                  <a:moveTo>
                    <a:pt x="470" y="8"/>
                  </a:moveTo>
                  <a:lnTo>
                    <a:pt x="470" y="8"/>
                  </a:lnTo>
                  <a:lnTo>
                    <a:pt x="460" y="2"/>
                  </a:lnTo>
                  <a:lnTo>
                    <a:pt x="450" y="0"/>
                  </a:lnTo>
                  <a:lnTo>
                    <a:pt x="438" y="0"/>
                  </a:lnTo>
                  <a:lnTo>
                    <a:pt x="430" y="6"/>
                  </a:lnTo>
                  <a:lnTo>
                    <a:pt x="430" y="6"/>
                  </a:lnTo>
                  <a:lnTo>
                    <a:pt x="422" y="16"/>
                  </a:lnTo>
                  <a:lnTo>
                    <a:pt x="420" y="26"/>
                  </a:lnTo>
                  <a:lnTo>
                    <a:pt x="422" y="38"/>
                  </a:lnTo>
                  <a:lnTo>
                    <a:pt x="428" y="46"/>
                  </a:lnTo>
                  <a:lnTo>
                    <a:pt x="428" y="46"/>
                  </a:lnTo>
                  <a:lnTo>
                    <a:pt x="440" y="64"/>
                  </a:lnTo>
                  <a:lnTo>
                    <a:pt x="452" y="82"/>
                  </a:lnTo>
                  <a:lnTo>
                    <a:pt x="462" y="100"/>
                  </a:lnTo>
                  <a:lnTo>
                    <a:pt x="470" y="120"/>
                  </a:lnTo>
                  <a:lnTo>
                    <a:pt x="476" y="142"/>
                  </a:lnTo>
                  <a:lnTo>
                    <a:pt x="480" y="164"/>
                  </a:lnTo>
                  <a:lnTo>
                    <a:pt x="482" y="186"/>
                  </a:lnTo>
                  <a:lnTo>
                    <a:pt x="482" y="208"/>
                  </a:lnTo>
                  <a:lnTo>
                    <a:pt x="482" y="208"/>
                  </a:lnTo>
                  <a:lnTo>
                    <a:pt x="482" y="230"/>
                  </a:lnTo>
                  <a:lnTo>
                    <a:pt x="478" y="254"/>
                  </a:lnTo>
                  <a:lnTo>
                    <a:pt x="474" y="276"/>
                  </a:lnTo>
                  <a:lnTo>
                    <a:pt x="468" y="298"/>
                  </a:lnTo>
                  <a:lnTo>
                    <a:pt x="460" y="318"/>
                  </a:lnTo>
                  <a:lnTo>
                    <a:pt x="450" y="338"/>
                  </a:lnTo>
                  <a:lnTo>
                    <a:pt x="438" y="354"/>
                  </a:lnTo>
                  <a:lnTo>
                    <a:pt x="426" y="370"/>
                  </a:lnTo>
                  <a:lnTo>
                    <a:pt x="426" y="370"/>
                  </a:lnTo>
                  <a:lnTo>
                    <a:pt x="420" y="380"/>
                  </a:lnTo>
                  <a:lnTo>
                    <a:pt x="418" y="390"/>
                  </a:lnTo>
                  <a:lnTo>
                    <a:pt x="420" y="400"/>
                  </a:lnTo>
                  <a:lnTo>
                    <a:pt x="426" y="410"/>
                  </a:lnTo>
                  <a:lnTo>
                    <a:pt x="426" y="410"/>
                  </a:lnTo>
                  <a:lnTo>
                    <a:pt x="436" y="416"/>
                  </a:lnTo>
                  <a:lnTo>
                    <a:pt x="446" y="418"/>
                  </a:lnTo>
                  <a:lnTo>
                    <a:pt x="456" y="416"/>
                  </a:lnTo>
                  <a:lnTo>
                    <a:pt x="466" y="410"/>
                  </a:lnTo>
                  <a:lnTo>
                    <a:pt x="466" y="410"/>
                  </a:lnTo>
                  <a:lnTo>
                    <a:pt x="482" y="390"/>
                  </a:lnTo>
                  <a:lnTo>
                    <a:pt x="496" y="368"/>
                  </a:lnTo>
                  <a:lnTo>
                    <a:pt x="510" y="344"/>
                  </a:lnTo>
                  <a:lnTo>
                    <a:pt x="520" y="320"/>
                  </a:lnTo>
                  <a:lnTo>
                    <a:pt x="528" y="292"/>
                  </a:lnTo>
                  <a:lnTo>
                    <a:pt x="534" y="264"/>
                  </a:lnTo>
                  <a:lnTo>
                    <a:pt x="538" y="236"/>
                  </a:lnTo>
                  <a:lnTo>
                    <a:pt x="540" y="208"/>
                  </a:lnTo>
                  <a:lnTo>
                    <a:pt x="540" y="208"/>
                  </a:lnTo>
                  <a:lnTo>
                    <a:pt x="538" y="180"/>
                  </a:lnTo>
                  <a:lnTo>
                    <a:pt x="536" y="154"/>
                  </a:lnTo>
                  <a:lnTo>
                    <a:pt x="530" y="128"/>
                  </a:lnTo>
                  <a:lnTo>
                    <a:pt x="522" y="102"/>
                  </a:lnTo>
                  <a:lnTo>
                    <a:pt x="514" y="76"/>
                  </a:lnTo>
                  <a:lnTo>
                    <a:pt x="500" y="52"/>
                  </a:lnTo>
                  <a:lnTo>
                    <a:pt x="486" y="30"/>
                  </a:lnTo>
                  <a:lnTo>
                    <a:pt x="470" y="8"/>
                  </a:lnTo>
                  <a:lnTo>
                    <a:pt x="470" y="8"/>
                  </a:lnTo>
                  <a:close/>
                  <a:moveTo>
                    <a:pt x="400" y="120"/>
                  </a:moveTo>
                  <a:lnTo>
                    <a:pt x="400" y="120"/>
                  </a:lnTo>
                  <a:lnTo>
                    <a:pt x="410" y="144"/>
                  </a:lnTo>
                  <a:lnTo>
                    <a:pt x="418" y="168"/>
                  </a:lnTo>
                  <a:lnTo>
                    <a:pt x="422" y="192"/>
                  </a:lnTo>
                  <a:lnTo>
                    <a:pt x="422" y="216"/>
                  </a:lnTo>
                  <a:lnTo>
                    <a:pt x="422" y="216"/>
                  </a:lnTo>
                  <a:lnTo>
                    <a:pt x="420" y="240"/>
                  </a:lnTo>
                  <a:lnTo>
                    <a:pt x="414" y="264"/>
                  </a:lnTo>
                  <a:lnTo>
                    <a:pt x="404" y="288"/>
                  </a:lnTo>
                  <a:lnTo>
                    <a:pt x="392" y="310"/>
                  </a:lnTo>
                  <a:lnTo>
                    <a:pt x="392" y="310"/>
                  </a:lnTo>
                  <a:lnTo>
                    <a:pt x="384" y="318"/>
                  </a:lnTo>
                  <a:lnTo>
                    <a:pt x="376" y="322"/>
                  </a:lnTo>
                  <a:lnTo>
                    <a:pt x="364" y="322"/>
                  </a:lnTo>
                  <a:lnTo>
                    <a:pt x="354" y="318"/>
                  </a:lnTo>
                  <a:lnTo>
                    <a:pt x="354" y="318"/>
                  </a:lnTo>
                  <a:lnTo>
                    <a:pt x="346" y="310"/>
                  </a:lnTo>
                  <a:lnTo>
                    <a:pt x="342" y="302"/>
                  </a:lnTo>
                  <a:lnTo>
                    <a:pt x="340" y="290"/>
                  </a:lnTo>
                  <a:lnTo>
                    <a:pt x="344" y="280"/>
                  </a:lnTo>
                  <a:lnTo>
                    <a:pt x="344" y="280"/>
                  </a:lnTo>
                  <a:lnTo>
                    <a:pt x="354" y="264"/>
                  </a:lnTo>
                  <a:lnTo>
                    <a:pt x="360" y="248"/>
                  </a:lnTo>
                  <a:lnTo>
                    <a:pt x="364" y="230"/>
                  </a:lnTo>
                  <a:lnTo>
                    <a:pt x="366" y="214"/>
                  </a:lnTo>
                  <a:lnTo>
                    <a:pt x="366" y="214"/>
                  </a:lnTo>
                  <a:lnTo>
                    <a:pt x="366" y="198"/>
                  </a:lnTo>
                  <a:lnTo>
                    <a:pt x="362" y="180"/>
                  </a:lnTo>
                  <a:lnTo>
                    <a:pt x="358" y="162"/>
                  </a:lnTo>
                  <a:lnTo>
                    <a:pt x="350" y="144"/>
                  </a:lnTo>
                  <a:lnTo>
                    <a:pt x="350" y="144"/>
                  </a:lnTo>
                  <a:lnTo>
                    <a:pt x="346" y="134"/>
                  </a:lnTo>
                  <a:lnTo>
                    <a:pt x="348" y="124"/>
                  </a:lnTo>
                  <a:lnTo>
                    <a:pt x="352" y="114"/>
                  </a:lnTo>
                  <a:lnTo>
                    <a:pt x="362" y="106"/>
                  </a:lnTo>
                  <a:lnTo>
                    <a:pt x="362" y="106"/>
                  </a:lnTo>
                  <a:lnTo>
                    <a:pt x="372" y="104"/>
                  </a:lnTo>
                  <a:lnTo>
                    <a:pt x="384" y="106"/>
                  </a:lnTo>
                  <a:lnTo>
                    <a:pt x="392" y="110"/>
                  </a:lnTo>
                  <a:lnTo>
                    <a:pt x="400" y="120"/>
                  </a:lnTo>
                  <a:lnTo>
                    <a:pt x="400" y="120"/>
                  </a:lnTo>
                  <a:close/>
                  <a:moveTo>
                    <a:pt x="434" y="610"/>
                  </a:moveTo>
                  <a:lnTo>
                    <a:pt x="434" y="610"/>
                  </a:lnTo>
                  <a:lnTo>
                    <a:pt x="402" y="570"/>
                  </a:lnTo>
                  <a:lnTo>
                    <a:pt x="374" y="528"/>
                  </a:lnTo>
                  <a:lnTo>
                    <a:pt x="374" y="528"/>
                  </a:lnTo>
                  <a:lnTo>
                    <a:pt x="348" y="488"/>
                  </a:lnTo>
                  <a:lnTo>
                    <a:pt x="324" y="446"/>
                  </a:lnTo>
                  <a:lnTo>
                    <a:pt x="354" y="428"/>
                  </a:lnTo>
                  <a:lnTo>
                    <a:pt x="354" y="428"/>
                  </a:lnTo>
                  <a:lnTo>
                    <a:pt x="362" y="434"/>
                  </a:lnTo>
                  <a:lnTo>
                    <a:pt x="376" y="446"/>
                  </a:lnTo>
                  <a:lnTo>
                    <a:pt x="390" y="462"/>
                  </a:lnTo>
                  <a:lnTo>
                    <a:pt x="408" y="484"/>
                  </a:lnTo>
                  <a:lnTo>
                    <a:pt x="424" y="510"/>
                  </a:lnTo>
                  <a:lnTo>
                    <a:pt x="440" y="538"/>
                  </a:lnTo>
                  <a:lnTo>
                    <a:pt x="454" y="566"/>
                  </a:lnTo>
                  <a:lnTo>
                    <a:pt x="464" y="594"/>
                  </a:lnTo>
                  <a:lnTo>
                    <a:pt x="434" y="610"/>
                  </a:lnTo>
                  <a:lnTo>
                    <a:pt x="434" y="610"/>
                  </a:lnTo>
                  <a:close/>
                  <a:moveTo>
                    <a:pt x="190" y="204"/>
                  </a:moveTo>
                  <a:lnTo>
                    <a:pt x="190" y="204"/>
                  </a:lnTo>
                  <a:lnTo>
                    <a:pt x="168" y="162"/>
                  </a:lnTo>
                  <a:lnTo>
                    <a:pt x="148" y="120"/>
                  </a:lnTo>
                  <a:lnTo>
                    <a:pt x="148" y="120"/>
                  </a:lnTo>
                  <a:lnTo>
                    <a:pt x="128" y="72"/>
                  </a:lnTo>
                  <a:lnTo>
                    <a:pt x="110" y="22"/>
                  </a:lnTo>
                  <a:lnTo>
                    <a:pt x="136" y="8"/>
                  </a:lnTo>
                  <a:lnTo>
                    <a:pt x="136" y="8"/>
                  </a:lnTo>
                  <a:lnTo>
                    <a:pt x="144" y="14"/>
                  </a:lnTo>
                  <a:lnTo>
                    <a:pt x="150" y="22"/>
                  </a:lnTo>
                  <a:lnTo>
                    <a:pt x="164" y="44"/>
                  </a:lnTo>
                  <a:lnTo>
                    <a:pt x="178" y="70"/>
                  </a:lnTo>
                  <a:lnTo>
                    <a:pt x="192" y="98"/>
                  </a:lnTo>
                  <a:lnTo>
                    <a:pt x="204" y="128"/>
                  </a:lnTo>
                  <a:lnTo>
                    <a:pt x="212" y="154"/>
                  </a:lnTo>
                  <a:lnTo>
                    <a:pt x="216" y="174"/>
                  </a:lnTo>
                  <a:lnTo>
                    <a:pt x="218" y="190"/>
                  </a:lnTo>
                  <a:lnTo>
                    <a:pt x="190" y="204"/>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72585" tIns="36293" rIns="72585" bIns="36293"/>
            <a:lstStyle/>
            <a:p>
              <a:endParaRPr lang="zh-CN" altLang="zh-CN">
                <a:solidFill>
                  <a:srgbClr val="000000"/>
                </a:solidFill>
                <a:latin typeface="Impact" pitchFamily="34" charset="0"/>
                <a:ea typeface="微软雅黑" pitchFamily="34" charset="-122"/>
                <a:sym typeface="Impact" pitchFamily="34" charset="0"/>
              </a:endParaRPr>
            </a:p>
          </p:txBody>
        </p:sp>
      </p:grpSp>
      <p:grpSp>
        <p:nvGrpSpPr>
          <p:cNvPr id="49" name="组合 48"/>
          <p:cNvGrpSpPr/>
          <p:nvPr/>
        </p:nvGrpSpPr>
        <p:grpSpPr>
          <a:xfrm>
            <a:off x="1375759" y="4289790"/>
            <a:ext cx="718443" cy="709527"/>
            <a:chOff x="1375759" y="4289790"/>
            <a:chExt cx="718443" cy="709527"/>
          </a:xfrm>
        </p:grpSpPr>
        <p:sp>
          <p:nvSpPr>
            <p:cNvPr id="41" name="椭圆 23"/>
            <p:cNvSpPr>
              <a:spLocks noChangeArrowheads="1"/>
            </p:cNvSpPr>
            <p:nvPr/>
          </p:nvSpPr>
          <p:spPr bwMode="auto">
            <a:xfrm>
              <a:off x="1375759" y="4289790"/>
              <a:ext cx="718443" cy="709527"/>
            </a:xfrm>
            <a:prstGeom prst="ellipse">
              <a:avLst/>
            </a:prstGeom>
            <a:solidFill>
              <a:srgbClr val="434154"/>
            </a:solidFill>
            <a:ln>
              <a:noFill/>
            </a:ln>
            <a:extLst>
              <a:ext uri="{91240B29-F687-4F45-9708-019B960494DF}">
                <a14:hiddenLine xmlns:a14="http://schemas.microsoft.com/office/drawing/2010/main" w="9525">
                  <a:solidFill>
                    <a:srgbClr val="000000"/>
                  </a:solidFill>
                  <a:round/>
                  <a:headEnd/>
                  <a:tailEnd/>
                </a14:hiddenLine>
              </a:ext>
            </a:extLst>
          </p:spPr>
          <p:txBody>
            <a:bodyPr lIns="72585" tIns="36293" rIns="72585" bIns="36293" anchor="ctr"/>
            <a:lstStyle/>
            <a:p>
              <a:pPr algn="ctr"/>
              <a:endParaRPr lang="zh-CN" altLang="zh-CN">
                <a:solidFill>
                  <a:srgbClr val="FFFFFF"/>
                </a:solidFill>
              </a:endParaRPr>
            </a:p>
          </p:txBody>
        </p:sp>
        <p:sp>
          <p:nvSpPr>
            <p:cNvPr id="46" name="Freeform 24"/>
            <p:cNvSpPr>
              <a:spLocks noChangeArrowheads="1"/>
            </p:cNvSpPr>
            <p:nvPr/>
          </p:nvSpPr>
          <p:spPr bwMode="auto">
            <a:xfrm>
              <a:off x="1492693" y="4390492"/>
              <a:ext cx="484576" cy="508125"/>
            </a:xfrm>
            <a:custGeom>
              <a:avLst/>
              <a:gdLst>
                <a:gd name="T0" fmla="*/ 486 w 726"/>
                <a:gd name="T1" fmla="*/ 446 h 770"/>
                <a:gd name="T2" fmla="*/ 442 w 726"/>
                <a:gd name="T3" fmla="*/ 526 h 770"/>
                <a:gd name="T4" fmla="*/ 382 w 726"/>
                <a:gd name="T5" fmla="*/ 556 h 770"/>
                <a:gd name="T6" fmla="*/ 428 w 726"/>
                <a:gd name="T7" fmla="*/ 580 h 770"/>
                <a:gd name="T8" fmla="*/ 492 w 726"/>
                <a:gd name="T9" fmla="*/ 584 h 770"/>
                <a:gd name="T10" fmla="*/ 552 w 726"/>
                <a:gd name="T11" fmla="*/ 568 h 770"/>
                <a:gd name="T12" fmla="*/ 610 w 726"/>
                <a:gd name="T13" fmla="*/ 524 h 770"/>
                <a:gd name="T14" fmla="*/ 658 w 726"/>
                <a:gd name="T15" fmla="*/ 430 h 770"/>
                <a:gd name="T16" fmla="*/ 666 w 726"/>
                <a:gd name="T17" fmla="*/ 362 h 770"/>
                <a:gd name="T18" fmla="*/ 656 w 726"/>
                <a:gd name="T19" fmla="*/ 290 h 770"/>
                <a:gd name="T20" fmla="*/ 626 w 726"/>
                <a:gd name="T21" fmla="*/ 216 h 770"/>
                <a:gd name="T22" fmla="*/ 572 w 726"/>
                <a:gd name="T23" fmla="*/ 142 h 770"/>
                <a:gd name="T24" fmla="*/ 490 w 726"/>
                <a:gd name="T25" fmla="*/ 86 h 770"/>
                <a:gd name="T26" fmla="*/ 392 w 726"/>
                <a:gd name="T27" fmla="*/ 62 h 770"/>
                <a:gd name="T28" fmla="*/ 298 w 726"/>
                <a:gd name="T29" fmla="*/ 68 h 770"/>
                <a:gd name="T30" fmla="*/ 206 w 726"/>
                <a:gd name="T31" fmla="*/ 106 h 770"/>
                <a:gd name="T32" fmla="*/ 150 w 726"/>
                <a:gd name="T33" fmla="*/ 150 h 770"/>
                <a:gd name="T34" fmla="*/ 94 w 726"/>
                <a:gd name="T35" fmla="*/ 234 h 770"/>
                <a:gd name="T36" fmla="*/ 64 w 726"/>
                <a:gd name="T37" fmla="*/ 334 h 770"/>
                <a:gd name="T38" fmla="*/ 62 w 726"/>
                <a:gd name="T39" fmla="*/ 410 h 770"/>
                <a:gd name="T40" fmla="*/ 86 w 726"/>
                <a:gd name="T41" fmla="*/ 518 h 770"/>
                <a:gd name="T42" fmla="*/ 144 w 726"/>
                <a:gd name="T43" fmla="*/ 608 h 770"/>
                <a:gd name="T44" fmla="*/ 204 w 726"/>
                <a:gd name="T45" fmla="*/ 660 h 770"/>
                <a:gd name="T46" fmla="*/ 308 w 726"/>
                <a:gd name="T47" fmla="*/ 702 h 770"/>
                <a:gd name="T48" fmla="*/ 416 w 726"/>
                <a:gd name="T49" fmla="*/ 710 h 770"/>
                <a:gd name="T50" fmla="*/ 330 w 726"/>
                <a:gd name="T51" fmla="*/ 768 h 770"/>
                <a:gd name="T52" fmla="*/ 230 w 726"/>
                <a:gd name="T53" fmla="*/ 740 h 770"/>
                <a:gd name="T54" fmla="*/ 120 w 726"/>
                <a:gd name="T55" fmla="*/ 672 h 770"/>
                <a:gd name="T56" fmla="*/ 60 w 726"/>
                <a:gd name="T57" fmla="*/ 600 h 770"/>
                <a:gd name="T58" fmla="*/ 10 w 726"/>
                <a:gd name="T59" fmla="*/ 480 h 770"/>
                <a:gd name="T60" fmla="*/ 0 w 726"/>
                <a:gd name="T61" fmla="*/ 370 h 770"/>
                <a:gd name="T62" fmla="*/ 18 w 726"/>
                <a:gd name="T63" fmla="*/ 264 h 770"/>
                <a:gd name="T64" fmla="*/ 68 w 726"/>
                <a:gd name="T65" fmla="*/ 154 h 770"/>
                <a:gd name="T66" fmla="*/ 126 w 726"/>
                <a:gd name="T67" fmla="*/ 88 h 770"/>
                <a:gd name="T68" fmla="*/ 226 w 726"/>
                <a:gd name="T69" fmla="*/ 28 h 770"/>
                <a:gd name="T70" fmla="*/ 316 w 726"/>
                <a:gd name="T71" fmla="*/ 4 h 770"/>
                <a:gd name="T72" fmla="*/ 478 w 726"/>
                <a:gd name="T73" fmla="*/ 16 h 770"/>
                <a:gd name="T74" fmla="*/ 566 w 726"/>
                <a:gd name="T75" fmla="*/ 60 h 770"/>
                <a:gd name="T76" fmla="*/ 614 w 726"/>
                <a:gd name="T77" fmla="*/ 98 h 770"/>
                <a:gd name="T78" fmla="*/ 680 w 726"/>
                <a:gd name="T79" fmla="*/ 186 h 770"/>
                <a:gd name="T80" fmla="*/ 714 w 726"/>
                <a:gd name="T81" fmla="*/ 276 h 770"/>
                <a:gd name="T82" fmla="*/ 726 w 726"/>
                <a:gd name="T83" fmla="*/ 360 h 770"/>
                <a:gd name="T84" fmla="*/ 718 w 726"/>
                <a:gd name="T85" fmla="*/ 444 h 770"/>
                <a:gd name="T86" fmla="*/ 668 w 726"/>
                <a:gd name="T87" fmla="*/ 552 h 770"/>
                <a:gd name="T88" fmla="*/ 606 w 726"/>
                <a:gd name="T89" fmla="*/ 608 h 770"/>
                <a:gd name="T90" fmla="*/ 544 w 726"/>
                <a:gd name="T91" fmla="*/ 636 h 770"/>
                <a:gd name="T92" fmla="*/ 470 w 726"/>
                <a:gd name="T93" fmla="*/ 646 h 770"/>
                <a:gd name="T94" fmla="*/ 386 w 726"/>
                <a:gd name="T95" fmla="*/ 630 h 770"/>
                <a:gd name="T96" fmla="*/ 338 w 726"/>
                <a:gd name="T97" fmla="*/ 600 h 770"/>
                <a:gd name="T98" fmla="*/ 308 w 726"/>
                <a:gd name="T99" fmla="*/ 554 h 770"/>
                <a:gd name="T100" fmla="*/ 252 w 726"/>
                <a:gd name="T101" fmla="*/ 520 h 770"/>
                <a:gd name="T102" fmla="*/ 214 w 726"/>
                <a:gd name="T103" fmla="*/ 444 h 770"/>
                <a:gd name="T104" fmla="*/ 260 w 726"/>
                <a:gd name="T105" fmla="*/ 166 h 770"/>
                <a:gd name="T106" fmla="*/ 274 w 726"/>
                <a:gd name="T107" fmla="*/ 142 h 770"/>
                <a:gd name="T108" fmla="*/ 294 w 726"/>
                <a:gd name="T109" fmla="*/ 142 h 770"/>
                <a:gd name="T110" fmla="*/ 310 w 726"/>
                <a:gd name="T111" fmla="*/ 310 h 770"/>
                <a:gd name="T112" fmla="*/ 386 w 726"/>
                <a:gd name="T113" fmla="*/ 156 h 770"/>
                <a:gd name="T114" fmla="*/ 410 w 726"/>
                <a:gd name="T115" fmla="*/ 140 h 770"/>
                <a:gd name="T116" fmla="*/ 434 w 726"/>
                <a:gd name="T117" fmla="*/ 156 h 770"/>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726"/>
                <a:gd name="T178" fmla="*/ 0 h 770"/>
                <a:gd name="T179" fmla="*/ 726 w 726"/>
                <a:gd name="T180" fmla="*/ 770 h 770"/>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726" h="770">
                  <a:moveTo>
                    <a:pt x="488" y="310"/>
                  </a:moveTo>
                  <a:lnTo>
                    <a:pt x="488" y="422"/>
                  </a:lnTo>
                  <a:lnTo>
                    <a:pt x="488" y="422"/>
                  </a:lnTo>
                  <a:lnTo>
                    <a:pt x="486" y="446"/>
                  </a:lnTo>
                  <a:lnTo>
                    <a:pt x="480" y="468"/>
                  </a:lnTo>
                  <a:lnTo>
                    <a:pt x="470" y="490"/>
                  </a:lnTo>
                  <a:lnTo>
                    <a:pt x="458" y="508"/>
                  </a:lnTo>
                  <a:lnTo>
                    <a:pt x="442" y="526"/>
                  </a:lnTo>
                  <a:lnTo>
                    <a:pt x="424" y="540"/>
                  </a:lnTo>
                  <a:lnTo>
                    <a:pt x="404" y="550"/>
                  </a:lnTo>
                  <a:lnTo>
                    <a:pt x="382" y="556"/>
                  </a:lnTo>
                  <a:lnTo>
                    <a:pt x="382" y="556"/>
                  </a:lnTo>
                  <a:lnTo>
                    <a:pt x="394" y="566"/>
                  </a:lnTo>
                  <a:lnTo>
                    <a:pt x="408" y="574"/>
                  </a:lnTo>
                  <a:lnTo>
                    <a:pt x="408" y="574"/>
                  </a:lnTo>
                  <a:lnTo>
                    <a:pt x="428" y="580"/>
                  </a:lnTo>
                  <a:lnTo>
                    <a:pt x="448" y="584"/>
                  </a:lnTo>
                  <a:lnTo>
                    <a:pt x="470" y="584"/>
                  </a:lnTo>
                  <a:lnTo>
                    <a:pt x="492" y="584"/>
                  </a:lnTo>
                  <a:lnTo>
                    <a:pt x="492" y="584"/>
                  </a:lnTo>
                  <a:lnTo>
                    <a:pt x="510" y="580"/>
                  </a:lnTo>
                  <a:lnTo>
                    <a:pt x="526" y="576"/>
                  </a:lnTo>
                  <a:lnTo>
                    <a:pt x="526" y="576"/>
                  </a:lnTo>
                  <a:lnTo>
                    <a:pt x="552" y="568"/>
                  </a:lnTo>
                  <a:lnTo>
                    <a:pt x="574" y="556"/>
                  </a:lnTo>
                  <a:lnTo>
                    <a:pt x="594" y="542"/>
                  </a:lnTo>
                  <a:lnTo>
                    <a:pt x="610" y="524"/>
                  </a:lnTo>
                  <a:lnTo>
                    <a:pt x="610" y="524"/>
                  </a:lnTo>
                  <a:lnTo>
                    <a:pt x="626" y="504"/>
                  </a:lnTo>
                  <a:lnTo>
                    <a:pt x="640" y="482"/>
                  </a:lnTo>
                  <a:lnTo>
                    <a:pt x="650" y="456"/>
                  </a:lnTo>
                  <a:lnTo>
                    <a:pt x="658" y="430"/>
                  </a:lnTo>
                  <a:lnTo>
                    <a:pt x="658" y="430"/>
                  </a:lnTo>
                  <a:lnTo>
                    <a:pt x="662" y="408"/>
                  </a:lnTo>
                  <a:lnTo>
                    <a:pt x="664" y="384"/>
                  </a:lnTo>
                  <a:lnTo>
                    <a:pt x="666" y="362"/>
                  </a:lnTo>
                  <a:lnTo>
                    <a:pt x="664" y="338"/>
                  </a:lnTo>
                  <a:lnTo>
                    <a:pt x="664" y="338"/>
                  </a:lnTo>
                  <a:lnTo>
                    <a:pt x="660" y="314"/>
                  </a:lnTo>
                  <a:lnTo>
                    <a:pt x="656" y="290"/>
                  </a:lnTo>
                  <a:lnTo>
                    <a:pt x="650" y="268"/>
                  </a:lnTo>
                  <a:lnTo>
                    <a:pt x="640" y="246"/>
                  </a:lnTo>
                  <a:lnTo>
                    <a:pt x="640" y="246"/>
                  </a:lnTo>
                  <a:lnTo>
                    <a:pt x="626" y="216"/>
                  </a:lnTo>
                  <a:lnTo>
                    <a:pt x="610" y="188"/>
                  </a:lnTo>
                  <a:lnTo>
                    <a:pt x="610" y="188"/>
                  </a:lnTo>
                  <a:lnTo>
                    <a:pt x="592" y="164"/>
                  </a:lnTo>
                  <a:lnTo>
                    <a:pt x="572" y="142"/>
                  </a:lnTo>
                  <a:lnTo>
                    <a:pt x="572" y="142"/>
                  </a:lnTo>
                  <a:lnTo>
                    <a:pt x="546" y="120"/>
                  </a:lnTo>
                  <a:lnTo>
                    <a:pt x="518" y="102"/>
                  </a:lnTo>
                  <a:lnTo>
                    <a:pt x="490" y="86"/>
                  </a:lnTo>
                  <a:lnTo>
                    <a:pt x="460" y="76"/>
                  </a:lnTo>
                  <a:lnTo>
                    <a:pt x="460" y="76"/>
                  </a:lnTo>
                  <a:lnTo>
                    <a:pt x="426" y="66"/>
                  </a:lnTo>
                  <a:lnTo>
                    <a:pt x="392" y="62"/>
                  </a:lnTo>
                  <a:lnTo>
                    <a:pt x="358" y="62"/>
                  </a:lnTo>
                  <a:lnTo>
                    <a:pt x="324" y="64"/>
                  </a:lnTo>
                  <a:lnTo>
                    <a:pt x="324" y="64"/>
                  </a:lnTo>
                  <a:lnTo>
                    <a:pt x="298" y="68"/>
                  </a:lnTo>
                  <a:lnTo>
                    <a:pt x="272" y="76"/>
                  </a:lnTo>
                  <a:lnTo>
                    <a:pt x="250" y="84"/>
                  </a:lnTo>
                  <a:lnTo>
                    <a:pt x="226" y="94"/>
                  </a:lnTo>
                  <a:lnTo>
                    <a:pt x="206" y="106"/>
                  </a:lnTo>
                  <a:lnTo>
                    <a:pt x="186" y="118"/>
                  </a:lnTo>
                  <a:lnTo>
                    <a:pt x="168" y="134"/>
                  </a:lnTo>
                  <a:lnTo>
                    <a:pt x="150" y="150"/>
                  </a:lnTo>
                  <a:lnTo>
                    <a:pt x="150" y="150"/>
                  </a:lnTo>
                  <a:lnTo>
                    <a:pt x="134" y="168"/>
                  </a:lnTo>
                  <a:lnTo>
                    <a:pt x="118" y="188"/>
                  </a:lnTo>
                  <a:lnTo>
                    <a:pt x="106" y="210"/>
                  </a:lnTo>
                  <a:lnTo>
                    <a:pt x="94" y="234"/>
                  </a:lnTo>
                  <a:lnTo>
                    <a:pt x="84" y="258"/>
                  </a:lnTo>
                  <a:lnTo>
                    <a:pt x="76" y="282"/>
                  </a:lnTo>
                  <a:lnTo>
                    <a:pt x="70" y="308"/>
                  </a:lnTo>
                  <a:lnTo>
                    <a:pt x="64" y="334"/>
                  </a:lnTo>
                  <a:lnTo>
                    <a:pt x="64" y="334"/>
                  </a:lnTo>
                  <a:lnTo>
                    <a:pt x="62" y="372"/>
                  </a:lnTo>
                  <a:lnTo>
                    <a:pt x="62" y="410"/>
                  </a:lnTo>
                  <a:lnTo>
                    <a:pt x="62" y="410"/>
                  </a:lnTo>
                  <a:lnTo>
                    <a:pt x="64" y="438"/>
                  </a:lnTo>
                  <a:lnTo>
                    <a:pt x="70" y="466"/>
                  </a:lnTo>
                  <a:lnTo>
                    <a:pt x="76" y="492"/>
                  </a:lnTo>
                  <a:lnTo>
                    <a:pt x="86" y="518"/>
                  </a:lnTo>
                  <a:lnTo>
                    <a:pt x="98" y="542"/>
                  </a:lnTo>
                  <a:lnTo>
                    <a:pt x="110" y="566"/>
                  </a:lnTo>
                  <a:lnTo>
                    <a:pt x="126" y="588"/>
                  </a:lnTo>
                  <a:lnTo>
                    <a:pt x="144" y="608"/>
                  </a:lnTo>
                  <a:lnTo>
                    <a:pt x="144" y="608"/>
                  </a:lnTo>
                  <a:lnTo>
                    <a:pt x="162" y="626"/>
                  </a:lnTo>
                  <a:lnTo>
                    <a:pt x="182" y="644"/>
                  </a:lnTo>
                  <a:lnTo>
                    <a:pt x="204" y="660"/>
                  </a:lnTo>
                  <a:lnTo>
                    <a:pt x="228" y="672"/>
                  </a:lnTo>
                  <a:lnTo>
                    <a:pt x="254" y="684"/>
                  </a:lnTo>
                  <a:lnTo>
                    <a:pt x="280" y="694"/>
                  </a:lnTo>
                  <a:lnTo>
                    <a:pt x="308" y="702"/>
                  </a:lnTo>
                  <a:lnTo>
                    <a:pt x="338" y="706"/>
                  </a:lnTo>
                  <a:lnTo>
                    <a:pt x="338" y="706"/>
                  </a:lnTo>
                  <a:lnTo>
                    <a:pt x="376" y="710"/>
                  </a:lnTo>
                  <a:lnTo>
                    <a:pt x="416" y="710"/>
                  </a:lnTo>
                  <a:lnTo>
                    <a:pt x="418" y="770"/>
                  </a:lnTo>
                  <a:lnTo>
                    <a:pt x="418" y="770"/>
                  </a:lnTo>
                  <a:lnTo>
                    <a:pt x="374" y="770"/>
                  </a:lnTo>
                  <a:lnTo>
                    <a:pt x="330" y="768"/>
                  </a:lnTo>
                  <a:lnTo>
                    <a:pt x="330" y="768"/>
                  </a:lnTo>
                  <a:lnTo>
                    <a:pt x="294" y="762"/>
                  </a:lnTo>
                  <a:lnTo>
                    <a:pt x="262" y="752"/>
                  </a:lnTo>
                  <a:lnTo>
                    <a:pt x="230" y="740"/>
                  </a:lnTo>
                  <a:lnTo>
                    <a:pt x="200" y="726"/>
                  </a:lnTo>
                  <a:lnTo>
                    <a:pt x="172" y="710"/>
                  </a:lnTo>
                  <a:lnTo>
                    <a:pt x="146" y="692"/>
                  </a:lnTo>
                  <a:lnTo>
                    <a:pt x="120" y="672"/>
                  </a:lnTo>
                  <a:lnTo>
                    <a:pt x="98" y="650"/>
                  </a:lnTo>
                  <a:lnTo>
                    <a:pt x="98" y="650"/>
                  </a:lnTo>
                  <a:lnTo>
                    <a:pt x="78" y="626"/>
                  </a:lnTo>
                  <a:lnTo>
                    <a:pt x="60" y="600"/>
                  </a:lnTo>
                  <a:lnTo>
                    <a:pt x="44" y="572"/>
                  </a:lnTo>
                  <a:lnTo>
                    <a:pt x="30" y="542"/>
                  </a:lnTo>
                  <a:lnTo>
                    <a:pt x="18" y="512"/>
                  </a:lnTo>
                  <a:lnTo>
                    <a:pt x="10" y="480"/>
                  </a:lnTo>
                  <a:lnTo>
                    <a:pt x="4" y="446"/>
                  </a:lnTo>
                  <a:lnTo>
                    <a:pt x="0" y="412"/>
                  </a:lnTo>
                  <a:lnTo>
                    <a:pt x="0" y="412"/>
                  </a:lnTo>
                  <a:lnTo>
                    <a:pt x="0" y="370"/>
                  </a:lnTo>
                  <a:lnTo>
                    <a:pt x="4" y="326"/>
                  </a:lnTo>
                  <a:lnTo>
                    <a:pt x="4" y="326"/>
                  </a:lnTo>
                  <a:lnTo>
                    <a:pt x="10" y="296"/>
                  </a:lnTo>
                  <a:lnTo>
                    <a:pt x="18" y="264"/>
                  </a:lnTo>
                  <a:lnTo>
                    <a:pt x="28" y="236"/>
                  </a:lnTo>
                  <a:lnTo>
                    <a:pt x="38" y="206"/>
                  </a:lnTo>
                  <a:lnTo>
                    <a:pt x="52" y="180"/>
                  </a:lnTo>
                  <a:lnTo>
                    <a:pt x="68" y="154"/>
                  </a:lnTo>
                  <a:lnTo>
                    <a:pt x="86" y="130"/>
                  </a:lnTo>
                  <a:lnTo>
                    <a:pt x="106" y="108"/>
                  </a:lnTo>
                  <a:lnTo>
                    <a:pt x="106" y="108"/>
                  </a:lnTo>
                  <a:lnTo>
                    <a:pt x="126" y="88"/>
                  </a:lnTo>
                  <a:lnTo>
                    <a:pt x="150" y="70"/>
                  </a:lnTo>
                  <a:lnTo>
                    <a:pt x="174" y="54"/>
                  </a:lnTo>
                  <a:lnTo>
                    <a:pt x="198" y="40"/>
                  </a:lnTo>
                  <a:lnTo>
                    <a:pt x="226" y="28"/>
                  </a:lnTo>
                  <a:lnTo>
                    <a:pt x="254" y="16"/>
                  </a:lnTo>
                  <a:lnTo>
                    <a:pt x="284" y="10"/>
                  </a:lnTo>
                  <a:lnTo>
                    <a:pt x="316" y="4"/>
                  </a:lnTo>
                  <a:lnTo>
                    <a:pt x="316" y="4"/>
                  </a:lnTo>
                  <a:lnTo>
                    <a:pt x="356" y="0"/>
                  </a:lnTo>
                  <a:lnTo>
                    <a:pt x="398" y="2"/>
                  </a:lnTo>
                  <a:lnTo>
                    <a:pt x="438" y="6"/>
                  </a:lnTo>
                  <a:lnTo>
                    <a:pt x="478" y="16"/>
                  </a:lnTo>
                  <a:lnTo>
                    <a:pt x="478" y="16"/>
                  </a:lnTo>
                  <a:lnTo>
                    <a:pt x="514" y="30"/>
                  </a:lnTo>
                  <a:lnTo>
                    <a:pt x="550" y="48"/>
                  </a:lnTo>
                  <a:lnTo>
                    <a:pt x="566" y="60"/>
                  </a:lnTo>
                  <a:lnTo>
                    <a:pt x="582" y="72"/>
                  </a:lnTo>
                  <a:lnTo>
                    <a:pt x="598" y="84"/>
                  </a:lnTo>
                  <a:lnTo>
                    <a:pt x="614" y="98"/>
                  </a:lnTo>
                  <a:lnTo>
                    <a:pt x="614" y="98"/>
                  </a:lnTo>
                  <a:lnTo>
                    <a:pt x="638" y="124"/>
                  </a:lnTo>
                  <a:lnTo>
                    <a:pt x="660" y="154"/>
                  </a:lnTo>
                  <a:lnTo>
                    <a:pt x="660" y="154"/>
                  </a:lnTo>
                  <a:lnTo>
                    <a:pt x="680" y="186"/>
                  </a:lnTo>
                  <a:lnTo>
                    <a:pt x="696" y="222"/>
                  </a:lnTo>
                  <a:lnTo>
                    <a:pt x="696" y="222"/>
                  </a:lnTo>
                  <a:lnTo>
                    <a:pt x="706" y="248"/>
                  </a:lnTo>
                  <a:lnTo>
                    <a:pt x="714" y="276"/>
                  </a:lnTo>
                  <a:lnTo>
                    <a:pt x="720" y="304"/>
                  </a:lnTo>
                  <a:lnTo>
                    <a:pt x="724" y="332"/>
                  </a:lnTo>
                  <a:lnTo>
                    <a:pt x="724" y="332"/>
                  </a:lnTo>
                  <a:lnTo>
                    <a:pt x="726" y="360"/>
                  </a:lnTo>
                  <a:lnTo>
                    <a:pt x="726" y="388"/>
                  </a:lnTo>
                  <a:lnTo>
                    <a:pt x="722" y="416"/>
                  </a:lnTo>
                  <a:lnTo>
                    <a:pt x="718" y="444"/>
                  </a:lnTo>
                  <a:lnTo>
                    <a:pt x="718" y="444"/>
                  </a:lnTo>
                  <a:lnTo>
                    <a:pt x="708" y="478"/>
                  </a:lnTo>
                  <a:lnTo>
                    <a:pt x="694" y="508"/>
                  </a:lnTo>
                  <a:lnTo>
                    <a:pt x="678" y="538"/>
                  </a:lnTo>
                  <a:lnTo>
                    <a:pt x="668" y="552"/>
                  </a:lnTo>
                  <a:lnTo>
                    <a:pt x="656" y="566"/>
                  </a:lnTo>
                  <a:lnTo>
                    <a:pt x="656" y="566"/>
                  </a:lnTo>
                  <a:lnTo>
                    <a:pt x="632" y="588"/>
                  </a:lnTo>
                  <a:lnTo>
                    <a:pt x="606" y="608"/>
                  </a:lnTo>
                  <a:lnTo>
                    <a:pt x="576" y="624"/>
                  </a:lnTo>
                  <a:lnTo>
                    <a:pt x="560" y="630"/>
                  </a:lnTo>
                  <a:lnTo>
                    <a:pt x="544" y="636"/>
                  </a:lnTo>
                  <a:lnTo>
                    <a:pt x="544" y="636"/>
                  </a:lnTo>
                  <a:lnTo>
                    <a:pt x="522" y="640"/>
                  </a:lnTo>
                  <a:lnTo>
                    <a:pt x="500" y="644"/>
                  </a:lnTo>
                  <a:lnTo>
                    <a:pt x="500" y="644"/>
                  </a:lnTo>
                  <a:lnTo>
                    <a:pt x="470" y="646"/>
                  </a:lnTo>
                  <a:lnTo>
                    <a:pt x="442" y="644"/>
                  </a:lnTo>
                  <a:lnTo>
                    <a:pt x="412" y="640"/>
                  </a:lnTo>
                  <a:lnTo>
                    <a:pt x="386" y="630"/>
                  </a:lnTo>
                  <a:lnTo>
                    <a:pt x="386" y="630"/>
                  </a:lnTo>
                  <a:lnTo>
                    <a:pt x="372" y="624"/>
                  </a:lnTo>
                  <a:lnTo>
                    <a:pt x="360" y="618"/>
                  </a:lnTo>
                  <a:lnTo>
                    <a:pt x="350" y="610"/>
                  </a:lnTo>
                  <a:lnTo>
                    <a:pt x="338" y="600"/>
                  </a:lnTo>
                  <a:lnTo>
                    <a:pt x="330" y="590"/>
                  </a:lnTo>
                  <a:lnTo>
                    <a:pt x="320" y="580"/>
                  </a:lnTo>
                  <a:lnTo>
                    <a:pt x="314" y="568"/>
                  </a:lnTo>
                  <a:lnTo>
                    <a:pt x="308" y="554"/>
                  </a:lnTo>
                  <a:lnTo>
                    <a:pt x="308" y="554"/>
                  </a:lnTo>
                  <a:lnTo>
                    <a:pt x="288" y="546"/>
                  </a:lnTo>
                  <a:lnTo>
                    <a:pt x="270" y="534"/>
                  </a:lnTo>
                  <a:lnTo>
                    <a:pt x="252" y="520"/>
                  </a:lnTo>
                  <a:lnTo>
                    <a:pt x="238" y="504"/>
                  </a:lnTo>
                  <a:lnTo>
                    <a:pt x="228" y="486"/>
                  </a:lnTo>
                  <a:lnTo>
                    <a:pt x="218" y="466"/>
                  </a:lnTo>
                  <a:lnTo>
                    <a:pt x="214" y="444"/>
                  </a:lnTo>
                  <a:lnTo>
                    <a:pt x="212" y="422"/>
                  </a:lnTo>
                  <a:lnTo>
                    <a:pt x="212" y="310"/>
                  </a:lnTo>
                  <a:lnTo>
                    <a:pt x="260" y="310"/>
                  </a:lnTo>
                  <a:lnTo>
                    <a:pt x="260" y="166"/>
                  </a:lnTo>
                  <a:lnTo>
                    <a:pt x="260" y="166"/>
                  </a:lnTo>
                  <a:lnTo>
                    <a:pt x="262" y="156"/>
                  </a:lnTo>
                  <a:lnTo>
                    <a:pt x="266" y="148"/>
                  </a:lnTo>
                  <a:lnTo>
                    <a:pt x="274" y="142"/>
                  </a:lnTo>
                  <a:lnTo>
                    <a:pt x="284" y="140"/>
                  </a:lnTo>
                  <a:lnTo>
                    <a:pt x="284" y="140"/>
                  </a:lnTo>
                  <a:lnTo>
                    <a:pt x="284" y="140"/>
                  </a:lnTo>
                  <a:lnTo>
                    <a:pt x="294" y="142"/>
                  </a:lnTo>
                  <a:lnTo>
                    <a:pt x="302" y="148"/>
                  </a:lnTo>
                  <a:lnTo>
                    <a:pt x="308" y="156"/>
                  </a:lnTo>
                  <a:lnTo>
                    <a:pt x="310" y="166"/>
                  </a:lnTo>
                  <a:lnTo>
                    <a:pt x="310" y="310"/>
                  </a:lnTo>
                  <a:lnTo>
                    <a:pt x="384" y="310"/>
                  </a:lnTo>
                  <a:lnTo>
                    <a:pt x="384" y="166"/>
                  </a:lnTo>
                  <a:lnTo>
                    <a:pt x="384" y="166"/>
                  </a:lnTo>
                  <a:lnTo>
                    <a:pt x="386" y="156"/>
                  </a:lnTo>
                  <a:lnTo>
                    <a:pt x="392" y="148"/>
                  </a:lnTo>
                  <a:lnTo>
                    <a:pt x="400" y="142"/>
                  </a:lnTo>
                  <a:lnTo>
                    <a:pt x="410" y="140"/>
                  </a:lnTo>
                  <a:lnTo>
                    <a:pt x="410" y="140"/>
                  </a:lnTo>
                  <a:lnTo>
                    <a:pt x="410" y="140"/>
                  </a:lnTo>
                  <a:lnTo>
                    <a:pt x="420" y="142"/>
                  </a:lnTo>
                  <a:lnTo>
                    <a:pt x="428" y="148"/>
                  </a:lnTo>
                  <a:lnTo>
                    <a:pt x="434" y="156"/>
                  </a:lnTo>
                  <a:lnTo>
                    <a:pt x="436" y="166"/>
                  </a:lnTo>
                  <a:lnTo>
                    <a:pt x="436" y="310"/>
                  </a:lnTo>
                  <a:lnTo>
                    <a:pt x="488" y="310"/>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72585" tIns="36293" rIns="72585" bIns="36293"/>
            <a:lstStyle/>
            <a:p>
              <a:endParaRPr lang="zh-CN" altLang="zh-CN">
                <a:solidFill>
                  <a:srgbClr val="000000"/>
                </a:solidFill>
                <a:latin typeface="Impact" pitchFamily="34" charset="0"/>
                <a:ea typeface="微软雅黑" pitchFamily="34" charset="-122"/>
                <a:sym typeface="Impact" pitchFamily="34" charset="0"/>
              </a:endParaRPr>
            </a:p>
          </p:txBody>
        </p:sp>
      </p:grpSp>
      <p:grpSp>
        <p:nvGrpSpPr>
          <p:cNvPr id="50" name="组合 49"/>
          <p:cNvGrpSpPr/>
          <p:nvPr/>
        </p:nvGrpSpPr>
        <p:grpSpPr>
          <a:xfrm>
            <a:off x="2233587" y="4289790"/>
            <a:ext cx="718443" cy="709527"/>
            <a:chOff x="2233587" y="4289790"/>
            <a:chExt cx="718443" cy="709527"/>
          </a:xfrm>
        </p:grpSpPr>
        <p:sp>
          <p:nvSpPr>
            <p:cNvPr id="44" name="椭圆 32"/>
            <p:cNvSpPr>
              <a:spLocks noChangeArrowheads="1"/>
            </p:cNvSpPr>
            <p:nvPr/>
          </p:nvSpPr>
          <p:spPr bwMode="auto">
            <a:xfrm>
              <a:off x="2233587" y="4289790"/>
              <a:ext cx="718443" cy="709527"/>
            </a:xfrm>
            <a:prstGeom prst="ellipse">
              <a:avLst/>
            </a:prstGeom>
            <a:solidFill>
              <a:srgbClr val="4BB0D0"/>
            </a:solidFill>
            <a:ln>
              <a:noFill/>
            </a:ln>
            <a:extLst>
              <a:ext uri="{91240B29-F687-4F45-9708-019B960494DF}">
                <a14:hiddenLine xmlns:a14="http://schemas.microsoft.com/office/drawing/2010/main" w="9525">
                  <a:solidFill>
                    <a:srgbClr val="000000"/>
                  </a:solidFill>
                  <a:round/>
                  <a:headEnd/>
                  <a:tailEnd/>
                </a14:hiddenLine>
              </a:ext>
            </a:extLst>
          </p:spPr>
          <p:txBody>
            <a:bodyPr lIns="72585" tIns="36293" rIns="72585" bIns="36293" anchor="ctr"/>
            <a:lstStyle/>
            <a:p>
              <a:pPr algn="ctr"/>
              <a:endParaRPr lang="zh-CN" altLang="zh-CN">
                <a:solidFill>
                  <a:srgbClr val="FFFFFF"/>
                </a:solidFill>
              </a:endParaRPr>
            </a:p>
          </p:txBody>
        </p:sp>
        <p:sp>
          <p:nvSpPr>
            <p:cNvPr id="47" name="Freeform 30"/>
            <p:cNvSpPr>
              <a:spLocks noEditPoints="1" noChangeArrowheads="1"/>
            </p:cNvSpPr>
            <p:nvPr/>
          </p:nvSpPr>
          <p:spPr bwMode="auto">
            <a:xfrm>
              <a:off x="2315908" y="4370167"/>
              <a:ext cx="553800" cy="548775"/>
            </a:xfrm>
            <a:custGeom>
              <a:avLst/>
              <a:gdLst>
                <a:gd name="T0" fmla="*/ 396 w 658"/>
                <a:gd name="T1" fmla="*/ 6 h 660"/>
                <a:gd name="T2" fmla="*/ 514 w 658"/>
                <a:gd name="T3" fmla="*/ 56 h 660"/>
                <a:gd name="T4" fmla="*/ 602 w 658"/>
                <a:gd name="T5" fmla="*/ 146 h 660"/>
                <a:gd name="T6" fmla="*/ 652 w 658"/>
                <a:gd name="T7" fmla="*/ 264 h 660"/>
                <a:gd name="T8" fmla="*/ 658 w 658"/>
                <a:gd name="T9" fmla="*/ 364 h 660"/>
                <a:gd name="T10" fmla="*/ 620 w 658"/>
                <a:gd name="T11" fmla="*/ 488 h 660"/>
                <a:gd name="T12" fmla="*/ 538 w 658"/>
                <a:gd name="T13" fmla="*/ 584 h 660"/>
                <a:gd name="T14" fmla="*/ 428 w 658"/>
                <a:gd name="T15" fmla="*/ 644 h 660"/>
                <a:gd name="T16" fmla="*/ 330 w 658"/>
                <a:gd name="T17" fmla="*/ 660 h 660"/>
                <a:gd name="T18" fmla="*/ 200 w 658"/>
                <a:gd name="T19" fmla="*/ 634 h 660"/>
                <a:gd name="T20" fmla="*/ 96 w 658"/>
                <a:gd name="T21" fmla="*/ 564 h 660"/>
                <a:gd name="T22" fmla="*/ 26 w 658"/>
                <a:gd name="T23" fmla="*/ 458 h 660"/>
                <a:gd name="T24" fmla="*/ 0 w 658"/>
                <a:gd name="T25" fmla="*/ 330 h 660"/>
                <a:gd name="T26" fmla="*/ 14 w 658"/>
                <a:gd name="T27" fmla="*/ 232 h 660"/>
                <a:gd name="T28" fmla="*/ 74 w 658"/>
                <a:gd name="T29" fmla="*/ 120 h 660"/>
                <a:gd name="T30" fmla="*/ 172 w 658"/>
                <a:gd name="T31" fmla="*/ 40 h 660"/>
                <a:gd name="T32" fmla="*/ 296 w 658"/>
                <a:gd name="T33" fmla="*/ 2 h 660"/>
                <a:gd name="T34" fmla="*/ 412 w 658"/>
                <a:gd name="T35" fmla="*/ 202 h 660"/>
                <a:gd name="T36" fmla="*/ 438 w 658"/>
                <a:gd name="T37" fmla="*/ 222 h 660"/>
                <a:gd name="T38" fmla="*/ 470 w 658"/>
                <a:gd name="T39" fmla="*/ 270 h 660"/>
                <a:gd name="T40" fmla="*/ 482 w 658"/>
                <a:gd name="T41" fmla="*/ 330 h 660"/>
                <a:gd name="T42" fmla="*/ 476 w 658"/>
                <a:gd name="T43" fmla="*/ 374 h 660"/>
                <a:gd name="T44" fmla="*/ 448 w 658"/>
                <a:gd name="T45" fmla="*/ 426 h 660"/>
                <a:gd name="T46" fmla="*/ 416 w 658"/>
                <a:gd name="T47" fmla="*/ 454 h 660"/>
                <a:gd name="T48" fmla="*/ 360 w 658"/>
                <a:gd name="T49" fmla="*/ 478 h 660"/>
                <a:gd name="T50" fmla="*/ 316 w 658"/>
                <a:gd name="T51" fmla="*/ 480 h 660"/>
                <a:gd name="T52" fmla="*/ 258 w 658"/>
                <a:gd name="T53" fmla="*/ 462 h 660"/>
                <a:gd name="T54" fmla="*/ 224 w 658"/>
                <a:gd name="T55" fmla="*/ 436 h 660"/>
                <a:gd name="T56" fmla="*/ 192 w 658"/>
                <a:gd name="T57" fmla="*/ 388 h 660"/>
                <a:gd name="T58" fmla="*/ 180 w 658"/>
                <a:gd name="T59" fmla="*/ 330 h 660"/>
                <a:gd name="T60" fmla="*/ 186 w 658"/>
                <a:gd name="T61" fmla="*/ 284 h 660"/>
                <a:gd name="T62" fmla="*/ 214 w 658"/>
                <a:gd name="T63" fmla="*/ 232 h 660"/>
                <a:gd name="T64" fmla="*/ 218 w 658"/>
                <a:gd name="T65" fmla="*/ 160 h 660"/>
                <a:gd name="T66" fmla="*/ 186 w 658"/>
                <a:gd name="T67" fmla="*/ 186 h 660"/>
                <a:gd name="T68" fmla="*/ 144 w 658"/>
                <a:gd name="T69" fmla="*/ 250 h 660"/>
                <a:gd name="T70" fmla="*/ 128 w 658"/>
                <a:gd name="T71" fmla="*/ 330 h 660"/>
                <a:gd name="T72" fmla="*/ 136 w 658"/>
                <a:gd name="T73" fmla="*/ 390 h 660"/>
                <a:gd name="T74" fmla="*/ 174 w 658"/>
                <a:gd name="T75" fmla="*/ 458 h 660"/>
                <a:gd name="T76" fmla="*/ 216 w 658"/>
                <a:gd name="T77" fmla="*/ 498 h 660"/>
                <a:gd name="T78" fmla="*/ 290 w 658"/>
                <a:gd name="T79" fmla="*/ 528 h 660"/>
                <a:gd name="T80" fmla="*/ 352 w 658"/>
                <a:gd name="T81" fmla="*/ 532 h 660"/>
                <a:gd name="T82" fmla="*/ 428 w 658"/>
                <a:gd name="T83" fmla="*/ 508 h 660"/>
                <a:gd name="T84" fmla="*/ 474 w 658"/>
                <a:gd name="T85" fmla="*/ 472 h 660"/>
                <a:gd name="T86" fmla="*/ 518 w 658"/>
                <a:gd name="T87" fmla="*/ 408 h 660"/>
                <a:gd name="T88" fmla="*/ 534 w 658"/>
                <a:gd name="T89" fmla="*/ 330 h 660"/>
                <a:gd name="T90" fmla="*/ 524 w 658"/>
                <a:gd name="T91" fmla="*/ 268 h 660"/>
                <a:gd name="T92" fmla="*/ 488 w 658"/>
                <a:gd name="T93" fmla="*/ 200 h 660"/>
                <a:gd name="T94" fmla="*/ 438 w 658"/>
                <a:gd name="T95" fmla="*/ 156 h 660"/>
                <a:gd name="T96" fmla="*/ 356 w 658"/>
                <a:gd name="T97" fmla="*/ 296 h 66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658"/>
                <a:gd name="T148" fmla="*/ 0 h 660"/>
                <a:gd name="T149" fmla="*/ 658 w 658"/>
                <a:gd name="T150" fmla="*/ 660 h 66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658" h="660">
                  <a:moveTo>
                    <a:pt x="330" y="0"/>
                  </a:moveTo>
                  <a:lnTo>
                    <a:pt x="330" y="0"/>
                  </a:lnTo>
                  <a:lnTo>
                    <a:pt x="362" y="2"/>
                  </a:lnTo>
                  <a:lnTo>
                    <a:pt x="396" y="6"/>
                  </a:lnTo>
                  <a:lnTo>
                    <a:pt x="428" y="16"/>
                  </a:lnTo>
                  <a:lnTo>
                    <a:pt x="458" y="26"/>
                  </a:lnTo>
                  <a:lnTo>
                    <a:pt x="486" y="40"/>
                  </a:lnTo>
                  <a:lnTo>
                    <a:pt x="514" y="56"/>
                  </a:lnTo>
                  <a:lnTo>
                    <a:pt x="538" y="76"/>
                  </a:lnTo>
                  <a:lnTo>
                    <a:pt x="562" y="96"/>
                  </a:lnTo>
                  <a:lnTo>
                    <a:pt x="584" y="120"/>
                  </a:lnTo>
                  <a:lnTo>
                    <a:pt x="602" y="146"/>
                  </a:lnTo>
                  <a:lnTo>
                    <a:pt x="620" y="172"/>
                  </a:lnTo>
                  <a:lnTo>
                    <a:pt x="634" y="202"/>
                  </a:lnTo>
                  <a:lnTo>
                    <a:pt x="644" y="232"/>
                  </a:lnTo>
                  <a:lnTo>
                    <a:pt x="652" y="264"/>
                  </a:lnTo>
                  <a:lnTo>
                    <a:pt x="658" y="296"/>
                  </a:lnTo>
                  <a:lnTo>
                    <a:pt x="658" y="330"/>
                  </a:lnTo>
                  <a:lnTo>
                    <a:pt x="658" y="330"/>
                  </a:lnTo>
                  <a:lnTo>
                    <a:pt x="658" y="364"/>
                  </a:lnTo>
                  <a:lnTo>
                    <a:pt x="652" y="396"/>
                  </a:lnTo>
                  <a:lnTo>
                    <a:pt x="644" y="428"/>
                  </a:lnTo>
                  <a:lnTo>
                    <a:pt x="634" y="458"/>
                  </a:lnTo>
                  <a:lnTo>
                    <a:pt x="620" y="488"/>
                  </a:lnTo>
                  <a:lnTo>
                    <a:pt x="602" y="514"/>
                  </a:lnTo>
                  <a:lnTo>
                    <a:pt x="584" y="540"/>
                  </a:lnTo>
                  <a:lnTo>
                    <a:pt x="562" y="564"/>
                  </a:lnTo>
                  <a:lnTo>
                    <a:pt x="538" y="584"/>
                  </a:lnTo>
                  <a:lnTo>
                    <a:pt x="514" y="604"/>
                  </a:lnTo>
                  <a:lnTo>
                    <a:pt x="486" y="620"/>
                  </a:lnTo>
                  <a:lnTo>
                    <a:pt x="458" y="634"/>
                  </a:lnTo>
                  <a:lnTo>
                    <a:pt x="428" y="644"/>
                  </a:lnTo>
                  <a:lnTo>
                    <a:pt x="396" y="652"/>
                  </a:lnTo>
                  <a:lnTo>
                    <a:pt x="362" y="658"/>
                  </a:lnTo>
                  <a:lnTo>
                    <a:pt x="330" y="660"/>
                  </a:lnTo>
                  <a:lnTo>
                    <a:pt x="330" y="660"/>
                  </a:lnTo>
                  <a:lnTo>
                    <a:pt x="296" y="658"/>
                  </a:lnTo>
                  <a:lnTo>
                    <a:pt x="262" y="652"/>
                  </a:lnTo>
                  <a:lnTo>
                    <a:pt x="232" y="644"/>
                  </a:lnTo>
                  <a:lnTo>
                    <a:pt x="200" y="634"/>
                  </a:lnTo>
                  <a:lnTo>
                    <a:pt x="172" y="620"/>
                  </a:lnTo>
                  <a:lnTo>
                    <a:pt x="144" y="604"/>
                  </a:lnTo>
                  <a:lnTo>
                    <a:pt x="120" y="584"/>
                  </a:lnTo>
                  <a:lnTo>
                    <a:pt x="96" y="564"/>
                  </a:lnTo>
                  <a:lnTo>
                    <a:pt x="74" y="540"/>
                  </a:lnTo>
                  <a:lnTo>
                    <a:pt x="56" y="514"/>
                  </a:lnTo>
                  <a:lnTo>
                    <a:pt x="40" y="488"/>
                  </a:lnTo>
                  <a:lnTo>
                    <a:pt x="26" y="458"/>
                  </a:lnTo>
                  <a:lnTo>
                    <a:pt x="14" y="428"/>
                  </a:lnTo>
                  <a:lnTo>
                    <a:pt x="6" y="396"/>
                  </a:lnTo>
                  <a:lnTo>
                    <a:pt x="2" y="364"/>
                  </a:lnTo>
                  <a:lnTo>
                    <a:pt x="0" y="330"/>
                  </a:lnTo>
                  <a:lnTo>
                    <a:pt x="0" y="330"/>
                  </a:lnTo>
                  <a:lnTo>
                    <a:pt x="2" y="296"/>
                  </a:lnTo>
                  <a:lnTo>
                    <a:pt x="6" y="264"/>
                  </a:lnTo>
                  <a:lnTo>
                    <a:pt x="14" y="232"/>
                  </a:lnTo>
                  <a:lnTo>
                    <a:pt x="26" y="202"/>
                  </a:lnTo>
                  <a:lnTo>
                    <a:pt x="40" y="172"/>
                  </a:lnTo>
                  <a:lnTo>
                    <a:pt x="56" y="146"/>
                  </a:lnTo>
                  <a:lnTo>
                    <a:pt x="74" y="120"/>
                  </a:lnTo>
                  <a:lnTo>
                    <a:pt x="96" y="96"/>
                  </a:lnTo>
                  <a:lnTo>
                    <a:pt x="120" y="76"/>
                  </a:lnTo>
                  <a:lnTo>
                    <a:pt x="144" y="56"/>
                  </a:lnTo>
                  <a:lnTo>
                    <a:pt x="172" y="40"/>
                  </a:lnTo>
                  <a:lnTo>
                    <a:pt x="200" y="26"/>
                  </a:lnTo>
                  <a:lnTo>
                    <a:pt x="232" y="16"/>
                  </a:lnTo>
                  <a:lnTo>
                    <a:pt x="262" y="6"/>
                  </a:lnTo>
                  <a:lnTo>
                    <a:pt x="296" y="2"/>
                  </a:lnTo>
                  <a:lnTo>
                    <a:pt x="330" y="0"/>
                  </a:lnTo>
                  <a:lnTo>
                    <a:pt x="330" y="0"/>
                  </a:lnTo>
                  <a:close/>
                  <a:moveTo>
                    <a:pt x="438" y="156"/>
                  </a:moveTo>
                  <a:lnTo>
                    <a:pt x="412" y="202"/>
                  </a:lnTo>
                  <a:lnTo>
                    <a:pt x="412" y="202"/>
                  </a:lnTo>
                  <a:lnTo>
                    <a:pt x="426" y="212"/>
                  </a:lnTo>
                  <a:lnTo>
                    <a:pt x="438" y="222"/>
                  </a:lnTo>
                  <a:lnTo>
                    <a:pt x="438" y="222"/>
                  </a:lnTo>
                  <a:lnTo>
                    <a:pt x="448" y="232"/>
                  </a:lnTo>
                  <a:lnTo>
                    <a:pt x="456" y="244"/>
                  </a:lnTo>
                  <a:lnTo>
                    <a:pt x="464" y="256"/>
                  </a:lnTo>
                  <a:lnTo>
                    <a:pt x="470" y="270"/>
                  </a:lnTo>
                  <a:lnTo>
                    <a:pt x="476" y="284"/>
                  </a:lnTo>
                  <a:lnTo>
                    <a:pt x="478" y="298"/>
                  </a:lnTo>
                  <a:lnTo>
                    <a:pt x="482" y="314"/>
                  </a:lnTo>
                  <a:lnTo>
                    <a:pt x="482" y="330"/>
                  </a:lnTo>
                  <a:lnTo>
                    <a:pt x="482" y="330"/>
                  </a:lnTo>
                  <a:lnTo>
                    <a:pt x="482" y="344"/>
                  </a:lnTo>
                  <a:lnTo>
                    <a:pt x="478" y="360"/>
                  </a:lnTo>
                  <a:lnTo>
                    <a:pt x="476" y="374"/>
                  </a:lnTo>
                  <a:lnTo>
                    <a:pt x="470" y="388"/>
                  </a:lnTo>
                  <a:lnTo>
                    <a:pt x="464" y="402"/>
                  </a:lnTo>
                  <a:lnTo>
                    <a:pt x="456" y="414"/>
                  </a:lnTo>
                  <a:lnTo>
                    <a:pt x="448" y="426"/>
                  </a:lnTo>
                  <a:lnTo>
                    <a:pt x="438" y="436"/>
                  </a:lnTo>
                  <a:lnTo>
                    <a:pt x="438" y="436"/>
                  </a:lnTo>
                  <a:lnTo>
                    <a:pt x="426" y="446"/>
                  </a:lnTo>
                  <a:lnTo>
                    <a:pt x="416" y="454"/>
                  </a:lnTo>
                  <a:lnTo>
                    <a:pt x="402" y="462"/>
                  </a:lnTo>
                  <a:lnTo>
                    <a:pt x="390" y="468"/>
                  </a:lnTo>
                  <a:lnTo>
                    <a:pt x="376" y="474"/>
                  </a:lnTo>
                  <a:lnTo>
                    <a:pt x="360" y="478"/>
                  </a:lnTo>
                  <a:lnTo>
                    <a:pt x="346" y="480"/>
                  </a:lnTo>
                  <a:lnTo>
                    <a:pt x="330" y="480"/>
                  </a:lnTo>
                  <a:lnTo>
                    <a:pt x="330" y="480"/>
                  </a:lnTo>
                  <a:lnTo>
                    <a:pt x="316" y="480"/>
                  </a:lnTo>
                  <a:lnTo>
                    <a:pt x="300" y="478"/>
                  </a:lnTo>
                  <a:lnTo>
                    <a:pt x="286" y="474"/>
                  </a:lnTo>
                  <a:lnTo>
                    <a:pt x="272" y="468"/>
                  </a:lnTo>
                  <a:lnTo>
                    <a:pt x="258" y="462"/>
                  </a:lnTo>
                  <a:lnTo>
                    <a:pt x="246" y="454"/>
                  </a:lnTo>
                  <a:lnTo>
                    <a:pt x="234" y="446"/>
                  </a:lnTo>
                  <a:lnTo>
                    <a:pt x="224" y="436"/>
                  </a:lnTo>
                  <a:lnTo>
                    <a:pt x="224" y="436"/>
                  </a:lnTo>
                  <a:lnTo>
                    <a:pt x="214" y="426"/>
                  </a:lnTo>
                  <a:lnTo>
                    <a:pt x="204" y="414"/>
                  </a:lnTo>
                  <a:lnTo>
                    <a:pt x="198" y="402"/>
                  </a:lnTo>
                  <a:lnTo>
                    <a:pt x="192" y="388"/>
                  </a:lnTo>
                  <a:lnTo>
                    <a:pt x="186" y="374"/>
                  </a:lnTo>
                  <a:lnTo>
                    <a:pt x="182" y="360"/>
                  </a:lnTo>
                  <a:lnTo>
                    <a:pt x="180" y="344"/>
                  </a:lnTo>
                  <a:lnTo>
                    <a:pt x="180" y="330"/>
                  </a:lnTo>
                  <a:lnTo>
                    <a:pt x="180" y="330"/>
                  </a:lnTo>
                  <a:lnTo>
                    <a:pt x="180" y="314"/>
                  </a:lnTo>
                  <a:lnTo>
                    <a:pt x="182" y="298"/>
                  </a:lnTo>
                  <a:lnTo>
                    <a:pt x="186" y="284"/>
                  </a:lnTo>
                  <a:lnTo>
                    <a:pt x="192" y="270"/>
                  </a:lnTo>
                  <a:lnTo>
                    <a:pt x="198" y="256"/>
                  </a:lnTo>
                  <a:lnTo>
                    <a:pt x="204" y="244"/>
                  </a:lnTo>
                  <a:lnTo>
                    <a:pt x="214" y="232"/>
                  </a:lnTo>
                  <a:lnTo>
                    <a:pt x="224" y="222"/>
                  </a:lnTo>
                  <a:lnTo>
                    <a:pt x="224" y="222"/>
                  </a:lnTo>
                  <a:lnTo>
                    <a:pt x="244" y="206"/>
                  </a:lnTo>
                  <a:lnTo>
                    <a:pt x="218" y="160"/>
                  </a:lnTo>
                  <a:lnTo>
                    <a:pt x="218" y="160"/>
                  </a:lnTo>
                  <a:lnTo>
                    <a:pt x="202" y="172"/>
                  </a:lnTo>
                  <a:lnTo>
                    <a:pt x="186" y="186"/>
                  </a:lnTo>
                  <a:lnTo>
                    <a:pt x="186" y="186"/>
                  </a:lnTo>
                  <a:lnTo>
                    <a:pt x="174" y="200"/>
                  </a:lnTo>
                  <a:lnTo>
                    <a:pt x="162" y="216"/>
                  </a:lnTo>
                  <a:lnTo>
                    <a:pt x="152" y="232"/>
                  </a:lnTo>
                  <a:lnTo>
                    <a:pt x="144" y="250"/>
                  </a:lnTo>
                  <a:lnTo>
                    <a:pt x="136" y="268"/>
                  </a:lnTo>
                  <a:lnTo>
                    <a:pt x="132" y="288"/>
                  </a:lnTo>
                  <a:lnTo>
                    <a:pt x="128" y="308"/>
                  </a:lnTo>
                  <a:lnTo>
                    <a:pt x="128" y="330"/>
                  </a:lnTo>
                  <a:lnTo>
                    <a:pt x="128" y="330"/>
                  </a:lnTo>
                  <a:lnTo>
                    <a:pt x="128" y="350"/>
                  </a:lnTo>
                  <a:lnTo>
                    <a:pt x="132" y="370"/>
                  </a:lnTo>
                  <a:lnTo>
                    <a:pt x="136" y="390"/>
                  </a:lnTo>
                  <a:lnTo>
                    <a:pt x="144" y="408"/>
                  </a:lnTo>
                  <a:lnTo>
                    <a:pt x="152" y="426"/>
                  </a:lnTo>
                  <a:lnTo>
                    <a:pt x="162" y="442"/>
                  </a:lnTo>
                  <a:lnTo>
                    <a:pt x="174" y="458"/>
                  </a:lnTo>
                  <a:lnTo>
                    <a:pt x="186" y="472"/>
                  </a:lnTo>
                  <a:lnTo>
                    <a:pt x="186" y="472"/>
                  </a:lnTo>
                  <a:lnTo>
                    <a:pt x="202" y="486"/>
                  </a:lnTo>
                  <a:lnTo>
                    <a:pt x="216" y="498"/>
                  </a:lnTo>
                  <a:lnTo>
                    <a:pt x="234" y="508"/>
                  </a:lnTo>
                  <a:lnTo>
                    <a:pt x="252" y="516"/>
                  </a:lnTo>
                  <a:lnTo>
                    <a:pt x="270" y="524"/>
                  </a:lnTo>
                  <a:lnTo>
                    <a:pt x="290" y="528"/>
                  </a:lnTo>
                  <a:lnTo>
                    <a:pt x="310" y="532"/>
                  </a:lnTo>
                  <a:lnTo>
                    <a:pt x="330" y="532"/>
                  </a:lnTo>
                  <a:lnTo>
                    <a:pt x="330" y="532"/>
                  </a:lnTo>
                  <a:lnTo>
                    <a:pt x="352" y="532"/>
                  </a:lnTo>
                  <a:lnTo>
                    <a:pt x="372" y="528"/>
                  </a:lnTo>
                  <a:lnTo>
                    <a:pt x="390" y="524"/>
                  </a:lnTo>
                  <a:lnTo>
                    <a:pt x="410" y="516"/>
                  </a:lnTo>
                  <a:lnTo>
                    <a:pt x="428" y="508"/>
                  </a:lnTo>
                  <a:lnTo>
                    <a:pt x="444" y="498"/>
                  </a:lnTo>
                  <a:lnTo>
                    <a:pt x="460" y="486"/>
                  </a:lnTo>
                  <a:lnTo>
                    <a:pt x="474" y="472"/>
                  </a:lnTo>
                  <a:lnTo>
                    <a:pt x="474" y="472"/>
                  </a:lnTo>
                  <a:lnTo>
                    <a:pt x="488" y="458"/>
                  </a:lnTo>
                  <a:lnTo>
                    <a:pt x="498" y="442"/>
                  </a:lnTo>
                  <a:lnTo>
                    <a:pt x="510" y="426"/>
                  </a:lnTo>
                  <a:lnTo>
                    <a:pt x="518" y="408"/>
                  </a:lnTo>
                  <a:lnTo>
                    <a:pt x="524" y="390"/>
                  </a:lnTo>
                  <a:lnTo>
                    <a:pt x="530" y="370"/>
                  </a:lnTo>
                  <a:lnTo>
                    <a:pt x="532" y="350"/>
                  </a:lnTo>
                  <a:lnTo>
                    <a:pt x="534" y="330"/>
                  </a:lnTo>
                  <a:lnTo>
                    <a:pt x="534" y="330"/>
                  </a:lnTo>
                  <a:lnTo>
                    <a:pt x="532" y="308"/>
                  </a:lnTo>
                  <a:lnTo>
                    <a:pt x="530" y="288"/>
                  </a:lnTo>
                  <a:lnTo>
                    <a:pt x="524" y="268"/>
                  </a:lnTo>
                  <a:lnTo>
                    <a:pt x="518" y="250"/>
                  </a:lnTo>
                  <a:lnTo>
                    <a:pt x="510" y="232"/>
                  </a:lnTo>
                  <a:lnTo>
                    <a:pt x="498" y="216"/>
                  </a:lnTo>
                  <a:lnTo>
                    <a:pt x="488" y="200"/>
                  </a:lnTo>
                  <a:lnTo>
                    <a:pt x="474" y="186"/>
                  </a:lnTo>
                  <a:lnTo>
                    <a:pt x="474" y="186"/>
                  </a:lnTo>
                  <a:lnTo>
                    <a:pt x="458" y="170"/>
                  </a:lnTo>
                  <a:lnTo>
                    <a:pt x="438" y="156"/>
                  </a:lnTo>
                  <a:lnTo>
                    <a:pt x="438" y="156"/>
                  </a:lnTo>
                  <a:close/>
                  <a:moveTo>
                    <a:pt x="300" y="48"/>
                  </a:moveTo>
                  <a:lnTo>
                    <a:pt x="300" y="296"/>
                  </a:lnTo>
                  <a:lnTo>
                    <a:pt x="356" y="296"/>
                  </a:lnTo>
                  <a:lnTo>
                    <a:pt x="356" y="48"/>
                  </a:lnTo>
                  <a:lnTo>
                    <a:pt x="300" y="48"/>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72585" tIns="36293" rIns="72585" bIns="36293"/>
            <a:lstStyle/>
            <a:p>
              <a:endParaRPr lang="zh-CN" altLang="zh-CN">
                <a:solidFill>
                  <a:srgbClr val="000000"/>
                </a:solidFill>
                <a:latin typeface="Impact" pitchFamily="34" charset="0"/>
                <a:ea typeface="微软雅黑" pitchFamily="34" charset="-122"/>
                <a:sym typeface="Impact" pitchFamily="34" charset="0"/>
              </a:endParaRPr>
            </a:p>
          </p:txBody>
        </p:sp>
      </p:grpSp>
      <p:grpSp>
        <p:nvGrpSpPr>
          <p:cNvPr id="51" name="组合 50"/>
          <p:cNvGrpSpPr/>
          <p:nvPr/>
        </p:nvGrpSpPr>
        <p:grpSpPr>
          <a:xfrm>
            <a:off x="3092350" y="4289790"/>
            <a:ext cx="718443" cy="709527"/>
            <a:chOff x="3092350" y="4289790"/>
            <a:chExt cx="718443" cy="709527"/>
          </a:xfrm>
        </p:grpSpPr>
        <p:sp>
          <p:nvSpPr>
            <p:cNvPr id="43" name="椭圆 29"/>
            <p:cNvSpPr>
              <a:spLocks noChangeArrowheads="1"/>
            </p:cNvSpPr>
            <p:nvPr/>
          </p:nvSpPr>
          <p:spPr bwMode="auto">
            <a:xfrm>
              <a:off x="3092350" y="4289790"/>
              <a:ext cx="718443" cy="709527"/>
            </a:xfrm>
            <a:prstGeom prst="ellipse">
              <a:avLst/>
            </a:prstGeom>
            <a:solidFill>
              <a:srgbClr val="A6BABA"/>
            </a:solidFill>
            <a:ln>
              <a:noFill/>
            </a:ln>
            <a:extLst>
              <a:ext uri="{91240B29-F687-4F45-9708-019B960494DF}">
                <a14:hiddenLine xmlns:a14="http://schemas.microsoft.com/office/drawing/2010/main" w="9525">
                  <a:solidFill>
                    <a:srgbClr val="000000"/>
                  </a:solidFill>
                  <a:round/>
                  <a:headEnd/>
                  <a:tailEnd/>
                </a14:hiddenLine>
              </a:ext>
            </a:extLst>
          </p:spPr>
          <p:txBody>
            <a:bodyPr lIns="72585" tIns="36293" rIns="72585" bIns="36293" anchor="ctr"/>
            <a:lstStyle/>
            <a:p>
              <a:pPr algn="ctr"/>
              <a:endParaRPr lang="zh-CN" altLang="zh-CN">
                <a:solidFill>
                  <a:srgbClr val="FFFFFF"/>
                </a:solidFill>
              </a:endParaRPr>
            </a:p>
          </p:txBody>
        </p:sp>
        <p:sp>
          <p:nvSpPr>
            <p:cNvPr id="48" name="Freeform 22"/>
            <p:cNvSpPr>
              <a:spLocks noEditPoints="1" noChangeArrowheads="1"/>
            </p:cNvSpPr>
            <p:nvPr/>
          </p:nvSpPr>
          <p:spPr bwMode="auto">
            <a:xfrm>
              <a:off x="3214899" y="4472715"/>
              <a:ext cx="473349" cy="343677"/>
            </a:xfrm>
            <a:custGeom>
              <a:avLst/>
              <a:gdLst>
                <a:gd name="T0" fmla="*/ 54 w 648"/>
                <a:gd name="T1" fmla="*/ 18 h 476"/>
                <a:gd name="T2" fmla="*/ 72 w 648"/>
                <a:gd name="T3" fmla="*/ 0 h 476"/>
                <a:gd name="T4" fmla="*/ 170 w 648"/>
                <a:gd name="T5" fmla="*/ 6 h 476"/>
                <a:gd name="T6" fmla="*/ 600 w 648"/>
                <a:gd name="T7" fmla="*/ 66 h 476"/>
                <a:gd name="T8" fmla="*/ 626 w 648"/>
                <a:gd name="T9" fmla="*/ 74 h 476"/>
                <a:gd name="T10" fmla="*/ 648 w 648"/>
                <a:gd name="T11" fmla="*/ 106 h 476"/>
                <a:gd name="T12" fmla="*/ 648 w 648"/>
                <a:gd name="T13" fmla="*/ 438 h 476"/>
                <a:gd name="T14" fmla="*/ 626 w 648"/>
                <a:gd name="T15" fmla="*/ 468 h 476"/>
                <a:gd name="T16" fmla="*/ 48 w 648"/>
                <a:gd name="T17" fmla="*/ 476 h 476"/>
                <a:gd name="T18" fmla="*/ 22 w 648"/>
                <a:gd name="T19" fmla="*/ 468 h 476"/>
                <a:gd name="T20" fmla="*/ 0 w 648"/>
                <a:gd name="T21" fmla="*/ 438 h 476"/>
                <a:gd name="T22" fmla="*/ 0 w 648"/>
                <a:gd name="T23" fmla="*/ 106 h 476"/>
                <a:gd name="T24" fmla="*/ 22 w 648"/>
                <a:gd name="T25" fmla="*/ 74 h 476"/>
                <a:gd name="T26" fmla="*/ 48 w 648"/>
                <a:gd name="T27" fmla="*/ 66 h 476"/>
                <a:gd name="T28" fmla="*/ 74 w 648"/>
                <a:gd name="T29" fmla="*/ 428 h 476"/>
                <a:gd name="T30" fmla="*/ 68 w 648"/>
                <a:gd name="T31" fmla="*/ 108 h 476"/>
                <a:gd name="T32" fmla="*/ 54 w 648"/>
                <a:gd name="T33" fmla="*/ 100 h 476"/>
                <a:gd name="T34" fmla="*/ 32 w 648"/>
                <a:gd name="T35" fmla="*/ 122 h 476"/>
                <a:gd name="T36" fmla="*/ 28 w 648"/>
                <a:gd name="T37" fmla="*/ 404 h 476"/>
                <a:gd name="T38" fmla="*/ 40 w 648"/>
                <a:gd name="T39" fmla="*/ 434 h 476"/>
                <a:gd name="T40" fmla="*/ 70 w 648"/>
                <a:gd name="T41" fmla="*/ 446 h 476"/>
                <a:gd name="T42" fmla="*/ 116 w 648"/>
                <a:gd name="T43" fmla="*/ 214 h 476"/>
                <a:gd name="T44" fmla="*/ 116 w 648"/>
                <a:gd name="T45" fmla="*/ 128 h 476"/>
                <a:gd name="T46" fmla="*/ 394 w 648"/>
                <a:gd name="T47" fmla="*/ 128 h 476"/>
                <a:gd name="T48" fmla="*/ 342 w 648"/>
                <a:gd name="T49" fmla="*/ 150 h 476"/>
                <a:gd name="T50" fmla="*/ 302 w 648"/>
                <a:gd name="T51" fmla="*/ 190 h 476"/>
                <a:gd name="T52" fmla="*/ 280 w 648"/>
                <a:gd name="T53" fmla="*/ 242 h 476"/>
                <a:gd name="T54" fmla="*/ 278 w 648"/>
                <a:gd name="T55" fmla="*/ 288 h 476"/>
                <a:gd name="T56" fmla="*/ 294 w 648"/>
                <a:gd name="T57" fmla="*/ 342 h 476"/>
                <a:gd name="T58" fmla="*/ 330 w 648"/>
                <a:gd name="T59" fmla="*/ 386 h 476"/>
                <a:gd name="T60" fmla="*/ 380 w 648"/>
                <a:gd name="T61" fmla="*/ 412 h 476"/>
                <a:gd name="T62" fmla="*/ 424 w 648"/>
                <a:gd name="T63" fmla="*/ 418 h 476"/>
                <a:gd name="T64" fmla="*/ 480 w 648"/>
                <a:gd name="T65" fmla="*/ 408 h 476"/>
                <a:gd name="T66" fmla="*/ 526 w 648"/>
                <a:gd name="T67" fmla="*/ 376 h 476"/>
                <a:gd name="T68" fmla="*/ 558 w 648"/>
                <a:gd name="T69" fmla="*/ 330 h 476"/>
                <a:gd name="T70" fmla="*/ 570 w 648"/>
                <a:gd name="T71" fmla="*/ 272 h 476"/>
                <a:gd name="T72" fmla="*/ 564 w 648"/>
                <a:gd name="T73" fmla="*/ 228 h 476"/>
                <a:gd name="T74" fmla="*/ 536 w 648"/>
                <a:gd name="T75" fmla="*/ 178 h 476"/>
                <a:gd name="T76" fmla="*/ 494 w 648"/>
                <a:gd name="T77" fmla="*/ 142 h 476"/>
                <a:gd name="T78" fmla="*/ 438 w 648"/>
                <a:gd name="T79" fmla="*/ 126 h 476"/>
                <a:gd name="T80" fmla="*/ 426 w 648"/>
                <a:gd name="T81" fmla="*/ 176 h 476"/>
                <a:gd name="T82" fmla="*/ 358 w 648"/>
                <a:gd name="T83" fmla="*/ 204 h 476"/>
                <a:gd name="T84" fmla="*/ 330 w 648"/>
                <a:gd name="T85" fmla="*/ 272 h 476"/>
                <a:gd name="T86" fmla="*/ 336 w 648"/>
                <a:gd name="T87" fmla="*/ 308 h 476"/>
                <a:gd name="T88" fmla="*/ 340 w 648"/>
                <a:gd name="T89" fmla="*/ 314 h 476"/>
                <a:gd name="T90" fmla="*/ 372 w 648"/>
                <a:gd name="T91" fmla="*/ 246 h 476"/>
                <a:gd name="T92" fmla="*/ 450 w 648"/>
                <a:gd name="T93" fmla="*/ 218 h 476"/>
                <a:gd name="T94" fmla="*/ 502 w 648"/>
                <a:gd name="T95" fmla="*/ 230 h 476"/>
                <a:gd name="T96" fmla="*/ 502 w 648"/>
                <a:gd name="T97" fmla="*/ 214 h 476"/>
                <a:gd name="T98" fmla="*/ 456 w 648"/>
                <a:gd name="T99" fmla="*/ 180 h 476"/>
                <a:gd name="T100" fmla="*/ 424 w 648"/>
                <a:gd name="T101" fmla="*/ 158 h 476"/>
                <a:gd name="T102" fmla="*/ 360 w 648"/>
                <a:gd name="T103" fmla="*/ 178 h 476"/>
                <a:gd name="T104" fmla="*/ 312 w 648"/>
                <a:gd name="T105" fmla="*/ 250 h 476"/>
                <a:gd name="T106" fmla="*/ 318 w 648"/>
                <a:gd name="T107" fmla="*/ 316 h 476"/>
                <a:gd name="T108" fmla="*/ 380 w 648"/>
                <a:gd name="T109" fmla="*/ 376 h 476"/>
                <a:gd name="T110" fmla="*/ 446 w 648"/>
                <a:gd name="T111" fmla="*/ 384 h 476"/>
                <a:gd name="T112" fmla="*/ 518 w 648"/>
                <a:gd name="T113" fmla="*/ 336 h 476"/>
                <a:gd name="T114" fmla="*/ 536 w 648"/>
                <a:gd name="T115" fmla="*/ 272 h 476"/>
                <a:gd name="T116" fmla="*/ 504 w 648"/>
                <a:gd name="T117" fmla="*/ 192 h 476"/>
                <a:gd name="T118" fmla="*/ 424 w 648"/>
                <a:gd name="T119" fmla="*/ 158 h 47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648"/>
                <a:gd name="T181" fmla="*/ 0 h 476"/>
                <a:gd name="T182" fmla="*/ 648 w 648"/>
                <a:gd name="T183" fmla="*/ 476 h 47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648" h="476">
                  <a:moveTo>
                    <a:pt x="48" y="66"/>
                  </a:moveTo>
                  <a:lnTo>
                    <a:pt x="54" y="66"/>
                  </a:lnTo>
                  <a:lnTo>
                    <a:pt x="54" y="18"/>
                  </a:lnTo>
                  <a:lnTo>
                    <a:pt x="54" y="18"/>
                  </a:lnTo>
                  <a:lnTo>
                    <a:pt x="56" y="12"/>
                  </a:lnTo>
                  <a:lnTo>
                    <a:pt x="60" y="6"/>
                  </a:lnTo>
                  <a:lnTo>
                    <a:pt x="66" y="2"/>
                  </a:lnTo>
                  <a:lnTo>
                    <a:pt x="72" y="0"/>
                  </a:lnTo>
                  <a:lnTo>
                    <a:pt x="158" y="0"/>
                  </a:lnTo>
                  <a:lnTo>
                    <a:pt x="158" y="0"/>
                  </a:lnTo>
                  <a:lnTo>
                    <a:pt x="164" y="2"/>
                  </a:lnTo>
                  <a:lnTo>
                    <a:pt x="170" y="6"/>
                  </a:lnTo>
                  <a:lnTo>
                    <a:pt x="174" y="12"/>
                  </a:lnTo>
                  <a:lnTo>
                    <a:pt x="176" y="18"/>
                  </a:lnTo>
                  <a:lnTo>
                    <a:pt x="176" y="66"/>
                  </a:lnTo>
                  <a:lnTo>
                    <a:pt x="600" y="66"/>
                  </a:lnTo>
                  <a:lnTo>
                    <a:pt x="600" y="66"/>
                  </a:lnTo>
                  <a:lnTo>
                    <a:pt x="610" y="68"/>
                  </a:lnTo>
                  <a:lnTo>
                    <a:pt x="618" y="70"/>
                  </a:lnTo>
                  <a:lnTo>
                    <a:pt x="626" y="74"/>
                  </a:lnTo>
                  <a:lnTo>
                    <a:pt x="634" y="80"/>
                  </a:lnTo>
                  <a:lnTo>
                    <a:pt x="640" y="88"/>
                  </a:lnTo>
                  <a:lnTo>
                    <a:pt x="644" y="96"/>
                  </a:lnTo>
                  <a:lnTo>
                    <a:pt x="648" y="106"/>
                  </a:lnTo>
                  <a:lnTo>
                    <a:pt x="648" y="114"/>
                  </a:lnTo>
                  <a:lnTo>
                    <a:pt x="648" y="428"/>
                  </a:lnTo>
                  <a:lnTo>
                    <a:pt x="648" y="428"/>
                  </a:lnTo>
                  <a:lnTo>
                    <a:pt x="648" y="438"/>
                  </a:lnTo>
                  <a:lnTo>
                    <a:pt x="644" y="446"/>
                  </a:lnTo>
                  <a:lnTo>
                    <a:pt x="640" y="454"/>
                  </a:lnTo>
                  <a:lnTo>
                    <a:pt x="634" y="462"/>
                  </a:lnTo>
                  <a:lnTo>
                    <a:pt x="626" y="468"/>
                  </a:lnTo>
                  <a:lnTo>
                    <a:pt x="618" y="472"/>
                  </a:lnTo>
                  <a:lnTo>
                    <a:pt x="610" y="476"/>
                  </a:lnTo>
                  <a:lnTo>
                    <a:pt x="600" y="476"/>
                  </a:lnTo>
                  <a:lnTo>
                    <a:pt x="48" y="476"/>
                  </a:lnTo>
                  <a:lnTo>
                    <a:pt x="48" y="476"/>
                  </a:lnTo>
                  <a:lnTo>
                    <a:pt x="38" y="476"/>
                  </a:lnTo>
                  <a:lnTo>
                    <a:pt x="30" y="472"/>
                  </a:lnTo>
                  <a:lnTo>
                    <a:pt x="22" y="468"/>
                  </a:lnTo>
                  <a:lnTo>
                    <a:pt x="14" y="462"/>
                  </a:lnTo>
                  <a:lnTo>
                    <a:pt x="8" y="454"/>
                  </a:lnTo>
                  <a:lnTo>
                    <a:pt x="4" y="446"/>
                  </a:lnTo>
                  <a:lnTo>
                    <a:pt x="0" y="438"/>
                  </a:lnTo>
                  <a:lnTo>
                    <a:pt x="0" y="428"/>
                  </a:lnTo>
                  <a:lnTo>
                    <a:pt x="0" y="114"/>
                  </a:lnTo>
                  <a:lnTo>
                    <a:pt x="0" y="114"/>
                  </a:lnTo>
                  <a:lnTo>
                    <a:pt x="0" y="106"/>
                  </a:lnTo>
                  <a:lnTo>
                    <a:pt x="4" y="96"/>
                  </a:lnTo>
                  <a:lnTo>
                    <a:pt x="8" y="88"/>
                  </a:lnTo>
                  <a:lnTo>
                    <a:pt x="14" y="80"/>
                  </a:lnTo>
                  <a:lnTo>
                    <a:pt x="22" y="74"/>
                  </a:lnTo>
                  <a:lnTo>
                    <a:pt x="30" y="70"/>
                  </a:lnTo>
                  <a:lnTo>
                    <a:pt x="38" y="68"/>
                  </a:lnTo>
                  <a:lnTo>
                    <a:pt x="48" y="66"/>
                  </a:lnTo>
                  <a:lnTo>
                    <a:pt x="48" y="66"/>
                  </a:lnTo>
                  <a:close/>
                  <a:moveTo>
                    <a:pt x="90" y="446"/>
                  </a:moveTo>
                  <a:lnTo>
                    <a:pt x="90" y="446"/>
                  </a:lnTo>
                  <a:lnTo>
                    <a:pt x="80" y="438"/>
                  </a:lnTo>
                  <a:lnTo>
                    <a:pt x="74" y="428"/>
                  </a:lnTo>
                  <a:lnTo>
                    <a:pt x="70" y="418"/>
                  </a:lnTo>
                  <a:lnTo>
                    <a:pt x="68" y="406"/>
                  </a:lnTo>
                  <a:lnTo>
                    <a:pt x="68" y="108"/>
                  </a:lnTo>
                  <a:lnTo>
                    <a:pt x="68" y="108"/>
                  </a:lnTo>
                  <a:lnTo>
                    <a:pt x="68" y="98"/>
                  </a:lnTo>
                  <a:lnTo>
                    <a:pt x="68" y="98"/>
                  </a:lnTo>
                  <a:lnTo>
                    <a:pt x="60" y="98"/>
                  </a:lnTo>
                  <a:lnTo>
                    <a:pt x="54" y="100"/>
                  </a:lnTo>
                  <a:lnTo>
                    <a:pt x="46" y="104"/>
                  </a:lnTo>
                  <a:lnTo>
                    <a:pt x="40" y="110"/>
                  </a:lnTo>
                  <a:lnTo>
                    <a:pt x="36" y="116"/>
                  </a:lnTo>
                  <a:lnTo>
                    <a:pt x="32" y="122"/>
                  </a:lnTo>
                  <a:lnTo>
                    <a:pt x="30" y="130"/>
                  </a:lnTo>
                  <a:lnTo>
                    <a:pt x="28" y="138"/>
                  </a:lnTo>
                  <a:lnTo>
                    <a:pt x="28" y="404"/>
                  </a:lnTo>
                  <a:lnTo>
                    <a:pt x="28" y="404"/>
                  </a:lnTo>
                  <a:lnTo>
                    <a:pt x="30" y="412"/>
                  </a:lnTo>
                  <a:lnTo>
                    <a:pt x="32" y="420"/>
                  </a:lnTo>
                  <a:lnTo>
                    <a:pt x="36" y="426"/>
                  </a:lnTo>
                  <a:lnTo>
                    <a:pt x="40" y="434"/>
                  </a:lnTo>
                  <a:lnTo>
                    <a:pt x="46" y="438"/>
                  </a:lnTo>
                  <a:lnTo>
                    <a:pt x="54" y="442"/>
                  </a:lnTo>
                  <a:lnTo>
                    <a:pt x="62" y="444"/>
                  </a:lnTo>
                  <a:lnTo>
                    <a:pt x="70" y="446"/>
                  </a:lnTo>
                  <a:lnTo>
                    <a:pt x="90" y="446"/>
                  </a:lnTo>
                  <a:lnTo>
                    <a:pt x="90" y="446"/>
                  </a:lnTo>
                  <a:close/>
                  <a:moveTo>
                    <a:pt x="116" y="128"/>
                  </a:moveTo>
                  <a:lnTo>
                    <a:pt x="116" y="214"/>
                  </a:lnTo>
                  <a:lnTo>
                    <a:pt x="256" y="214"/>
                  </a:lnTo>
                  <a:lnTo>
                    <a:pt x="256" y="128"/>
                  </a:lnTo>
                  <a:lnTo>
                    <a:pt x="116" y="128"/>
                  </a:lnTo>
                  <a:lnTo>
                    <a:pt x="116" y="128"/>
                  </a:lnTo>
                  <a:close/>
                  <a:moveTo>
                    <a:pt x="424" y="126"/>
                  </a:moveTo>
                  <a:lnTo>
                    <a:pt x="424" y="126"/>
                  </a:lnTo>
                  <a:lnTo>
                    <a:pt x="408" y="126"/>
                  </a:lnTo>
                  <a:lnTo>
                    <a:pt x="394" y="128"/>
                  </a:lnTo>
                  <a:lnTo>
                    <a:pt x="380" y="132"/>
                  </a:lnTo>
                  <a:lnTo>
                    <a:pt x="366" y="136"/>
                  </a:lnTo>
                  <a:lnTo>
                    <a:pt x="354" y="142"/>
                  </a:lnTo>
                  <a:lnTo>
                    <a:pt x="342" y="150"/>
                  </a:lnTo>
                  <a:lnTo>
                    <a:pt x="330" y="158"/>
                  </a:lnTo>
                  <a:lnTo>
                    <a:pt x="320" y="168"/>
                  </a:lnTo>
                  <a:lnTo>
                    <a:pt x="310" y="178"/>
                  </a:lnTo>
                  <a:lnTo>
                    <a:pt x="302" y="190"/>
                  </a:lnTo>
                  <a:lnTo>
                    <a:pt x="294" y="202"/>
                  </a:lnTo>
                  <a:lnTo>
                    <a:pt x="288" y="214"/>
                  </a:lnTo>
                  <a:lnTo>
                    <a:pt x="282" y="228"/>
                  </a:lnTo>
                  <a:lnTo>
                    <a:pt x="280" y="242"/>
                  </a:lnTo>
                  <a:lnTo>
                    <a:pt x="278" y="258"/>
                  </a:lnTo>
                  <a:lnTo>
                    <a:pt x="276" y="272"/>
                  </a:lnTo>
                  <a:lnTo>
                    <a:pt x="276" y="272"/>
                  </a:lnTo>
                  <a:lnTo>
                    <a:pt x="278" y="288"/>
                  </a:lnTo>
                  <a:lnTo>
                    <a:pt x="280" y="302"/>
                  </a:lnTo>
                  <a:lnTo>
                    <a:pt x="282" y="316"/>
                  </a:lnTo>
                  <a:lnTo>
                    <a:pt x="288" y="330"/>
                  </a:lnTo>
                  <a:lnTo>
                    <a:pt x="294" y="342"/>
                  </a:lnTo>
                  <a:lnTo>
                    <a:pt x="302" y="354"/>
                  </a:lnTo>
                  <a:lnTo>
                    <a:pt x="310" y="366"/>
                  </a:lnTo>
                  <a:lnTo>
                    <a:pt x="320" y="376"/>
                  </a:lnTo>
                  <a:lnTo>
                    <a:pt x="330" y="386"/>
                  </a:lnTo>
                  <a:lnTo>
                    <a:pt x="342" y="394"/>
                  </a:lnTo>
                  <a:lnTo>
                    <a:pt x="354" y="402"/>
                  </a:lnTo>
                  <a:lnTo>
                    <a:pt x="366" y="408"/>
                  </a:lnTo>
                  <a:lnTo>
                    <a:pt x="380" y="412"/>
                  </a:lnTo>
                  <a:lnTo>
                    <a:pt x="394" y="416"/>
                  </a:lnTo>
                  <a:lnTo>
                    <a:pt x="408" y="418"/>
                  </a:lnTo>
                  <a:lnTo>
                    <a:pt x="424" y="418"/>
                  </a:lnTo>
                  <a:lnTo>
                    <a:pt x="424" y="418"/>
                  </a:lnTo>
                  <a:lnTo>
                    <a:pt x="438" y="418"/>
                  </a:lnTo>
                  <a:lnTo>
                    <a:pt x="452" y="416"/>
                  </a:lnTo>
                  <a:lnTo>
                    <a:pt x="466" y="412"/>
                  </a:lnTo>
                  <a:lnTo>
                    <a:pt x="480" y="408"/>
                  </a:lnTo>
                  <a:lnTo>
                    <a:pt x="494" y="402"/>
                  </a:lnTo>
                  <a:lnTo>
                    <a:pt x="506" y="394"/>
                  </a:lnTo>
                  <a:lnTo>
                    <a:pt x="516" y="386"/>
                  </a:lnTo>
                  <a:lnTo>
                    <a:pt x="526" y="376"/>
                  </a:lnTo>
                  <a:lnTo>
                    <a:pt x="536" y="366"/>
                  </a:lnTo>
                  <a:lnTo>
                    <a:pt x="544" y="354"/>
                  </a:lnTo>
                  <a:lnTo>
                    <a:pt x="552" y="342"/>
                  </a:lnTo>
                  <a:lnTo>
                    <a:pt x="558" y="330"/>
                  </a:lnTo>
                  <a:lnTo>
                    <a:pt x="564" y="316"/>
                  </a:lnTo>
                  <a:lnTo>
                    <a:pt x="566" y="302"/>
                  </a:lnTo>
                  <a:lnTo>
                    <a:pt x="570" y="288"/>
                  </a:lnTo>
                  <a:lnTo>
                    <a:pt x="570" y="272"/>
                  </a:lnTo>
                  <a:lnTo>
                    <a:pt x="570" y="272"/>
                  </a:lnTo>
                  <a:lnTo>
                    <a:pt x="570" y="258"/>
                  </a:lnTo>
                  <a:lnTo>
                    <a:pt x="566" y="242"/>
                  </a:lnTo>
                  <a:lnTo>
                    <a:pt x="564" y="228"/>
                  </a:lnTo>
                  <a:lnTo>
                    <a:pt x="558" y="214"/>
                  </a:lnTo>
                  <a:lnTo>
                    <a:pt x="552" y="202"/>
                  </a:lnTo>
                  <a:lnTo>
                    <a:pt x="544" y="190"/>
                  </a:lnTo>
                  <a:lnTo>
                    <a:pt x="536" y="178"/>
                  </a:lnTo>
                  <a:lnTo>
                    <a:pt x="526" y="168"/>
                  </a:lnTo>
                  <a:lnTo>
                    <a:pt x="516" y="158"/>
                  </a:lnTo>
                  <a:lnTo>
                    <a:pt x="506" y="150"/>
                  </a:lnTo>
                  <a:lnTo>
                    <a:pt x="494" y="142"/>
                  </a:lnTo>
                  <a:lnTo>
                    <a:pt x="480" y="136"/>
                  </a:lnTo>
                  <a:lnTo>
                    <a:pt x="466" y="132"/>
                  </a:lnTo>
                  <a:lnTo>
                    <a:pt x="452" y="128"/>
                  </a:lnTo>
                  <a:lnTo>
                    <a:pt x="438" y="126"/>
                  </a:lnTo>
                  <a:lnTo>
                    <a:pt x="424" y="126"/>
                  </a:lnTo>
                  <a:lnTo>
                    <a:pt x="424" y="126"/>
                  </a:lnTo>
                  <a:close/>
                  <a:moveTo>
                    <a:pt x="426" y="176"/>
                  </a:moveTo>
                  <a:lnTo>
                    <a:pt x="426" y="176"/>
                  </a:lnTo>
                  <a:lnTo>
                    <a:pt x="406" y="178"/>
                  </a:lnTo>
                  <a:lnTo>
                    <a:pt x="388" y="184"/>
                  </a:lnTo>
                  <a:lnTo>
                    <a:pt x="372" y="192"/>
                  </a:lnTo>
                  <a:lnTo>
                    <a:pt x="358" y="204"/>
                  </a:lnTo>
                  <a:lnTo>
                    <a:pt x="346" y="218"/>
                  </a:lnTo>
                  <a:lnTo>
                    <a:pt x="336" y="234"/>
                  </a:lnTo>
                  <a:lnTo>
                    <a:pt x="332" y="254"/>
                  </a:lnTo>
                  <a:lnTo>
                    <a:pt x="330" y="272"/>
                  </a:lnTo>
                  <a:lnTo>
                    <a:pt x="330" y="272"/>
                  </a:lnTo>
                  <a:lnTo>
                    <a:pt x="330" y="284"/>
                  </a:lnTo>
                  <a:lnTo>
                    <a:pt x="332" y="296"/>
                  </a:lnTo>
                  <a:lnTo>
                    <a:pt x="336" y="308"/>
                  </a:lnTo>
                  <a:lnTo>
                    <a:pt x="340" y="318"/>
                  </a:lnTo>
                  <a:lnTo>
                    <a:pt x="340" y="318"/>
                  </a:lnTo>
                  <a:lnTo>
                    <a:pt x="340" y="314"/>
                  </a:lnTo>
                  <a:lnTo>
                    <a:pt x="340" y="314"/>
                  </a:lnTo>
                  <a:lnTo>
                    <a:pt x="342" y="294"/>
                  </a:lnTo>
                  <a:lnTo>
                    <a:pt x="348" y="276"/>
                  </a:lnTo>
                  <a:lnTo>
                    <a:pt x="358" y="260"/>
                  </a:lnTo>
                  <a:lnTo>
                    <a:pt x="372" y="246"/>
                  </a:lnTo>
                  <a:lnTo>
                    <a:pt x="388" y="234"/>
                  </a:lnTo>
                  <a:lnTo>
                    <a:pt x="406" y="226"/>
                  </a:lnTo>
                  <a:lnTo>
                    <a:pt x="428" y="220"/>
                  </a:lnTo>
                  <a:lnTo>
                    <a:pt x="450" y="218"/>
                  </a:lnTo>
                  <a:lnTo>
                    <a:pt x="450" y="218"/>
                  </a:lnTo>
                  <a:lnTo>
                    <a:pt x="468" y="220"/>
                  </a:lnTo>
                  <a:lnTo>
                    <a:pt x="486" y="224"/>
                  </a:lnTo>
                  <a:lnTo>
                    <a:pt x="502" y="230"/>
                  </a:lnTo>
                  <a:lnTo>
                    <a:pt x="516" y="238"/>
                  </a:lnTo>
                  <a:lnTo>
                    <a:pt x="516" y="238"/>
                  </a:lnTo>
                  <a:lnTo>
                    <a:pt x="510" y="226"/>
                  </a:lnTo>
                  <a:lnTo>
                    <a:pt x="502" y="214"/>
                  </a:lnTo>
                  <a:lnTo>
                    <a:pt x="492" y="202"/>
                  </a:lnTo>
                  <a:lnTo>
                    <a:pt x="482" y="194"/>
                  </a:lnTo>
                  <a:lnTo>
                    <a:pt x="468" y="186"/>
                  </a:lnTo>
                  <a:lnTo>
                    <a:pt x="456" y="180"/>
                  </a:lnTo>
                  <a:lnTo>
                    <a:pt x="440" y="178"/>
                  </a:lnTo>
                  <a:lnTo>
                    <a:pt x="426" y="176"/>
                  </a:lnTo>
                  <a:lnTo>
                    <a:pt x="426" y="176"/>
                  </a:lnTo>
                  <a:close/>
                  <a:moveTo>
                    <a:pt x="424" y="158"/>
                  </a:moveTo>
                  <a:lnTo>
                    <a:pt x="424" y="158"/>
                  </a:lnTo>
                  <a:lnTo>
                    <a:pt x="400" y="162"/>
                  </a:lnTo>
                  <a:lnTo>
                    <a:pt x="380" y="168"/>
                  </a:lnTo>
                  <a:lnTo>
                    <a:pt x="360" y="178"/>
                  </a:lnTo>
                  <a:lnTo>
                    <a:pt x="342" y="192"/>
                  </a:lnTo>
                  <a:lnTo>
                    <a:pt x="330" y="208"/>
                  </a:lnTo>
                  <a:lnTo>
                    <a:pt x="318" y="228"/>
                  </a:lnTo>
                  <a:lnTo>
                    <a:pt x="312" y="250"/>
                  </a:lnTo>
                  <a:lnTo>
                    <a:pt x="310" y="272"/>
                  </a:lnTo>
                  <a:lnTo>
                    <a:pt x="310" y="272"/>
                  </a:lnTo>
                  <a:lnTo>
                    <a:pt x="312" y="294"/>
                  </a:lnTo>
                  <a:lnTo>
                    <a:pt x="318" y="316"/>
                  </a:lnTo>
                  <a:lnTo>
                    <a:pt x="330" y="336"/>
                  </a:lnTo>
                  <a:lnTo>
                    <a:pt x="342" y="352"/>
                  </a:lnTo>
                  <a:lnTo>
                    <a:pt x="360" y="366"/>
                  </a:lnTo>
                  <a:lnTo>
                    <a:pt x="380" y="376"/>
                  </a:lnTo>
                  <a:lnTo>
                    <a:pt x="400" y="384"/>
                  </a:lnTo>
                  <a:lnTo>
                    <a:pt x="424" y="386"/>
                  </a:lnTo>
                  <a:lnTo>
                    <a:pt x="424" y="386"/>
                  </a:lnTo>
                  <a:lnTo>
                    <a:pt x="446" y="384"/>
                  </a:lnTo>
                  <a:lnTo>
                    <a:pt x="468" y="376"/>
                  </a:lnTo>
                  <a:lnTo>
                    <a:pt x="486" y="366"/>
                  </a:lnTo>
                  <a:lnTo>
                    <a:pt x="504" y="352"/>
                  </a:lnTo>
                  <a:lnTo>
                    <a:pt x="518" y="336"/>
                  </a:lnTo>
                  <a:lnTo>
                    <a:pt x="528" y="316"/>
                  </a:lnTo>
                  <a:lnTo>
                    <a:pt x="534" y="294"/>
                  </a:lnTo>
                  <a:lnTo>
                    <a:pt x="536" y="272"/>
                  </a:lnTo>
                  <a:lnTo>
                    <a:pt x="536" y="272"/>
                  </a:lnTo>
                  <a:lnTo>
                    <a:pt x="534" y="250"/>
                  </a:lnTo>
                  <a:lnTo>
                    <a:pt x="528" y="228"/>
                  </a:lnTo>
                  <a:lnTo>
                    <a:pt x="518" y="208"/>
                  </a:lnTo>
                  <a:lnTo>
                    <a:pt x="504" y="192"/>
                  </a:lnTo>
                  <a:lnTo>
                    <a:pt x="486" y="178"/>
                  </a:lnTo>
                  <a:lnTo>
                    <a:pt x="468" y="168"/>
                  </a:lnTo>
                  <a:lnTo>
                    <a:pt x="446" y="162"/>
                  </a:lnTo>
                  <a:lnTo>
                    <a:pt x="424" y="158"/>
                  </a:lnTo>
                  <a:lnTo>
                    <a:pt x="424" y="158"/>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72585" tIns="36293" rIns="72585" bIns="36293"/>
            <a:lstStyle/>
            <a:p>
              <a:endParaRPr lang="zh-CN" altLang="zh-CN">
                <a:solidFill>
                  <a:srgbClr val="000000"/>
                </a:solidFill>
                <a:latin typeface="Impact" pitchFamily="34" charset="0"/>
                <a:ea typeface="微软雅黑" pitchFamily="34" charset="-122"/>
                <a:sym typeface="Impact" pitchFamily="34" charset="0"/>
              </a:endParaRPr>
            </a:p>
          </p:txBody>
        </p:sp>
      </p:grpSp>
    </p:spTree>
    <p:extLst>
      <p:ext uri="{BB962C8B-B14F-4D97-AF65-F5344CB8AC3E}">
        <p14:creationId xmlns:p14="http://schemas.microsoft.com/office/powerpoint/2010/main" val="564278909"/>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additive="base">
                                        <p:cTn id="7" dur="500" fill="hold"/>
                                        <p:tgtEl>
                                          <p:spTgt spid="28"/>
                                        </p:tgtEl>
                                        <p:attrNameLst>
                                          <p:attrName>ppt_x</p:attrName>
                                        </p:attrNameLst>
                                      </p:cBhvr>
                                      <p:tavLst>
                                        <p:tav tm="0">
                                          <p:val>
                                            <p:strVal val="0-#ppt_w/2"/>
                                          </p:val>
                                        </p:tav>
                                        <p:tav tm="100000">
                                          <p:val>
                                            <p:strVal val="#ppt_x"/>
                                          </p:val>
                                        </p:tav>
                                      </p:tavLst>
                                    </p:anim>
                                    <p:anim calcmode="lin" valueType="num">
                                      <p:cBhvr additive="base">
                                        <p:cTn id="8" dur="500" fill="hold"/>
                                        <p:tgtEl>
                                          <p:spTgt spid="2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2" fill="hold" grpId="0" nodeType="after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wipe(right)">
                                      <p:cBhvr>
                                        <p:cTn id="12" dur="500"/>
                                        <p:tgtEl>
                                          <p:spTgt spid="29"/>
                                        </p:tgtEl>
                                      </p:cBhvr>
                                    </p:animEffect>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27"/>
                                        </p:tgtEl>
                                        <p:attrNameLst>
                                          <p:attrName>style.visibility</p:attrName>
                                        </p:attrNameLst>
                                      </p:cBhvr>
                                      <p:to>
                                        <p:strVal val="visible"/>
                                      </p:to>
                                    </p:set>
                                    <p:animEffect transition="in" filter="wipe(left)">
                                      <p:cBhvr>
                                        <p:cTn id="16" dur="500"/>
                                        <p:tgtEl>
                                          <p:spTgt spid="27"/>
                                        </p:tgtEl>
                                      </p:cBhvr>
                                    </p:animEffect>
                                  </p:childTnLst>
                                </p:cTn>
                              </p:par>
                              <p:par>
                                <p:cTn id="17" presetID="41" presetClass="entr" presetSubtype="0" fill="hold" grpId="0" nodeType="withEffect">
                                  <p:stCondLst>
                                    <p:cond delay="0"/>
                                  </p:stCondLst>
                                  <p:iterate type="lt">
                                    <p:tmPct val="10000"/>
                                  </p:iterate>
                                  <p:childTnLst>
                                    <p:set>
                                      <p:cBhvr>
                                        <p:cTn id="18" dur="1" fill="hold">
                                          <p:stCondLst>
                                            <p:cond delay="0"/>
                                          </p:stCondLst>
                                        </p:cTn>
                                        <p:tgtEl>
                                          <p:spTgt spid="37"/>
                                        </p:tgtEl>
                                        <p:attrNameLst>
                                          <p:attrName>style.visibility</p:attrName>
                                        </p:attrNameLst>
                                      </p:cBhvr>
                                      <p:to>
                                        <p:strVal val="visible"/>
                                      </p:to>
                                    </p:set>
                                    <p:anim calcmode="lin" valueType="num">
                                      <p:cBhvr>
                                        <p:cTn id="19" dur="500" fill="hold"/>
                                        <p:tgtEl>
                                          <p:spTgt spid="37"/>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37"/>
                                        </p:tgtEl>
                                        <p:attrNameLst>
                                          <p:attrName>ppt_y</p:attrName>
                                        </p:attrNameLst>
                                      </p:cBhvr>
                                      <p:tavLst>
                                        <p:tav tm="0">
                                          <p:val>
                                            <p:strVal val="#ppt_y"/>
                                          </p:val>
                                        </p:tav>
                                        <p:tav tm="100000">
                                          <p:val>
                                            <p:strVal val="#ppt_y"/>
                                          </p:val>
                                        </p:tav>
                                      </p:tavLst>
                                    </p:anim>
                                    <p:anim calcmode="lin" valueType="num">
                                      <p:cBhvr>
                                        <p:cTn id="21" dur="500" fill="hold"/>
                                        <p:tgtEl>
                                          <p:spTgt spid="37"/>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37"/>
                                        </p:tgtEl>
                                        <p:attrNameLst>
                                          <p:attrName>ppt_w</p:attrName>
                                        </p:attrNameLst>
                                      </p:cBhvr>
                                      <p:tavLst>
                                        <p:tav tm="0">
                                          <p:val>
                                            <p:strVal val="#ppt_w/10"/>
                                          </p:val>
                                        </p:tav>
                                        <p:tav tm="50000">
                                          <p:val>
                                            <p:strVal val="#ppt_w+.01"/>
                                          </p:val>
                                        </p:tav>
                                        <p:tav tm="100000">
                                          <p:val>
                                            <p:strVal val="#ppt_w"/>
                                          </p:val>
                                        </p:tav>
                                      </p:tavLst>
                                    </p:anim>
                                    <p:animEffect>
                                      <p:cBhvr>
                                        <p:cTn id="23" dur="500" tmFilter="0,0; .5, 1; 1, 1"/>
                                        <p:tgtEl>
                                          <p:spTgt spid="37"/>
                                        </p:tgtEl>
                                      </p:cBhvr>
                                    </p:animEffect>
                                  </p:childTnLst>
                                </p:cTn>
                              </p:par>
                              <p:par>
                                <p:cTn id="24" presetID="53" presetClass="entr" presetSubtype="16" fill="hold" nodeType="withEffect">
                                  <p:stCondLst>
                                    <p:cond delay="0"/>
                                  </p:stCondLst>
                                  <p:childTnLst>
                                    <p:set>
                                      <p:cBhvr>
                                        <p:cTn id="25" dur="1" fill="hold">
                                          <p:stCondLst>
                                            <p:cond delay="0"/>
                                          </p:stCondLst>
                                        </p:cTn>
                                        <p:tgtEl>
                                          <p:spTgt spid="30"/>
                                        </p:tgtEl>
                                        <p:attrNameLst>
                                          <p:attrName>style.visibility</p:attrName>
                                        </p:attrNameLst>
                                      </p:cBhvr>
                                      <p:to>
                                        <p:strVal val="visible"/>
                                      </p:to>
                                    </p:set>
                                    <p:anim calcmode="lin" valueType="num">
                                      <p:cBhvr>
                                        <p:cTn id="26" dur="500" fill="hold"/>
                                        <p:tgtEl>
                                          <p:spTgt spid="30"/>
                                        </p:tgtEl>
                                        <p:attrNameLst>
                                          <p:attrName>ppt_w</p:attrName>
                                        </p:attrNameLst>
                                      </p:cBhvr>
                                      <p:tavLst>
                                        <p:tav tm="0">
                                          <p:val>
                                            <p:fltVal val="0"/>
                                          </p:val>
                                        </p:tav>
                                        <p:tav tm="100000">
                                          <p:val>
                                            <p:strVal val="#ppt_w"/>
                                          </p:val>
                                        </p:tav>
                                      </p:tavLst>
                                    </p:anim>
                                    <p:anim calcmode="lin" valueType="num">
                                      <p:cBhvr>
                                        <p:cTn id="27" dur="500" fill="hold"/>
                                        <p:tgtEl>
                                          <p:spTgt spid="30"/>
                                        </p:tgtEl>
                                        <p:attrNameLst>
                                          <p:attrName>ppt_h</p:attrName>
                                        </p:attrNameLst>
                                      </p:cBhvr>
                                      <p:tavLst>
                                        <p:tav tm="0">
                                          <p:val>
                                            <p:fltVal val="0"/>
                                          </p:val>
                                        </p:tav>
                                        <p:tav tm="100000">
                                          <p:val>
                                            <p:strVal val="#ppt_h"/>
                                          </p:val>
                                        </p:tav>
                                      </p:tavLst>
                                    </p:anim>
                                    <p:animEffect transition="in" filter="fade">
                                      <p:cBhvr>
                                        <p:cTn id="28" dur="500"/>
                                        <p:tgtEl>
                                          <p:spTgt spid="30"/>
                                        </p:tgtEl>
                                      </p:cBhvr>
                                    </p:animEffect>
                                  </p:childTnLst>
                                </p:cTn>
                              </p:par>
                            </p:childTnLst>
                          </p:cTn>
                        </p:par>
                        <p:par>
                          <p:cTn id="29" fill="hold">
                            <p:stCondLst>
                              <p:cond delay="2000"/>
                            </p:stCondLst>
                            <p:childTnLst>
                              <p:par>
                                <p:cTn id="30" presetID="2" presetClass="entr" presetSubtype="2" fill="hold" nodeType="afterEffect">
                                  <p:stCondLst>
                                    <p:cond delay="0"/>
                                  </p:stCondLst>
                                  <p:childTnLst>
                                    <p:set>
                                      <p:cBhvr>
                                        <p:cTn id="31" dur="1" fill="hold">
                                          <p:stCondLst>
                                            <p:cond delay="0"/>
                                          </p:stCondLst>
                                        </p:cTn>
                                        <p:tgtEl>
                                          <p:spTgt spid="26"/>
                                        </p:tgtEl>
                                        <p:attrNameLst>
                                          <p:attrName>style.visibility</p:attrName>
                                        </p:attrNameLst>
                                      </p:cBhvr>
                                      <p:to>
                                        <p:strVal val="visible"/>
                                      </p:to>
                                    </p:set>
                                    <p:anim calcmode="lin" valueType="num">
                                      <p:cBhvr additive="base">
                                        <p:cTn id="32" dur="500" fill="hold"/>
                                        <p:tgtEl>
                                          <p:spTgt spid="26"/>
                                        </p:tgtEl>
                                        <p:attrNameLst>
                                          <p:attrName>ppt_x</p:attrName>
                                        </p:attrNameLst>
                                      </p:cBhvr>
                                      <p:tavLst>
                                        <p:tav tm="0">
                                          <p:val>
                                            <p:strVal val="1+#ppt_w/2"/>
                                          </p:val>
                                        </p:tav>
                                        <p:tav tm="100000">
                                          <p:val>
                                            <p:strVal val="#ppt_x"/>
                                          </p:val>
                                        </p:tav>
                                      </p:tavLst>
                                    </p:anim>
                                    <p:anim calcmode="lin" valueType="num">
                                      <p:cBhvr additive="base">
                                        <p:cTn id="33" dur="500" fill="hold"/>
                                        <p:tgtEl>
                                          <p:spTgt spid="26"/>
                                        </p:tgtEl>
                                        <p:attrNameLst>
                                          <p:attrName>ppt_y</p:attrName>
                                        </p:attrNameLst>
                                      </p:cBhvr>
                                      <p:tavLst>
                                        <p:tav tm="0">
                                          <p:val>
                                            <p:strVal val="#ppt_y"/>
                                          </p:val>
                                        </p:tav>
                                        <p:tav tm="100000">
                                          <p:val>
                                            <p:strVal val="#ppt_y"/>
                                          </p:val>
                                        </p:tav>
                                      </p:tavLst>
                                    </p:anim>
                                  </p:childTnLst>
                                </p:cTn>
                              </p:par>
                            </p:childTnLst>
                          </p:cTn>
                        </p:par>
                        <p:par>
                          <p:cTn id="34" fill="hold">
                            <p:stCondLst>
                              <p:cond delay="2500"/>
                            </p:stCondLst>
                            <p:childTnLst>
                              <p:par>
                                <p:cTn id="35" presetID="16" presetClass="entr" presetSubtype="37" fill="hold" grpId="0" nodeType="afterEffect">
                                  <p:stCondLst>
                                    <p:cond delay="0"/>
                                  </p:stCondLst>
                                  <p:childTnLst>
                                    <p:set>
                                      <p:cBhvr>
                                        <p:cTn id="36" dur="1" fill="hold">
                                          <p:stCondLst>
                                            <p:cond delay="0"/>
                                          </p:stCondLst>
                                        </p:cTn>
                                        <p:tgtEl>
                                          <p:spTgt spid="24"/>
                                        </p:tgtEl>
                                        <p:attrNameLst>
                                          <p:attrName>style.visibility</p:attrName>
                                        </p:attrNameLst>
                                      </p:cBhvr>
                                      <p:to>
                                        <p:strVal val="visible"/>
                                      </p:to>
                                    </p:set>
                                    <p:animEffect transition="in" filter="barn(outVertical)">
                                      <p:cBhvr>
                                        <p:cTn id="37" dur="500"/>
                                        <p:tgtEl>
                                          <p:spTgt spid="24"/>
                                        </p:tgtEl>
                                      </p:cBhvr>
                                    </p:animEffect>
                                  </p:childTnLst>
                                </p:cTn>
                              </p:par>
                            </p:childTnLst>
                          </p:cTn>
                        </p:par>
                        <p:par>
                          <p:cTn id="38" fill="hold">
                            <p:stCondLst>
                              <p:cond delay="3000"/>
                            </p:stCondLst>
                            <p:childTnLst>
                              <p:par>
                                <p:cTn id="39" presetID="22" presetClass="entr" presetSubtype="4" fill="hold" nodeType="afterEffect">
                                  <p:stCondLst>
                                    <p:cond delay="0"/>
                                  </p:stCondLst>
                                  <p:childTnLst>
                                    <p:set>
                                      <p:cBhvr>
                                        <p:cTn id="40" dur="1" fill="hold">
                                          <p:stCondLst>
                                            <p:cond delay="0"/>
                                          </p:stCondLst>
                                        </p:cTn>
                                        <p:tgtEl>
                                          <p:spTgt spid="2"/>
                                        </p:tgtEl>
                                        <p:attrNameLst>
                                          <p:attrName>style.visibility</p:attrName>
                                        </p:attrNameLst>
                                      </p:cBhvr>
                                      <p:to>
                                        <p:strVal val="visible"/>
                                      </p:to>
                                    </p:set>
                                    <p:animEffect transition="in" filter="wipe(down)">
                                      <p:cBhvr>
                                        <p:cTn id="41" dur="500"/>
                                        <p:tgtEl>
                                          <p:spTgt spid="2"/>
                                        </p:tgtEl>
                                      </p:cBhvr>
                                    </p:animEffect>
                                  </p:childTnLst>
                                </p:cTn>
                              </p:par>
                            </p:childTnLst>
                          </p:cTn>
                        </p:par>
                        <p:par>
                          <p:cTn id="42" fill="hold">
                            <p:stCondLst>
                              <p:cond delay="3500"/>
                            </p:stCondLst>
                            <p:childTnLst>
                              <p:par>
                                <p:cTn id="43" presetID="22" presetClass="entr" presetSubtype="1" fill="hold" grpId="0" nodeType="afterEffect">
                                  <p:stCondLst>
                                    <p:cond delay="0"/>
                                  </p:stCondLst>
                                  <p:childTnLst>
                                    <p:set>
                                      <p:cBhvr>
                                        <p:cTn id="44" dur="1" fill="hold">
                                          <p:stCondLst>
                                            <p:cond delay="0"/>
                                          </p:stCondLst>
                                        </p:cTn>
                                        <p:tgtEl>
                                          <p:spTgt spid="39"/>
                                        </p:tgtEl>
                                        <p:attrNameLst>
                                          <p:attrName>style.visibility</p:attrName>
                                        </p:attrNameLst>
                                      </p:cBhvr>
                                      <p:to>
                                        <p:strVal val="visible"/>
                                      </p:to>
                                    </p:set>
                                    <p:animEffect transition="in" filter="wipe(up)">
                                      <p:cBhvr>
                                        <p:cTn id="45" dur="500"/>
                                        <p:tgtEl>
                                          <p:spTgt spid="39"/>
                                        </p:tgtEl>
                                      </p:cBhvr>
                                    </p:animEffect>
                                  </p:childTnLst>
                                </p:cTn>
                              </p:par>
                            </p:childTnLst>
                          </p:cTn>
                        </p:par>
                        <p:par>
                          <p:cTn id="46" fill="hold">
                            <p:stCondLst>
                              <p:cond delay="4000"/>
                            </p:stCondLst>
                            <p:childTnLst>
                              <p:par>
                                <p:cTn id="47" presetID="14" presetClass="entr" presetSubtype="10" fill="hold" grpId="0" nodeType="afterEffect">
                                  <p:stCondLst>
                                    <p:cond delay="0"/>
                                  </p:stCondLst>
                                  <p:childTnLst>
                                    <p:set>
                                      <p:cBhvr>
                                        <p:cTn id="48" dur="1" fill="hold">
                                          <p:stCondLst>
                                            <p:cond delay="0"/>
                                          </p:stCondLst>
                                        </p:cTn>
                                        <p:tgtEl>
                                          <p:spTgt spid="40"/>
                                        </p:tgtEl>
                                        <p:attrNameLst>
                                          <p:attrName>style.visibility</p:attrName>
                                        </p:attrNameLst>
                                      </p:cBhvr>
                                      <p:to>
                                        <p:strVal val="visible"/>
                                      </p:to>
                                    </p:set>
                                    <p:animEffect transition="in" filter="randombar(horizontal)">
                                      <p:cBhvr>
                                        <p:cTn id="49" dur="500"/>
                                        <p:tgtEl>
                                          <p:spTgt spid="40"/>
                                        </p:tgtEl>
                                      </p:cBhvr>
                                    </p:animEffect>
                                  </p:childTnLst>
                                </p:cTn>
                              </p:par>
                            </p:childTnLst>
                          </p:cTn>
                        </p:par>
                        <p:par>
                          <p:cTn id="50" fill="hold">
                            <p:stCondLst>
                              <p:cond delay="4500"/>
                            </p:stCondLst>
                            <p:childTnLst>
                              <p:par>
                                <p:cTn id="51" presetID="2" presetClass="entr" presetSubtype="8" fill="hold" nodeType="afterEffect">
                                  <p:stCondLst>
                                    <p:cond delay="0"/>
                                  </p:stCondLst>
                                  <p:childTnLst>
                                    <p:set>
                                      <p:cBhvr>
                                        <p:cTn id="52" dur="1" fill="hold">
                                          <p:stCondLst>
                                            <p:cond delay="0"/>
                                          </p:stCondLst>
                                        </p:cTn>
                                        <p:tgtEl>
                                          <p:spTgt spid="3"/>
                                        </p:tgtEl>
                                        <p:attrNameLst>
                                          <p:attrName>style.visibility</p:attrName>
                                        </p:attrNameLst>
                                      </p:cBhvr>
                                      <p:to>
                                        <p:strVal val="visible"/>
                                      </p:to>
                                    </p:set>
                                    <p:anim calcmode="lin" valueType="num">
                                      <p:cBhvr additive="base">
                                        <p:cTn id="53" dur="500" fill="hold"/>
                                        <p:tgtEl>
                                          <p:spTgt spid="3"/>
                                        </p:tgtEl>
                                        <p:attrNameLst>
                                          <p:attrName>ppt_x</p:attrName>
                                        </p:attrNameLst>
                                      </p:cBhvr>
                                      <p:tavLst>
                                        <p:tav tm="0">
                                          <p:val>
                                            <p:strVal val="0-#ppt_w/2"/>
                                          </p:val>
                                        </p:tav>
                                        <p:tav tm="100000">
                                          <p:val>
                                            <p:strVal val="#ppt_x"/>
                                          </p:val>
                                        </p:tav>
                                      </p:tavLst>
                                    </p:anim>
                                    <p:anim calcmode="lin" valueType="num">
                                      <p:cBhvr additive="base">
                                        <p:cTn id="54" dur="500" fill="hold"/>
                                        <p:tgtEl>
                                          <p:spTgt spid="3"/>
                                        </p:tgtEl>
                                        <p:attrNameLst>
                                          <p:attrName>ppt_y</p:attrName>
                                        </p:attrNameLst>
                                      </p:cBhvr>
                                      <p:tavLst>
                                        <p:tav tm="0">
                                          <p:val>
                                            <p:strVal val="#ppt_y"/>
                                          </p:val>
                                        </p:tav>
                                        <p:tav tm="100000">
                                          <p:val>
                                            <p:strVal val="#ppt_y"/>
                                          </p:val>
                                        </p:tav>
                                      </p:tavLst>
                                    </p:anim>
                                  </p:childTnLst>
                                </p:cTn>
                              </p:par>
                              <p:par>
                                <p:cTn id="55" presetID="2" presetClass="entr" presetSubtype="8" fill="hold" nodeType="withEffect">
                                  <p:stCondLst>
                                    <p:cond delay="0"/>
                                  </p:stCondLst>
                                  <p:childTnLst>
                                    <p:set>
                                      <p:cBhvr>
                                        <p:cTn id="56" dur="1" fill="hold">
                                          <p:stCondLst>
                                            <p:cond delay="0"/>
                                          </p:stCondLst>
                                        </p:cTn>
                                        <p:tgtEl>
                                          <p:spTgt spid="49"/>
                                        </p:tgtEl>
                                        <p:attrNameLst>
                                          <p:attrName>style.visibility</p:attrName>
                                        </p:attrNameLst>
                                      </p:cBhvr>
                                      <p:to>
                                        <p:strVal val="visible"/>
                                      </p:to>
                                    </p:set>
                                    <p:anim calcmode="lin" valueType="num">
                                      <p:cBhvr additive="base">
                                        <p:cTn id="57" dur="500" fill="hold"/>
                                        <p:tgtEl>
                                          <p:spTgt spid="49"/>
                                        </p:tgtEl>
                                        <p:attrNameLst>
                                          <p:attrName>ppt_x</p:attrName>
                                        </p:attrNameLst>
                                      </p:cBhvr>
                                      <p:tavLst>
                                        <p:tav tm="0">
                                          <p:val>
                                            <p:strVal val="0-#ppt_w/2"/>
                                          </p:val>
                                        </p:tav>
                                        <p:tav tm="100000">
                                          <p:val>
                                            <p:strVal val="#ppt_x"/>
                                          </p:val>
                                        </p:tav>
                                      </p:tavLst>
                                    </p:anim>
                                    <p:anim calcmode="lin" valueType="num">
                                      <p:cBhvr additive="base">
                                        <p:cTn id="58" dur="500" fill="hold"/>
                                        <p:tgtEl>
                                          <p:spTgt spid="49"/>
                                        </p:tgtEl>
                                        <p:attrNameLst>
                                          <p:attrName>ppt_y</p:attrName>
                                        </p:attrNameLst>
                                      </p:cBhvr>
                                      <p:tavLst>
                                        <p:tav tm="0">
                                          <p:val>
                                            <p:strVal val="#ppt_y"/>
                                          </p:val>
                                        </p:tav>
                                        <p:tav tm="100000">
                                          <p:val>
                                            <p:strVal val="#ppt_y"/>
                                          </p:val>
                                        </p:tav>
                                      </p:tavLst>
                                    </p:anim>
                                  </p:childTnLst>
                                </p:cTn>
                              </p:par>
                              <p:par>
                                <p:cTn id="59" presetID="2" presetClass="entr" presetSubtype="8" fill="hold" nodeType="withEffect">
                                  <p:stCondLst>
                                    <p:cond delay="0"/>
                                  </p:stCondLst>
                                  <p:childTnLst>
                                    <p:set>
                                      <p:cBhvr>
                                        <p:cTn id="60" dur="1" fill="hold">
                                          <p:stCondLst>
                                            <p:cond delay="0"/>
                                          </p:stCondLst>
                                        </p:cTn>
                                        <p:tgtEl>
                                          <p:spTgt spid="50"/>
                                        </p:tgtEl>
                                        <p:attrNameLst>
                                          <p:attrName>style.visibility</p:attrName>
                                        </p:attrNameLst>
                                      </p:cBhvr>
                                      <p:to>
                                        <p:strVal val="visible"/>
                                      </p:to>
                                    </p:set>
                                    <p:anim calcmode="lin" valueType="num">
                                      <p:cBhvr additive="base">
                                        <p:cTn id="61" dur="500" fill="hold"/>
                                        <p:tgtEl>
                                          <p:spTgt spid="50"/>
                                        </p:tgtEl>
                                        <p:attrNameLst>
                                          <p:attrName>ppt_x</p:attrName>
                                        </p:attrNameLst>
                                      </p:cBhvr>
                                      <p:tavLst>
                                        <p:tav tm="0">
                                          <p:val>
                                            <p:strVal val="0-#ppt_w/2"/>
                                          </p:val>
                                        </p:tav>
                                        <p:tav tm="100000">
                                          <p:val>
                                            <p:strVal val="#ppt_x"/>
                                          </p:val>
                                        </p:tav>
                                      </p:tavLst>
                                    </p:anim>
                                    <p:anim calcmode="lin" valueType="num">
                                      <p:cBhvr additive="base">
                                        <p:cTn id="62" dur="500" fill="hold"/>
                                        <p:tgtEl>
                                          <p:spTgt spid="50"/>
                                        </p:tgtEl>
                                        <p:attrNameLst>
                                          <p:attrName>ppt_y</p:attrName>
                                        </p:attrNameLst>
                                      </p:cBhvr>
                                      <p:tavLst>
                                        <p:tav tm="0">
                                          <p:val>
                                            <p:strVal val="#ppt_y"/>
                                          </p:val>
                                        </p:tav>
                                        <p:tav tm="100000">
                                          <p:val>
                                            <p:strVal val="#ppt_y"/>
                                          </p:val>
                                        </p:tav>
                                      </p:tavLst>
                                    </p:anim>
                                  </p:childTnLst>
                                </p:cTn>
                              </p:par>
                              <p:par>
                                <p:cTn id="63" presetID="2" presetClass="entr" presetSubtype="8" fill="hold" nodeType="withEffect">
                                  <p:stCondLst>
                                    <p:cond delay="0"/>
                                  </p:stCondLst>
                                  <p:childTnLst>
                                    <p:set>
                                      <p:cBhvr>
                                        <p:cTn id="64" dur="1" fill="hold">
                                          <p:stCondLst>
                                            <p:cond delay="0"/>
                                          </p:stCondLst>
                                        </p:cTn>
                                        <p:tgtEl>
                                          <p:spTgt spid="51"/>
                                        </p:tgtEl>
                                        <p:attrNameLst>
                                          <p:attrName>style.visibility</p:attrName>
                                        </p:attrNameLst>
                                      </p:cBhvr>
                                      <p:to>
                                        <p:strVal val="visible"/>
                                      </p:to>
                                    </p:set>
                                    <p:anim calcmode="lin" valueType="num">
                                      <p:cBhvr additive="base">
                                        <p:cTn id="65" dur="500" fill="hold"/>
                                        <p:tgtEl>
                                          <p:spTgt spid="51"/>
                                        </p:tgtEl>
                                        <p:attrNameLst>
                                          <p:attrName>ppt_x</p:attrName>
                                        </p:attrNameLst>
                                      </p:cBhvr>
                                      <p:tavLst>
                                        <p:tav tm="0">
                                          <p:val>
                                            <p:strVal val="0-#ppt_w/2"/>
                                          </p:val>
                                        </p:tav>
                                        <p:tav tm="100000">
                                          <p:val>
                                            <p:strVal val="#ppt_x"/>
                                          </p:val>
                                        </p:tav>
                                      </p:tavLst>
                                    </p:anim>
                                    <p:anim calcmode="lin" valueType="num">
                                      <p:cBhvr additive="base">
                                        <p:cTn id="66" dur="500" fill="hold"/>
                                        <p:tgtEl>
                                          <p:spTgt spid="5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7" grpId="0" animBg="1"/>
      <p:bldP spid="28" grpId="0" animBg="1"/>
      <p:bldP spid="29" grpId="0" animBg="1"/>
      <p:bldP spid="37" grpId="0" bldLvl="0" autoUpdateAnimBg="0"/>
      <p:bldP spid="39" grpId="0"/>
      <p:bldP spid="4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矩形 57"/>
          <p:cNvSpPr/>
          <p:nvPr/>
        </p:nvSpPr>
        <p:spPr>
          <a:xfrm>
            <a:off x="3396106" y="-2763"/>
            <a:ext cx="6294992" cy="791651"/>
          </a:xfrm>
          <a:custGeom>
            <a:avLst/>
            <a:gdLst>
              <a:gd name="connsiteX0" fmla="*/ 0 w 4078950"/>
              <a:gd name="connsiteY0" fmla="*/ 0 h 448751"/>
              <a:gd name="connsiteX1" fmla="*/ 4078950 w 4078950"/>
              <a:gd name="connsiteY1" fmla="*/ 0 h 448751"/>
              <a:gd name="connsiteX2" fmla="*/ 4078950 w 4078950"/>
              <a:gd name="connsiteY2" fmla="*/ 448751 h 448751"/>
              <a:gd name="connsiteX3" fmla="*/ 0 w 4078950"/>
              <a:gd name="connsiteY3" fmla="*/ 448751 h 448751"/>
              <a:gd name="connsiteX4" fmla="*/ 0 w 4078950"/>
              <a:gd name="connsiteY4" fmla="*/ 0 h 448751"/>
              <a:gd name="connsiteX0" fmla="*/ 0 w 4078950"/>
              <a:gd name="connsiteY0" fmla="*/ 330200 h 778951"/>
              <a:gd name="connsiteX1" fmla="*/ 2631150 w 4078950"/>
              <a:gd name="connsiteY1" fmla="*/ 0 h 778951"/>
              <a:gd name="connsiteX2" fmla="*/ 4078950 w 4078950"/>
              <a:gd name="connsiteY2" fmla="*/ 778951 h 778951"/>
              <a:gd name="connsiteX3" fmla="*/ 0 w 4078950"/>
              <a:gd name="connsiteY3" fmla="*/ 778951 h 778951"/>
              <a:gd name="connsiteX4" fmla="*/ 0 w 4078950"/>
              <a:gd name="connsiteY4" fmla="*/ 330200 h 778951"/>
              <a:gd name="connsiteX0" fmla="*/ 0 w 2631150"/>
              <a:gd name="connsiteY0" fmla="*/ 330200 h 778951"/>
              <a:gd name="connsiteX1" fmla="*/ 2631150 w 2631150"/>
              <a:gd name="connsiteY1" fmla="*/ 0 h 778951"/>
              <a:gd name="connsiteX2" fmla="*/ 2351750 w 2631150"/>
              <a:gd name="connsiteY2" fmla="*/ 258251 h 778951"/>
              <a:gd name="connsiteX3" fmla="*/ 0 w 2631150"/>
              <a:gd name="connsiteY3" fmla="*/ 778951 h 778951"/>
              <a:gd name="connsiteX4" fmla="*/ 0 w 2631150"/>
              <a:gd name="connsiteY4" fmla="*/ 330200 h 778951"/>
              <a:gd name="connsiteX0" fmla="*/ 0 w 2631150"/>
              <a:gd name="connsiteY0" fmla="*/ 330200 h 778951"/>
              <a:gd name="connsiteX1" fmla="*/ 2631150 w 2631150"/>
              <a:gd name="connsiteY1" fmla="*/ 0 h 778951"/>
              <a:gd name="connsiteX2" fmla="*/ 0 w 2631150"/>
              <a:gd name="connsiteY2" fmla="*/ 778951 h 778951"/>
              <a:gd name="connsiteX3" fmla="*/ 0 w 2631150"/>
              <a:gd name="connsiteY3" fmla="*/ 330200 h 778951"/>
              <a:gd name="connsiteX0" fmla="*/ 0 w 1132550"/>
              <a:gd name="connsiteY0" fmla="*/ 355600 h 804351"/>
              <a:gd name="connsiteX1" fmla="*/ 1132550 w 1132550"/>
              <a:gd name="connsiteY1" fmla="*/ 0 h 804351"/>
              <a:gd name="connsiteX2" fmla="*/ 0 w 1132550"/>
              <a:gd name="connsiteY2" fmla="*/ 804351 h 804351"/>
              <a:gd name="connsiteX3" fmla="*/ 0 w 1132550"/>
              <a:gd name="connsiteY3" fmla="*/ 355600 h 804351"/>
              <a:gd name="connsiteX0" fmla="*/ 0 w 1627850"/>
              <a:gd name="connsiteY0" fmla="*/ 228600 h 677351"/>
              <a:gd name="connsiteX1" fmla="*/ 1627850 w 1627850"/>
              <a:gd name="connsiteY1" fmla="*/ 0 h 677351"/>
              <a:gd name="connsiteX2" fmla="*/ 0 w 1627850"/>
              <a:gd name="connsiteY2" fmla="*/ 677351 h 677351"/>
              <a:gd name="connsiteX3" fmla="*/ 0 w 1627850"/>
              <a:gd name="connsiteY3" fmla="*/ 228600 h 677351"/>
              <a:gd name="connsiteX0" fmla="*/ 0 w 6415750"/>
              <a:gd name="connsiteY0" fmla="*/ 304800 h 753551"/>
              <a:gd name="connsiteX1" fmla="*/ 6415750 w 6415750"/>
              <a:gd name="connsiteY1" fmla="*/ 0 h 753551"/>
              <a:gd name="connsiteX2" fmla="*/ 0 w 6415750"/>
              <a:gd name="connsiteY2" fmla="*/ 753551 h 753551"/>
              <a:gd name="connsiteX3" fmla="*/ 0 w 6415750"/>
              <a:gd name="connsiteY3" fmla="*/ 304800 h 753551"/>
              <a:gd name="connsiteX0" fmla="*/ 0 w 6314150"/>
              <a:gd name="connsiteY0" fmla="*/ 342900 h 791651"/>
              <a:gd name="connsiteX1" fmla="*/ 6314150 w 6314150"/>
              <a:gd name="connsiteY1" fmla="*/ 0 h 791651"/>
              <a:gd name="connsiteX2" fmla="*/ 0 w 6314150"/>
              <a:gd name="connsiteY2" fmla="*/ 791651 h 791651"/>
              <a:gd name="connsiteX3" fmla="*/ 0 w 6314150"/>
              <a:gd name="connsiteY3" fmla="*/ 342900 h 791651"/>
            </a:gdLst>
            <a:ahLst/>
            <a:cxnLst>
              <a:cxn ang="0">
                <a:pos x="connsiteX0" y="connsiteY0"/>
              </a:cxn>
              <a:cxn ang="0">
                <a:pos x="connsiteX1" y="connsiteY1"/>
              </a:cxn>
              <a:cxn ang="0">
                <a:pos x="connsiteX2" y="connsiteY2"/>
              </a:cxn>
              <a:cxn ang="0">
                <a:pos x="connsiteX3" y="connsiteY3"/>
              </a:cxn>
            </a:cxnLst>
            <a:rect l="l" t="t" r="r" b="b"/>
            <a:pathLst>
              <a:path w="6314150" h="791651">
                <a:moveTo>
                  <a:pt x="0" y="342900"/>
                </a:moveTo>
                <a:lnTo>
                  <a:pt x="6314150" y="0"/>
                </a:lnTo>
                <a:lnTo>
                  <a:pt x="0" y="791651"/>
                </a:lnTo>
                <a:lnTo>
                  <a:pt x="0" y="342900"/>
                </a:lnTo>
                <a:close/>
              </a:path>
            </a:pathLst>
          </a:cu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sp>
        <p:nvSpPr>
          <p:cNvPr id="57" name="矩形 56"/>
          <p:cNvSpPr/>
          <p:nvPr/>
        </p:nvSpPr>
        <p:spPr>
          <a:xfrm>
            <a:off x="0" y="207231"/>
            <a:ext cx="4078950" cy="448751"/>
          </a:xfrm>
          <a:prstGeom prst="rect">
            <a:avLst/>
          </a:prstGeom>
          <a:solidFill>
            <a:srgbClr val="D60093"/>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sp>
        <p:nvSpPr>
          <p:cNvPr id="65" name="直角三角形 64"/>
          <p:cNvSpPr/>
          <p:nvPr/>
        </p:nvSpPr>
        <p:spPr>
          <a:xfrm flipV="1">
            <a:off x="3396106" y="651509"/>
            <a:ext cx="682844" cy="137160"/>
          </a:xfrm>
          <a:prstGeom prst="rtTriangl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grpSp>
        <p:nvGrpSpPr>
          <p:cNvPr id="67" name="组合 66"/>
          <p:cNvGrpSpPr/>
          <p:nvPr/>
        </p:nvGrpSpPr>
        <p:grpSpPr>
          <a:xfrm flipH="1">
            <a:off x="8587951" y="212165"/>
            <a:ext cx="990052" cy="766369"/>
            <a:chOff x="0" y="0"/>
            <a:chExt cx="1865117" cy="1555038"/>
          </a:xfrm>
        </p:grpSpPr>
        <p:sp>
          <p:nvSpPr>
            <p:cNvPr id="68" name="矩形 67"/>
            <p:cNvSpPr/>
            <p:nvPr/>
          </p:nvSpPr>
          <p:spPr>
            <a:xfrm>
              <a:off x="0" y="0"/>
              <a:ext cx="919018" cy="907613"/>
            </a:xfrm>
            <a:prstGeom prst="rect">
              <a:avLst/>
            </a:prstGeom>
            <a:solidFill>
              <a:schemeClr val="bg2">
                <a:lumMod val="75000"/>
                <a:alpha val="5882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sp>
          <p:nvSpPr>
            <p:cNvPr id="69" name="矩形 68"/>
            <p:cNvSpPr/>
            <p:nvPr/>
          </p:nvSpPr>
          <p:spPr>
            <a:xfrm>
              <a:off x="1054437" y="106183"/>
              <a:ext cx="486093" cy="480060"/>
            </a:xfrm>
            <a:prstGeom prst="rect">
              <a:avLst/>
            </a:prstGeom>
            <a:solidFill>
              <a:srgbClr val="5FE8D6">
                <a:alpha val="6588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sp>
          <p:nvSpPr>
            <p:cNvPr id="70" name="矩形 69"/>
            <p:cNvSpPr/>
            <p:nvPr/>
          </p:nvSpPr>
          <p:spPr>
            <a:xfrm>
              <a:off x="86522" y="1004334"/>
              <a:ext cx="297951" cy="294253"/>
            </a:xfrm>
            <a:prstGeom prst="rect">
              <a:avLst/>
            </a:prstGeom>
            <a:solidFill>
              <a:srgbClr val="FF9F9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sp>
          <p:nvSpPr>
            <p:cNvPr id="71" name="矩形 70"/>
            <p:cNvSpPr/>
            <p:nvPr/>
          </p:nvSpPr>
          <p:spPr>
            <a:xfrm>
              <a:off x="391245" y="1368218"/>
              <a:ext cx="189168" cy="186820"/>
            </a:xfrm>
            <a:prstGeom prst="rect">
              <a:avLst/>
            </a:prstGeom>
            <a:solidFill>
              <a:srgbClr val="9DDFBE">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sp>
          <p:nvSpPr>
            <p:cNvPr id="72" name="矩形 71"/>
            <p:cNvSpPr/>
            <p:nvPr/>
          </p:nvSpPr>
          <p:spPr>
            <a:xfrm>
              <a:off x="1675949" y="106183"/>
              <a:ext cx="189168" cy="186820"/>
            </a:xfrm>
            <a:prstGeom prst="rect">
              <a:avLst/>
            </a:prstGeom>
            <a:solidFill>
              <a:srgbClr val="FFFFC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sp>
          <p:nvSpPr>
            <p:cNvPr id="74" name="矩形 73"/>
            <p:cNvSpPr/>
            <p:nvPr/>
          </p:nvSpPr>
          <p:spPr>
            <a:xfrm>
              <a:off x="1051029" y="720793"/>
              <a:ext cx="189168" cy="186820"/>
            </a:xfrm>
            <a:prstGeom prst="rect">
              <a:avLst/>
            </a:prstGeom>
            <a:solidFill>
              <a:srgbClr val="FFFFC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grpSp>
      <p:sp>
        <p:nvSpPr>
          <p:cNvPr id="80" name="文本框 6"/>
          <p:cNvSpPr>
            <a:spLocks noChangeArrowheads="1"/>
          </p:cNvSpPr>
          <p:nvPr/>
        </p:nvSpPr>
        <p:spPr bwMode="auto">
          <a:xfrm>
            <a:off x="497584" y="273875"/>
            <a:ext cx="3295650" cy="315461"/>
          </a:xfrm>
          <a:prstGeom prst="rect">
            <a:avLst/>
          </a:prstGeom>
          <a:noFill/>
          <a:ln>
            <a:noFill/>
          </a:ln>
          <a:extLst/>
        </p:spPr>
        <p:txBody>
          <a:bodyPr lIns="68571" tIns="34285" rIns="68571" bIns="34285">
            <a:spAutoFit/>
          </a:bodyPr>
          <a:lstStyle/>
          <a:p>
            <a:pPr defTabSz="967801" fontAlgn="auto">
              <a:spcBef>
                <a:spcPts val="0"/>
              </a:spcBef>
              <a:spcAft>
                <a:spcPts val="0"/>
              </a:spcAft>
              <a:defRPr/>
            </a:pPr>
            <a:r>
              <a:rPr lang="en-US" altLang="zh-CN" sz="1600" b="1" dirty="0" smtClean="0">
                <a:solidFill>
                  <a:schemeClr val="bg1"/>
                </a:solidFill>
                <a:latin typeface="微软雅黑" pitchFamily="34" charset="-122"/>
                <a:ea typeface="微软雅黑" pitchFamily="34" charset="-122"/>
                <a:sym typeface="微软雅黑" pitchFamily="34" charset="-122"/>
              </a:rPr>
              <a:t>· </a:t>
            </a:r>
            <a:r>
              <a:rPr lang="zh-CN" altLang="en-US" sz="1600" b="1" dirty="0" smtClean="0">
                <a:solidFill>
                  <a:schemeClr val="bg1"/>
                </a:solidFill>
                <a:latin typeface="微软雅黑" pitchFamily="34" charset="-122"/>
                <a:ea typeface="微软雅黑" pitchFamily="34" charset="-122"/>
                <a:sym typeface="微软雅黑" pitchFamily="34" charset="-122"/>
              </a:rPr>
              <a:t>在此输入您的标题内容</a:t>
            </a:r>
            <a:endParaRPr lang="zh-CN" altLang="en-US" sz="1600" b="1" dirty="0">
              <a:solidFill>
                <a:schemeClr val="bg1"/>
              </a:solidFill>
              <a:latin typeface="微软雅黑" pitchFamily="34" charset="-122"/>
              <a:ea typeface="微软雅黑" pitchFamily="34" charset="-122"/>
              <a:sym typeface="微软雅黑" pitchFamily="34" charset="-122"/>
            </a:endParaRPr>
          </a:p>
        </p:txBody>
      </p:sp>
      <p:grpSp>
        <p:nvGrpSpPr>
          <p:cNvPr id="3" name="组合 2"/>
          <p:cNvGrpSpPr/>
          <p:nvPr/>
        </p:nvGrpSpPr>
        <p:grpSpPr>
          <a:xfrm>
            <a:off x="5557728" y="3088951"/>
            <a:ext cx="908076" cy="2165461"/>
            <a:chOff x="5478667" y="2796601"/>
            <a:chExt cx="1038010" cy="2475310"/>
          </a:xfrm>
        </p:grpSpPr>
        <p:sp>
          <p:nvSpPr>
            <p:cNvPr id="81" name="Freeform 1565"/>
            <p:cNvSpPr>
              <a:spLocks noChangeArrowheads="1"/>
            </p:cNvSpPr>
            <p:nvPr/>
          </p:nvSpPr>
          <p:spPr bwMode="auto">
            <a:xfrm>
              <a:off x="5939442" y="3141644"/>
              <a:ext cx="577235" cy="2127766"/>
            </a:xfrm>
            <a:custGeom>
              <a:avLst/>
              <a:gdLst>
                <a:gd name="T0" fmla="*/ 294 w 456"/>
                <a:gd name="T1" fmla="*/ 1276 h 1702"/>
                <a:gd name="T2" fmla="*/ 334 w 456"/>
                <a:gd name="T3" fmla="*/ 976 h 1702"/>
                <a:gd name="T4" fmla="*/ 374 w 456"/>
                <a:gd name="T5" fmla="*/ 948 h 1702"/>
                <a:gd name="T6" fmla="*/ 402 w 456"/>
                <a:gd name="T7" fmla="*/ 912 h 1702"/>
                <a:gd name="T8" fmla="*/ 422 w 456"/>
                <a:gd name="T9" fmla="*/ 870 h 1702"/>
                <a:gd name="T10" fmla="*/ 428 w 456"/>
                <a:gd name="T11" fmla="*/ 826 h 1702"/>
                <a:gd name="T12" fmla="*/ 428 w 456"/>
                <a:gd name="T13" fmla="*/ 174 h 1702"/>
                <a:gd name="T14" fmla="*/ 426 w 456"/>
                <a:gd name="T15" fmla="*/ 138 h 1702"/>
                <a:gd name="T16" fmla="*/ 416 w 456"/>
                <a:gd name="T17" fmla="*/ 106 h 1702"/>
                <a:gd name="T18" fmla="*/ 400 w 456"/>
                <a:gd name="T19" fmla="*/ 76 h 1702"/>
                <a:gd name="T20" fmla="*/ 378 w 456"/>
                <a:gd name="T21" fmla="*/ 50 h 1702"/>
                <a:gd name="T22" fmla="*/ 354 w 456"/>
                <a:gd name="T23" fmla="*/ 30 h 1702"/>
                <a:gd name="T24" fmla="*/ 324 w 456"/>
                <a:gd name="T25" fmla="*/ 14 h 1702"/>
                <a:gd name="T26" fmla="*/ 292 w 456"/>
                <a:gd name="T27" fmla="*/ 4 h 1702"/>
                <a:gd name="T28" fmla="*/ 256 w 456"/>
                <a:gd name="T29" fmla="*/ 0 h 1702"/>
                <a:gd name="T30" fmla="*/ 170 w 456"/>
                <a:gd name="T31" fmla="*/ 0 h 1702"/>
                <a:gd name="T32" fmla="*/ 140 w 456"/>
                <a:gd name="T33" fmla="*/ 2 h 1702"/>
                <a:gd name="T34" fmla="*/ 112 w 456"/>
                <a:gd name="T35" fmla="*/ 10 h 1702"/>
                <a:gd name="T36" fmla="*/ 84 w 456"/>
                <a:gd name="T37" fmla="*/ 22 h 1702"/>
                <a:gd name="T38" fmla="*/ 40 w 456"/>
                <a:gd name="T39" fmla="*/ 60 h 1702"/>
                <a:gd name="T40" fmla="*/ 16 w 456"/>
                <a:gd name="T41" fmla="*/ 96 h 1702"/>
                <a:gd name="T42" fmla="*/ 4 w 456"/>
                <a:gd name="T43" fmla="*/ 122 h 1702"/>
                <a:gd name="T44" fmla="*/ 178 w 456"/>
                <a:gd name="T45" fmla="*/ 106 h 1702"/>
                <a:gd name="T46" fmla="*/ 184 w 456"/>
                <a:gd name="T47" fmla="*/ 102 h 1702"/>
                <a:gd name="T48" fmla="*/ 202 w 456"/>
                <a:gd name="T49" fmla="*/ 102 h 1702"/>
                <a:gd name="T50" fmla="*/ 220 w 456"/>
                <a:gd name="T51" fmla="*/ 102 h 1702"/>
                <a:gd name="T52" fmla="*/ 254 w 456"/>
                <a:gd name="T53" fmla="*/ 118 h 1702"/>
                <a:gd name="T54" fmla="*/ 284 w 456"/>
                <a:gd name="T55" fmla="*/ 144 h 1702"/>
                <a:gd name="T56" fmla="*/ 304 w 456"/>
                <a:gd name="T57" fmla="*/ 178 h 1702"/>
                <a:gd name="T58" fmla="*/ 308 w 456"/>
                <a:gd name="T59" fmla="*/ 198 h 1702"/>
                <a:gd name="T60" fmla="*/ 310 w 456"/>
                <a:gd name="T61" fmla="*/ 220 h 1702"/>
                <a:gd name="T62" fmla="*/ 306 w 456"/>
                <a:gd name="T63" fmla="*/ 242 h 1702"/>
                <a:gd name="T64" fmla="*/ 290 w 456"/>
                <a:gd name="T65" fmla="*/ 280 h 1702"/>
                <a:gd name="T66" fmla="*/ 282 w 456"/>
                <a:gd name="T67" fmla="*/ 290 h 1702"/>
                <a:gd name="T68" fmla="*/ 266 w 456"/>
                <a:gd name="T69" fmla="*/ 306 h 1702"/>
                <a:gd name="T70" fmla="*/ 238 w 456"/>
                <a:gd name="T71" fmla="*/ 322 h 1702"/>
                <a:gd name="T72" fmla="*/ 0 w 456"/>
                <a:gd name="T73" fmla="*/ 362 h 1702"/>
                <a:gd name="T74" fmla="*/ 0 w 456"/>
                <a:gd name="T75" fmla="*/ 826 h 1702"/>
                <a:gd name="T76" fmla="*/ 8 w 456"/>
                <a:gd name="T77" fmla="*/ 880 h 1702"/>
                <a:gd name="T78" fmla="*/ 32 w 456"/>
                <a:gd name="T79" fmla="*/ 928 h 1702"/>
                <a:gd name="T80" fmla="*/ 70 w 456"/>
                <a:gd name="T81" fmla="*/ 964 h 1702"/>
                <a:gd name="T82" fmla="*/ 120 w 456"/>
                <a:gd name="T83" fmla="*/ 990 h 1702"/>
                <a:gd name="T84" fmla="*/ 82 w 456"/>
                <a:gd name="T85" fmla="*/ 1282 h 1702"/>
                <a:gd name="T86" fmla="*/ 82 w 456"/>
                <a:gd name="T87" fmla="*/ 1294 h 1702"/>
                <a:gd name="T88" fmla="*/ 86 w 456"/>
                <a:gd name="T89" fmla="*/ 1314 h 1702"/>
                <a:gd name="T90" fmla="*/ 260 w 456"/>
                <a:gd name="T91" fmla="*/ 1656 h 1702"/>
                <a:gd name="T92" fmla="*/ 270 w 456"/>
                <a:gd name="T93" fmla="*/ 1670 h 1702"/>
                <a:gd name="T94" fmla="*/ 298 w 456"/>
                <a:gd name="T95" fmla="*/ 1692 h 1702"/>
                <a:gd name="T96" fmla="*/ 332 w 456"/>
                <a:gd name="T97" fmla="*/ 1700 h 1702"/>
                <a:gd name="T98" fmla="*/ 368 w 456"/>
                <a:gd name="T99" fmla="*/ 1700 h 1702"/>
                <a:gd name="T100" fmla="*/ 406 w 456"/>
                <a:gd name="T101" fmla="*/ 1680 h 1702"/>
                <a:gd name="T102" fmla="*/ 422 w 456"/>
                <a:gd name="T103" fmla="*/ 1670 h 1702"/>
                <a:gd name="T104" fmla="*/ 446 w 456"/>
                <a:gd name="T105" fmla="*/ 1642 h 1702"/>
                <a:gd name="T106" fmla="*/ 456 w 456"/>
                <a:gd name="T107" fmla="*/ 1610 h 1702"/>
                <a:gd name="T108" fmla="*/ 450 w 456"/>
                <a:gd name="T109" fmla="*/ 1572 h 1702"/>
                <a:gd name="T110" fmla="*/ 442 w 456"/>
                <a:gd name="T111" fmla="*/ 1554 h 170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456"/>
                <a:gd name="T169" fmla="*/ 0 h 1702"/>
                <a:gd name="T170" fmla="*/ 456 w 456"/>
                <a:gd name="T171" fmla="*/ 1702 h 1702"/>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456" h="1702">
                  <a:moveTo>
                    <a:pt x="442" y="1554"/>
                  </a:moveTo>
                  <a:lnTo>
                    <a:pt x="294" y="1276"/>
                  </a:lnTo>
                  <a:lnTo>
                    <a:pt x="334" y="976"/>
                  </a:lnTo>
                  <a:lnTo>
                    <a:pt x="334" y="976"/>
                  </a:lnTo>
                  <a:lnTo>
                    <a:pt x="354" y="962"/>
                  </a:lnTo>
                  <a:lnTo>
                    <a:pt x="374" y="948"/>
                  </a:lnTo>
                  <a:lnTo>
                    <a:pt x="390" y="932"/>
                  </a:lnTo>
                  <a:lnTo>
                    <a:pt x="402" y="912"/>
                  </a:lnTo>
                  <a:lnTo>
                    <a:pt x="414" y="892"/>
                  </a:lnTo>
                  <a:lnTo>
                    <a:pt x="422" y="870"/>
                  </a:lnTo>
                  <a:lnTo>
                    <a:pt x="426" y="848"/>
                  </a:lnTo>
                  <a:lnTo>
                    <a:pt x="428" y="826"/>
                  </a:lnTo>
                  <a:lnTo>
                    <a:pt x="428" y="174"/>
                  </a:lnTo>
                  <a:lnTo>
                    <a:pt x="428" y="174"/>
                  </a:lnTo>
                  <a:lnTo>
                    <a:pt x="428" y="156"/>
                  </a:lnTo>
                  <a:lnTo>
                    <a:pt x="426" y="138"/>
                  </a:lnTo>
                  <a:lnTo>
                    <a:pt x="420" y="122"/>
                  </a:lnTo>
                  <a:lnTo>
                    <a:pt x="416" y="106"/>
                  </a:lnTo>
                  <a:lnTo>
                    <a:pt x="408" y="90"/>
                  </a:lnTo>
                  <a:lnTo>
                    <a:pt x="400" y="76"/>
                  </a:lnTo>
                  <a:lnTo>
                    <a:pt x="390" y="62"/>
                  </a:lnTo>
                  <a:lnTo>
                    <a:pt x="378" y="50"/>
                  </a:lnTo>
                  <a:lnTo>
                    <a:pt x="366" y="40"/>
                  </a:lnTo>
                  <a:lnTo>
                    <a:pt x="354" y="30"/>
                  </a:lnTo>
                  <a:lnTo>
                    <a:pt x="340" y="20"/>
                  </a:lnTo>
                  <a:lnTo>
                    <a:pt x="324" y="14"/>
                  </a:lnTo>
                  <a:lnTo>
                    <a:pt x="308" y="8"/>
                  </a:lnTo>
                  <a:lnTo>
                    <a:pt x="292" y="4"/>
                  </a:lnTo>
                  <a:lnTo>
                    <a:pt x="274" y="0"/>
                  </a:lnTo>
                  <a:lnTo>
                    <a:pt x="256" y="0"/>
                  </a:lnTo>
                  <a:lnTo>
                    <a:pt x="170" y="0"/>
                  </a:lnTo>
                  <a:lnTo>
                    <a:pt x="170" y="0"/>
                  </a:lnTo>
                  <a:lnTo>
                    <a:pt x="154" y="0"/>
                  </a:lnTo>
                  <a:lnTo>
                    <a:pt x="140" y="2"/>
                  </a:lnTo>
                  <a:lnTo>
                    <a:pt x="126" y="6"/>
                  </a:lnTo>
                  <a:lnTo>
                    <a:pt x="112" y="10"/>
                  </a:lnTo>
                  <a:lnTo>
                    <a:pt x="98" y="16"/>
                  </a:lnTo>
                  <a:lnTo>
                    <a:pt x="84" y="22"/>
                  </a:lnTo>
                  <a:lnTo>
                    <a:pt x="62" y="38"/>
                  </a:lnTo>
                  <a:lnTo>
                    <a:pt x="40" y="60"/>
                  </a:lnTo>
                  <a:lnTo>
                    <a:pt x="24" y="82"/>
                  </a:lnTo>
                  <a:lnTo>
                    <a:pt x="16" y="96"/>
                  </a:lnTo>
                  <a:lnTo>
                    <a:pt x="10" y="108"/>
                  </a:lnTo>
                  <a:lnTo>
                    <a:pt x="4" y="122"/>
                  </a:lnTo>
                  <a:lnTo>
                    <a:pt x="0" y="138"/>
                  </a:lnTo>
                  <a:lnTo>
                    <a:pt x="178" y="106"/>
                  </a:lnTo>
                  <a:lnTo>
                    <a:pt x="178" y="106"/>
                  </a:lnTo>
                  <a:lnTo>
                    <a:pt x="184" y="102"/>
                  </a:lnTo>
                  <a:lnTo>
                    <a:pt x="190" y="102"/>
                  </a:lnTo>
                  <a:lnTo>
                    <a:pt x="202" y="102"/>
                  </a:lnTo>
                  <a:lnTo>
                    <a:pt x="202" y="102"/>
                  </a:lnTo>
                  <a:lnTo>
                    <a:pt x="220" y="102"/>
                  </a:lnTo>
                  <a:lnTo>
                    <a:pt x="238" y="108"/>
                  </a:lnTo>
                  <a:lnTo>
                    <a:pt x="254" y="118"/>
                  </a:lnTo>
                  <a:lnTo>
                    <a:pt x="270" y="130"/>
                  </a:lnTo>
                  <a:lnTo>
                    <a:pt x="284" y="144"/>
                  </a:lnTo>
                  <a:lnTo>
                    <a:pt x="294" y="160"/>
                  </a:lnTo>
                  <a:lnTo>
                    <a:pt x="304" y="178"/>
                  </a:lnTo>
                  <a:lnTo>
                    <a:pt x="308" y="198"/>
                  </a:lnTo>
                  <a:lnTo>
                    <a:pt x="308" y="198"/>
                  </a:lnTo>
                  <a:lnTo>
                    <a:pt x="310" y="210"/>
                  </a:lnTo>
                  <a:lnTo>
                    <a:pt x="310" y="220"/>
                  </a:lnTo>
                  <a:lnTo>
                    <a:pt x="308" y="230"/>
                  </a:lnTo>
                  <a:lnTo>
                    <a:pt x="306" y="242"/>
                  </a:lnTo>
                  <a:lnTo>
                    <a:pt x="298" y="262"/>
                  </a:lnTo>
                  <a:lnTo>
                    <a:pt x="290" y="280"/>
                  </a:lnTo>
                  <a:lnTo>
                    <a:pt x="290" y="280"/>
                  </a:lnTo>
                  <a:lnTo>
                    <a:pt x="282" y="290"/>
                  </a:lnTo>
                  <a:lnTo>
                    <a:pt x="274" y="300"/>
                  </a:lnTo>
                  <a:lnTo>
                    <a:pt x="266" y="306"/>
                  </a:lnTo>
                  <a:lnTo>
                    <a:pt x="258" y="314"/>
                  </a:lnTo>
                  <a:lnTo>
                    <a:pt x="238" y="322"/>
                  </a:lnTo>
                  <a:lnTo>
                    <a:pt x="218" y="328"/>
                  </a:lnTo>
                  <a:lnTo>
                    <a:pt x="0" y="362"/>
                  </a:lnTo>
                  <a:lnTo>
                    <a:pt x="0" y="826"/>
                  </a:lnTo>
                  <a:lnTo>
                    <a:pt x="0" y="826"/>
                  </a:lnTo>
                  <a:lnTo>
                    <a:pt x="2" y="854"/>
                  </a:lnTo>
                  <a:lnTo>
                    <a:pt x="8" y="880"/>
                  </a:lnTo>
                  <a:lnTo>
                    <a:pt x="18" y="904"/>
                  </a:lnTo>
                  <a:lnTo>
                    <a:pt x="32" y="928"/>
                  </a:lnTo>
                  <a:lnTo>
                    <a:pt x="50" y="948"/>
                  </a:lnTo>
                  <a:lnTo>
                    <a:pt x="70" y="964"/>
                  </a:lnTo>
                  <a:lnTo>
                    <a:pt x="94" y="978"/>
                  </a:lnTo>
                  <a:lnTo>
                    <a:pt x="120" y="990"/>
                  </a:lnTo>
                  <a:lnTo>
                    <a:pt x="82" y="1282"/>
                  </a:lnTo>
                  <a:lnTo>
                    <a:pt x="82" y="1282"/>
                  </a:lnTo>
                  <a:lnTo>
                    <a:pt x="82" y="1294"/>
                  </a:lnTo>
                  <a:lnTo>
                    <a:pt x="82" y="1294"/>
                  </a:lnTo>
                  <a:lnTo>
                    <a:pt x="82" y="1304"/>
                  </a:lnTo>
                  <a:lnTo>
                    <a:pt x="86" y="1314"/>
                  </a:lnTo>
                  <a:lnTo>
                    <a:pt x="92" y="1336"/>
                  </a:lnTo>
                  <a:lnTo>
                    <a:pt x="260" y="1656"/>
                  </a:lnTo>
                  <a:lnTo>
                    <a:pt x="260" y="1656"/>
                  </a:lnTo>
                  <a:lnTo>
                    <a:pt x="270" y="1670"/>
                  </a:lnTo>
                  <a:lnTo>
                    <a:pt x="284" y="1682"/>
                  </a:lnTo>
                  <a:lnTo>
                    <a:pt x="298" y="1692"/>
                  </a:lnTo>
                  <a:lnTo>
                    <a:pt x="316" y="1698"/>
                  </a:lnTo>
                  <a:lnTo>
                    <a:pt x="332" y="1700"/>
                  </a:lnTo>
                  <a:lnTo>
                    <a:pt x="350" y="1702"/>
                  </a:lnTo>
                  <a:lnTo>
                    <a:pt x="368" y="1700"/>
                  </a:lnTo>
                  <a:lnTo>
                    <a:pt x="386" y="1694"/>
                  </a:lnTo>
                  <a:lnTo>
                    <a:pt x="406" y="1680"/>
                  </a:lnTo>
                  <a:lnTo>
                    <a:pt x="406" y="1680"/>
                  </a:lnTo>
                  <a:lnTo>
                    <a:pt x="422" y="1670"/>
                  </a:lnTo>
                  <a:lnTo>
                    <a:pt x="436" y="1658"/>
                  </a:lnTo>
                  <a:lnTo>
                    <a:pt x="446" y="1642"/>
                  </a:lnTo>
                  <a:lnTo>
                    <a:pt x="454" y="1626"/>
                  </a:lnTo>
                  <a:lnTo>
                    <a:pt x="456" y="1610"/>
                  </a:lnTo>
                  <a:lnTo>
                    <a:pt x="456" y="1590"/>
                  </a:lnTo>
                  <a:lnTo>
                    <a:pt x="450" y="1572"/>
                  </a:lnTo>
                  <a:lnTo>
                    <a:pt x="442" y="1554"/>
                  </a:lnTo>
                  <a:lnTo>
                    <a:pt x="442" y="1554"/>
                  </a:lnTo>
                  <a:close/>
                </a:path>
              </a:pathLst>
            </a:custGeom>
            <a:solidFill>
              <a:srgbClr val="34343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Impact" pitchFamily="34" charset="0"/>
                <a:ea typeface="微软雅黑" pitchFamily="34" charset="-122"/>
                <a:sym typeface="Impact" pitchFamily="34" charset="0"/>
              </a:endParaRPr>
            </a:p>
          </p:txBody>
        </p:sp>
        <p:sp>
          <p:nvSpPr>
            <p:cNvPr id="82" name="Freeform 1566"/>
            <p:cNvSpPr>
              <a:spLocks noChangeArrowheads="1"/>
            </p:cNvSpPr>
            <p:nvPr/>
          </p:nvSpPr>
          <p:spPr bwMode="auto">
            <a:xfrm>
              <a:off x="5559682" y="2996626"/>
              <a:ext cx="734202" cy="605076"/>
            </a:xfrm>
            <a:custGeom>
              <a:avLst/>
              <a:gdLst>
                <a:gd name="T0" fmla="*/ 164 w 580"/>
                <a:gd name="T1" fmla="*/ 82 h 484"/>
                <a:gd name="T2" fmla="*/ 164 w 580"/>
                <a:gd name="T3" fmla="*/ 82 h 484"/>
                <a:gd name="T4" fmla="*/ 164 w 580"/>
                <a:gd name="T5" fmla="*/ 64 h 484"/>
                <a:gd name="T6" fmla="*/ 158 w 580"/>
                <a:gd name="T7" fmla="*/ 48 h 484"/>
                <a:gd name="T8" fmla="*/ 150 w 580"/>
                <a:gd name="T9" fmla="*/ 34 h 484"/>
                <a:gd name="T10" fmla="*/ 140 w 580"/>
                <a:gd name="T11" fmla="*/ 22 h 484"/>
                <a:gd name="T12" fmla="*/ 128 w 580"/>
                <a:gd name="T13" fmla="*/ 12 h 484"/>
                <a:gd name="T14" fmla="*/ 114 w 580"/>
                <a:gd name="T15" fmla="*/ 4 h 484"/>
                <a:gd name="T16" fmla="*/ 100 w 580"/>
                <a:gd name="T17" fmla="*/ 0 h 484"/>
                <a:gd name="T18" fmla="*/ 86 w 580"/>
                <a:gd name="T19" fmla="*/ 0 h 484"/>
                <a:gd name="T20" fmla="*/ 86 w 580"/>
                <a:gd name="T21" fmla="*/ 0 h 484"/>
                <a:gd name="T22" fmla="*/ 68 w 580"/>
                <a:gd name="T23" fmla="*/ 2 h 484"/>
                <a:gd name="T24" fmla="*/ 50 w 580"/>
                <a:gd name="T25" fmla="*/ 8 h 484"/>
                <a:gd name="T26" fmla="*/ 36 w 580"/>
                <a:gd name="T27" fmla="*/ 16 h 484"/>
                <a:gd name="T28" fmla="*/ 22 w 580"/>
                <a:gd name="T29" fmla="*/ 26 h 484"/>
                <a:gd name="T30" fmla="*/ 12 w 580"/>
                <a:gd name="T31" fmla="*/ 38 h 484"/>
                <a:gd name="T32" fmla="*/ 6 w 580"/>
                <a:gd name="T33" fmla="*/ 50 h 484"/>
                <a:gd name="T34" fmla="*/ 2 w 580"/>
                <a:gd name="T35" fmla="*/ 66 h 484"/>
                <a:gd name="T36" fmla="*/ 0 w 580"/>
                <a:gd name="T37" fmla="*/ 82 h 484"/>
                <a:gd name="T38" fmla="*/ 4 w 580"/>
                <a:gd name="T39" fmla="*/ 400 h 484"/>
                <a:gd name="T40" fmla="*/ 4 w 580"/>
                <a:gd name="T41" fmla="*/ 400 h 484"/>
                <a:gd name="T42" fmla="*/ 6 w 580"/>
                <a:gd name="T43" fmla="*/ 416 h 484"/>
                <a:gd name="T44" fmla="*/ 12 w 580"/>
                <a:gd name="T45" fmla="*/ 432 h 484"/>
                <a:gd name="T46" fmla="*/ 18 w 580"/>
                <a:gd name="T47" fmla="*/ 446 h 484"/>
                <a:gd name="T48" fmla="*/ 30 w 580"/>
                <a:gd name="T49" fmla="*/ 458 h 484"/>
                <a:gd name="T50" fmla="*/ 42 w 580"/>
                <a:gd name="T51" fmla="*/ 468 h 484"/>
                <a:gd name="T52" fmla="*/ 56 w 580"/>
                <a:gd name="T53" fmla="*/ 476 h 484"/>
                <a:gd name="T54" fmla="*/ 72 w 580"/>
                <a:gd name="T55" fmla="*/ 482 h 484"/>
                <a:gd name="T56" fmla="*/ 88 w 580"/>
                <a:gd name="T57" fmla="*/ 484 h 484"/>
                <a:gd name="T58" fmla="*/ 88 w 580"/>
                <a:gd name="T59" fmla="*/ 484 h 484"/>
                <a:gd name="T60" fmla="*/ 98 w 580"/>
                <a:gd name="T61" fmla="*/ 482 h 484"/>
                <a:gd name="T62" fmla="*/ 104 w 580"/>
                <a:gd name="T63" fmla="*/ 482 h 484"/>
                <a:gd name="T64" fmla="*/ 106 w 580"/>
                <a:gd name="T65" fmla="*/ 478 h 484"/>
                <a:gd name="T66" fmla="*/ 514 w 580"/>
                <a:gd name="T67" fmla="*/ 416 h 484"/>
                <a:gd name="T68" fmla="*/ 514 w 580"/>
                <a:gd name="T69" fmla="*/ 416 h 484"/>
                <a:gd name="T70" fmla="*/ 528 w 580"/>
                <a:gd name="T71" fmla="*/ 410 h 484"/>
                <a:gd name="T72" fmla="*/ 542 w 580"/>
                <a:gd name="T73" fmla="*/ 402 h 484"/>
                <a:gd name="T74" fmla="*/ 554 w 580"/>
                <a:gd name="T75" fmla="*/ 392 h 484"/>
                <a:gd name="T76" fmla="*/ 564 w 580"/>
                <a:gd name="T77" fmla="*/ 380 h 484"/>
                <a:gd name="T78" fmla="*/ 572 w 580"/>
                <a:gd name="T79" fmla="*/ 366 h 484"/>
                <a:gd name="T80" fmla="*/ 576 w 580"/>
                <a:gd name="T81" fmla="*/ 350 h 484"/>
                <a:gd name="T82" fmla="*/ 580 w 580"/>
                <a:gd name="T83" fmla="*/ 334 h 484"/>
                <a:gd name="T84" fmla="*/ 578 w 580"/>
                <a:gd name="T85" fmla="*/ 318 h 484"/>
                <a:gd name="T86" fmla="*/ 578 w 580"/>
                <a:gd name="T87" fmla="*/ 318 h 484"/>
                <a:gd name="T88" fmla="*/ 574 w 580"/>
                <a:gd name="T89" fmla="*/ 302 h 484"/>
                <a:gd name="T90" fmla="*/ 566 w 580"/>
                <a:gd name="T91" fmla="*/ 288 h 484"/>
                <a:gd name="T92" fmla="*/ 556 w 580"/>
                <a:gd name="T93" fmla="*/ 276 h 484"/>
                <a:gd name="T94" fmla="*/ 544 w 580"/>
                <a:gd name="T95" fmla="*/ 266 h 484"/>
                <a:gd name="T96" fmla="*/ 530 w 580"/>
                <a:gd name="T97" fmla="*/ 258 h 484"/>
                <a:gd name="T98" fmla="*/ 516 w 580"/>
                <a:gd name="T99" fmla="*/ 252 h 484"/>
                <a:gd name="T100" fmla="*/ 500 w 580"/>
                <a:gd name="T101" fmla="*/ 252 h 484"/>
                <a:gd name="T102" fmla="*/ 484 w 580"/>
                <a:gd name="T103" fmla="*/ 254 h 484"/>
                <a:gd name="T104" fmla="*/ 172 w 580"/>
                <a:gd name="T105" fmla="*/ 300 h 484"/>
                <a:gd name="T106" fmla="*/ 164 w 580"/>
                <a:gd name="T107" fmla="*/ 82 h 48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580"/>
                <a:gd name="T163" fmla="*/ 0 h 484"/>
                <a:gd name="T164" fmla="*/ 580 w 580"/>
                <a:gd name="T165" fmla="*/ 484 h 484"/>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580" h="484">
                  <a:moveTo>
                    <a:pt x="164" y="82"/>
                  </a:moveTo>
                  <a:lnTo>
                    <a:pt x="164" y="82"/>
                  </a:lnTo>
                  <a:lnTo>
                    <a:pt x="164" y="64"/>
                  </a:lnTo>
                  <a:lnTo>
                    <a:pt x="158" y="48"/>
                  </a:lnTo>
                  <a:lnTo>
                    <a:pt x="150" y="34"/>
                  </a:lnTo>
                  <a:lnTo>
                    <a:pt x="140" y="22"/>
                  </a:lnTo>
                  <a:lnTo>
                    <a:pt x="128" y="12"/>
                  </a:lnTo>
                  <a:lnTo>
                    <a:pt x="114" y="4"/>
                  </a:lnTo>
                  <a:lnTo>
                    <a:pt x="100" y="0"/>
                  </a:lnTo>
                  <a:lnTo>
                    <a:pt x="86" y="0"/>
                  </a:lnTo>
                  <a:lnTo>
                    <a:pt x="86" y="0"/>
                  </a:lnTo>
                  <a:lnTo>
                    <a:pt x="68" y="2"/>
                  </a:lnTo>
                  <a:lnTo>
                    <a:pt x="50" y="8"/>
                  </a:lnTo>
                  <a:lnTo>
                    <a:pt x="36" y="16"/>
                  </a:lnTo>
                  <a:lnTo>
                    <a:pt x="22" y="26"/>
                  </a:lnTo>
                  <a:lnTo>
                    <a:pt x="12" y="38"/>
                  </a:lnTo>
                  <a:lnTo>
                    <a:pt x="6" y="50"/>
                  </a:lnTo>
                  <a:lnTo>
                    <a:pt x="2" y="66"/>
                  </a:lnTo>
                  <a:lnTo>
                    <a:pt x="0" y="82"/>
                  </a:lnTo>
                  <a:lnTo>
                    <a:pt x="4" y="400"/>
                  </a:lnTo>
                  <a:lnTo>
                    <a:pt x="4" y="400"/>
                  </a:lnTo>
                  <a:lnTo>
                    <a:pt x="6" y="416"/>
                  </a:lnTo>
                  <a:lnTo>
                    <a:pt x="12" y="432"/>
                  </a:lnTo>
                  <a:lnTo>
                    <a:pt x="18" y="446"/>
                  </a:lnTo>
                  <a:lnTo>
                    <a:pt x="30" y="458"/>
                  </a:lnTo>
                  <a:lnTo>
                    <a:pt x="42" y="468"/>
                  </a:lnTo>
                  <a:lnTo>
                    <a:pt x="56" y="476"/>
                  </a:lnTo>
                  <a:lnTo>
                    <a:pt x="72" y="482"/>
                  </a:lnTo>
                  <a:lnTo>
                    <a:pt x="88" y="484"/>
                  </a:lnTo>
                  <a:lnTo>
                    <a:pt x="88" y="484"/>
                  </a:lnTo>
                  <a:lnTo>
                    <a:pt x="98" y="482"/>
                  </a:lnTo>
                  <a:lnTo>
                    <a:pt x="104" y="482"/>
                  </a:lnTo>
                  <a:lnTo>
                    <a:pt x="106" y="478"/>
                  </a:lnTo>
                  <a:lnTo>
                    <a:pt x="514" y="416"/>
                  </a:lnTo>
                  <a:lnTo>
                    <a:pt x="514" y="416"/>
                  </a:lnTo>
                  <a:lnTo>
                    <a:pt x="528" y="410"/>
                  </a:lnTo>
                  <a:lnTo>
                    <a:pt x="542" y="402"/>
                  </a:lnTo>
                  <a:lnTo>
                    <a:pt x="554" y="392"/>
                  </a:lnTo>
                  <a:lnTo>
                    <a:pt x="564" y="380"/>
                  </a:lnTo>
                  <a:lnTo>
                    <a:pt x="572" y="366"/>
                  </a:lnTo>
                  <a:lnTo>
                    <a:pt x="576" y="350"/>
                  </a:lnTo>
                  <a:lnTo>
                    <a:pt x="580" y="334"/>
                  </a:lnTo>
                  <a:lnTo>
                    <a:pt x="578" y="318"/>
                  </a:lnTo>
                  <a:lnTo>
                    <a:pt x="578" y="318"/>
                  </a:lnTo>
                  <a:lnTo>
                    <a:pt x="574" y="302"/>
                  </a:lnTo>
                  <a:lnTo>
                    <a:pt x="566" y="288"/>
                  </a:lnTo>
                  <a:lnTo>
                    <a:pt x="556" y="276"/>
                  </a:lnTo>
                  <a:lnTo>
                    <a:pt x="544" y="266"/>
                  </a:lnTo>
                  <a:lnTo>
                    <a:pt x="530" y="258"/>
                  </a:lnTo>
                  <a:lnTo>
                    <a:pt x="516" y="252"/>
                  </a:lnTo>
                  <a:lnTo>
                    <a:pt x="500" y="252"/>
                  </a:lnTo>
                  <a:lnTo>
                    <a:pt x="484" y="254"/>
                  </a:lnTo>
                  <a:lnTo>
                    <a:pt x="172" y="300"/>
                  </a:lnTo>
                  <a:lnTo>
                    <a:pt x="164" y="82"/>
                  </a:lnTo>
                  <a:close/>
                </a:path>
              </a:pathLst>
            </a:custGeom>
            <a:solidFill>
              <a:srgbClr val="34343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Impact" pitchFamily="34" charset="0"/>
                <a:ea typeface="微软雅黑" pitchFamily="34" charset="-122"/>
                <a:sym typeface="Impact" pitchFamily="34" charset="0"/>
              </a:endParaRPr>
            </a:p>
          </p:txBody>
        </p:sp>
        <p:sp>
          <p:nvSpPr>
            <p:cNvPr id="83" name="Freeform 1567"/>
            <p:cNvSpPr>
              <a:spLocks noChangeArrowheads="1"/>
            </p:cNvSpPr>
            <p:nvPr/>
          </p:nvSpPr>
          <p:spPr bwMode="auto">
            <a:xfrm>
              <a:off x="5478667" y="3111640"/>
              <a:ext cx="420267" cy="582573"/>
            </a:xfrm>
            <a:custGeom>
              <a:avLst/>
              <a:gdLst>
                <a:gd name="T0" fmla="*/ 332 w 332"/>
                <a:gd name="T1" fmla="*/ 392 h 466"/>
                <a:gd name="T2" fmla="*/ 174 w 332"/>
                <a:gd name="T3" fmla="*/ 422 h 466"/>
                <a:gd name="T4" fmla="*/ 174 w 332"/>
                <a:gd name="T5" fmla="*/ 422 h 466"/>
                <a:gd name="T6" fmla="*/ 158 w 332"/>
                <a:gd name="T7" fmla="*/ 422 h 466"/>
                <a:gd name="T8" fmla="*/ 152 w 332"/>
                <a:gd name="T9" fmla="*/ 422 h 466"/>
                <a:gd name="T10" fmla="*/ 152 w 332"/>
                <a:gd name="T11" fmla="*/ 422 h 466"/>
                <a:gd name="T12" fmla="*/ 130 w 332"/>
                <a:gd name="T13" fmla="*/ 418 h 466"/>
                <a:gd name="T14" fmla="*/ 108 w 332"/>
                <a:gd name="T15" fmla="*/ 412 h 466"/>
                <a:gd name="T16" fmla="*/ 88 w 332"/>
                <a:gd name="T17" fmla="*/ 402 h 466"/>
                <a:gd name="T18" fmla="*/ 72 w 332"/>
                <a:gd name="T19" fmla="*/ 388 h 466"/>
                <a:gd name="T20" fmla="*/ 58 w 332"/>
                <a:gd name="T21" fmla="*/ 370 h 466"/>
                <a:gd name="T22" fmla="*/ 48 w 332"/>
                <a:gd name="T23" fmla="*/ 352 h 466"/>
                <a:gd name="T24" fmla="*/ 42 w 332"/>
                <a:gd name="T25" fmla="*/ 330 h 466"/>
                <a:gd name="T26" fmla="*/ 40 w 332"/>
                <a:gd name="T27" fmla="*/ 308 h 466"/>
                <a:gd name="T28" fmla="*/ 32 w 332"/>
                <a:gd name="T29" fmla="*/ 0 h 466"/>
                <a:gd name="T30" fmla="*/ 32 w 332"/>
                <a:gd name="T31" fmla="*/ 0 h 466"/>
                <a:gd name="T32" fmla="*/ 26 w 332"/>
                <a:gd name="T33" fmla="*/ 6 h 466"/>
                <a:gd name="T34" fmla="*/ 18 w 332"/>
                <a:gd name="T35" fmla="*/ 12 h 466"/>
                <a:gd name="T36" fmla="*/ 12 w 332"/>
                <a:gd name="T37" fmla="*/ 20 h 466"/>
                <a:gd name="T38" fmla="*/ 8 w 332"/>
                <a:gd name="T39" fmla="*/ 28 h 466"/>
                <a:gd name="T40" fmla="*/ 2 w 332"/>
                <a:gd name="T41" fmla="*/ 48 h 466"/>
                <a:gd name="T42" fmla="*/ 0 w 332"/>
                <a:gd name="T43" fmla="*/ 68 h 466"/>
                <a:gd name="T44" fmla="*/ 2 w 332"/>
                <a:gd name="T45" fmla="*/ 386 h 466"/>
                <a:gd name="T46" fmla="*/ 2 w 332"/>
                <a:gd name="T47" fmla="*/ 386 h 466"/>
                <a:gd name="T48" fmla="*/ 6 w 332"/>
                <a:gd name="T49" fmla="*/ 402 h 466"/>
                <a:gd name="T50" fmla="*/ 12 w 332"/>
                <a:gd name="T51" fmla="*/ 416 h 466"/>
                <a:gd name="T52" fmla="*/ 20 w 332"/>
                <a:gd name="T53" fmla="*/ 430 h 466"/>
                <a:gd name="T54" fmla="*/ 30 w 332"/>
                <a:gd name="T55" fmla="*/ 442 h 466"/>
                <a:gd name="T56" fmla="*/ 42 w 332"/>
                <a:gd name="T57" fmla="*/ 452 h 466"/>
                <a:gd name="T58" fmla="*/ 56 w 332"/>
                <a:gd name="T59" fmla="*/ 460 h 466"/>
                <a:gd name="T60" fmla="*/ 72 w 332"/>
                <a:gd name="T61" fmla="*/ 466 h 466"/>
                <a:gd name="T62" fmla="*/ 88 w 332"/>
                <a:gd name="T63" fmla="*/ 466 h 466"/>
                <a:gd name="T64" fmla="*/ 88 w 332"/>
                <a:gd name="T65" fmla="*/ 466 h 466"/>
                <a:gd name="T66" fmla="*/ 100 w 332"/>
                <a:gd name="T67" fmla="*/ 466 h 466"/>
                <a:gd name="T68" fmla="*/ 104 w 332"/>
                <a:gd name="T69" fmla="*/ 466 h 466"/>
                <a:gd name="T70" fmla="*/ 106 w 332"/>
                <a:gd name="T71" fmla="*/ 464 h 466"/>
                <a:gd name="T72" fmla="*/ 332 w 332"/>
                <a:gd name="T73" fmla="*/ 428 h 466"/>
                <a:gd name="T74" fmla="*/ 332 w 332"/>
                <a:gd name="T75" fmla="*/ 392 h 46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32"/>
                <a:gd name="T115" fmla="*/ 0 h 466"/>
                <a:gd name="T116" fmla="*/ 332 w 332"/>
                <a:gd name="T117" fmla="*/ 466 h 46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32" h="466">
                  <a:moveTo>
                    <a:pt x="332" y="392"/>
                  </a:moveTo>
                  <a:lnTo>
                    <a:pt x="174" y="422"/>
                  </a:lnTo>
                  <a:lnTo>
                    <a:pt x="174" y="422"/>
                  </a:lnTo>
                  <a:lnTo>
                    <a:pt x="158" y="422"/>
                  </a:lnTo>
                  <a:lnTo>
                    <a:pt x="152" y="422"/>
                  </a:lnTo>
                  <a:lnTo>
                    <a:pt x="152" y="422"/>
                  </a:lnTo>
                  <a:lnTo>
                    <a:pt x="130" y="418"/>
                  </a:lnTo>
                  <a:lnTo>
                    <a:pt x="108" y="412"/>
                  </a:lnTo>
                  <a:lnTo>
                    <a:pt x="88" y="402"/>
                  </a:lnTo>
                  <a:lnTo>
                    <a:pt x="72" y="388"/>
                  </a:lnTo>
                  <a:lnTo>
                    <a:pt x="58" y="370"/>
                  </a:lnTo>
                  <a:lnTo>
                    <a:pt x="48" y="352"/>
                  </a:lnTo>
                  <a:lnTo>
                    <a:pt x="42" y="330"/>
                  </a:lnTo>
                  <a:lnTo>
                    <a:pt x="40" y="308"/>
                  </a:lnTo>
                  <a:lnTo>
                    <a:pt x="32" y="0"/>
                  </a:lnTo>
                  <a:lnTo>
                    <a:pt x="32" y="0"/>
                  </a:lnTo>
                  <a:lnTo>
                    <a:pt x="26" y="6"/>
                  </a:lnTo>
                  <a:lnTo>
                    <a:pt x="18" y="12"/>
                  </a:lnTo>
                  <a:lnTo>
                    <a:pt x="12" y="20"/>
                  </a:lnTo>
                  <a:lnTo>
                    <a:pt x="8" y="28"/>
                  </a:lnTo>
                  <a:lnTo>
                    <a:pt x="2" y="48"/>
                  </a:lnTo>
                  <a:lnTo>
                    <a:pt x="0" y="68"/>
                  </a:lnTo>
                  <a:lnTo>
                    <a:pt x="2" y="386"/>
                  </a:lnTo>
                  <a:lnTo>
                    <a:pt x="2" y="386"/>
                  </a:lnTo>
                  <a:lnTo>
                    <a:pt x="6" y="402"/>
                  </a:lnTo>
                  <a:lnTo>
                    <a:pt x="12" y="416"/>
                  </a:lnTo>
                  <a:lnTo>
                    <a:pt x="20" y="430"/>
                  </a:lnTo>
                  <a:lnTo>
                    <a:pt x="30" y="442"/>
                  </a:lnTo>
                  <a:lnTo>
                    <a:pt x="42" y="452"/>
                  </a:lnTo>
                  <a:lnTo>
                    <a:pt x="56" y="460"/>
                  </a:lnTo>
                  <a:lnTo>
                    <a:pt x="72" y="466"/>
                  </a:lnTo>
                  <a:lnTo>
                    <a:pt x="88" y="466"/>
                  </a:lnTo>
                  <a:lnTo>
                    <a:pt x="88" y="466"/>
                  </a:lnTo>
                  <a:lnTo>
                    <a:pt x="100" y="466"/>
                  </a:lnTo>
                  <a:lnTo>
                    <a:pt x="104" y="466"/>
                  </a:lnTo>
                  <a:lnTo>
                    <a:pt x="106" y="464"/>
                  </a:lnTo>
                  <a:lnTo>
                    <a:pt x="332" y="428"/>
                  </a:lnTo>
                  <a:lnTo>
                    <a:pt x="332" y="392"/>
                  </a:lnTo>
                  <a:close/>
                </a:path>
              </a:pathLst>
            </a:custGeom>
            <a:solidFill>
              <a:srgbClr val="34343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Impact" pitchFamily="34" charset="0"/>
                <a:ea typeface="微软雅黑" pitchFamily="34" charset="-122"/>
                <a:sym typeface="Impact" pitchFamily="34" charset="0"/>
              </a:endParaRPr>
            </a:p>
          </p:txBody>
        </p:sp>
        <p:sp>
          <p:nvSpPr>
            <p:cNvPr id="84" name="Freeform 1568"/>
            <p:cNvSpPr>
              <a:spLocks noChangeArrowheads="1"/>
            </p:cNvSpPr>
            <p:nvPr/>
          </p:nvSpPr>
          <p:spPr bwMode="auto">
            <a:xfrm>
              <a:off x="5807792" y="4379299"/>
              <a:ext cx="258237" cy="892612"/>
            </a:xfrm>
            <a:custGeom>
              <a:avLst/>
              <a:gdLst>
                <a:gd name="T0" fmla="*/ 158 w 204"/>
                <a:gd name="T1" fmla="*/ 314 h 714"/>
                <a:gd name="T2" fmla="*/ 158 w 204"/>
                <a:gd name="T3" fmla="*/ 310 h 714"/>
                <a:gd name="T4" fmla="*/ 158 w 204"/>
                <a:gd name="T5" fmla="*/ 304 h 714"/>
                <a:gd name="T6" fmla="*/ 158 w 204"/>
                <a:gd name="T7" fmla="*/ 304 h 714"/>
                <a:gd name="T8" fmla="*/ 158 w 204"/>
                <a:gd name="T9" fmla="*/ 288 h 714"/>
                <a:gd name="T10" fmla="*/ 192 w 204"/>
                <a:gd name="T11" fmla="*/ 18 h 714"/>
                <a:gd name="T12" fmla="*/ 192 w 204"/>
                <a:gd name="T13" fmla="*/ 18 h 714"/>
                <a:gd name="T14" fmla="*/ 176 w 204"/>
                <a:gd name="T15" fmla="*/ 10 h 714"/>
                <a:gd name="T16" fmla="*/ 168 w 204"/>
                <a:gd name="T17" fmla="*/ 6 h 714"/>
                <a:gd name="T18" fmla="*/ 162 w 204"/>
                <a:gd name="T19" fmla="*/ 0 h 714"/>
                <a:gd name="T20" fmla="*/ 12 w 204"/>
                <a:gd name="T21" fmla="*/ 206 h 714"/>
                <a:gd name="T22" fmla="*/ 12 w 204"/>
                <a:gd name="T23" fmla="*/ 206 h 714"/>
                <a:gd name="T24" fmla="*/ 6 w 204"/>
                <a:gd name="T25" fmla="*/ 220 h 714"/>
                <a:gd name="T26" fmla="*/ 2 w 204"/>
                <a:gd name="T27" fmla="*/ 234 h 714"/>
                <a:gd name="T28" fmla="*/ 0 w 204"/>
                <a:gd name="T29" fmla="*/ 246 h 714"/>
                <a:gd name="T30" fmla="*/ 0 w 204"/>
                <a:gd name="T31" fmla="*/ 258 h 714"/>
                <a:gd name="T32" fmla="*/ 0 w 204"/>
                <a:gd name="T33" fmla="*/ 258 h 714"/>
                <a:gd name="T34" fmla="*/ 0 w 204"/>
                <a:gd name="T35" fmla="*/ 264 h 714"/>
                <a:gd name="T36" fmla="*/ 0 w 204"/>
                <a:gd name="T37" fmla="*/ 620 h 714"/>
                <a:gd name="T38" fmla="*/ 0 w 204"/>
                <a:gd name="T39" fmla="*/ 620 h 714"/>
                <a:gd name="T40" fmla="*/ 0 w 204"/>
                <a:gd name="T41" fmla="*/ 638 h 714"/>
                <a:gd name="T42" fmla="*/ 6 w 204"/>
                <a:gd name="T43" fmla="*/ 656 h 714"/>
                <a:gd name="T44" fmla="*/ 14 w 204"/>
                <a:gd name="T45" fmla="*/ 672 h 714"/>
                <a:gd name="T46" fmla="*/ 24 w 204"/>
                <a:gd name="T47" fmla="*/ 686 h 714"/>
                <a:gd name="T48" fmla="*/ 38 w 204"/>
                <a:gd name="T49" fmla="*/ 698 h 714"/>
                <a:gd name="T50" fmla="*/ 54 w 204"/>
                <a:gd name="T51" fmla="*/ 706 h 714"/>
                <a:gd name="T52" fmla="*/ 72 w 204"/>
                <a:gd name="T53" fmla="*/ 712 h 714"/>
                <a:gd name="T54" fmla="*/ 92 w 204"/>
                <a:gd name="T55" fmla="*/ 714 h 714"/>
                <a:gd name="T56" fmla="*/ 114 w 204"/>
                <a:gd name="T57" fmla="*/ 714 h 714"/>
                <a:gd name="T58" fmla="*/ 114 w 204"/>
                <a:gd name="T59" fmla="*/ 714 h 714"/>
                <a:gd name="T60" fmla="*/ 134 w 204"/>
                <a:gd name="T61" fmla="*/ 712 h 714"/>
                <a:gd name="T62" fmla="*/ 150 w 204"/>
                <a:gd name="T63" fmla="*/ 706 h 714"/>
                <a:gd name="T64" fmla="*/ 166 w 204"/>
                <a:gd name="T65" fmla="*/ 698 h 714"/>
                <a:gd name="T66" fmla="*/ 178 w 204"/>
                <a:gd name="T67" fmla="*/ 686 h 714"/>
                <a:gd name="T68" fmla="*/ 190 w 204"/>
                <a:gd name="T69" fmla="*/ 672 h 714"/>
                <a:gd name="T70" fmla="*/ 198 w 204"/>
                <a:gd name="T71" fmla="*/ 656 h 714"/>
                <a:gd name="T72" fmla="*/ 202 w 204"/>
                <a:gd name="T73" fmla="*/ 638 h 714"/>
                <a:gd name="T74" fmla="*/ 204 w 204"/>
                <a:gd name="T75" fmla="*/ 620 h 714"/>
                <a:gd name="T76" fmla="*/ 204 w 204"/>
                <a:gd name="T77" fmla="*/ 428 h 714"/>
                <a:gd name="T78" fmla="*/ 170 w 204"/>
                <a:gd name="T79" fmla="*/ 362 h 714"/>
                <a:gd name="T80" fmla="*/ 170 w 204"/>
                <a:gd name="T81" fmla="*/ 362 h 714"/>
                <a:gd name="T82" fmla="*/ 164 w 204"/>
                <a:gd name="T83" fmla="*/ 350 h 714"/>
                <a:gd name="T84" fmla="*/ 160 w 204"/>
                <a:gd name="T85" fmla="*/ 336 h 714"/>
                <a:gd name="T86" fmla="*/ 158 w 204"/>
                <a:gd name="T87" fmla="*/ 324 h 714"/>
                <a:gd name="T88" fmla="*/ 158 w 204"/>
                <a:gd name="T89" fmla="*/ 314 h 714"/>
                <a:gd name="T90" fmla="*/ 158 w 204"/>
                <a:gd name="T91" fmla="*/ 314 h 714"/>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204"/>
                <a:gd name="T139" fmla="*/ 0 h 714"/>
                <a:gd name="T140" fmla="*/ 204 w 204"/>
                <a:gd name="T141" fmla="*/ 714 h 714"/>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204" h="714">
                  <a:moveTo>
                    <a:pt x="158" y="314"/>
                  </a:moveTo>
                  <a:lnTo>
                    <a:pt x="158" y="310"/>
                  </a:lnTo>
                  <a:lnTo>
                    <a:pt x="158" y="304"/>
                  </a:lnTo>
                  <a:lnTo>
                    <a:pt x="158" y="304"/>
                  </a:lnTo>
                  <a:lnTo>
                    <a:pt x="158" y="288"/>
                  </a:lnTo>
                  <a:lnTo>
                    <a:pt x="192" y="18"/>
                  </a:lnTo>
                  <a:lnTo>
                    <a:pt x="192" y="18"/>
                  </a:lnTo>
                  <a:lnTo>
                    <a:pt x="176" y="10"/>
                  </a:lnTo>
                  <a:lnTo>
                    <a:pt x="168" y="6"/>
                  </a:lnTo>
                  <a:lnTo>
                    <a:pt x="162" y="0"/>
                  </a:lnTo>
                  <a:lnTo>
                    <a:pt x="12" y="206"/>
                  </a:lnTo>
                  <a:lnTo>
                    <a:pt x="12" y="206"/>
                  </a:lnTo>
                  <a:lnTo>
                    <a:pt x="6" y="220"/>
                  </a:lnTo>
                  <a:lnTo>
                    <a:pt x="2" y="234"/>
                  </a:lnTo>
                  <a:lnTo>
                    <a:pt x="0" y="246"/>
                  </a:lnTo>
                  <a:lnTo>
                    <a:pt x="0" y="258"/>
                  </a:lnTo>
                  <a:lnTo>
                    <a:pt x="0" y="258"/>
                  </a:lnTo>
                  <a:lnTo>
                    <a:pt x="0" y="264"/>
                  </a:lnTo>
                  <a:lnTo>
                    <a:pt x="0" y="620"/>
                  </a:lnTo>
                  <a:lnTo>
                    <a:pt x="0" y="620"/>
                  </a:lnTo>
                  <a:lnTo>
                    <a:pt x="0" y="638"/>
                  </a:lnTo>
                  <a:lnTo>
                    <a:pt x="6" y="656"/>
                  </a:lnTo>
                  <a:lnTo>
                    <a:pt x="14" y="672"/>
                  </a:lnTo>
                  <a:lnTo>
                    <a:pt x="24" y="686"/>
                  </a:lnTo>
                  <a:lnTo>
                    <a:pt x="38" y="698"/>
                  </a:lnTo>
                  <a:lnTo>
                    <a:pt x="54" y="706"/>
                  </a:lnTo>
                  <a:lnTo>
                    <a:pt x="72" y="712"/>
                  </a:lnTo>
                  <a:lnTo>
                    <a:pt x="92" y="714"/>
                  </a:lnTo>
                  <a:lnTo>
                    <a:pt x="114" y="714"/>
                  </a:lnTo>
                  <a:lnTo>
                    <a:pt x="114" y="714"/>
                  </a:lnTo>
                  <a:lnTo>
                    <a:pt x="134" y="712"/>
                  </a:lnTo>
                  <a:lnTo>
                    <a:pt x="150" y="706"/>
                  </a:lnTo>
                  <a:lnTo>
                    <a:pt x="166" y="698"/>
                  </a:lnTo>
                  <a:lnTo>
                    <a:pt x="178" y="686"/>
                  </a:lnTo>
                  <a:lnTo>
                    <a:pt x="190" y="672"/>
                  </a:lnTo>
                  <a:lnTo>
                    <a:pt x="198" y="656"/>
                  </a:lnTo>
                  <a:lnTo>
                    <a:pt x="202" y="638"/>
                  </a:lnTo>
                  <a:lnTo>
                    <a:pt x="204" y="620"/>
                  </a:lnTo>
                  <a:lnTo>
                    <a:pt x="204" y="428"/>
                  </a:lnTo>
                  <a:lnTo>
                    <a:pt x="170" y="362"/>
                  </a:lnTo>
                  <a:lnTo>
                    <a:pt x="170" y="362"/>
                  </a:lnTo>
                  <a:lnTo>
                    <a:pt x="164" y="350"/>
                  </a:lnTo>
                  <a:lnTo>
                    <a:pt x="160" y="336"/>
                  </a:lnTo>
                  <a:lnTo>
                    <a:pt x="158" y="324"/>
                  </a:lnTo>
                  <a:lnTo>
                    <a:pt x="158" y="314"/>
                  </a:lnTo>
                  <a:lnTo>
                    <a:pt x="158" y="314"/>
                  </a:lnTo>
                  <a:close/>
                </a:path>
              </a:pathLst>
            </a:custGeom>
            <a:solidFill>
              <a:srgbClr val="34343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Impact" pitchFamily="34" charset="0"/>
                <a:ea typeface="微软雅黑" pitchFamily="34" charset="-122"/>
                <a:sym typeface="Impact" pitchFamily="34" charset="0"/>
              </a:endParaRPr>
            </a:p>
          </p:txBody>
        </p:sp>
        <p:sp>
          <p:nvSpPr>
            <p:cNvPr id="85" name="Freeform 1569"/>
            <p:cNvSpPr>
              <a:spLocks noChangeArrowheads="1"/>
            </p:cNvSpPr>
            <p:nvPr/>
          </p:nvSpPr>
          <p:spPr bwMode="auto">
            <a:xfrm>
              <a:off x="5524238" y="2796601"/>
              <a:ext cx="498751" cy="495062"/>
            </a:xfrm>
            <a:custGeom>
              <a:avLst/>
              <a:gdLst>
                <a:gd name="T0" fmla="*/ 114 w 394"/>
                <a:gd name="T1" fmla="*/ 124 h 396"/>
                <a:gd name="T2" fmla="*/ 124 w 394"/>
                <a:gd name="T3" fmla="*/ 126 h 396"/>
                <a:gd name="T4" fmla="*/ 154 w 394"/>
                <a:gd name="T5" fmla="*/ 134 h 396"/>
                <a:gd name="T6" fmla="*/ 188 w 394"/>
                <a:gd name="T7" fmla="*/ 158 h 396"/>
                <a:gd name="T8" fmla="*/ 214 w 394"/>
                <a:gd name="T9" fmla="*/ 194 h 396"/>
                <a:gd name="T10" fmla="*/ 222 w 394"/>
                <a:gd name="T11" fmla="*/ 224 h 396"/>
                <a:gd name="T12" fmla="*/ 226 w 394"/>
                <a:gd name="T13" fmla="*/ 396 h 396"/>
                <a:gd name="T14" fmla="*/ 244 w 394"/>
                <a:gd name="T15" fmla="*/ 392 h 396"/>
                <a:gd name="T16" fmla="*/ 278 w 394"/>
                <a:gd name="T17" fmla="*/ 380 h 396"/>
                <a:gd name="T18" fmla="*/ 308 w 394"/>
                <a:gd name="T19" fmla="*/ 364 h 396"/>
                <a:gd name="T20" fmla="*/ 334 w 394"/>
                <a:gd name="T21" fmla="*/ 342 h 396"/>
                <a:gd name="T22" fmla="*/ 358 w 394"/>
                <a:gd name="T23" fmla="*/ 316 h 396"/>
                <a:gd name="T24" fmla="*/ 374 w 394"/>
                <a:gd name="T25" fmla="*/ 286 h 396"/>
                <a:gd name="T26" fmla="*/ 386 w 394"/>
                <a:gd name="T27" fmla="*/ 254 h 396"/>
                <a:gd name="T28" fmla="*/ 392 w 394"/>
                <a:gd name="T29" fmla="*/ 218 h 396"/>
                <a:gd name="T30" fmla="*/ 394 w 394"/>
                <a:gd name="T31" fmla="*/ 200 h 396"/>
                <a:gd name="T32" fmla="*/ 390 w 394"/>
                <a:gd name="T33" fmla="*/ 158 h 396"/>
                <a:gd name="T34" fmla="*/ 378 w 394"/>
                <a:gd name="T35" fmla="*/ 122 h 396"/>
                <a:gd name="T36" fmla="*/ 360 w 394"/>
                <a:gd name="T37" fmla="*/ 88 h 396"/>
                <a:gd name="T38" fmla="*/ 336 w 394"/>
                <a:gd name="T39" fmla="*/ 58 h 396"/>
                <a:gd name="T40" fmla="*/ 308 w 394"/>
                <a:gd name="T41" fmla="*/ 34 h 396"/>
                <a:gd name="T42" fmla="*/ 274 w 394"/>
                <a:gd name="T43" fmla="*/ 16 h 396"/>
                <a:gd name="T44" fmla="*/ 238 w 394"/>
                <a:gd name="T45" fmla="*/ 4 h 396"/>
                <a:gd name="T46" fmla="*/ 200 w 394"/>
                <a:gd name="T47" fmla="*/ 0 h 396"/>
                <a:gd name="T48" fmla="*/ 180 w 394"/>
                <a:gd name="T49" fmla="*/ 2 h 396"/>
                <a:gd name="T50" fmla="*/ 140 w 394"/>
                <a:gd name="T51" fmla="*/ 10 h 396"/>
                <a:gd name="T52" fmla="*/ 106 w 394"/>
                <a:gd name="T53" fmla="*/ 24 h 396"/>
                <a:gd name="T54" fmla="*/ 74 w 394"/>
                <a:gd name="T55" fmla="*/ 46 h 396"/>
                <a:gd name="T56" fmla="*/ 46 w 394"/>
                <a:gd name="T57" fmla="*/ 72 h 396"/>
                <a:gd name="T58" fmla="*/ 24 w 394"/>
                <a:gd name="T59" fmla="*/ 104 h 396"/>
                <a:gd name="T60" fmla="*/ 8 w 394"/>
                <a:gd name="T61" fmla="*/ 140 h 396"/>
                <a:gd name="T62" fmla="*/ 0 w 394"/>
                <a:gd name="T63" fmla="*/ 178 h 396"/>
                <a:gd name="T64" fmla="*/ 0 w 394"/>
                <a:gd name="T65" fmla="*/ 200 h 396"/>
                <a:gd name="T66" fmla="*/ 0 w 394"/>
                <a:gd name="T67" fmla="*/ 210 h 396"/>
                <a:gd name="T68" fmla="*/ 16 w 394"/>
                <a:gd name="T69" fmla="*/ 178 h 396"/>
                <a:gd name="T70" fmla="*/ 42 w 394"/>
                <a:gd name="T71" fmla="*/ 152 h 396"/>
                <a:gd name="T72" fmla="*/ 74 w 394"/>
                <a:gd name="T73" fmla="*/ 134 h 396"/>
                <a:gd name="T74" fmla="*/ 108 w 394"/>
                <a:gd name="T75" fmla="*/ 124 h 39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94"/>
                <a:gd name="T115" fmla="*/ 0 h 396"/>
                <a:gd name="T116" fmla="*/ 394 w 394"/>
                <a:gd name="T117" fmla="*/ 396 h 39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94" h="396">
                  <a:moveTo>
                    <a:pt x="108" y="124"/>
                  </a:moveTo>
                  <a:lnTo>
                    <a:pt x="114" y="124"/>
                  </a:lnTo>
                  <a:lnTo>
                    <a:pt x="114" y="124"/>
                  </a:lnTo>
                  <a:lnTo>
                    <a:pt x="124" y="126"/>
                  </a:lnTo>
                  <a:lnTo>
                    <a:pt x="134" y="126"/>
                  </a:lnTo>
                  <a:lnTo>
                    <a:pt x="154" y="134"/>
                  </a:lnTo>
                  <a:lnTo>
                    <a:pt x="172" y="144"/>
                  </a:lnTo>
                  <a:lnTo>
                    <a:pt x="188" y="158"/>
                  </a:lnTo>
                  <a:lnTo>
                    <a:pt x="202" y="176"/>
                  </a:lnTo>
                  <a:lnTo>
                    <a:pt x="214" y="194"/>
                  </a:lnTo>
                  <a:lnTo>
                    <a:pt x="220" y="214"/>
                  </a:lnTo>
                  <a:lnTo>
                    <a:pt x="222" y="224"/>
                  </a:lnTo>
                  <a:lnTo>
                    <a:pt x="224" y="236"/>
                  </a:lnTo>
                  <a:lnTo>
                    <a:pt x="226" y="396"/>
                  </a:lnTo>
                  <a:lnTo>
                    <a:pt x="226" y="396"/>
                  </a:lnTo>
                  <a:lnTo>
                    <a:pt x="244" y="392"/>
                  </a:lnTo>
                  <a:lnTo>
                    <a:pt x="262" y="388"/>
                  </a:lnTo>
                  <a:lnTo>
                    <a:pt x="278" y="380"/>
                  </a:lnTo>
                  <a:lnTo>
                    <a:pt x="294" y="374"/>
                  </a:lnTo>
                  <a:lnTo>
                    <a:pt x="308" y="364"/>
                  </a:lnTo>
                  <a:lnTo>
                    <a:pt x="322" y="354"/>
                  </a:lnTo>
                  <a:lnTo>
                    <a:pt x="334" y="342"/>
                  </a:lnTo>
                  <a:lnTo>
                    <a:pt x="346" y="330"/>
                  </a:lnTo>
                  <a:lnTo>
                    <a:pt x="358" y="316"/>
                  </a:lnTo>
                  <a:lnTo>
                    <a:pt x="366" y="302"/>
                  </a:lnTo>
                  <a:lnTo>
                    <a:pt x="374" y="286"/>
                  </a:lnTo>
                  <a:lnTo>
                    <a:pt x="380" y="270"/>
                  </a:lnTo>
                  <a:lnTo>
                    <a:pt x="386" y="254"/>
                  </a:lnTo>
                  <a:lnTo>
                    <a:pt x="390" y="236"/>
                  </a:lnTo>
                  <a:lnTo>
                    <a:pt x="392" y="218"/>
                  </a:lnTo>
                  <a:lnTo>
                    <a:pt x="394" y="200"/>
                  </a:lnTo>
                  <a:lnTo>
                    <a:pt x="394" y="200"/>
                  </a:lnTo>
                  <a:lnTo>
                    <a:pt x="392" y="178"/>
                  </a:lnTo>
                  <a:lnTo>
                    <a:pt x="390" y="158"/>
                  </a:lnTo>
                  <a:lnTo>
                    <a:pt x="384" y="140"/>
                  </a:lnTo>
                  <a:lnTo>
                    <a:pt x="378" y="122"/>
                  </a:lnTo>
                  <a:lnTo>
                    <a:pt x="370" y="104"/>
                  </a:lnTo>
                  <a:lnTo>
                    <a:pt x="360" y="88"/>
                  </a:lnTo>
                  <a:lnTo>
                    <a:pt x="350" y="72"/>
                  </a:lnTo>
                  <a:lnTo>
                    <a:pt x="336" y="58"/>
                  </a:lnTo>
                  <a:lnTo>
                    <a:pt x="322" y="46"/>
                  </a:lnTo>
                  <a:lnTo>
                    <a:pt x="308" y="34"/>
                  </a:lnTo>
                  <a:lnTo>
                    <a:pt x="292" y="24"/>
                  </a:lnTo>
                  <a:lnTo>
                    <a:pt x="274" y="16"/>
                  </a:lnTo>
                  <a:lnTo>
                    <a:pt x="258" y="10"/>
                  </a:lnTo>
                  <a:lnTo>
                    <a:pt x="238" y="4"/>
                  </a:lnTo>
                  <a:lnTo>
                    <a:pt x="220" y="2"/>
                  </a:lnTo>
                  <a:lnTo>
                    <a:pt x="200" y="0"/>
                  </a:lnTo>
                  <a:lnTo>
                    <a:pt x="200" y="0"/>
                  </a:lnTo>
                  <a:lnTo>
                    <a:pt x="180" y="2"/>
                  </a:lnTo>
                  <a:lnTo>
                    <a:pt x="160" y="4"/>
                  </a:lnTo>
                  <a:lnTo>
                    <a:pt x="140" y="10"/>
                  </a:lnTo>
                  <a:lnTo>
                    <a:pt x="122" y="16"/>
                  </a:lnTo>
                  <a:lnTo>
                    <a:pt x="106" y="24"/>
                  </a:lnTo>
                  <a:lnTo>
                    <a:pt x="88" y="34"/>
                  </a:lnTo>
                  <a:lnTo>
                    <a:pt x="74" y="46"/>
                  </a:lnTo>
                  <a:lnTo>
                    <a:pt x="58" y="58"/>
                  </a:lnTo>
                  <a:lnTo>
                    <a:pt x="46" y="72"/>
                  </a:lnTo>
                  <a:lnTo>
                    <a:pt x="34" y="88"/>
                  </a:lnTo>
                  <a:lnTo>
                    <a:pt x="24" y="104"/>
                  </a:lnTo>
                  <a:lnTo>
                    <a:pt x="16" y="122"/>
                  </a:lnTo>
                  <a:lnTo>
                    <a:pt x="8" y="140"/>
                  </a:lnTo>
                  <a:lnTo>
                    <a:pt x="4" y="158"/>
                  </a:lnTo>
                  <a:lnTo>
                    <a:pt x="0" y="178"/>
                  </a:lnTo>
                  <a:lnTo>
                    <a:pt x="0" y="200"/>
                  </a:lnTo>
                  <a:lnTo>
                    <a:pt x="0" y="200"/>
                  </a:lnTo>
                  <a:lnTo>
                    <a:pt x="0" y="210"/>
                  </a:lnTo>
                  <a:lnTo>
                    <a:pt x="0" y="210"/>
                  </a:lnTo>
                  <a:lnTo>
                    <a:pt x="6" y="194"/>
                  </a:lnTo>
                  <a:lnTo>
                    <a:pt x="16" y="178"/>
                  </a:lnTo>
                  <a:lnTo>
                    <a:pt x="28" y="166"/>
                  </a:lnTo>
                  <a:lnTo>
                    <a:pt x="42" y="152"/>
                  </a:lnTo>
                  <a:lnTo>
                    <a:pt x="56" y="142"/>
                  </a:lnTo>
                  <a:lnTo>
                    <a:pt x="74" y="134"/>
                  </a:lnTo>
                  <a:lnTo>
                    <a:pt x="90" y="128"/>
                  </a:lnTo>
                  <a:lnTo>
                    <a:pt x="108" y="124"/>
                  </a:lnTo>
                  <a:lnTo>
                    <a:pt x="108" y="124"/>
                  </a:lnTo>
                  <a:close/>
                </a:path>
              </a:pathLst>
            </a:custGeom>
            <a:solidFill>
              <a:srgbClr val="34343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Impact" pitchFamily="34" charset="0"/>
                <a:ea typeface="微软雅黑" pitchFamily="34" charset="-122"/>
                <a:sym typeface="Impact" pitchFamily="34" charset="0"/>
              </a:endParaRPr>
            </a:p>
          </p:txBody>
        </p:sp>
      </p:grpSp>
      <p:grpSp>
        <p:nvGrpSpPr>
          <p:cNvPr id="4" name="组合 3"/>
          <p:cNvGrpSpPr/>
          <p:nvPr/>
        </p:nvGrpSpPr>
        <p:grpSpPr>
          <a:xfrm>
            <a:off x="3316330" y="2981771"/>
            <a:ext cx="1023247" cy="2263891"/>
            <a:chOff x="2916555" y="2674085"/>
            <a:chExt cx="1169660" cy="2587824"/>
          </a:xfrm>
        </p:grpSpPr>
        <p:sp>
          <p:nvSpPr>
            <p:cNvPr id="86" name="Freeform 1570"/>
            <p:cNvSpPr>
              <a:spLocks noChangeArrowheads="1"/>
            </p:cNvSpPr>
            <p:nvPr/>
          </p:nvSpPr>
          <p:spPr bwMode="auto">
            <a:xfrm>
              <a:off x="2916555" y="3259159"/>
              <a:ext cx="582298" cy="917615"/>
            </a:xfrm>
            <a:custGeom>
              <a:avLst/>
              <a:gdLst>
                <a:gd name="T0" fmla="*/ 434 w 460"/>
                <a:gd name="T1" fmla="*/ 26 h 734"/>
                <a:gd name="T2" fmla="*/ 434 w 460"/>
                <a:gd name="T3" fmla="*/ 26 h 734"/>
                <a:gd name="T4" fmla="*/ 422 w 460"/>
                <a:gd name="T5" fmla="*/ 14 h 734"/>
                <a:gd name="T6" fmla="*/ 408 w 460"/>
                <a:gd name="T7" fmla="*/ 8 h 734"/>
                <a:gd name="T8" fmla="*/ 394 w 460"/>
                <a:gd name="T9" fmla="*/ 2 h 734"/>
                <a:gd name="T10" fmla="*/ 378 w 460"/>
                <a:gd name="T11" fmla="*/ 0 h 734"/>
                <a:gd name="T12" fmla="*/ 362 w 460"/>
                <a:gd name="T13" fmla="*/ 2 h 734"/>
                <a:gd name="T14" fmla="*/ 346 w 460"/>
                <a:gd name="T15" fmla="*/ 8 h 734"/>
                <a:gd name="T16" fmla="*/ 330 w 460"/>
                <a:gd name="T17" fmla="*/ 14 h 734"/>
                <a:gd name="T18" fmla="*/ 318 w 460"/>
                <a:gd name="T19" fmla="*/ 26 h 734"/>
                <a:gd name="T20" fmla="*/ 26 w 460"/>
                <a:gd name="T21" fmla="*/ 310 h 734"/>
                <a:gd name="T22" fmla="*/ 26 w 460"/>
                <a:gd name="T23" fmla="*/ 310 h 734"/>
                <a:gd name="T24" fmla="*/ 18 w 460"/>
                <a:gd name="T25" fmla="*/ 320 h 734"/>
                <a:gd name="T26" fmla="*/ 10 w 460"/>
                <a:gd name="T27" fmla="*/ 330 h 734"/>
                <a:gd name="T28" fmla="*/ 6 w 460"/>
                <a:gd name="T29" fmla="*/ 342 h 734"/>
                <a:gd name="T30" fmla="*/ 2 w 460"/>
                <a:gd name="T31" fmla="*/ 352 h 734"/>
                <a:gd name="T32" fmla="*/ 0 w 460"/>
                <a:gd name="T33" fmla="*/ 364 h 734"/>
                <a:gd name="T34" fmla="*/ 0 w 460"/>
                <a:gd name="T35" fmla="*/ 376 h 734"/>
                <a:gd name="T36" fmla="*/ 2 w 460"/>
                <a:gd name="T37" fmla="*/ 388 h 734"/>
                <a:gd name="T38" fmla="*/ 6 w 460"/>
                <a:gd name="T39" fmla="*/ 400 h 734"/>
                <a:gd name="T40" fmla="*/ 6 w 460"/>
                <a:gd name="T41" fmla="*/ 400 h 734"/>
                <a:gd name="T42" fmla="*/ 6 w 460"/>
                <a:gd name="T43" fmla="*/ 408 h 734"/>
                <a:gd name="T44" fmla="*/ 10 w 460"/>
                <a:gd name="T45" fmla="*/ 416 h 734"/>
                <a:gd name="T46" fmla="*/ 16 w 460"/>
                <a:gd name="T47" fmla="*/ 424 h 734"/>
                <a:gd name="T48" fmla="*/ 22 w 460"/>
                <a:gd name="T49" fmla="*/ 432 h 734"/>
                <a:gd name="T50" fmla="*/ 192 w 460"/>
                <a:gd name="T51" fmla="*/ 698 h 734"/>
                <a:gd name="T52" fmla="*/ 192 w 460"/>
                <a:gd name="T53" fmla="*/ 698 h 734"/>
                <a:gd name="T54" fmla="*/ 204 w 460"/>
                <a:gd name="T55" fmla="*/ 710 h 734"/>
                <a:gd name="T56" fmla="*/ 218 w 460"/>
                <a:gd name="T57" fmla="*/ 722 h 734"/>
                <a:gd name="T58" fmla="*/ 232 w 460"/>
                <a:gd name="T59" fmla="*/ 728 h 734"/>
                <a:gd name="T60" fmla="*/ 248 w 460"/>
                <a:gd name="T61" fmla="*/ 734 h 734"/>
                <a:gd name="T62" fmla="*/ 262 w 460"/>
                <a:gd name="T63" fmla="*/ 734 h 734"/>
                <a:gd name="T64" fmla="*/ 278 w 460"/>
                <a:gd name="T65" fmla="*/ 734 h 734"/>
                <a:gd name="T66" fmla="*/ 294 w 460"/>
                <a:gd name="T67" fmla="*/ 728 h 734"/>
                <a:gd name="T68" fmla="*/ 306 w 460"/>
                <a:gd name="T69" fmla="*/ 720 h 734"/>
                <a:gd name="T70" fmla="*/ 306 w 460"/>
                <a:gd name="T71" fmla="*/ 720 h 734"/>
                <a:gd name="T72" fmla="*/ 320 w 460"/>
                <a:gd name="T73" fmla="*/ 708 h 734"/>
                <a:gd name="T74" fmla="*/ 332 w 460"/>
                <a:gd name="T75" fmla="*/ 696 h 734"/>
                <a:gd name="T76" fmla="*/ 340 w 460"/>
                <a:gd name="T77" fmla="*/ 682 h 734"/>
                <a:gd name="T78" fmla="*/ 344 w 460"/>
                <a:gd name="T79" fmla="*/ 668 h 734"/>
                <a:gd name="T80" fmla="*/ 346 w 460"/>
                <a:gd name="T81" fmla="*/ 652 h 734"/>
                <a:gd name="T82" fmla="*/ 344 w 460"/>
                <a:gd name="T83" fmla="*/ 636 h 734"/>
                <a:gd name="T84" fmla="*/ 340 w 460"/>
                <a:gd name="T85" fmla="*/ 620 h 734"/>
                <a:gd name="T86" fmla="*/ 334 w 460"/>
                <a:gd name="T87" fmla="*/ 606 h 734"/>
                <a:gd name="T88" fmla="*/ 184 w 460"/>
                <a:gd name="T89" fmla="*/ 384 h 734"/>
                <a:gd name="T90" fmla="*/ 434 w 460"/>
                <a:gd name="T91" fmla="*/ 142 h 734"/>
                <a:gd name="T92" fmla="*/ 434 w 460"/>
                <a:gd name="T93" fmla="*/ 142 h 734"/>
                <a:gd name="T94" fmla="*/ 446 w 460"/>
                <a:gd name="T95" fmla="*/ 130 h 734"/>
                <a:gd name="T96" fmla="*/ 454 w 460"/>
                <a:gd name="T97" fmla="*/ 116 h 734"/>
                <a:gd name="T98" fmla="*/ 458 w 460"/>
                <a:gd name="T99" fmla="*/ 100 h 734"/>
                <a:gd name="T100" fmla="*/ 460 w 460"/>
                <a:gd name="T101" fmla="*/ 86 h 734"/>
                <a:gd name="T102" fmla="*/ 458 w 460"/>
                <a:gd name="T103" fmla="*/ 70 h 734"/>
                <a:gd name="T104" fmla="*/ 454 w 460"/>
                <a:gd name="T105" fmla="*/ 54 h 734"/>
                <a:gd name="T106" fmla="*/ 446 w 460"/>
                <a:gd name="T107" fmla="*/ 40 h 734"/>
                <a:gd name="T108" fmla="*/ 434 w 460"/>
                <a:gd name="T109" fmla="*/ 26 h 734"/>
                <a:gd name="T110" fmla="*/ 434 w 460"/>
                <a:gd name="T111" fmla="*/ 26 h 734"/>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460"/>
                <a:gd name="T169" fmla="*/ 0 h 734"/>
                <a:gd name="T170" fmla="*/ 460 w 460"/>
                <a:gd name="T171" fmla="*/ 734 h 734"/>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460" h="734">
                  <a:moveTo>
                    <a:pt x="434" y="26"/>
                  </a:moveTo>
                  <a:lnTo>
                    <a:pt x="434" y="26"/>
                  </a:lnTo>
                  <a:lnTo>
                    <a:pt x="422" y="14"/>
                  </a:lnTo>
                  <a:lnTo>
                    <a:pt x="408" y="8"/>
                  </a:lnTo>
                  <a:lnTo>
                    <a:pt x="394" y="2"/>
                  </a:lnTo>
                  <a:lnTo>
                    <a:pt x="378" y="0"/>
                  </a:lnTo>
                  <a:lnTo>
                    <a:pt x="362" y="2"/>
                  </a:lnTo>
                  <a:lnTo>
                    <a:pt x="346" y="8"/>
                  </a:lnTo>
                  <a:lnTo>
                    <a:pt x="330" y="14"/>
                  </a:lnTo>
                  <a:lnTo>
                    <a:pt x="318" y="26"/>
                  </a:lnTo>
                  <a:lnTo>
                    <a:pt x="26" y="310"/>
                  </a:lnTo>
                  <a:lnTo>
                    <a:pt x="26" y="310"/>
                  </a:lnTo>
                  <a:lnTo>
                    <a:pt x="18" y="320"/>
                  </a:lnTo>
                  <a:lnTo>
                    <a:pt x="10" y="330"/>
                  </a:lnTo>
                  <a:lnTo>
                    <a:pt x="6" y="342"/>
                  </a:lnTo>
                  <a:lnTo>
                    <a:pt x="2" y="352"/>
                  </a:lnTo>
                  <a:lnTo>
                    <a:pt x="0" y="364"/>
                  </a:lnTo>
                  <a:lnTo>
                    <a:pt x="0" y="376"/>
                  </a:lnTo>
                  <a:lnTo>
                    <a:pt x="2" y="388"/>
                  </a:lnTo>
                  <a:lnTo>
                    <a:pt x="6" y="400"/>
                  </a:lnTo>
                  <a:lnTo>
                    <a:pt x="6" y="400"/>
                  </a:lnTo>
                  <a:lnTo>
                    <a:pt x="6" y="408"/>
                  </a:lnTo>
                  <a:lnTo>
                    <a:pt x="10" y="416"/>
                  </a:lnTo>
                  <a:lnTo>
                    <a:pt x="16" y="424"/>
                  </a:lnTo>
                  <a:lnTo>
                    <a:pt x="22" y="432"/>
                  </a:lnTo>
                  <a:lnTo>
                    <a:pt x="192" y="698"/>
                  </a:lnTo>
                  <a:lnTo>
                    <a:pt x="192" y="698"/>
                  </a:lnTo>
                  <a:lnTo>
                    <a:pt x="204" y="710"/>
                  </a:lnTo>
                  <a:lnTo>
                    <a:pt x="218" y="722"/>
                  </a:lnTo>
                  <a:lnTo>
                    <a:pt x="232" y="728"/>
                  </a:lnTo>
                  <a:lnTo>
                    <a:pt x="248" y="734"/>
                  </a:lnTo>
                  <a:lnTo>
                    <a:pt x="262" y="734"/>
                  </a:lnTo>
                  <a:lnTo>
                    <a:pt x="278" y="734"/>
                  </a:lnTo>
                  <a:lnTo>
                    <a:pt x="294" y="728"/>
                  </a:lnTo>
                  <a:lnTo>
                    <a:pt x="306" y="720"/>
                  </a:lnTo>
                  <a:lnTo>
                    <a:pt x="306" y="720"/>
                  </a:lnTo>
                  <a:lnTo>
                    <a:pt x="320" y="708"/>
                  </a:lnTo>
                  <a:lnTo>
                    <a:pt x="332" y="696"/>
                  </a:lnTo>
                  <a:lnTo>
                    <a:pt x="340" y="682"/>
                  </a:lnTo>
                  <a:lnTo>
                    <a:pt x="344" y="668"/>
                  </a:lnTo>
                  <a:lnTo>
                    <a:pt x="346" y="652"/>
                  </a:lnTo>
                  <a:lnTo>
                    <a:pt x="344" y="636"/>
                  </a:lnTo>
                  <a:lnTo>
                    <a:pt x="340" y="620"/>
                  </a:lnTo>
                  <a:lnTo>
                    <a:pt x="334" y="606"/>
                  </a:lnTo>
                  <a:lnTo>
                    <a:pt x="184" y="384"/>
                  </a:lnTo>
                  <a:lnTo>
                    <a:pt x="434" y="142"/>
                  </a:lnTo>
                  <a:lnTo>
                    <a:pt x="434" y="142"/>
                  </a:lnTo>
                  <a:lnTo>
                    <a:pt x="446" y="130"/>
                  </a:lnTo>
                  <a:lnTo>
                    <a:pt x="454" y="116"/>
                  </a:lnTo>
                  <a:lnTo>
                    <a:pt x="458" y="100"/>
                  </a:lnTo>
                  <a:lnTo>
                    <a:pt x="460" y="86"/>
                  </a:lnTo>
                  <a:lnTo>
                    <a:pt x="458" y="70"/>
                  </a:lnTo>
                  <a:lnTo>
                    <a:pt x="454" y="54"/>
                  </a:lnTo>
                  <a:lnTo>
                    <a:pt x="446" y="40"/>
                  </a:lnTo>
                  <a:lnTo>
                    <a:pt x="434" y="26"/>
                  </a:lnTo>
                  <a:lnTo>
                    <a:pt x="434" y="26"/>
                  </a:lnTo>
                  <a:close/>
                </a:path>
              </a:pathLst>
            </a:custGeom>
            <a:solidFill>
              <a:srgbClr val="34343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Impact" pitchFamily="34" charset="0"/>
                <a:ea typeface="微软雅黑" pitchFamily="34" charset="-122"/>
                <a:sym typeface="Impact" pitchFamily="34" charset="0"/>
              </a:endParaRPr>
            </a:p>
          </p:txBody>
        </p:sp>
        <p:sp>
          <p:nvSpPr>
            <p:cNvPr id="87" name="Freeform 1571"/>
            <p:cNvSpPr>
              <a:spLocks noChangeArrowheads="1"/>
            </p:cNvSpPr>
            <p:nvPr/>
          </p:nvSpPr>
          <p:spPr bwMode="auto">
            <a:xfrm>
              <a:off x="3139347" y="3129142"/>
              <a:ext cx="577235" cy="2132767"/>
            </a:xfrm>
            <a:custGeom>
              <a:avLst/>
              <a:gdLst>
                <a:gd name="T0" fmla="*/ 196 w 456"/>
                <a:gd name="T1" fmla="*/ 0 h 1706"/>
                <a:gd name="T2" fmla="*/ 146 w 456"/>
                <a:gd name="T3" fmla="*/ 6 h 1706"/>
                <a:gd name="T4" fmla="*/ 102 w 456"/>
                <a:gd name="T5" fmla="*/ 28 h 1706"/>
                <a:gd name="T6" fmla="*/ 66 w 456"/>
                <a:gd name="T7" fmla="*/ 62 h 1706"/>
                <a:gd name="T8" fmla="*/ 42 w 456"/>
                <a:gd name="T9" fmla="*/ 106 h 1706"/>
                <a:gd name="T10" fmla="*/ 28 w 456"/>
                <a:gd name="T11" fmla="*/ 156 h 1706"/>
                <a:gd name="T12" fmla="*/ 122 w 456"/>
                <a:gd name="T13" fmla="*/ 108 h 1706"/>
                <a:gd name="T14" fmla="*/ 138 w 456"/>
                <a:gd name="T15" fmla="*/ 94 h 1706"/>
                <a:gd name="T16" fmla="*/ 200 w 456"/>
                <a:gd name="T17" fmla="*/ 76 h 1706"/>
                <a:gd name="T18" fmla="*/ 242 w 456"/>
                <a:gd name="T19" fmla="*/ 84 h 1706"/>
                <a:gd name="T20" fmla="*/ 272 w 456"/>
                <a:gd name="T21" fmla="*/ 102 h 1706"/>
                <a:gd name="T22" fmla="*/ 290 w 456"/>
                <a:gd name="T23" fmla="*/ 120 h 1706"/>
                <a:gd name="T24" fmla="*/ 306 w 456"/>
                <a:gd name="T25" fmla="*/ 148 h 1706"/>
                <a:gd name="T26" fmla="*/ 310 w 456"/>
                <a:gd name="T27" fmla="*/ 212 h 1706"/>
                <a:gd name="T28" fmla="*/ 276 w 456"/>
                <a:gd name="T29" fmla="*/ 270 h 1706"/>
                <a:gd name="T30" fmla="*/ 180 w 456"/>
                <a:gd name="T31" fmla="*/ 690 h 1706"/>
                <a:gd name="T32" fmla="*/ 198 w 456"/>
                <a:gd name="T33" fmla="*/ 744 h 1706"/>
                <a:gd name="T34" fmla="*/ 196 w 456"/>
                <a:gd name="T35" fmla="*/ 776 h 1706"/>
                <a:gd name="T36" fmla="*/ 180 w 456"/>
                <a:gd name="T37" fmla="*/ 816 h 1706"/>
                <a:gd name="T38" fmla="*/ 152 w 456"/>
                <a:gd name="T39" fmla="*/ 850 h 1706"/>
                <a:gd name="T40" fmla="*/ 90 w 456"/>
                <a:gd name="T41" fmla="*/ 868 h 1706"/>
                <a:gd name="T42" fmla="*/ 56 w 456"/>
                <a:gd name="T43" fmla="*/ 866 h 1706"/>
                <a:gd name="T44" fmla="*/ 28 w 456"/>
                <a:gd name="T45" fmla="*/ 850 h 1706"/>
                <a:gd name="T46" fmla="*/ 48 w 456"/>
                <a:gd name="T47" fmla="*/ 910 h 1706"/>
                <a:gd name="T48" fmla="*/ 86 w 456"/>
                <a:gd name="T49" fmla="*/ 958 h 1706"/>
                <a:gd name="T50" fmla="*/ 162 w 456"/>
                <a:gd name="T51" fmla="*/ 1278 h 1706"/>
                <a:gd name="T52" fmla="*/ 2 w 456"/>
                <a:gd name="T53" fmla="*/ 1576 h 1706"/>
                <a:gd name="T54" fmla="*/ 4 w 456"/>
                <a:gd name="T55" fmla="*/ 1630 h 1706"/>
                <a:gd name="T56" fmla="*/ 30 w 456"/>
                <a:gd name="T57" fmla="*/ 1674 h 1706"/>
                <a:gd name="T58" fmla="*/ 72 w 456"/>
                <a:gd name="T59" fmla="*/ 1692 h 1706"/>
                <a:gd name="T60" fmla="*/ 124 w 456"/>
                <a:gd name="T61" fmla="*/ 1706 h 1706"/>
                <a:gd name="T62" fmla="*/ 172 w 456"/>
                <a:gd name="T63" fmla="*/ 1688 h 1706"/>
                <a:gd name="T64" fmla="*/ 358 w 456"/>
                <a:gd name="T65" fmla="*/ 1342 h 1706"/>
                <a:gd name="T66" fmla="*/ 370 w 456"/>
                <a:gd name="T67" fmla="*/ 1320 h 1706"/>
                <a:gd name="T68" fmla="*/ 374 w 456"/>
                <a:gd name="T69" fmla="*/ 1292 h 1706"/>
                <a:gd name="T70" fmla="*/ 332 w 456"/>
                <a:gd name="T71" fmla="*/ 990 h 1706"/>
                <a:gd name="T72" fmla="*/ 382 w 456"/>
                <a:gd name="T73" fmla="*/ 966 h 1706"/>
                <a:gd name="T74" fmla="*/ 436 w 456"/>
                <a:gd name="T75" fmla="*/ 906 h 1706"/>
                <a:gd name="T76" fmla="*/ 456 w 456"/>
                <a:gd name="T77" fmla="*/ 838 h 1706"/>
                <a:gd name="T78" fmla="*/ 456 w 456"/>
                <a:gd name="T79" fmla="*/ 172 h 1706"/>
                <a:gd name="T80" fmla="*/ 448 w 456"/>
                <a:gd name="T81" fmla="*/ 122 h 1706"/>
                <a:gd name="T82" fmla="*/ 426 w 456"/>
                <a:gd name="T83" fmla="*/ 76 h 1706"/>
                <a:gd name="T84" fmla="*/ 394 w 456"/>
                <a:gd name="T85" fmla="*/ 38 h 1706"/>
                <a:gd name="T86" fmla="*/ 352 w 456"/>
                <a:gd name="T87" fmla="*/ 12 h 1706"/>
                <a:gd name="T88" fmla="*/ 304 w 456"/>
                <a:gd name="T89" fmla="*/ 0 h 170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456"/>
                <a:gd name="T136" fmla="*/ 0 h 1706"/>
                <a:gd name="T137" fmla="*/ 456 w 456"/>
                <a:gd name="T138" fmla="*/ 1706 h 170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456" h="1706">
                  <a:moveTo>
                    <a:pt x="288" y="0"/>
                  </a:moveTo>
                  <a:lnTo>
                    <a:pt x="196" y="0"/>
                  </a:lnTo>
                  <a:lnTo>
                    <a:pt x="196" y="0"/>
                  </a:lnTo>
                  <a:lnTo>
                    <a:pt x="178" y="0"/>
                  </a:lnTo>
                  <a:lnTo>
                    <a:pt x="162" y="2"/>
                  </a:lnTo>
                  <a:lnTo>
                    <a:pt x="146" y="6"/>
                  </a:lnTo>
                  <a:lnTo>
                    <a:pt x="130" y="12"/>
                  </a:lnTo>
                  <a:lnTo>
                    <a:pt x="116" y="20"/>
                  </a:lnTo>
                  <a:lnTo>
                    <a:pt x="102" y="28"/>
                  </a:lnTo>
                  <a:lnTo>
                    <a:pt x="90" y="38"/>
                  </a:lnTo>
                  <a:lnTo>
                    <a:pt x="78" y="50"/>
                  </a:lnTo>
                  <a:lnTo>
                    <a:pt x="66" y="62"/>
                  </a:lnTo>
                  <a:lnTo>
                    <a:pt x="56" y="76"/>
                  </a:lnTo>
                  <a:lnTo>
                    <a:pt x="48" y="90"/>
                  </a:lnTo>
                  <a:lnTo>
                    <a:pt x="42" y="106"/>
                  </a:lnTo>
                  <a:lnTo>
                    <a:pt x="36" y="122"/>
                  </a:lnTo>
                  <a:lnTo>
                    <a:pt x="32" y="138"/>
                  </a:lnTo>
                  <a:lnTo>
                    <a:pt x="28" y="156"/>
                  </a:lnTo>
                  <a:lnTo>
                    <a:pt x="28" y="172"/>
                  </a:lnTo>
                  <a:lnTo>
                    <a:pt x="28" y="198"/>
                  </a:lnTo>
                  <a:lnTo>
                    <a:pt x="122" y="108"/>
                  </a:lnTo>
                  <a:lnTo>
                    <a:pt x="122" y="108"/>
                  </a:lnTo>
                  <a:lnTo>
                    <a:pt x="130" y="100"/>
                  </a:lnTo>
                  <a:lnTo>
                    <a:pt x="138" y="94"/>
                  </a:lnTo>
                  <a:lnTo>
                    <a:pt x="158" y="84"/>
                  </a:lnTo>
                  <a:lnTo>
                    <a:pt x="178" y="78"/>
                  </a:lnTo>
                  <a:lnTo>
                    <a:pt x="200" y="76"/>
                  </a:lnTo>
                  <a:lnTo>
                    <a:pt x="200" y="76"/>
                  </a:lnTo>
                  <a:lnTo>
                    <a:pt x="222" y="78"/>
                  </a:lnTo>
                  <a:lnTo>
                    <a:pt x="242" y="84"/>
                  </a:lnTo>
                  <a:lnTo>
                    <a:pt x="252" y="90"/>
                  </a:lnTo>
                  <a:lnTo>
                    <a:pt x="264" y="96"/>
                  </a:lnTo>
                  <a:lnTo>
                    <a:pt x="272" y="102"/>
                  </a:lnTo>
                  <a:lnTo>
                    <a:pt x="282" y="112"/>
                  </a:lnTo>
                  <a:lnTo>
                    <a:pt x="282" y="112"/>
                  </a:lnTo>
                  <a:lnTo>
                    <a:pt x="290" y="120"/>
                  </a:lnTo>
                  <a:lnTo>
                    <a:pt x="296" y="128"/>
                  </a:lnTo>
                  <a:lnTo>
                    <a:pt x="302" y="138"/>
                  </a:lnTo>
                  <a:lnTo>
                    <a:pt x="306" y="148"/>
                  </a:lnTo>
                  <a:lnTo>
                    <a:pt x="312" y="168"/>
                  </a:lnTo>
                  <a:lnTo>
                    <a:pt x="314" y="190"/>
                  </a:lnTo>
                  <a:lnTo>
                    <a:pt x="310" y="212"/>
                  </a:lnTo>
                  <a:lnTo>
                    <a:pt x="302" y="234"/>
                  </a:lnTo>
                  <a:lnTo>
                    <a:pt x="292" y="252"/>
                  </a:lnTo>
                  <a:lnTo>
                    <a:pt x="276" y="270"/>
                  </a:lnTo>
                  <a:lnTo>
                    <a:pt x="46" y="492"/>
                  </a:lnTo>
                  <a:lnTo>
                    <a:pt x="180" y="690"/>
                  </a:lnTo>
                  <a:lnTo>
                    <a:pt x="180" y="690"/>
                  </a:lnTo>
                  <a:lnTo>
                    <a:pt x="190" y="712"/>
                  </a:lnTo>
                  <a:lnTo>
                    <a:pt x="198" y="734"/>
                  </a:lnTo>
                  <a:lnTo>
                    <a:pt x="198" y="744"/>
                  </a:lnTo>
                  <a:lnTo>
                    <a:pt x="200" y="756"/>
                  </a:lnTo>
                  <a:lnTo>
                    <a:pt x="198" y="766"/>
                  </a:lnTo>
                  <a:lnTo>
                    <a:pt x="196" y="776"/>
                  </a:lnTo>
                  <a:lnTo>
                    <a:pt x="196" y="776"/>
                  </a:lnTo>
                  <a:lnTo>
                    <a:pt x="190" y="798"/>
                  </a:lnTo>
                  <a:lnTo>
                    <a:pt x="180" y="816"/>
                  </a:lnTo>
                  <a:lnTo>
                    <a:pt x="168" y="834"/>
                  </a:lnTo>
                  <a:lnTo>
                    <a:pt x="152" y="850"/>
                  </a:lnTo>
                  <a:lnTo>
                    <a:pt x="152" y="850"/>
                  </a:lnTo>
                  <a:lnTo>
                    <a:pt x="120" y="862"/>
                  </a:lnTo>
                  <a:lnTo>
                    <a:pt x="104" y="868"/>
                  </a:lnTo>
                  <a:lnTo>
                    <a:pt x="90" y="868"/>
                  </a:lnTo>
                  <a:lnTo>
                    <a:pt x="90" y="868"/>
                  </a:lnTo>
                  <a:lnTo>
                    <a:pt x="72" y="868"/>
                  </a:lnTo>
                  <a:lnTo>
                    <a:pt x="56" y="866"/>
                  </a:lnTo>
                  <a:lnTo>
                    <a:pt x="42" y="860"/>
                  </a:lnTo>
                  <a:lnTo>
                    <a:pt x="28" y="850"/>
                  </a:lnTo>
                  <a:lnTo>
                    <a:pt x="28" y="850"/>
                  </a:lnTo>
                  <a:lnTo>
                    <a:pt x="32" y="872"/>
                  </a:lnTo>
                  <a:lnTo>
                    <a:pt x="38" y="890"/>
                  </a:lnTo>
                  <a:lnTo>
                    <a:pt x="48" y="910"/>
                  </a:lnTo>
                  <a:lnTo>
                    <a:pt x="58" y="928"/>
                  </a:lnTo>
                  <a:lnTo>
                    <a:pt x="72" y="944"/>
                  </a:lnTo>
                  <a:lnTo>
                    <a:pt x="86" y="958"/>
                  </a:lnTo>
                  <a:lnTo>
                    <a:pt x="104" y="970"/>
                  </a:lnTo>
                  <a:lnTo>
                    <a:pt x="122" y="980"/>
                  </a:lnTo>
                  <a:lnTo>
                    <a:pt x="162" y="1278"/>
                  </a:lnTo>
                  <a:lnTo>
                    <a:pt x="8" y="1560"/>
                  </a:lnTo>
                  <a:lnTo>
                    <a:pt x="8" y="1560"/>
                  </a:lnTo>
                  <a:lnTo>
                    <a:pt x="2" y="1576"/>
                  </a:lnTo>
                  <a:lnTo>
                    <a:pt x="0" y="1594"/>
                  </a:lnTo>
                  <a:lnTo>
                    <a:pt x="0" y="1612"/>
                  </a:lnTo>
                  <a:lnTo>
                    <a:pt x="4" y="1630"/>
                  </a:lnTo>
                  <a:lnTo>
                    <a:pt x="10" y="1646"/>
                  </a:lnTo>
                  <a:lnTo>
                    <a:pt x="18" y="1660"/>
                  </a:lnTo>
                  <a:lnTo>
                    <a:pt x="30" y="1674"/>
                  </a:lnTo>
                  <a:lnTo>
                    <a:pt x="46" y="1684"/>
                  </a:lnTo>
                  <a:lnTo>
                    <a:pt x="72" y="1692"/>
                  </a:lnTo>
                  <a:lnTo>
                    <a:pt x="72" y="1692"/>
                  </a:lnTo>
                  <a:lnTo>
                    <a:pt x="88" y="1700"/>
                  </a:lnTo>
                  <a:lnTo>
                    <a:pt x="106" y="1704"/>
                  </a:lnTo>
                  <a:lnTo>
                    <a:pt x="124" y="1706"/>
                  </a:lnTo>
                  <a:lnTo>
                    <a:pt x="140" y="1702"/>
                  </a:lnTo>
                  <a:lnTo>
                    <a:pt x="158" y="1696"/>
                  </a:lnTo>
                  <a:lnTo>
                    <a:pt x="172" y="1688"/>
                  </a:lnTo>
                  <a:lnTo>
                    <a:pt x="186" y="1676"/>
                  </a:lnTo>
                  <a:lnTo>
                    <a:pt x="196" y="1662"/>
                  </a:lnTo>
                  <a:lnTo>
                    <a:pt x="358" y="1342"/>
                  </a:lnTo>
                  <a:lnTo>
                    <a:pt x="358" y="1342"/>
                  </a:lnTo>
                  <a:lnTo>
                    <a:pt x="364" y="1332"/>
                  </a:lnTo>
                  <a:lnTo>
                    <a:pt x="370" y="1320"/>
                  </a:lnTo>
                  <a:lnTo>
                    <a:pt x="372" y="1308"/>
                  </a:lnTo>
                  <a:lnTo>
                    <a:pt x="374" y="1292"/>
                  </a:lnTo>
                  <a:lnTo>
                    <a:pt x="374" y="1292"/>
                  </a:lnTo>
                  <a:lnTo>
                    <a:pt x="374" y="1286"/>
                  </a:lnTo>
                  <a:lnTo>
                    <a:pt x="332" y="990"/>
                  </a:lnTo>
                  <a:lnTo>
                    <a:pt x="332" y="990"/>
                  </a:lnTo>
                  <a:lnTo>
                    <a:pt x="346" y="984"/>
                  </a:lnTo>
                  <a:lnTo>
                    <a:pt x="358" y="980"/>
                  </a:lnTo>
                  <a:lnTo>
                    <a:pt x="382" y="966"/>
                  </a:lnTo>
                  <a:lnTo>
                    <a:pt x="402" y="950"/>
                  </a:lnTo>
                  <a:lnTo>
                    <a:pt x="420" y="928"/>
                  </a:lnTo>
                  <a:lnTo>
                    <a:pt x="436" y="906"/>
                  </a:lnTo>
                  <a:lnTo>
                    <a:pt x="446" y="880"/>
                  </a:lnTo>
                  <a:lnTo>
                    <a:pt x="454" y="852"/>
                  </a:lnTo>
                  <a:lnTo>
                    <a:pt x="456" y="838"/>
                  </a:lnTo>
                  <a:lnTo>
                    <a:pt x="456" y="824"/>
                  </a:lnTo>
                  <a:lnTo>
                    <a:pt x="456" y="172"/>
                  </a:lnTo>
                  <a:lnTo>
                    <a:pt x="456" y="172"/>
                  </a:lnTo>
                  <a:lnTo>
                    <a:pt x="456" y="156"/>
                  </a:lnTo>
                  <a:lnTo>
                    <a:pt x="452" y="138"/>
                  </a:lnTo>
                  <a:lnTo>
                    <a:pt x="448" y="122"/>
                  </a:lnTo>
                  <a:lnTo>
                    <a:pt x="442" y="106"/>
                  </a:lnTo>
                  <a:lnTo>
                    <a:pt x="436" y="90"/>
                  </a:lnTo>
                  <a:lnTo>
                    <a:pt x="426" y="76"/>
                  </a:lnTo>
                  <a:lnTo>
                    <a:pt x="418" y="62"/>
                  </a:lnTo>
                  <a:lnTo>
                    <a:pt x="406" y="50"/>
                  </a:lnTo>
                  <a:lnTo>
                    <a:pt x="394" y="38"/>
                  </a:lnTo>
                  <a:lnTo>
                    <a:pt x="382" y="28"/>
                  </a:lnTo>
                  <a:lnTo>
                    <a:pt x="368" y="20"/>
                  </a:lnTo>
                  <a:lnTo>
                    <a:pt x="352" y="12"/>
                  </a:lnTo>
                  <a:lnTo>
                    <a:pt x="338" y="6"/>
                  </a:lnTo>
                  <a:lnTo>
                    <a:pt x="320" y="2"/>
                  </a:lnTo>
                  <a:lnTo>
                    <a:pt x="304" y="0"/>
                  </a:lnTo>
                  <a:lnTo>
                    <a:pt x="288" y="0"/>
                  </a:lnTo>
                  <a:lnTo>
                    <a:pt x="288" y="0"/>
                  </a:lnTo>
                  <a:close/>
                </a:path>
              </a:pathLst>
            </a:custGeom>
            <a:solidFill>
              <a:srgbClr val="34343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Impact" pitchFamily="34" charset="0"/>
                <a:ea typeface="微软雅黑" pitchFamily="34" charset="-122"/>
                <a:sym typeface="Impact" pitchFamily="34" charset="0"/>
              </a:endParaRPr>
            </a:p>
          </p:txBody>
        </p:sp>
        <p:sp>
          <p:nvSpPr>
            <p:cNvPr id="88" name="Freeform 1572"/>
            <p:cNvSpPr>
              <a:spLocks noChangeArrowheads="1"/>
            </p:cNvSpPr>
            <p:nvPr/>
          </p:nvSpPr>
          <p:spPr bwMode="auto">
            <a:xfrm>
              <a:off x="3503916" y="2674085"/>
              <a:ext cx="491156" cy="492562"/>
            </a:xfrm>
            <a:custGeom>
              <a:avLst/>
              <a:gdLst>
                <a:gd name="T0" fmla="*/ 300 w 388"/>
                <a:gd name="T1" fmla="*/ 312 h 394"/>
                <a:gd name="T2" fmla="*/ 322 w 388"/>
                <a:gd name="T3" fmla="*/ 312 h 394"/>
                <a:gd name="T4" fmla="*/ 358 w 388"/>
                <a:gd name="T5" fmla="*/ 314 h 394"/>
                <a:gd name="T6" fmla="*/ 364 w 388"/>
                <a:gd name="T7" fmla="*/ 302 h 394"/>
                <a:gd name="T8" fmla="*/ 376 w 388"/>
                <a:gd name="T9" fmla="*/ 274 h 394"/>
                <a:gd name="T10" fmla="*/ 386 w 388"/>
                <a:gd name="T11" fmla="*/ 228 h 394"/>
                <a:gd name="T12" fmla="*/ 388 w 388"/>
                <a:gd name="T13" fmla="*/ 196 h 394"/>
                <a:gd name="T14" fmla="*/ 384 w 388"/>
                <a:gd name="T15" fmla="*/ 156 h 394"/>
                <a:gd name="T16" fmla="*/ 374 w 388"/>
                <a:gd name="T17" fmla="*/ 120 h 394"/>
                <a:gd name="T18" fmla="*/ 356 w 388"/>
                <a:gd name="T19" fmla="*/ 86 h 394"/>
                <a:gd name="T20" fmla="*/ 332 w 388"/>
                <a:gd name="T21" fmla="*/ 58 h 394"/>
                <a:gd name="T22" fmla="*/ 304 w 388"/>
                <a:gd name="T23" fmla="*/ 34 h 394"/>
                <a:gd name="T24" fmla="*/ 272 w 388"/>
                <a:gd name="T25" fmla="*/ 16 h 394"/>
                <a:gd name="T26" fmla="*/ 236 w 388"/>
                <a:gd name="T27" fmla="*/ 4 h 394"/>
                <a:gd name="T28" fmla="*/ 196 w 388"/>
                <a:gd name="T29" fmla="*/ 0 h 394"/>
                <a:gd name="T30" fmla="*/ 176 w 388"/>
                <a:gd name="T31" fmla="*/ 2 h 394"/>
                <a:gd name="T32" fmla="*/ 136 w 388"/>
                <a:gd name="T33" fmla="*/ 10 h 394"/>
                <a:gd name="T34" fmla="*/ 102 w 388"/>
                <a:gd name="T35" fmla="*/ 24 h 394"/>
                <a:gd name="T36" fmla="*/ 70 w 388"/>
                <a:gd name="T37" fmla="*/ 44 h 394"/>
                <a:gd name="T38" fmla="*/ 44 w 388"/>
                <a:gd name="T39" fmla="*/ 72 h 394"/>
                <a:gd name="T40" fmla="*/ 22 w 388"/>
                <a:gd name="T41" fmla="*/ 102 h 394"/>
                <a:gd name="T42" fmla="*/ 8 w 388"/>
                <a:gd name="T43" fmla="*/ 138 h 394"/>
                <a:gd name="T44" fmla="*/ 0 w 388"/>
                <a:gd name="T45" fmla="*/ 176 h 394"/>
                <a:gd name="T46" fmla="*/ 0 w 388"/>
                <a:gd name="T47" fmla="*/ 196 h 394"/>
                <a:gd name="T48" fmla="*/ 4 w 388"/>
                <a:gd name="T49" fmla="*/ 238 h 394"/>
                <a:gd name="T50" fmla="*/ 14 w 388"/>
                <a:gd name="T51" fmla="*/ 274 h 394"/>
                <a:gd name="T52" fmla="*/ 32 w 388"/>
                <a:gd name="T53" fmla="*/ 308 h 394"/>
                <a:gd name="T54" fmla="*/ 56 w 388"/>
                <a:gd name="T55" fmla="*/ 338 h 394"/>
                <a:gd name="T56" fmla="*/ 86 w 388"/>
                <a:gd name="T57" fmla="*/ 362 h 394"/>
                <a:gd name="T58" fmla="*/ 118 w 388"/>
                <a:gd name="T59" fmla="*/ 380 h 394"/>
                <a:gd name="T60" fmla="*/ 156 w 388"/>
                <a:gd name="T61" fmla="*/ 390 h 394"/>
                <a:gd name="T62" fmla="*/ 196 w 388"/>
                <a:gd name="T63" fmla="*/ 394 h 394"/>
                <a:gd name="T64" fmla="*/ 210 w 388"/>
                <a:gd name="T65" fmla="*/ 394 h 394"/>
                <a:gd name="T66" fmla="*/ 214 w 388"/>
                <a:gd name="T67" fmla="*/ 380 h 394"/>
                <a:gd name="T68" fmla="*/ 230 w 388"/>
                <a:gd name="T69" fmla="*/ 352 h 394"/>
                <a:gd name="T70" fmla="*/ 254 w 388"/>
                <a:gd name="T71" fmla="*/ 332 h 394"/>
                <a:gd name="T72" fmla="*/ 284 w 388"/>
                <a:gd name="T73" fmla="*/ 316 h 394"/>
                <a:gd name="T74" fmla="*/ 300 w 388"/>
                <a:gd name="T75" fmla="*/ 312 h 39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88"/>
                <a:gd name="T115" fmla="*/ 0 h 394"/>
                <a:gd name="T116" fmla="*/ 388 w 388"/>
                <a:gd name="T117" fmla="*/ 394 h 394"/>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88" h="394">
                  <a:moveTo>
                    <a:pt x="300" y="312"/>
                  </a:moveTo>
                  <a:lnTo>
                    <a:pt x="300" y="312"/>
                  </a:lnTo>
                  <a:lnTo>
                    <a:pt x="322" y="312"/>
                  </a:lnTo>
                  <a:lnTo>
                    <a:pt x="322" y="312"/>
                  </a:lnTo>
                  <a:lnTo>
                    <a:pt x="338" y="312"/>
                  </a:lnTo>
                  <a:lnTo>
                    <a:pt x="358" y="314"/>
                  </a:lnTo>
                  <a:lnTo>
                    <a:pt x="358" y="314"/>
                  </a:lnTo>
                  <a:lnTo>
                    <a:pt x="364" y="302"/>
                  </a:lnTo>
                  <a:lnTo>
                    <a:pt x="372" y="288"/>
                  </a:lnTo>
                  <a:lnTo>
                    <a:pt x="376" y="274"/>
                  </a:lnTo>
                  <a:lnTo>
                    <a:pt x="382" y="258"/>
                  </a:lnTo>
                  <a:lnTo>
                    <a:pt x="386" y="228"/>
                  </a:lnTo>
                  <a:lnTo>
                    <a:pt x="388" y="196"/>
                  </a:lnTo>
                  <a:lnTo>
                    <a:pt x="388" y="196"/>
                  </a:lnTo>
                  <a:lnTo>
                    <a:pt x="388" y="176"/>
                  </a:lnTo>
                  <a:lnTo>
                    <a:pt x="384" y="156"/>
                  </a:lnTo>
                  <a:lnTo>
                    <a:pt x="380" y="138"/>
                  </a:lnTo>
                  <a:lnTo>
                    <a:pt x="374" y="120"/>
                  </a:lnTo>
                  <a:lnTo>
                    <a:pt x="366" y="102"/>
                  </a:lnTo>
                  <a:lnTo>
                    <a:pt x="356" y="86"/>
                  </a:lnTo>
                  <a:lnTo>
                    <a:pt x="346" y="72"/>
                  </a:lnTo>
                  <a:lnTo>
                    <a:pt x="332" y="58"/>
                  </a:lnTo>
                  <a:lnTo>
                    <a:pt x="320" y="44"/>
                  </a:lnTo>
                  <a:lnTo>
                    <a:pt x="304" y="34"/>
                  </a:lnTo>
                  <a:lnTo>
                    <a:pt x="288" y="24"/>
                  </a:lnTo>
                  <a:lnTo>
                    <a:pt x="272" y="16"/>
                  </a:lnTo>
                  <a:lnTo>
                    <a:pt x="254" y="10"/>
                  </a:lnTo>
                  <a:lnTo>
                    <a:pt x="236" y="4"/>
                  </a:lnTo>
                  <a:lnTo>
                    <a:pt x="216" y="2"/>
                  </a:lnTo>
                  <a:lnTo>
                    <a:pt x="196" y="0"/>
                  </a:lnTo>
                  <a:lnTo>
                    <a:pt x="196" y="0"/>
                  </a:lnTo>
                  <a:lnTo>
                    <a:pt x="176" y="2"/>
                  </a:lnTo>
                  <a:lnTo>
                    <a:pt x="156" y="4"/>
                  </a:lnTo>
                  <a:lnTo>
                    <a:pt x="136" y="10"/>
                  </a:lnTo>
                  <a:lnTo>
                    <a:pt x="118" y="16"/>
                  </a:lnTo>
                  <a:lnTo>
                    <a:pt x="102" y="24"/>
                  </a:lnTo>
                  <a:lnTo>
                    <a:pt x="86" y="34"/>
                  </a:lnTo>
                  <a:lnTo>
                    <a:pt x="70" y="44"/>
                  </a:lnTo>
                  <a:lnTo>
                    <a:pt x="56" y="58"/>
                  </a:lnTo>
                  <a:lnTo>
                    <a:pt x="44" y="72"/>
                  </a:lnTo>
                  <a:lnTo>
                    <a:pt x="32" y="86"/>
                  </a:lnTo>
                  <a:lnTo>
                    <a:pt x="22" y="102"/>
                  </a:lnTo>
                  <a:lnTo>
                    <a:pt x="14" y="120"/>
                  </a:lnTo>
                  <a:lnTo>
                    <a:pt x="8" y="138"/>
                  </a:lnTo>
                  <a:lnTo>
                    <a:pt x="4" y="156"/>
                  </a:lnTo>
                  <a:lnTo>
                    <a:pt x="0" y="176"/>
                  </a:lnTo>
                  <a:lnTo>
                    <a:pt x="0" y="196"/>
                  </a:lnTo>
                  <a:lnTo>
                    <a:pt x="0" y="196"/>
                  </a:lnTo>
                  <a:lnTo>
                    <a:pt x="0" y="218"/>
                  </a:lnTo>
                  <a:lnTo>
                    <a:pt x="4" y="238"/>
                  </a:lnTo>
                  <a:lnTo>
                    <a:pt x="8" y="256"/>
                  </a:lnTo>
                  <a:lnTo>
                    <a:pt x="14" y="274"/>
                  </a:lnTo>
                  <a:lnTo>
                    <a:pt x="22" y="292"/>
                  </a:lnTo>
                  <a:lnTo>
                    <a:pt x="32" y="308"/>
                  </a:lnTo>
                  <a:lnTo>
                    <a:pt x="44" y="324"/>
                  </a:lnTo>
                  <a:lnTo>
                    <a:pt x="56" y="338"/>
                  </a:lnTo>
                  <a:lnTo>
                    <a:pt x="70" y="350"/>
                  </a:lnTo>
                  <a:lnTo>
                    <a:pt x="86" y="362"/>
                  </a:lnTo>
                  <a:lnTo>
                    <a:pt x="102" y="372"/>
                  </a:lnTo>
                  <a:lnTo>
                    <a:pt x="118" y="380"/>
                  </a:lnTo>
                  <a:lnTo>
                    <a:pt x="136" y="386"/>
                  </a:lnTo>
                  <a:lnTo>
                    <a:pt x="156" y="390"/>
                  </a:lnTo>
                  <a:lnTo>
                    <a:pt x="176" y="394"/>
                  </a:lnTo>
                  <a:lnTo>
                    <a:pt x="196" y="394"/>
                  </a:lnTo>
                  <a:lnTo>
                    <a:pt x="196" y="394"/>
                  </a:lnTo>
                  <a:lnTo>
                    <a:pt x="210" y="394"/>
                  </a:lnTo>
                  <a:lnTo>
                    <a:pt x="210" y="394"/>
                  </a:lnTo>
                  <a:lnTo>
                    <a:pt x="214" y="380"/>
                  </a:lnTo>
                  <a:lnTo>
                    <a:pt x="222" y="366"/>
                  </a:lnTo>
                  <a:lnTo>
                    <a:pt x="230" y="352"/>
                  </a:lnTo>
                  <a:lnTo>
                    <a:pt x="242" y="342"/>
                  </a:lnTo>
                  <a:lnTo>
                    <a:pt x="254" y="332"/>
                  </a:lnTo>
                  <a:lnTo>
                    <a:pt x="268" y="324"/>
                  </a:lnTo>
                  <a:lnTo>
                    <a:pt x="284" y="316"/>
                  </a:lnTo>
                  <a:lnTo>
                    <a:pt x="300" y="312"/>
                  </a:lnTo>
                  <a:lnTo>
                    <a:pt x="300" y="312"/>
                  </a:lnTo>
                  <a:close/>
                </a:path>
              </a:pathLst>
            </a:custGeom>
            <a:solidFill>
              <a:srgbClr val="34343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Impact" pitchFamily="34" charset="0"/>
                <a:ea typeface="微软雅黑" pitchFamily="34" charset="-122"/>
                <a:sym typeface="Impact" pitchFamily="34" charset="0"/>
              </a:endParaRPr>
            </a:p>
          </p:txBody>
        </p:sp>
        <p:sp>
          <p:nvSpPr>
            <p:cNvPr id="89" name="Freeform 1573"/>
            <p:cNvSpPr>
              <a:spLocks noChangeArrowheads="1"/>
            </p:cNvSpPr>
            <p:nvPr/>
          </p:nvSpPr>
          <p:spPr bwMode="auto">
            <a:xfrm>
              <a:off x="3752026" y="3096638"/>
              <a:ext cx="334189" cy="602575"/>
            </a:xfrm>
            <a:custGeom>
              <a:avLst/>
              <a:gdLst>
                <a:gd name="T0" fmla="*/ 262 w 264"/>
                <a:gd name="T1" fmla="*/ 382 h 482"/>
                <a:gd name="T2" fmla="*/ 206 w 264"/>
                <a:gd name="T3" fmla="*/ 70 h 482"/>
                <a:gd name="T4" fmla="*/ 206 w 264"/>
                <a:gd name="T5" fmla="*/ 70 h 482"/>
                <a:gd name="T6" fmla="*/ 202 w 264"/>
                <a:gd name="T7" fmla="*/ 52 h 482"/>
                <a:gd name="T8" fmla="*/ 194 w 264"/>
                <a:gd name="T9" fmla="*/ 38 h 482"/>
                <a:gd name="T10" fmla="*/ 184 w 264"/>
                <a:gd name="T11" fmla="*/ 24 h 482"/>
                <a:gd name="T12" fmla="*/ 172 w 264"/>
                <a:gd name="T13" fmla="*/ 14 h 482"/>
                <a:gd name="T14" fmla="*/ 158 w 264"/>
                <a:gd name="T15" fmla="*/ 6 h 482"/>
                <a:gd name="T16" fmla="*/ 144 w 264"/>
                <a:gd name="T17" fmla="*/ 0 h 482"/>
                <a:gd name="T18" fmla="*/ 128 w 264"/>
                <a:gd name="T19" fmla="*/ 0 h 482"/>
                <a:gd name="T20" fmla="*/ 114 w 264"/>
                <a:gd name="T21" fmla="*/ 2 h 482"/>
                <a:gd name="T22" fmla="*/ 114 w 264"/>
                <a:gd name="T23" fmla="*/ 2 h 482"/>
                <a:gd name="T24" fmla="*/ 96 w 264"/>
                <a:gd name="T25" fmla="*/ 6 h 482"/>
                <a:gd name="T26" fmla="*/ 80 w 264"/>
                <a:gd name="T27" fmla="*/ 16 h 482"/>
                <a:gd name="T28" fmla="*/ 66 w 264"/>
                <a:gd name="T29" fmla="*/ 26 h 482"/>
                <a:gd name="T30" fmla="*/ 56 w 264"/>
                <a:gd name="T31" fmla="*/ 38 h 482"/>
                <a:gd name="T32" fmla="*/ 48 w 264"/>
                <a:gd name="T33" fmla="*/ 52 h 482"/>
                <a:gd name="T34" fmla="*/ 44 w 264"/>
                <a:gd name="T35" fmla="*/ 68 h 482"/>
                <a:gd name="T36" fmla="*/ 42 w 264"/>
                <a:gd name="T37" fmla="*/ 82 h 482"/>
                <a:gd name="T38" fmla="*/ 44 w 264"/>
                <a:gd name="T39" fmla="*/ 98 h 482"/>
                <a:gd name="T40" fmla="*/ 68 w 264"/>
                <a:gd name="T41" fmla="*/ 242 h 482"/>
                <a:gd name="T42" fmla="*/ 0 w 264"/>
                <a:gd name="T43" fmla="*/ 206 h 482"/>
                <a:gd name="T44" fmla="*/ 0 w 264"/>
                <a:gd name="T45" fmla="*/ 392 h 482"/>
                <a:gd name="T46" fmla="*/ 136 w 264"/>
                <a:gd name="T47" fmla="*/ 472 h 482"/>
                <a:gd name="T48" fmla="*/ 136 w 264"/>
                <a:gd name="T49" fmla="*/ 472 h 482"/>
                <a:gd name="T50" fmla="*/ 158 w 264"/>
                <a:gd name="T51" fmla="*/ 480 h 482"/>
                <a:gd name="T52" fmla="*/ 178 w 264"/>
                <a:gd name="T53" fmla="*/ 482 h 482"/>
                <a:gd name="T54" fmla="*/ 188 w 264"/>
                <a:gd name="T55" fmla="*/ 482 h 482"/>
                <a:gd name="T56" fmla="*/ 198 w 264"/>
                <a:gd name="T57" fmla="*/ 480 h 482"/>
                <a:gd name="T58" fmla="*/ 218 w 264"/>
                <a:gd name="T59" fmla="*/ 472 h 482"/>
                <a:gd name="T60" fmla="*/ 218 w 264"/>
                <a:gd name="T61" fmla="*/ 472 h 482"/>
                <a:gd name="T62" fmla="*/ 230 w 264"/>
                <a:gd name="T63" fmla="*/ 466 h 482"/>
                <a:gd name="T64" fmla="*/ 242 w 264"/>
                <a:gd name="T65" fmla="*/ 456 h 482"/>
                <a:gd name="T66" fmla="*/ 250 w 264"/>
                <a:gd name="T67" fmla="*/ 446 h 482"/>
                <a:gd name="T68" fmla="*/ 256 w 264"/>
                <a:gd name="T69" fmla="*/ 434 h 482"/>
                <a:gd name="T70" fmla="*/ 260 w 264"/>
                <a:gd name="T71" fmla="*/ 422 h 482"/>
                <a:gd name="T72" fmla="*/ 264 w 264"/>
                <a:gd name="T73" fmla="*/ 408 h 482"/>
                <a:gd name="T74" fmla="*/ 264 w 264"/>
                <a:gd name="T75" fmla="*/ 396 h 482"/>
                <a:gd name="T76" fmla="*/ 262 w 264"/>
                <a:gd name="T77" fmla="*/ 382 h 482"/>
                <a:gd name="T78" fmla="*/ 262 w 264"/>
                <a:gd name="T79" fmla="*/ 382 h 482"/>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264"/>
                <a:gd name="T121" fmla="*/ 0 h 482"/>
                <a:gd name="T122" fmla="*/ 264 w 264"/>
                <a:gd name="T123" fmla="*/ 482 h 482"/>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264" h="482">
                  <a:moveTo>
                    <a:pt x="262" y="382"/>
                  </a:moveTo>
                  <a:lnTo>
                    <a:pt x="206" y="70"/>
                  </a:lnTo>
                  <a:lnTo>
                    <a:pt x="206" y="70"/>
                  </a:lnTo>
                  <a:lnTo>
                    <a:pt x="202" y="52"/>
                  </a:lnTo>
                  <a:lnTo>
                    <a:pt x="194" y="38"/>
                  </a:lnTo>
                  <a:lnTo>
                    <a:pt x="184" y="24"/>
                  </a:lnTo>
                  <a:lnTo>
                    <a:pt x="172" y="14"/>
                  </a:lnTo>
                  <a:lnTo>
                    <a:pt x="158" y="6"/>
                  </a:lnTo>
                  <a:lnTo>
                    <a:pt x="144" y="0"/>
                  </a:lnTo>
                  <a:lnTo>
                    <a:pt x="128" y="0"/>
                  </a:lnTo>
                  <a:lnTo>
                    <a:pt x="114" y="2"/>
                  </a:lnTo>
                  <a:lnTo>
                    <a:pt x="114" y="2"/>
                  </a:lnTo>
                  <a:lnTo>
                    <a:pt x="96" y="6"/>
                  </a:lnTo>
                  <a:lnTo>
                    <a:pt x="80" y="16"/>
                  </a:lnTo>
                  <a:lnTo>
                    <a:pt x="66" y="26"/>
                  </a:lnTo>
                  <a:lnTo>
                    <a:pt x="56" y="38"/>
                  </a:lnTo>
                  <a:lnTo>
                    <a:pt x="48" y="52"/>
                  </a:lnTo>
                  <a:lnTo>
                    <a:pt x="44" y="68"/>
                  </a:lnTo>
                  <a:lnTo>
                    <a:pt x="42" y="82"/>
                  </a:lnTo>
                  <a:lnTo>
                    <a:pt x="44" y="98"/>
                  </a:lnTo>
                  <a:lnTo>
                    <a:pt x="68" y="242"/>
                  </a:lnTo>
                  <a:lnTo>
                    <a:pt x="0" y="206"/>
                  </a:lnTo>
                  <a:lnTo>
                    <a:pt x="0" y="392"/>
                  </a:lnTo>
                  <a:lnTo>
                    <a:pt x="136" y="472"/>
                  </a:lnTo>
                  <a:lnTo>
                    <a:pt x="136" y="472"/>
                  </a:lnTo>
                  <a:lnTo>
                    <a:pt x="158" y="480"/>
                  </a:lnTo>
                  <a:lnTo>
                    <a:pt x="178" y="482"/>
                  </a:lnTo>
                  <a:lnTo>
                    <a:pt x="188" y="482"/>
                  </a:lnTo>
                  <a:lnTo>
                    <a:pt x="198" y="480"/>
                  </a:lnTo>
                  <a:lnTo>
                    <a:pt x="218" y="472"/>
                  </a:lnTo>
                  <a:lnTo>
                    <a:pt x="218" y="472"/>
                  </a:lnTo>
                  <a:lnTo>
                    <a:pt x="230" y="466"/>
                  </a:lnTo>
                  <a:lnTo>
                    <a:pt x="242" y="456"/>
                  </a:lnTo>
                  <a:lnTo>
                    <a:pt x="250" y="446"/>
                  </a:lnTo>
                  <a:lnTo>
                    <a:pt x="256" y="434"/>
                  </a:lnTo>
                  <a:lnTo>
                    <a:pt x="260" y="422"/>
                  </a:lnTo>
                  <a:lnTo>
                    <a:pt x="264" y="408"/>
                  </a:lnTo>
                  <a:lnTo>
                    <a:pt x="264" y="396"/>
                  </a:lnTo>
                  <a:lnTo>
                    <a:pt x="262" y="382"/>
                  </a:lnTo>
                  <a:lnTo>
                    <a:pt x="262" y="382"/>
                  </a:lnTo>
                  <a:close/>
                </a:path>
              </a:pathLst>
            </a:custGeom>
            <a:solidFill>
              <a:srgbClr val="34343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Impact" pitchFamily="34" charset="0"/>
                <a:ea typeface="微软雅黑" pitchFamily="34" charset="-122"/>
                <a:sym typeface="Impact" pitchFamily="34" charset="0"/>
              </a:endParaRPr>
            </a:p>
          </p:txBody>
        </p:sp>
        <p:sp>
          <p:nvSpPr>
            <p:cNvPr id="90" name="Freeform 1574"/>
            <p:cNvSpPr>
              <a:spLocks noChangeArrowheads="1"/>
            </p:cNvSpPr>
            <p:nvPr/>
          </p:nvSpPr>
          <p:spPr bwMode="auto">
            <a:xfrm>
              <a:off x="3584932" y="4366797"/>
              <a:ext cx="268364" cy="885111"/>
            </a:xfrm>
            <a:custGeom>
              <a:avLst/>
              <a:gdLst>
                <a:gd name="T0" fmla="*/ 182 w 212"/>
                <a:gd name="T1" fmla="*/ 192 h 708"/>
                <a:gd name="T2" fmla="*/ 46 w 212"/>
                <a:gd name="T3" fmla="*/ 0 h 708"/>
                <a:gd name="T4" fmla="*/ 46 w 212"/>
                <a:gd name="T5" fmla="*/ 0 h 708"/>
                <a:gd name="T6" fmla="*/ 38 w 212"/>
                <a:gd name="T7" fmla="*/ 6 h 708"/>
                <a:gd name="T8" fmla="*/ 30 w 212"/>
                <a:gd name="T9" fmla="*/ 12 h 708"/>
                <a:gd name="T10" fmla="*/ 12 w 212"/>
                <a:gd name="T11" fmla="*/ 18 h 708"/>
                <a:gd name="T12" fmla="*/ 38 w 212"/>
                <a:gd name="T13" fmla="*/ 188 h 708"/>
                <a:gd name="T14" fmla="*/ 52 w 212"/>
                <a:gd name="T15" fmla="*/ 288 h 708"/>
                <a:gd name="T16" fmla="*/ 52 w 212"/>
                <a:gd name="T17" fmla="*/ 288 h 708"/>
                <a:gd name="T18" fmla="*/ 52 w 212"/>
                <a:gd name="T19" fmla="*/ 308 h 708"/>
                <a:gd name="T20" fmla="*/ 52 w 212"/>
                <a:gd name="T21" fmla="*/ 308 h 708"/>
                <a:gd name="T22" fmla="*/ 50 w 212"/>
                <a:gd name="T23" fmla="*/ 330 h 708"/>
                <a:gd name="T24" fmla="*/ 50 w 212"/>
                <a:gd name="T25" fmla="*/ 342 h 708"/>
                <a:gd name="T26" fmla="*/ 46 w 212"/>
                <a:gd name="T27" fmla="*/ 352 h 708"/>
                <a:gd name="T28" fmla="*/ 46 w 212"/>
                <a:gd name="T29" fmla="*/ 352 h 708"/>
                <a:gd name="T30" fmla="*/ 42 w 212"/>
                <a:gd name="T31" fmla="*/ 364 h 708"/>
                <a:gd name="T32" fmla="*/ 38 w 212"/>
                <a:gd name="T33" fmla="*/ 376 h 708"/>
                <a:gd name="T34" fmla="*/ 0 w 212"/>
                <a:gd name="T35" fmla="*/ 438 h 708"/>
                <a:gd name="T36" fmla="*/ 0 w 212"/>
                <a:gd name="T37" fmla="*/ 620 h 708"/>
                <a:gd name="T38" fmla="*/ 0 w 212"/>
                <a:gd name="T39" fmla="*/ 620 h 708"/>
                <a:gd name="T40" fmla="*/ 2 w 212"/>
                <a:gd name="T41" fmla="*/ 638 h 708"/>
                <a:gd name="T42" fmla="*/ 8 w 212"/>
                <a:gd name="T43" fmla="*/ 654 h 708"/>
                <a:gd name="T44" fmla="*/ 18 w 212"/>
                <a:gd name="T45" fmla="*/ 670 h 708"/>
                <a:gd name="T46" fmla="*/ 30 w 212"/>
                <a:gd name="T47" fmla="*/ 682 h 708"/>
                <a:gd name="T48" fmla="*/ 44 w 212"/>
                <a:gd name="T49" fmla="*/ 694 h 708"/>
                <a:gd name="T50" fmla="*/ 60 w 212"/>
                <a:gd name="T51" fmla="*/ 700 h 708"/>
                <a:gd name="T52" fmla="*/ 78 w 212"/>
                <a:gd name="T53" fmla="*/ 706 h 708"/>
                <a:gd name="T54" fmla="*/ 98 w 212"/>
                <a:gd name="T55" fmla="*/ 708 h 708"/>
                <a:gd name="T56" fmla="*/ 118 w 212"/>
                <a:gd name="T57" fmla="*/ 708 h 708"/>
                <a:gd name="T58" fmla="*/ 118 w 212"/>
                <a:gd name="T59" fmla="*/ 708 h 708"/>
                <a:gd name="T60" fmla="*/ 136 w 212"/>
                <a:gd name="T61" fmla="*/ 706 h 708"/>
                <a:gd name="T62" fmla="*/ 156 w 212"/>
                <a:gd name="T63" fmla="*/ 700 h 708"/>
                <a:gd name="T64" fmla="*/ 172 w 212"/>
                <a:gd name="T65" fmla="*/ 694 h 708"/>
                <a:gd name="T66" fmla="*/ 184 w 212"/>
                <a:gd name="T67" fmla="*/ 682 h 708"/>
                <a:gd name="T68" fmla="*/ 196 w 212"/>
                <a:gd name="T69" fmla="*/ 670 h 708"/>
                <a:gd name="T70" fmla="*/ 204 w 212"/>
                <a:gd name="T71" fmla="*/ 654 h 708"/>
                <a:gd name="T72" fmla="*/ 210 w 212"/>
                <a:gd name="T73" fmla="*/ 638 h 708"/>
                <a:gd name="T74" fmla="*/ 212 w 212"/>
                <a:gd name="T75" fmla="*/ 620 h 708"/>
                <a:gd name="T76" fmla="*/ 212 w 212"/>
                <a:gd name="T77" fmla="*/ 262 h 708"/>
                <a:gd name="T78" fmla="*/ 212 w 212"/>
                <a:gd name="T79" fmla="*/ 262 h 708"/>
                <a:gd name="T80" fmla="*/ 210 w 212"/>
                <a:gd name="T81" fmla="*/ 240 h 708"/>
                <a:gd name="T82" fmla="*/ 204 w 212"/>
                <a:gd name="T83" fmla="*/ 220 h 708"/>
                <a:gd name="T84" fmla="*/ 194 w 212"/>
                <a:gd name="T85" fmla="*/ 204 h 708"/>
                <a:gd name="T86" fmla="*/ 188 w 212"/>
                <a:gd name="T87" fmla="*/ 198 h 708"/>
                <a:gd name="T88" fmla="*/ 182 w 212"/>
                <a:gd name="T89" fmla="*/ 192 h 708"/>
                <a:gd name="T90" fmla="*/ 182 w 212"/>
                <a:gd name="T91" fmla="*/ 192 h 708"/>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212"/>
                <a:gd name="T139" fmla="*/ 0 h 708"/>
                <a:gd name="T140" fmla="*/ 212 w 212"/>
                <a:gd name="T141" fmla="*/ 708 h 708"/>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212" h="708">
                  <a:moveTo>
                    <a:pt x="182" y="192"/>
                  </a:moveTo>
                  <a:lnTo>
                    <a:pt x="46" y="0"/>
                  </a:lnTo>
                  <a:lnTo>
                    <a:pt x="46" y="0"/>
                  </a:lnTo>
                  <a:lnTo>
                    <a:pt x="38" y="6"/>
                  </a:lnTo>
                  <a:lnTo>
                    <a:pt x="30" y="12"/>
                  </a:lnTo>
                  <a:lnTo>
                    <a:pt x="12" y="18"/>
                  </a:lnTo>
                  <a:lnTo>
                    <a:pt x="38" y="188"/>
                  </a:lnTo>
                  <a:lnTo>
                    <a:pt x="52" y="288"/>
                  </a:lnTo>
                  <a:lnTo>
                    <a:pt x="52" y="288"/>
                  </a:lnTo>
                  <a:lnTo>
                    <a:pt x="52" y="308"/>
                  </a:lnTo>
                  <a:lnTo>
                    <a:pt x="52" y="308"/>
                  </a:lnTo>
                  <a:lnTo>
                    <a:pt x="50" y="330"/>
                  </a:lnTo>
                  <a:lnTo>
                    <a:pt x="50" y="342"/>
                  </a:lnTo>
                  <a:lnTo>
                    <a:pt x="46" y="352"/>
                  </a:lnTo>
                  <a:lnTo>
                    <a:pt x="46" y="352"/>
                  </a:lnTo>
                  <a:lnTo>
                    <a:pt x="42" y="364"/>
                  </a:lnTo>
                  <a:lnTo>
                    <a:pt x="38" y="376"/>
                  </a:lnTo>
                  <a:lnTo>
                    <a:pt x="0" y="438"/>
                  </a:lnTo>
                  <a:lnTo>
                    <a:pt x="0" y="620"/>
                  </a:lnTo>
                  <a:lnTo>
                    <a:pt x="0" y="620"/>
                  </a:lnTo>
                  <a:lnTo>
                    <a:pt x="2" y="638"/>
                  </a:lnTo>
                  <a:lnTo>
                    <a:pt x="8" y="654"/>
                  </a:lnTo>
                  <a:lnTo>
                    <a:pt x="18" y="670"/>
                  </a:lnTo>
                  <a:lnTo>
                    <a:pt x="30" y="682"/>
                  </a:lnTo>
                  <a:lnTo>
                    <a:pt x="44" y="694"/>
                  </a:lnTo>
                  <a:lnTo>
                    <a:pt x="60" y="700"/>
                  </a:lnTo>
                  <a:lnTo>
                    <a:pt x="78" y="706"/>
                  </a:lnTo>
                  <a:lnTo>
                    <a:pt x="98" y="708"/>
                  </a:lnTo>
                  <a:lnTo>
                    <a:pt x="118" y="708"/>
                  </a:lnTo>
                  <a:lnTo>
                    <a:pt x="118" y="708"/>
                  </a:lnTo>
                  <a:lnTo>
                    <a:pt x="136" y="706"/>
                  </a:lnTo>
                  <a:lnTo>
                    <a:pt x="156" y="700"/>
                  </a:lnTo>
                  <a:lnTo>
                    <a:pt x="172" y="694"/>
                  </a:lnTo>
                  <a:lnTo>
                    <a:pt x="184" y="682"/>
                  </a:lnTo>
                  <a:lnTo>
                    <a:pt x="196" y="670"/>
                  </a:lnTo>
                  <a:lnTo>
                    <a:pt x="204" y="654"/>
                  </a:lnTo>
                  <a:lnTo>
                    <a:pt x="210" y="638"/>
                  </a:lnTo>
                  <a:lnTo>
                    <a:pt x="212" y="620"/>
                  </a:lnTo>
                  <a:lnTo>
                    <a:pt x="212" y="262"/>
                  </a:lnTo>
                  <a:lnTo>
                    <a:pt x="212" y="262"/>
                  </a:lnTo>
                  <a:lnTo>
                    <a:pt x="210" y="240"/>
                  </a:lnTo>
                  <a:lnTo>
                    <a:pt x="204" y="220"/>
                  </a:lnTo>
                  <a:lnTo>
                    <a:pt x="194" y="204"/>
                  </a:lnTo>
                  <a:lnTo>
                    <a:pt x="188" y="198"/>
                  </a:lnTo>
                  <a:lnTo>
                    <a:pt x="182" y="192"/>
                  </a:lnTo>
                  <a:lnTo>
                    <a:pt x="182" y="192"/>
                  </a:lnTo>
                  <a:close/>
                </a:path>
              </a:pathLst>
            </a:custGeom>
            <a:solidFill>
              <a:srgbClr val="34343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Impact" pitchFamily="34" charset="0"/>
                <a:ea typeface="微软雅黑" pitchFamily="34" charset="-122"/>
                <a:sym typeface="Impact" pitchFamily="34" charset="0"/>
              </a:endParaRPr>
            </a:p>
          </p:txBody>
        </p:sp>
      </p:grpSp>
      <p:grpSp>
        <p:nvGrpSpPr>
          <p:cNvPr id="2" name="组合 1"/>
          <p:cNvGrpSpPr/>
          <p:nvPr/>
        </p:nvGrpSpPr>
        <p:grpSpPr>
          <a:xfrm>
            <a:off x="4526729" y="2781054"/>
            <a:ext cx="764113" cy="2272640"/>
            <a:chOff x="4278626" y="2039006"/>
            <a:chExt cx="873448" cy="2597825"/>
          </a:xfrm>
        </p:grpSpPr>
        <p:sp>
          <p:nvSpPr>
            <p:cNvPr id="91" name="Freeform 1575"/>
            <p:cNvSpPr>
              <a:spLocks noChangeArrowheads="1"/>
            </p:cNvSpPr>
            <p:nvPr/>
          </p:nvSpPr>
          <p:spPr bwMode="auto">
            <a:xfrm>
              <a:off x="4278626" y="2386549"/>
              <a:ext cx="724075" cy="725091"/>
            </a:xfrm>
            <a:custGeom>
              <a:avLst/>
              <a:gdLst>
                <a:gd name="T0" fmla="*/ 492 w 572"/>
                <a:gd name="T1" fmla="*/ 410 h 580"/>
                <a:gd name="T2" fmla="*/ 170 w 572"/>
                <a:gd name="T3" fmla="*/ 410 h 580"/>
                <a:gd name="T4" fmla="*/ 170 w 572"/>
                <a:gd name="T5" fmla="*/ 82 h 580"/>
                <a:gd name="T6" fmla="*/ 170 w 572"/>
                <a:gd name="T7" fmla="*/ 82 h 580"/>
                <a:gd name="T8" fmla="*/ 168 w 572"/>
                <a:gd name="T9" fmla="*/ 64 h 580"/>
                <a:gd name="T10" fmla="*/ 164 w 572"/>
                <a:gd name="T11" fmla="*/ 48 h 580"/>
                <a:gd name="T12" fmla="*/ 156 w 572"/>
                <a:gd name="T13" fmla="*/ 34 h 580"/>
                <a:gd name="T14" fmla="*/ 144 w 572"/>
                <a:gd name="T15" fmla="*/ 22 h 580"/>
                <a:gd name="T16" fmla="*/ 130 w 572"/>
                <a:gd name="T17" fmla="*/ 12 h 580"/>
                <a:gd name="T18" fmla="*/ 114 w 572"/>
                <a:gd name="T19" fmla="*/ 6 h 580"/>
                <a:gd name="T20" fmla="*/ 98 w 572"/>
                <a:gd name="T21" fmla="*/ 0 h 580"/>
                <a:gd name="T22" fmla="*/ 80 w 572"/>
                <a:gd name="T23" fmla="*/ 0 h 580"/>
                <a:gd name="T24" fmla="*/ 80 w 572"/>
                <a:gd name="T25" fmla="*/ 0 h 580"/>
                <a:gd name="T26" fmla="*/ 64 w 572"/>
                <a:gd name="T27" fmla="*/ 0 h 580"/>
                <a:gd name="T28" fmla="*/ 50 w 572"/>
                <a:gd name="T29" fmla="*/ 6 h 580"/>
                <a:gd name="T30" fmla="*/ 36 w 572"/>
                <a:gd name="T31" fmla="*/ 12 h 580"/>
                <a:gd name="T32" fmla="*/ 24 w 572"/>
                <a:gd name="T33" fmla="*/ 22 h 580"/>
                <a:gd name="T34" fmla="*/ 14 w 572"/>
                <a:gd name="T35" fmla="*/ 34 h 580"/>
                <a:gd name="T36" fmla="*/ 6 w 572"/>
                <a:gd name="T37" fmla="*/ 48 h 580"/>
                <a:gd name="T38" fmla="*/ 0 w 572"/>
                <a:gd name="T39" fmla="*/ 64 h 580"/>
                <a:gd name="T40" fmla="*/ 0 w 572"/>
                <a:gd name="T41" fmla="*/ 82 h 580"/>
                <a:gd name="T42" fmla="*/ 0 w 572"/>
                <a:gd name="T43" fmla="*/ 488 h 580"/>
                <a:gd name="T44" fmla="*/ 0 w 572"/>
                <a:gd name="T45" fmla="*/ 488 h 580"/>
                <a:gd name="T46" fmla="*/ 0 w 572"/>
                <a:gd name="T47" fmla="*/ 494 h 580"/>
                <a:gd name="T48" fmla="*/ 0 w 572"/>
                <a:gd name="T49" fmla="*/ 494 h 580"/>
                <a:gd name="T50" fmla="*/ 0 w 572"/>
                <a:gd name="T51" fmla="*/ 512 h 580"/>
                <a:gd name="T52" fmla="*/ 6 w 572"/>
                <a:gd name="T53" fmla="*/ 528 h 580"/>
                <a:gd name="T54" fmla="*/ 14 w 572"/>
                <a:gd name="T55" fmla="*/ 542 h 580"/>
                <a:gd name="T56" fmla="*/ 24 w 572"/>
                <a:gd name="T57" fmla="*/ 556 h 580"/>
                <a:gd name="T58" fmla="*/ 36 w 572"/>
                <a:gd name="T59" fmla="*/ 566 h 580"/>
                <a:gd name="T60" fmla="*/ 50 w 572"/>
                <a:gd name="T61" fmla="*/ 574 h 580"/>
                <a:gd name="T62" fmla="*/ 64 w 572"/>
                <a:gd name="T63" fmla="*/ 578 h 580"/>
                <a:gd name="T64" fmla="*/ 80 w 572"/>
                <a:gd name="T65" fmla="*/ 580 h 580"/>
                <a:gd name="T66" fmla="*/ 492 w 572"/>
                <a:gd name="T67" fmla="*/ 580 h 580"/>
                <a:gd name="T68" fmla="*/ 492 w 572"/>
                <a:gd name="T69" fmla="*/ 580 h 580"/>
                <a:gd name="T70" fmla="*/ 510 w 572"/>
                <a:gd name="T71" fmla="*/ 578 h 580"/>
                <a:gd name="T72" fmla="*/ 526 w 572"/>
                <a:gd name="T73" fmla="*/ 574 h 580"/>
                <a:gd name="T74" fmla="*/ 540 w 572"/>
                <a:gd name="T75" fmla="*/ 566 h 580"/>
                <a:gd name="T76" fmla="*/ 550 w 572"/>
                <a:gd name="T77" fmla="*/ 556 h 580"/>
                <a:gd name="T78" fmla="*/ 560 w 572"/>
                <a:gd name="T79" fmla="*/ 542 h 580"/>
                <a:gd name="T80" fmla="*/ 566 w 572"/>
                <a:gd name="T81" fmla="*/ 528 h 580"/>
                <a:gd name="T82" fmla="*/ 572 w 572"/>
                <a:gd name="T83" fmla="*/ 512 h 580"/>
                <a:gd name="T84" fmla="*/ 572 w 572"/>
                <a:gd name="T85" fmla="*/ 494 h 580"/>
                <a:gd name="T86" fmla="*/ 572 w 572"/>
                <a:gd name="T87" fmla="*/ 494 h 580"/>
                <a:gd name="T88" fmla="*/ 572 w 572"/>
                <a:gd name="T89" fmla="*/ 476 h 580"/>
                <a:gd name="T90" fmla="*/ 566 w 572"/>
                <a:gd name="T91" fmla="*/ 462 h 580"/>
                <a:gd name="T92" fmla="*/ 560 w 572"/>
                <a:gd name="T93" fmla="*/ 446 h 580"/>
                <a:gd name="T94" fmla="*/ 550 w 572"/>
                <a:gd name="T95" fmla="*/ 434 h 580"/>
                <a:gd name="T96" fmla="*/ 540 w 572"/>
                <a:gd name="T97" fmla="*/ 424 h 580"/>
                <a:gd name="T98" fmla="*/ 526 w 572"/>
                <a:gd name="T99" fmla="*/ 416 h 580"/>
                <a:gd name="T100" fmla="*/ 510 w 572"/>
                <a:gd name="T101" fmla="*/ 412 h 580"/>
                <a:gd name="T102" fmla="*/ 492 w 572"/>
                <a:gd name="T103" fmla="*/ 410 h 580"/>
                <a:gd name="T104" fmla="*/ 492 w 572"/>
                <a:gd name="T105" fmla="*/ 410 h 580"/>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572"/>
                <a:gd name="T160" fmla="*/ 0 h 580"/>
                <a:gd name="T161" fmla="*/ 572 w 572"/>
                <a:gd name="T162" fmla="*/ 580 h 580"/>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572" h="580">
                  <a:moveTo>
                    <a:pt x="492" y="410"/>
                  </a:moveTo>
                  <a:lnTo>
                    <a:pt x="170" y="410"/>
                  </a:lnTo>
                  <a:lnTo>
                    <a:pt x="170" y="82"/>
                  </a:lnTo>
                  <a:lnTo>
                    <a:pt x="170" y="82"/>
                  </a:lnTo>
                  <a:lnTo>
                    <a:pt x="168" y="64"/>
                  </a:lnTo>
                  <a:lnTo>
                    <a:pt x="164" y="48"/>
                  </a:lnTo>
                  <a:lnTo>
                    <a:pt x="156" y="34"/>
                  </a:lnTo>
                  <a:lnTo>
                    <a:pt x="144" y="22"/>
                  </a:lnTo>
                  <a:lnTo>
                    <a:pt x="130" y="12"/>
                  </a:lnTo>
                  <a:lnTo>
                    <a:pt x="114" y="6"/>
                  </a:lnTo>
                  <a:lnTo>
                    <a:pt x="98" y="0"/>
                  </a:lnTo>
                  <a:lnTo>
                    <a:pt x="80" y="0"/>
                  </a:lnTo>
                  <a:lnTo>
                    <a:pt x="80" y="0"/>
                  </a:lnTo>
                  <a:lnTo>
                    <a:pt x="64" y="0"/>
                  </a:lnTo>
                  <a:lnTo>
                    <a:pt x="50" y="6"/>
                  </a:lnTo>
                  <a:lnTo>
                    <a:pt x="36" y="12"/>
                  </a:lnTo>
                  <a:lnTo>
                    <a:pt x="24" y="22"/>
                  </a:lnTo>
                  <a:lnTo>
                    <a:pt x="14" y="34"/>
                  </a:lnTo>
                  <a:lnTo>
                    <a:pt x="6" y="48"/>
                  </a:lnTo>
                  <a:lnTo>
                    <a:pt x="0" y="64"/>
                  </a:lnTo>
                  <a:lnTo>
                    <a:pt x="0" y="82"/>
                  </a:lnTo>
                  <a:lnTo>
                    <a:pt x="0" y="488"/>
                  </a:lnTo>
                  <a:lnTo>
                    <a:pt x="0" y="488"/>
                  </a:lnTo>
                  <a:lnTo>
                    <a:pt x="0" y="494"/>
                  </a:lnTo>
                  <a:lnTo>
                    <a:pt x="0" y="494"/>
                  </a:lnTo>
                  <a:lnTo>
                    <a:pt x="0" y="512"/>
                  </a:lnTo>
                  <a:lnTo>
                    <a:pt x="6" y="528"/>
                  </a:lnTo>
                  <a:lnTo>
                    <a:pt x="14" y="542"/>
                  </a:lnTo>
                  <a:lnTo>
                    <a:pt x="24" y="556"/>
                  </a:lnTo>
                  <a:lnTo>
                    <a:pt x="36" y="566"/>
                  </a:lnTo>
                  <a:lnTo>
                    <a:pt x="50" y="574"/>
                  </a:lnTo>
                  <a:lnTo>
                    <a:pt x="64" y="578"/>
                  </a:lnTo>
                  <a:lnTo>
                    <a:pt x="80" y="580"/>
                  </a:lnTo>
                  <a:lnTo>
                    <a:pt x="492" y="580"/>
                  </a:lnTo>
                  <a:lnTo>
                    <a:pt x="492" y="580"/>
                  </a:lnTo>
                  <a:lnTo>
                    <a:pt x="510" y="578"/>
                  </a:lnTo>
                  <a:lnTo>
                    <a:pt x="526" y="574"/>
                  </a:lnTo>
                  <a:lnTo>
                    <a:pt x="540" y="566"/>
                  </a:lnTo>
                  <a:lnTo>
                    <a:pt x="550" y="556"/>
                  </a:lnTo>
                  <a:lnTo>
                    <a:pt x="560" y="542"/>
                  </a:lnTo>
                  <a:lnTo>
                    <a:pt x="566" y="528"/>
                  </a:lnTo>
                  <a:lnTo>
                    <a:pt x="572" y="512"/>
                  </a:lnTo>
                  <a:lnTo>
                    <a:pt x="572" y="494"/>
                  </a:lnTo>
                  <a:lnTo>
                    <a:pt x="572" y="494"/>
                  </a:lnTo>
                  <a:lnTo>
                    <a:pt x="572" y="476"/>
                  </a:lnTo>
                  <a:lnTo>
                    <a:pt x="566" y="462"/>
                  </a:lnTo>
                  <a:lnTo>
                    <a:pt x="560" y="446"/>
                  </a:lnTo>
                  <a:lnTo>
                    <a:pt x="550" y="434"/>
                  </a:lnTo>
                  <a:lnTo>
                    <a:pt x="540" y="424"/>
                  </a:lnTo>
                  <a:lnTo>
                    <a:pt x="526" y="416"/>
                  </a:lnTo>
                  <a:lnTo>
                    <a:pt x="510" y="412"/>
                  </a:lnTo>
                  <a:lnTo>
                    <a:pt x="492" y="410"/>
                  </a:lnTo>
                  <a:lnTo>
                    <a:pt x="492" y="410"/>
                  </a:lnTo>
                  <a:close/>
                </a:path>
              </a:pathLst>
            </a:custGeom>
            <a:solidFill>
              <a:srgbClr val="34343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Impact" pitchFamily="34" charset="0"/>
                <a:ea typeface="微软雅黑" pitchFamily="34" charset="-122"/>
                <a:sym typeface="Impact" pitchFamily="34" charset="0"/>
              </a:endParaRPr>
            </a:p>
          </p:txBody>
        </p:sp>
        <p:sp>
          <p:nvSpPr>
            <p:cNvPr id="92" name="Freeform 1576"/>
            <p:cNvSpPr>
              <a:spLocks noChangeArrowheads="1"/>
            </p:cNvSpPr>
            <p:nvPr/>
          </p:nvSpPr>
          <p:spPr bwMode="auto">
            <a:xfrm>
              <a:off x="4883710" y="2489062"/>
              <a:ext cx="17722" cy="45006"/>
            </a:xfrm>
            <a:custGeom>
              <a:avLst/>
              <a:gdLst>
                <a:gd name="T0" fmla="*/ 14 w 14"/>
                <a:gd name="T1" fmla="*/ 36 h 36"/>
                <a:gd name="T2" fmla="*/ 14 w 14"/>
                <a:gd name="T3" fmla="*/ 0 h 36"/>
                <a:gd name="T4" fmla="*/ 14 w 14"/>
                <a:gd name="T5" fmla="*/ 0 h 36"/>
                <a:gd name="T6" fmla="*/ 8 w 14"/>
                <a:gd name="T7" fmla="*/ 8 h 36"/>
                <a:gd name="T8" fmla="*/ 0 w 14"/>
                <a:gd name="T9" fmla="*/ 16 h 36"/>
                <a:gd name="T10" fmla="*/ 14 w 14"/>
                <a:gd name="T11" fmla="*/ 36 h 36"/>
                <a:gd name="T12" fmla="*/ 0 60000 65536"/>
                <a:gd name="T13" fmla="*/ 0 60000 65536"/>
                <a:gd name="T14" fmla="*/ 0 60000 65536"/>
                <a:gd name="T15" fmla="*/ 0 60000 65536"/>
                <a:gd name="T16" fmla="*/ 0 60000 65536"/>
                <a:gd name="T17" fmla="*/ 0 60000 65536"/>
                <a:gd name="T18" fmla="*/ 0 w 14"/>
                <a:gd name="T19" fmla="*/ 0 h 36"/>
                <a:gd name="T20" fmla="*/ 14 w 14"/>
                <a:gd name="T21" fmla="*/ 36 h 36"/>
              </a:gdLst>
              <a:ahLst/>
              <a:cxnLst>
                <a:cxn ang="T12">
                  <a:pos x="T0" y="T1"/>
                </a:cxn>
                <a:cxn ang="T13">
                  <a:pos x="T2" y="T3"/>
                </a:cxn>
                <a:cxn ang="T14">
                  <a:pos x="T4" y="T5"/>
                </a:cxn>
                <a:cxn ang="T15">
                  <a:pos x="T6" y="T7"/>
                </a:cxn>
                <a:cxn ang="T16">
                  <a:pos x="T8" y="T9"/>
                </a:cxn>
                <a:cxn ang="T17">
                  <a:pos x="T10" y="T11"/>
                </a:cxn>
              </a:cxnLst>
              <a:rect l="T18" t="T19" r="T20" b="T21"/>
              <a:pathLst>
                <a:path w="14" h="36">
                  <a:moveTo>
                    <a:pt x="14" y="36"/>
                  </a:moveTo>
                  <a:lnTo>
                    <a:pt x="14" y="0"/>
                  </a:lnTo>
                  <a:lnTo>
                    <a:pt x="14" y="0"/>
                  </a:lnTo>
                  <a:lnTo>
                    <a:pt x="8" y="8"/>
                  </a:lnTo>
                  <a:lnTo>
                    <a:pt x="0" y="16"/>
                  </a:lnTo>
                  <a:lnTo>
                    <a:pt x="14" y="36"/>
                  </a:lnTo>
                  <a:close/>
                </a:path>
              </a:pathLst>
            </a:custGeom>
            <a:solidFill>
              <a:srgbClr val="34343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Impact" pitchFamily="34" charset="0"/>
                <a:ea typeface="微软雅黑" pitchFamily="34" charset="-122"/>
                <a:sym typeface="Impact" pitchFamily="34" charset="0"/>
              </a:endParaRPr>
            </a:p>
          </p:txBody>
        </p:sp>
        <p:sp>
          <p:nvSpPr>
            <p:cNvPr id="93" name="Freeform 1577"/>
            <p:cNvSpPr>
              <a:spLocks noChangeArrowheads="1"/>
            </p:cNvSpPr>
            <p:nvPr/>
          </p:nvSpPr>
          <p:spPr bwMode="auto">
            <a:xfrm>
              <a:off x="4526736" y="2489062"/>
              <a:ext cx="258237" cy="375047"/>
            </a:xfrm>
            <a:custGeom>
              <a:avLst/>
              <a:gdLst>
                <a:gd name="T0" fmla="*/ 0 w 204"/>
                <a:gd name="T1" fmla="*/ 300 h 300"/>
                <a:gd name="T2" fmla="*/ 204 w 204"/>
                <a:gd name="T3" fmla="*/ 300 h 300"/>
                <a:gd name="T4" fmla="*/ 88 w 204"/>
                <a:gd name="T5" fmla="*/ 132 h 300"/>
                <a:gd name="T6" fmla="*/ 88 w 204"/>
                <a:gd name="T7" fmla="*/ 132 h 300"/>
                <a:gd name="T8" fmla="*/ 78 w 204"/>
                <a:gd name="T9" fmla="*/ 110 h 300"/>
                <a:gd name="T10" fmla="*/ 70 w 204"/>
                <a:gd name="T11" fmla="*/ 88 h 300"/>
                <a:gd name="T12" fmla="*/ 70 w 204"/>
                <a:gd name="T13" fmla="*/ 78 h 300"/>
                <a:gd name="T14" fmla="*/ 68 w 204"/>
                <a:gd name="T15" fmla="*/ 66 h 300"/>
                <a:gd name="T16" fmla="*/ 70 w 204"/>
                <a:gd name="T17" fmla="*/ 56 h 300"/>
                <a:gd name="T18" fmla="*/ 74 w 204"/>
                <a:gd name="T19" fmla="*/ 46 h 300"/>
                <a:gd name="T20" fmla="*/ 74 w 204"/>
                <a:gd name="T21" fmla="*/ 46 h 300"/>
                <a:gd name="T22" fmla="*/ 54 w 204"/>
                <a:gd name="T23" fmla="*/ 36 h 300"/>
                <a:gd name="T24" fmla="*/ 34 w 204"/>
                <a:gd name="T25" fmla="*/ 26 h 300"/>
                <a:gd name="T26" fmla="*/ 18 w 204"/>
                <a:gd name="T27" fmla="*/ 14 h 300"/>
                <a:gd name="T28" fmla="*/ 0 w 204"/>
                <a:gd name="T29" fmla="*/ 0 h 300"/>
                <a:gd name="T30" fmla="*/ 0 w 204"/>
                <a:gd name="T31" fmla="*/ 300 h 30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04"/>
                <a:gd name="T49" fmla="*/ 0 h 300"/>
                <a:gd name="T50" fmla="*/ 204 w 204"/>
                <a:gd name="T51" fmla="*/ 300 h 300"/>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04" h="300">
                  <a:moveTo>
                    <a:pt x="0" y="300"/>
                  </a:moveTo>
                  <a:lnTo>
                    <a:pt x="204" y="300"/>
                  </a:lnTo>
                  <a:lnTo>
                    <a:pt x="88" y="132"/>
                  </a:lnTo>
                  <a:lnTo>
                    <a:pt x="88" y="132"/>
                  </a:lnTo>
                  <a:lnTo>
                    <a:pt x="78" y="110"/>
                  </a:lnTo>
                  <a:lnTo>
                    <a:pt x="70" y="88"/>
                  </a:lnTo>
                  <a:lnTo>
                    <a:pt x="70" y="78"/>
                  </a:lnTo>
                  <a:lnTo>
                    <a:pt x="68" y="66"/>
                  </a:lnTo>
                  <a:lnTo>
                    <a:pt x="70" y="56"/>
                  </a:lnTo>
                  <a:lnTo>
                    <a:pt x="74" y="46"/>
                  </a:lnTo>
                  <a:lnTo>
                    <a:pt x="74" y="46"/>
                  </a:lnTo>
                  <a:lnTo>
                    <a:pt x="54" y="36"/>
                  </a:lnTo>
                  <a:lnTo>
                    <a:pt x="34" y="26"/>
                  </a:lnTo>
                  <a:lnTo>
                    <a:pt x="18" y="14"/>
                  </a:lnTo>
                  <a:lnTo>
                    <a:pt x="0" y="0"/>
                  </a:lnTo>
                  <a:lnTo>
                    <a:pt x="0" y="300"/>
                  </a:lnTo>
                  <a:close/>
                </a:path>
              </a:pathLst>
            </a:custGeom>
            <a:solidFill>
              <a:srgbClr val="34343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Impact" pitchFamily="34" charset="0"/>
                <a:ea typeface="微软雅黑" pitchFamily="34" charset="-122"/>
                <a:sym typeface="Impact" pitchFamily="34" charset="0"/>
              </a:endParaRPr>
            </a:p>
          </p:txBody>
        </p:sp>
        <p:sp>
          <p:nvSpPr>
            <p:cNvPr id="94" name="Freeform 1578"/>
            <p:cNvSpPr>
              <a:spLocks noChangeArrowheads="1"/>
            </p:cNvSpPr>
            <p:nvPr/>
          </p:nvSpPr>
          <p:spPr bwMode="auto">
            <a:xfrm>
              <a:off x="4463443" y="2039006"/>
              <a:ext cx="506346" cy="475059"/>
            </a:xfrm>
            <a:custGeom>
              <a:avLst/>
              <a:gdLst>
                <a:gd name="T0" fmla="*/ 170 w 400"/>
                <a:gd name="T1" fmla="*/ 332 h 380"/>
                <a:gd name="T2" fmla="*/ 202 w 400"/>
                <a:gd name="T3" fmla="*/ 318 h 380"/>
                <a:gd name="T4" fmla="*/ 236 w 400"/>
                <a:gd name="T5" fmla="*/ 312 h 380"/>
                <a:gd name="T6" fmla="*/ 246 w 400"/>
                <a:gd name="T7" fmla="*/ 312 h 380"/>
                <a:gd name="T8" fmla="*/ 270 w 400"/>
                <a:gd name="T9" fmla="*/ 318 h 380"/>
                <a:gd name="T10" fmla="*/ 290 w 400"/>
                <a:gd name="T11" fmla="*/ 328 h 380"/>
                <a:gd name="T12" fmla="*/ 310 w 400"/>
                <a:gd name="T13" fmla="*/ 344 h 380"/>
                <a:gd name="T14" fmla="*/ 318 w 400"/>
                <a:gd name="T15" fmla="*/ 356 h 380"/>
                <a:gd name="T16" fmla="*/ 348 w 400"/>
                <a:gd name="T17" fmla="*/ 328 h 380"/>
                <a:gd name="T18" fmla="*/ 356 w 400"/>
                <a:gd name="T19" fmla="*/ 318 h 380"/>
                <a:gd name="T20" fmla="*/ 368 w 400"/>
                <a:gd name="T21" fmla="*/ 290 h 380"/>
                <a:gd name="T22" fmla="*/ 374 w 400"/>
                <a:gd name="T23" fmla="*/ 284 h 380"/>
                <a:gd name="T24" fmla="*/ 394 w 400"/>
                <a:gd name="T25" fmla="*/ 240 h 380"/>
                <a:gd name="T26" fmla="*/ 400 w 400"/>
                <a:gd name="T27" fmla="*/ 198 h 380"/>
                <a:gd name="T28" fmla="*/ 398 w 400"/>
                <a:gd name="T29" fmla="*/ 178 h 380"/>
                <a:gd name="T30" fmla="*/ 390 w 400"/>
                <a:gd name="T31" fmla="*/ 138 h 380"/>
                <a:gd name="T32" fmla="*/ 374 w 400"/>
                <a:gd name="T33" fmla="*/ 102 h 380"/>
                <a:gd name="T34" fmla="*/ 352 w 400"/>
                <a:gd name="T35" fmla="*/ 72 h 380"/>
                <a:gd name="T36" fmla="*/ 324 w 400"/>
                <a:gd name="T37" fmla="*/ 44 h 380"/>
                <a:gd name="T38" fmla="*/ 292 w 400"/>
                <a:gd name="T39" fmla="*/ 24 h 380"/>
                <a:gd name="T40" fmla="*/ 256 w 400"/>
                <a:gd name="T41" fmla="*/ 8 h 380"/>
                <a:gd name="T42" fmla="*/ 216 w 400"/>
                <a:gd name="T43" fmla="*/ 0 h 380"/>
                <a:gd name="T44" fmla="*/ 196 w 400"/>
                <a:gd name="T45" fmla="*/ 0 h 380"/>
                <a:gd name="T46" fmla="*/ 158 w 400"/>
                <a:gd name="T47" fmla="*/ 4 h 380"/>
                <a:gd name="T48" fmla="*/ 122 w 400"/>
                <a:gd name="T49" fmla="*/ 16 h 380"/>
                <a:gd name="T50" fmla="*/ 88 w 400"/>
                <a:gd name="T51" fmla="*/ 34 h 380"/>
                <a:gd name="T52" fmla="*/ 58 w 400"/>
                <a:gd name="T53" fmla="*/ 58 h 380"/>
                <a:gd name="T54" fmla="*/ 34 w 400"/>
                <a:gd name="T55" fmla="*/ 86 h 380"/>
                <a:gd name="T56" fmla="*/ 16 w 400"/>
                <a:gd name="T57" fmla="*/ 120 h 380"/>
                <a:gd name="T58" fmla="*/ 4 w 400"/>
                <a:gd name="T59" fmla="*/ 158 h 380"/>
                <a:gd name="T60" fmla="*/ 0 w 400"/>
                <a:gd name="T61" fmla="*/ 198 h 380"/>
                <a:gd name="T62" fmla="*/ 0 w 400"/>
                <a:gd name="T63" fmla="*/ 214 h 380"/>
                <a:gd name="T64" fmla="*/ 6 w 400"/>
                <a:gd name="T65" fmla="*/ 244 h 380"/>
                <a:gd name="T66" fmla="*/ 22 w 400"/>
                <a:gd name="T67" fmla="*/ 286 h 380"/>
                <a:gd name="T68" fmla="*/ 56 w 400"/>
                <a:gd name="T69" fmla="*/ 334 h 380"/>
                <a:gd name="T70" fmla="*/ 100 w 400"/>
                <a:gd name="T71" fmla="*/ 368 h 380"/>
                <a:gd name="T72" fmla="*/ 126 w 400"/>
                <a:gd name="T73" fmla="*/ 380 h 380"/>
                <a:gd name="T74" fmla="*/ 146 w 400"/>
                <a:gd name="T75" fmla="*/ 352 h 380"/>
                <a:gd name="T76" fmla="*/ 170 w 400"/>
                <a:gd name="T77" fmla="*/ 332 h 38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400"/>
                <a:gd name="T118" fmla="*/ 0 h 380"/>
                <a:gd name="T119" fmla="*/ 400 w 400"/>
                <a:gd name="T120" fmla="*/ 380 h 380"/>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400" h="380">
                  <a:moveTo>
                    <a:pt x="170" y="332"/>
                  </a:moveTo>
                  <a:lnTo>
                    <a:pt x="170" y="332"/>
                  </a:lnTo>
                  <a:lnTo>
                    <a:pt x="186" y="324"/>
                  </a:lnTo>
                  <a:lnTo>
                    <a:pt x="202" y="318"/>
                  </a:lnTo>
                  <a:lnTo>
                    <a:pt x="218" y="314"/>
                  </a:lnTo>
                  <a:lnTo>
                    <a:pt x="236" y="312"/>
                  </a:lnTo>
                  <a:lnTo>
                    <a:pt x="236" y="312"/>
                  </a:lnTo>
                  <a:lnTo>
                    <a:pt x="246" y="312"/>
                  </a:lnTo>
                  <a:lnTo>
                    <a:pt x="258" y="314"/>
                  </a:lnTo>
                  <a:lnTo>
                    <a:pt x="270" y="318"/>
                  </a:lnTo>
                  <a:lnTo>
                    <a:pt x="280" y="322"/>
                  </a:lnTo>
                  <a:lnTo>
                    <a:pt x="290" y="328"/>
                  </a:lnTo>
                  <a:lnTo>
                    <a:pt x="300" y="336"/>
                  </a:lnTo>
                  <a:lnTo>
                    <a:pt x="310" y="344"/>
                  </a:lnTo>
                  <a:lnTo>
                    <a:pt x="318" y="356"/>
                  </a:lnTo>
                  <a:lnTo>
                    <a:pt x="318" y="356"/>
                  </a:lnTo>
                  <a:lnTo>
                    <a:pt x="338" y="336"/>
                  </a:lnTo>
                  <a:lnTo>
                    <a:pt x="348" y="328"/>
                  </a:lnTo>
                  <a:lnTo>
                    <a:pt x="356" y="318"/>
                  </a:lnTo>
                  <a:lnTo>
                    <a:pt x="356" y="318"/>
                  </a:lnTo>
                  <a:lnTo>
                    <a:pt x="364" y="298"/>
                  </a:lnTo>
                  <a:lnTo>
                    <a:pt x="368" y="290"/>
                  </a:lnTo>
                  <a:lnTo>
                    <a:pt x="374" y="284"/>
                  </a:lnTo>
                  <a:lnTo>
                    <a:pt x="374" y="284"/>
                  </a:lnTo>
                  <a:lnTo>
                    <a:pt x="386" y="262"/>
                  </a:lnTo>
                  <a:lnTo>
                    <a:pt x="394" y="240"/>
                  </a:lnTo>
                  <a:lnTo>
                    <a:pt x="398" y="220"/>
                  </a:lnTo>
                  <a:lnTo>
                    <a:pt x="400" y="198"/>
                  </a:lnTo>
                  <a:lnTo>
                    <a:pt x="400" y="198"/>
                  </a:lnTo>
                  <a:lnTo>
                    <a:pt x="398" y="178"/>
                  </a:lnTo>
                  <a:lnTo>
                    <a:pt x="396" y="158"/>
                  </a:lnTo>
                  <a:lnTo>
                    <a:pt x="390" y="138"/>
                  </a:lnTo>
                  <a:lnTo>
                    <a:pt x="384" y="120"/>
                  </a:lnTo>
                  <a:lnTo>
                    <a:pt x="374" y="102"/>
                  </a:lnTo>
                  <a:lnTo>
                    <a:pt x="364" y="86"/>
                  </a:lnTo>
                  <a:lnTo>
                    <a:pt x="352" y="72"/>
                  </a:lnTo>
                  <a:lnTo>
                    <a:pt x="340" y="58"/>
                  </a:lnTo>
                  <a:lnTo>
                    <a:pt x="324" y="44"/>
                  </a:lnTo>
                  <a:lnTo>
                    <a:pt x="308" y="34"/>
                  </a:lnTo>
                  <a:lnTo>
                    <a:pt x="292" y="24"/>
                  </a:lnTo>
                  <a:lnTo>
                    <a:pt x="274" y="16"/>
                  </a:lnTo>
                  <a:lnTo>
                    <a:pt x="256" y="8"/>
                  </a:lnTo>
                  <a:lnTo>
                    <a:pt x="236" y="4"/>
                  </a:lnTo>
                  <a:lnTo>
                    <a:pt x="216" y="0"/>
                  </a:lnTo>
                  <a:lnTo>
                    <a:pt x="196" y="0"/>
                  </a:lnTo>
                  <a:lnTo>
                    <a:pt x="196" y="0"/>
                  </a:lnTo>
                  <a:lnTo>
                    <a:pt x="178" y="0"/>
                  </a:lnTo>
                  <a:lnTo>
                    <a:pt x="158" y="4"/>
                  </a:lnTo>
                  <a:lnTo>
                    <a:pt x="140" y="8"/>
                  </a:lnTo>
                  <a:lnTo>
                    <a:pt x="122" y="16"/>
                  </a:lnTo>
                  <a:lnTo>
                    <a:pt x="104" y="24"/>
                  </a:lnTo>
                  <a:lnTo>
                    <a:pt x="88" y="34"/>
                  </a:lnTo>
                  <a:lnTo>
                    <a:pt x="72" y="44"/>
                  </a:lnTo>
                  <a:lnTo>
                    <a:pt x="58" y="58"/>
                  </a:lnTo>
                  <a:lnTo>
                    <a:pt x="46" y="72"/>
                  </a:lnTo>
                  <a:lnTo>
                    <a:pt x="34" y="86"/>
                  </a:lnTo>
                  <a:lnTo>
                    <a:pt x="24" y="102"/>
                  </a:lnTo>
                  <a:lnTo>
                    <a:pt x="16" y="120"/>
                  </a:lnTo>
                  <a:lnTo>
                    <a:pt x="8" y="138"/>
                  </a:lnTo>
                  <a:lnTo>
                    <a:pt x="4" y="158"/>
                  </a:lnTo>
                  <a:lnTo>
                    <a:pt x="0" y="178"/>
                  </a:lnTo>
                  <a:lnTo>
                    <a:pt x="0" y="198"/>
                  </a:lnTo>
                  <a:lnTo>
                    <a:pt x="0" y="198"/>
                  </a:lnTo>
                  <a:lnTo>
                    <a:pt x="0" y="214"/>
                  </a:lnTo>
                  <a:lnTo>
                    <a:pt x="2" y="230"/>
                  </a:lnTo>
                  <a:lnTo>
                    <a:pt x="6" y="244"/>
                  </a:lnTo>
                  <a:lnTo>
                    <a:pt x="10" y="258"/>
                  </a:lnTo>
                  <a:lnTo>
                    <a:pt x="22" y="286"/>
                  </a:lnTo>
                  <a:lnTo>
                    <a:pt x="36" y="312"/>
                  </a:lnTo>
                  <a:lnTo>
                    <a:pt x="56" y="334"/>
                  </a:lnTo>
                  <a:lnTo>
                    <a:pt x="78" y="352"/>
                  </a:lnTo>
                  <a:lnTo>
                    <a:pt x="100" y="368"/>
                  </a:lnTo>
                  <a:lnTo>
                    <a:pt x="126" y="380"/>
                  </a:lnTo>
                  <a:lnTo>
                    <a:pt x="126" y="380"/>
                  </a:lnTo>
                  <a:lnTo>
                    <a:pt x="136" y="366"/>
                  </a:lnTo>
                  <a:lnTo>
                    <a:pt x="146" y="352"/>
                  </a:lnTo>
                  <a:lnTo>
                    <a:pt x="158" y="342"/>
                  </a:lnTo>
                  <a:lnTo>
                    <a:pt x="170" y="332"/>
                  </a:lnTo>
                  <a:lnTo>
                    <a:pt x="170" y="332"/>
                  </a:lnTo>
                  <a:close/>
                </a:path>
              </a:pathLst>
            </a:custGeom>
            <a:solidFill>
              <a:srgbClr val="34343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Impact" pitchFamily="34" charset="0"/>
                <a:ea typeface="微软雅黑" pitchFamily="34" charset="-122"/>
                <a:sym typeface="Impact" pitchFamily="34" charset="0"/>
              </a:endParaRPr>
            </a:p>
          </p:txBody>
        </p:sp>
        <p:sp>
          <p:nvSpPr>
            <p:cNvPr id="95" name="Freeform 1579"/>
            <p:cNvSpPr>
              <a:spLocks noChangeArrowheads="1"/>
            </p:cNvSpPr>
            <p:nvPr/>
          </p:nvSpPr>
          <p:spPr bwMode="auto">
            <a:xfrm>
              <a:off x="5043209" y="2991625"/>
              <a:ext cx="5063" cy="27503"/>
            </a:xfrm>
            <a:custGeom>
              <a:avLst/>
              <a:gdLst>
                <a:gd name="T0" fmla="*/ 4 w 4"/>
                <a:gd name="T1" fmla="*/ 10 h 22"/>
                <a:gd name="T2" fmla="*/ 4 w 4"/>
                <a:gd name="T3" fmla="*/ 10 h 22"/>
                <a:gd name="T4" fmla="*/ 2 w 4"/>
                <a:gd name="T5" fmla="*/ 6 h 22"/>
                <a:gd name="T6" fmla="*/ 0 w 4"/>
                <a:gd name="T7" fmla="*/ 0 h 22"/>
                <a:gd name="T8" fmla="*/ 0 w 4"/>
                <a:gd name="T9" fmla="*/ 22 h 22"/>
                <a:gd name="T10" fmla="*/ 0 w 4"/>
                <a:gd name="T11" fmla="*/ 22 h 22"/>
                <a:gd name="T12" fmla="*/ 4 w 4"/>
                <a:gd name="T13" fmla="*/ 10 h 22"/>
                <a:gd name="T14" fmla="*/ 4 w 4"/>
                <a:gd name="T15" fmla="*/ 10 h 22"/>
                <a:gd name="T16" fmla="*/ 0 60000 65536"/>
                <a:gd name="T17" fmla="*/ 0 60000 65536"/>
                <a:gd name="T18" fmla="*/ 0 60000 65536"/>
                <a:gd name="T19" fmla="*/ 0 60000 65536"/>
                <a:gd name="T20" fmla="*/ 0 60000 65536"/>
                <a:gd name="T21" fmla="*/ 0 60000 65536"/>
                <a:gd name="T22" fmla="*/ 0 60000 65536"/>
                <a:gd name="T23" fmla="*/ 0 60000 65536"/>
                <a:gd name="T24" fmla="*/ 0 w 4"/>
                <a:gd name="T25" fmla="*/ 0 h 22"/>
                <a:gd name="T26" fmla="*/ 4 w 4"/>
                <a:gd name="T27" fmla="*/ 22 h 2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 h="22">
                  <a:moveTo>
                    <a:pt x="4" y="10"/>
                  </a:moveTo>
                  <a:lnTo>
                    <a:pt x="4" y="10"/>
                  </a:lnTo>
                  <a:lnTo>
                    <a:pt x="2" y="6"/>
                  </a:lnTo>
                  <a:lnTo>
                    <a:pt x="0" y="0"/>
                  </a:lnTo>
                  <a:lnTo>
                    <a:pt x="0" y="22"/>
                  </a:lnTo>
                  <a:lnTo>
                    <a:pt x="0" y="22"/>
                  </a:lnTo>
                  <a:lnTo>
                    <a:pt x="4" y="10"/>
                  </a:lnTo>
                  <a:lnTo>
                    <a:pt x="4" y="10"/>
                  </a:lnTo>
                  <a:close/>
                </a:path>
              </a:pathLst>
            </a:custGeom>
            <a:solidFill>
              <a:srgbClr val="34343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Impact" pitchFamily="34" charset="0"/>
                <a:ea typeface="微软雅黑" pitchFamily="34" charset="-122"/>
                <a:sym typeface="Impact" pitchFamily="34" charset="0"/>
              </a:endParaRPr>
            </a:p>
          </p:txBody>
        </p:sp>
        <p:sp>
          <p:nvSpPr>
            <p:cNvPr id="96" name="Freeform 1580"/>
            <p:cNvSpPr>
              <a:spLocks noChangeArrowheads="1"/>
            </p:cNvSpPr>
            <p:nvPr/>
          </p:nvSpPr>
          <p:spPr bwMode="auto">
            <a:xfrm>
              <a:off x="4650791" y="2386549"/>
              <a:ext cx="501283" cy="720090"/>
            </a:xfrm>
            <a:custGeom>
              <a:avLst/>
              <a:gdLst>
                <a:gd name="T0" fmla="*/ 310 w 396"/>
                <a:gd name="T1" fmla="*/ 0 h 576"/>
                <a:gd name="T2" fmla="*/ 278 w 396"/>
                <a:gd name="T3" fmla="*/ 6 h 576"/>
                <a:gd name="T4" fmla="*/ 252 w 396"/>
                <a:gd name="T5" fmla="*/ 22 h 576"/>
                <a:gd name="T6" fmla="*/ 234 w 396"/>
                <a:gd name="T7" fmla="*/ 48 h 576"/>
                <a:gd name="T8" fmla="*/ 226 w 396"/>
                <a:gd name="T9" fmla="*/ 82 h 576"/>
                <a:gd name="T10" fmla="*/ 156 w 396"/>
                <a:gd name="T11" fmla="*/ 108 h 576"/>
                <a:gd name="T12" fmla="*/ 146 w 396"/>
                <a:gd name="T13" fmla="*/ 94 h 576"/>
                <a:gd name="T14" fmla="*/ 118 w 396"/>
                <a:gd name="T15" fmla="*/ 76 h 576"/>
                <a:gd name="T16" fmla="*/ 86 w 396"/>
                <a:gd name="T17" fmla="*/ 68 h 576"/>
                <a:gd name="T18" fmla="*/ 54 w 396"/>
                <a:gd name="T19" fmla="*/ 74 h 576"/>
                <a:gd name="T20" fmla="*/ 40 w 396"/>
                <a:gd name="T21" fmla="*/ 82 h 576"/>
                <a:gd name="T22" fmla="*/ 16 w 396"/>
                <a:gd name="T23" fmla="*/ 106 h 576"/>
                <a:gd name="T24" fmla="*/ 2 w 396"/>
                <a:gd name="T25" fmla="*/ 138 h 576"/>
                <a:gd name="T26" fmla="*/ 2 w 396"/>
                <a:gd name="T27" fmla="*/ 168 h 576"/>
                <a:gd name="T28" fmla="*/ 14 w 396"/>
                <a:gd name="T29" fmla="*/ 198 h 576"/>
                <a:gd name="T30" fmla="*/ 198 w 396"/>
                <a:gd name="T31" fmla="*/ 382 h 576"/>
                <a:gd name="T32" fmla="*/ 220 w 396"/>
                <a:gd name="T33" fmla="*/ 384 h 576"/>
                <a:gd name="T34" fmla="*/ 258 w 396"/>
                <a:gd name="T35" fmla="*/ 400 h 576"/>
                <a:gd name="T36" fmla="*/ 288 w 396"/>
                <a:gd name="T37" fmla="*/ 426 h 576"/>
                <a:gd name="T38" fmla="*/ 306 w 396"/>
                <a:gd name="T39" fmla="*/ 464 h 576"/>
                <a:gd name="T40" fmla="*/ 310 w 396"/>
                <a:gd name="T41" fmla="*/ 506 h 576"/>
                <a:gd name="T42" fmla="*/ 308 w 396"/>
                <a:gd name="T43" fmla="*/ 524 h 576"/>
                <a:gd name="T44" fmla="*/ 292 w 396"/>
                <a:gd name="T45" fmla="*/ 558 h 576"/>
                <a:gd name="T46" fmla="*/ 278 w 396"/>
                <a:gd name="T47" fmla="*/ 570 h 576"/>
                <a:gd name="T48" fmla="*/ 320 w 396"/>
                <a:gd name="T49" fmla="*/ 576 h 576"/>
                <a:gd name="T50" fmla="*/ 338 w 396"/>
                <a:gd name="T51" fmla="*/ 572 h 576"/>
                <a:gd name="T52" fmla="*/ 354 w 396"/>
                <a:gd name="T53" fmla="*/ 564 h 576"/>
                <a:gd name="T54" fmla="*/ 372 w 396"/>
                <a:gd name="T55" fmla="*/ 548 h 576"/>
                <a:gd name="T56" fmla="*/ 386 w 396"/>
                <a:gd name="T57" fmla="*/ 532 h 576"/>
                <a:gd name="T58" fmla="*/ 392 w 396"/>
                <a:gd name="T59" fmla="*/ 514 h 576"/>
                <a:gd name="T60" fmla="*/ 396 w 396"/>
                <a:gd name="T61" fmla="*/ 494 h 576"/>
                <a:gd name="T62" fmla="*/ 396 w 396"/>
                <a:gd name="T63" fmla="*/ 488 h 576"/>
                <a:gd name="T64" fmla="*/ 396 w 396"/>
                <a:gd name="T65" fmla="*/ 82 h 576"/>
                <a:gd name="T66" fmla="*/ 388 w 396"/>
                <a:gd name="T67" fmla="*/ 48 h 576"/>
                <a:gd name="T68" fmla="*/ 370 w 396"/>
                <a:gd name="T69" fmla="*/ 22 h 576"/>
                <a:gd name="T70" fmla="*/ 342 w 396"/>
                <a:gd name="T71" fmla="*/ 6 h 576"/>
                <a:gd name="T72" fmla="*/ 310 w 396"/>
                <a:gd name="T73" fmla="*/ 0 h 57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6"/>
                <a:gd name="T112" fmla="*/ 0 h 576"/>
                <a:gd name="T113" fmla="*/ 396 w 396"/>
                <a:gd name="T114" fmla="*/ 576 h 57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6" h="576">
                  <a:moveTo>
                    <a:pt x="310" y="0"/>
                  </a:moveTo>
                  <a:lnTo>
                    <a:pt x="310" y="0"/>
                  </a:lnTo>
                  <a:lnTo>
                    <a:pt x="294" y="0"/>
                  </a:lnTo>
                  <a:lnTo>
                    <a:pt x="278" y="6"/>
                  </a:lnTo>
                  <a:lnTo>
                    <a:pt x="264" y="12"/>
                  </a:lnTo>
                  <a:lnTo>
                    <a:pt x="252" y="22"/>
                  </a:lnTo>
                  <a:lnTo>
                    <a:pt x="242" y="34"/>
                  </a:lnTo>
                  <a:lnTo>
                    <a:pt x="234" y="48"/>
                  </a:lnTo>
                  <a:lnTo>
                    <a:pt x="228" y="64"/>
                  </a:lnTo>
                  <a:lnTo>
                    <a:pt x="226" y="82"/>
                  </a:lnTo>
                  <a:lnTo>
                    <a:pt x="226" y="216"/>
                  </a:lnTo>
                  <a:lnTo>
                    <a:pt x="156" y="108"/>
                  </a:lnTo>
                  <a:lnTo>
                    <a:pt x="156" y="108"/>
                  </a:lnTo>
                  <a:lnTo>
                    <a:pt x="146" y="94"/>
                  </a:lnTo>
                  <a:lnTo>
                    <a:pt x="132" y="84"/>
                  </a:lnTo>
                  <a:lnTo>
                    <a:pt x="118" y="76"/>
                  </a:lnTo>
                  <a:lnTo>
                    <a:pt x="102" y="70"/>
                  </a:lnTo>
                  <a:lnTo>
                    <a:pt x="86" y="68"/>
                  </a:lnTo>
                  <a:lnTo>
                    <a:pt x="70" y="70"/>
                  </a:lnTo>
                  <a:lnTo>
                    <a:pt x="54" y="74"/>
                  </a:lnTo>
                  <a:lnTo>
                    <a:pt x="40" y="82"/>
                  </a:lnTo>
                  <a:lnTo>
                    <a:pt x="40" y="82"/>
                  </a:lnTo>
                  <a:lnTo>
                    <a:pt x="26" y="94"/>
                  </a:lnTo>
                  <a:lnTo>
                    <a:pt x="16" y="106"/>
                  </a:lnTo>
                  <a:lnTo>
                    <a:pt x="8" y="122"/>
                  </a:lnTo>
                  <a:lnTo>
                    <a:pt x="2" y="138"/>
                  </a:lnTo>
                  <a:lnTo>
                    <a:pt x="0" y="154"/>
                  </a:lnTo>
                  <a:lnTo>
                    <a:pt x="2" y="168"/>
                  </a:lnTo>
                  <a:lnTo>
                    <a:pt x="6" y="184"/>
                  </a:lnTo>
                  <a:lnTo>
                    <a:pt x="14" y="198"/>
                  </a:lnTo>
                  <a:lnTo>
                    <a:pt x="136" y="382"/>
                  </a:lnTo>
                  <a:lnTo>
                    <a:pt x="198" y="382"/>
                  </a:lnTo>
                  <a:lnTo>
                    <a:pt x="198" y="382"/>
                  </a:lnTo>
                  <a:lnTo>
                    <a:pt x="220" y="384"/>
                  </a:lnTo>
                  <a:lnTo>
                    <a:pt x="240" y="390"/>
                  </a:lnTo>
                  <a:lnTo>
                    <a:pt x="258" y="400"/>
                  </a:lnTo>
                  <a:lnTo>
                    <a:pt x="274" y="412"/>
                  </a:lnTo>
                  <a:lnTo>
                    <a:pt x="288" y="426"/>
                  </a:lnTo>
                  <a:lnTo>
                    <a:pt x="300" y="444"/>
                  </a:lnTo>
                  <a:lnTo>
                    <a:pt x="306" y="464"/>
                  </a:lnTo>
                  <a:lnTo>
                    <a:pt x="310" y="484"/>
                  </a:lnTo>
                  <a:lnTo>
                    <a:pt x="310" y="506"/>
                  </a:lnTo>
                  <a:lnTo>
                    <a:pt x="310" y="506"/>
                  </a:lnTo>
                  <a:lnTo>
                    <a:pt x="308" y="524"/>
                  </a:lnTo>
                  <a:lnTo>
                    <a:pt x="300" y="542"/>
                  </a:lnTo>
                  <a:lnTo>
                    <a:pt x="292" y="558"/>
                  </a:lnTo>
                  <a:lnTo>
                    <a:pt x="278" y="570"/>
                  </a:lnTo>
                  <a:lnTo>
                    <a:pt x="278" y="570"/>
                  </a:lnTo>
                  <a:lnTo>
                    <a:pt x="300" y="576"/>
                  </a:lnTo>
                  <a:lnTo>
                    <a:pt x="320" y="576"/>
                  </a:lnTo>
                  <a:lnTo>
                    <a:pt x="328" y="576"/>
                  </a:lnTo>
                  <a:lnTo>
                    <a:pt x="338" y="572"/>
                  </a:lnTo>
                  <a:lnTo>
                    <a:pt x="346" y="568"/>
                  </a:lnTo>
                  <a:lnTo>
                    <a:pt x="354" y="564"/>
                  </a:lnTo>
                  <a:lnTo>
                    <a:pt x="354" y="564"/>
                  </a:lnTo>
                  <a:lnTo>
                    <a:pt x="372" y="548"/>
                  </a:lnTo>
                  <a:lnTo>
                    <a:pt x="380" y="540"/>
                  </a:lnTo>
                  <a:lnTo>
                    <a:pt x="386" y="532"/>
                  </a:lnTo>
                  <a:lnTo>
                    <a:pt x="390" y="524"/>
                  </a:lnTo>
                  <a:lnTo>
                    <a:pt x="392" y="514"/>
                  </a:lnTo>
                  <a:lnTo>
                    <a:pt x="394" y="504"/>
                  </a:lnTo>
                  <a:lnTo>
                    <a:pt x="396" y="494"/>
                  </a:lnTo>
                  <a:lnTo>
                    <a:pt x="396" y="494"/>
                  </a:lnTo>
                  <a:lnTo>
                    <a:pt x="396" y="488"/>
                  </a:lnTo>
                  <a:lnTo>
                    <a:pt x="396" y="82"/>
                  </a:lnTo>
                  <a:lnTo>
                    <a:pt x="396" y="82"/>
                  </a:lnTo>
                  <a:lnTo>
                    <a:pt x="394" y="64"/>
                  </a:lnTo>
                  <a:lnTo>
                    <a:pt x="388" y="48"/>
                  </a:lnTo>
                  <a:lnTo>
                    <a:pt x="380" y="34"/>
                  </a:lnTo>
                  <a:lnTo>
                    <a:pt x="370" y="22"/>
                  </a:lnTo>
                  <a:lnTo>
                    <a:pt x="356" y="12"/>
                  </a:lnTo>
                  <a:lnTo>
                    <a:pt x="342" y="6"/>
                  </a:lnTo>
                  <a:lnTo>
                    <a:pt x="326" y="0"/>
                  </a:lnTo>
                  <a:lnTo>
                    <a:pt x="310" y="0"/>
                  </a:lnTo>
                  <a:lnTo>
                    <a:pt x="310" y="0"/>
                  </a:lnTo>
                  <a:close/>
                </a:path>
              </a:pathLst>
            </a:custGeom>
            <a:solidFill>
              <a:srgbClr val="34343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Impact" pitchFamily="34" charset="0"/>
                <a:ea typeface="微软雅黑" pitchFamily="34" charset="-122"/>
                <a:sym typeface="Impact" pitchFamily="34" charset="0"/>
              </a:endParaRPr>
            </a:p>
          </p:txBody>
        </p:sp>
        <p:sp>
          <p:nvSpPr>
            <p:cNvPr id="97" name="Freeform 1581"/>
            <p:cNvSpPr>
              <a:spLocks noChangeArrowheads="1"/>
            </p:cNvSpPr>
            <p:nvPr/>
          </p:nvSpPr>
          <p:spPr bwMode="auto">
            <a:xfrm>
              <a:off x="4379896" y="3019129"/>
              <a:ext cx="663314" cy="1617702"/>
            </a:xfrm>
            <a:custGeom>
              <a:avLst/>
              <a:gdLst>
                <a:gd name="T0" fmla="*/ 524 w 524"/>
                <a:gd name="T1" fmla="*/ 838 h 1294"/>
                <a:gd name="T2" fmla="*/ 524 w 524"/>
                <a:gd name="T3" fmla="*/ 472 h 1294"/>
                <a:gd name="T4" fmla="*/ 524 w 524"/>
                <a:gd name="T5" fmla="*/ 466 h 1294"/>
                <a:gd name="T6" fmla="*/ 524 w 524"/>
                <a:gd name="T7" fmla="*/ 0 h 1294"/>
                <a:gd name="T8" fmla="*/ 514 w 524"/>
                <a:gd name="T9" fmla="*/ 40 h 1294"/>
                <a:gd name="T10" fmla="*/ 488 w 524"/>
                <a:gd name="T11" fmla="*/ 72 h 1294"/>
                <a:gd name="T12" fmla="*/ 454 w 524"/>
                <a:gd name="T13" fmla="*/ 94 h 1294"/>
                <a:gd name="T14" fmla="*/ 412 w 524"/>
                <a:gd name="T15" fmla="*/ 102 h 1294"/>
                <a:gd name="T16" fmla="*/ 0 w 524"/>
                <a:gd name="T17" fmla="*/ 482 h 1294"/>
                <a:gd name="T18" fmla="*/ 0 w 524"/>
                <a:gd name="T19" fmla="*/ 1202 h 1294"/>
                <a:gd name="T20" fmla="*/ 2 w 524"/>
                <a:gd name="T21" fmla="*/ 1220 h 1294"/>
                <a:gd name="T22" fmla="*/ 16 w 524"/>
                <a:gd name="T23" fmla="*/ 1252 h 1294"/>
                <a:gd name="T24" fmla="*/ 42 w 524"/>
                <a:gd name="T25" fmla="*/ 1274 h 1294"/>
                <a:gd name="T26" fmla="*/ 74 w 524"/>
                <a:gd name="T27" fmla="*/ 1288 h 1294"/>
                <a:gd name="T28" fmla="*/ 122 w 524"/>
                <a:gd name="T29" fmla="*/ 1288 h 1294"/>
                <a:gd name="T30" fmla="*/ 140 w 524"/>
                <a:gd name="T31" fmla="*/ 1288 h 1294"/>
                <a:gd name="T32" fmla="*/ 172 w 524"/>
                <a:gd name="T33" fmla="*/ 1274 h 1294"/>
                <a:gd name="T34" fmla="*/ 198 w 524"/>
                <a:gd name="T35" fmla="*/ 1252 h 1294"/>
                <a:gd name="T36" fmla="*/ 212 w 524"/>
                <a:gd name="T37" fmla="*/ 1220 h 1294"/>
                <a:gd name="T38" fmla="*/ 214 w 524"/>
                <a:gd name="T39" fmla="*/ 846 h 1294"/>
                <a:gd name="T40" fmla="*/ 214 w 524"/>
                <a:gd name="T41" fmla="*/ 482 h 1294"/>
                <a:gd name="T42" fmla="*/ 214 w 524"/>
                <a:gd name="T43" fmla="*/ 476 h 1294"/>
                <a:gd name="T44" fmla="*/ 226 w 524"/>
                <a:gd name="T45" fmla="*/ 450 h 1294"/>
                <a:gd name="T46" fmla="*/ 238 w 524"/>
                <a:gd name="T47" fmla="*/ 438 h 1294"/>
                <a:gd name="T48" fmla="*/ 254 w 524"/>
                <a:gd name="T49" fmla="*/ 430 h 1294"/>
                <a:gd name="T50" fmla="*/ 262 w 524"/>
                <a:gd name="T51" fmla="*/ 430 h 1294"/>
                <a:gd name="T52" fmla="*/ 282 w 524"/>
                <a:gd name="T53" fmla="*/ 434 h 1294"/>
                <a:gd name="T54" fmla="*/ 298 w 524"/>
                <a:gd name="T55" fmla="*/ 444 h 1294"/>
                <a:gd name="T56" fmla="*/ 308 w 524"/>
                <a:gd name="T57" fmla="*/ 458 h 1294"/>
                <a:gd name="T58" fmla="*/ 314 w 524"/>
                <a:gd name="T59" fmla="*/ 476 h 1294"/>
                <a:gd name="T60" fmla="*/ 314 w 524"/>
                <a:gd name="T61" fmla="*/ 828 h 1294"/>
                <a:gd name="T62" fmla="*/ 314 w 524"/>
                <a:gd name="T63" fmla="*/ 838 h 1294"/>
                <a:gd name="T64" fmla="*/ 314 w 524"/>
                <a:gd name="T65" fmla="*/ 1202 h 1294"/>
                <a:gd name="T66" fmla="*/ 316 w 524"/>
                <a:gd name="T67" fmla="*/ 1220 h 1294"/>
                <a:gd name="T68" fmla="*/ 332 w 524"/>
                <a:gd name="T69" fmla="*/ 1252 h 1294"/>
                <a:gd name="T70" fmla="*/ 358 w 524"/>
                <a:gd name="T71" fmla="*/ 1278 h 1294"/>
                <a:gd name="T72" fmla="*/ 390 w 524"/>
                <a:gd name="T73" fmla="*/ 1292 h 1294"/>
                <a:gd name="T74" fmla="*/ 436 w 524"/>
                <a:gd name="T75" fmla="*/ 1294 h 1294"/>
                <a:gd name="T76" fmla="*/ 454 w 524"/>
                <a:gd name="T77" fmla="*/ 1292 h 1294"/>
                <a:gd name="T78" fmla="*/ 484 w 524"/>
                <a:gd name="T79" fmla="*/ 1278 h 1294"/>
                <a:gd name="T80" fmla="*/ 508 w 524"/>
                <a:gd name="T81" fmla="*/ 1252 h 1294"/>
                <a:gd name="T82" fmla="*/ 522 w 524"/>
                <a:gd name="T83" fmla="*/ 1220 h 1294"/>
                <a:gd name="T84" fmla="*/ 524 w 524"/>
                <a:gd name="T85" fmla="*/ 846 h 1294"/>
                <a:gd name="T86" fmla="*/ 524 w 524"/>
                <a:gd name="T87" fmla="*/ 838 h 1294"/>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524"/>
                <a:gd name="T133" fmla="*/ 0 h 1294"/>
                <a:gd name="T134" fmla="*/ 524 w 524"/>
                <a:gd name="T135" fmla="*/ 1294 h 1294"/>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524" h="1294">
                  <a:moveTo>
                    <a:pt x="524" y="838"/>
                  </a:moveTo>
                  <a:lnTo>
                    <a:pt x="524" y="838"/>
                  </a:lnTo>
                  <a:lnTo>
                    <a:pt x="524" y="828"/>
                  </a:lnTo>
                  <a:lnTo>
                    <a:pt x="524" y="472"/>
                  </a:lnTo>
                  <a:lnTo>
                    <a:pt x="524" y="472"/>
                  </a:lnTo>
                  <a:lnTo>
                    <a:pt x="524" y="466"/>
                  </a:lnTo>
                  <a:lnTo>
                    <a:pt x="524" y="0"/>
                  </a:lnTo>
                  <a:lnTo>
                    <a:pt x="524" y="0"/>
                  </a:lnTo>
                  <a:lnTo>
                    <a:pt x="520" y="20"/>
                  </a:lnTo>
                  <a:lnTo>
                    <a:pt x="514" y="40"/>
                  </a:lnTo>
                  <a:lnTo>
                    <a:pt x="502" y="58"/>
                  </a:lnTo>
                  <a:lnTo>
                    <a:pt x="488" y="72"/>
                  </a:lnTo>
                  <a:lnTo>
                    <a:pt x="472" y="84"/>
                  </a:lnTo>
                  <a:lnTo>
                    <a:pt x="454" y="94"/>
                  </a:lnTo>
                  <a:lnTo>
                    <a:pt x="434" y="100"/>
                  </a:lnTo>
                  <a:lnTo>
                    <a:pt x="412" y="102"/>
                  </a:lnTo>
                  <a:lnTo>
                    <a:pt x="0" y="102"/>
                  </a:lnTo>
                  <a:lnTo>
                    <a:pt x="0" y="482"/>
                  </a:lnTo>
                  <a:lnTo>
                    <a:pt x="0" y="846"/>
                  </a:lnTo>
                  <a:lnTo>
                    <a:pt x="0" y="1202"/>
                  </a:lnTo>
                  <a:lnTo>
                    <a:pt x="0" y="1202"/>
                  </a:lnTo>
                  <a:lnTo>
                    <a:pt x="2" y="1220"/>
                  </a:lnTo>
                  <a:lnTo>
                    <a:pt x="8" y="1236"/>
                  </a:lnTo>
                  <a:lnTo>
                    <a:pt x="16" y="1252"/>
                  </a:lnTo>
                  <a:lnTo>
                    <a:pt x="28" y="1264"/>
                  </a:lnTo>
                  <a:lnTo>
                    <a:pt x="42" y="1274"/>
                  </a:lnTo>
                  <a:lnTo>
                    <a:pt x="58" y="1282"/>
                  </a:lnTo>
                  <a:lnTo>
                    <a:pt x="74" y="1288"/>
                  </a:lnTo>
                  <a:lnTo>
                    <a:pt x="94" y="1288"/>
                  </a:lnTo>
                  <a:lnTo>
                    <a:pt x="122" y="1288"/>
                  </a:lnTo>
                  <a:lnTo>
                    <a:pt x="122" y="1288"/>
                  </a:lnTo>
                  <a:lnTo>
                    <a:pt x="140" y="1288"/>
                  </a:lnTo>
                  <a:lnTo>
                    <a:pt x="158" y="1282"/>
                  </a:lnTo>
                  <a:lnTo>
                    <a:pt x="172" y="1274"/>
                  </a:lnTo>
                  <a:lnTo>
                    <a:pt x="186" y="1264"/>
                  </a:lnTo>
                  <a:lnTo>
                    <a:pt x="198" y="1252"/>
                  </a:lnTo>
                  <a:lnTo>
                    <a:pt x="206" y="1236"/>
                  </a:lnTo>
                  <a:lnTo>
                    <a:pt x="212" y="1220"/>
                  </a:lnTo>
                  <a:lnTo>
                    <a:pt x="214" y="1202"/>
                  </a:lnTo>
                  <a:lnTo>
                    <a:pt x="214" y="846"/>
                  </a:lnTo>
                  <a:lnTo>
                    <a:pt x="214" y="482"/>
                  </a:lnTo>
                  <a:lnTo>
                    <a:pt x="214" y="482"/>
                  </a:lnTo>
                  <a:lnTo>
                    <a:pt x="214" y="476"/>
                  </a:lnTo>
                  <a:lnTo>
                    <a:pt x="214" y="476"/>
                  </a:lnTo>
                  <a:lnTo>
                    <a:pt x="220" y="458"/>
                  </a:lnTo>
                  <a:lnTo>
                    <a:pt x="226" y="450"/>
                  </a:lnTo>
                  <a:lnTo>
                    <a:pt x="230" y="444"/>
                  </a:lnTo>
                  <a:lnTo>
                    <a:pt x="238" y="438"/>
                  </a:lnTo>
                  <a:lnTo>
                    <a:pt x="246" y="434"/>
                  </a:lnTo>
                  <a:lnTo>
                    <a:pt x="254" y="430"/>
                  </a:lnTo>
                  <a:lnTo>
                    <a:pt x="262" y="430"/>
                  </a:lnTo>
                  <a:lnTo>
                    <a:pt x="262" y="430"/>
                  </a:lnTo>
                  <a:lnTo>
                    <a:pt x="272" y="430"/>
                  </a:lnTo>
                  <a:lnTo>
                    <a:pt x="282" y="434"/>
                  </a:lnTo>
                  <a:lnTo>
                    <a:pt x="290" y="438"/>
                  </a:lnTo>
                  <a:lnTo>
                    <a:pt x="298" y="444"/>
                  </a:lnTo>
                  <a:lnTo>
                    <a:pt x="304" y="450"/>
                  </a:lnTo>
                  <a:lnTo>
                    <a:pt x="308" y="458"/>
                  </a:lnTo>
                  <a:lnTo>
                    <a:pt x="312" y="466"/>
                  </a:lnTo>
                  <a:lnTo>
                    <a:pt x="314" y="476"/>
                  </a:lnTo>
                  <a:lnTo>
                    <a:pt x="314" y="828"/>
                  </a:lnTo>
                  <a:lnTo>
                    <a:pt x="314" y="828"/>
                  </a:lnTo>
                  <a:lnTo>
                    <a:pt x="314" y="838"/>
                  </a:lnTo>
                  <a:lnTo>
                    <a:pt x="314" y="838"/>
                  </a:lnTo>
                  <a:lnTo>
                    <a:pt x="314" y="846"/>
                  </a:lnTo>
                  <a:lnTo>
                    <a:pt x="314" y="1202"/>
                  </a:lnTo>
                  <a:lnTo>
                    <a:pt x="314" y="1202"/>
                  </a:lnTo>
                  <a:lnTo>
                    <a:pt x="316" y="1220"/>
                  </a:lnTo>
                  <a:lnTo>
                    <a:pt x="322" y="1238"/>
                  </a:lnTo>
                  <a:lnTo>
                    <a:pt x="332" y="1252"/>
                  </a:lnTo>
                  <a:lnTo>
                    <a:pt x="344" y="1266"/>
                  </a:lnTo>
                  <a:lnTo>
                    <a:pt x="358" y="1278"/>
                  </a:lnTo>
                  <a:lnTo>
                    <a:pt x="374" y="1286"/>
                  </a:lnTo>
                  <a:lnTo>
                    <a:pt x="390" y="1292"/>
                  </a:lnTo>
                  <a:lnTo>
                    <a:pt x="408" y="1294"/>
                  </a:lnTo>
                  <a:lnTo>
                    <a:pt x="436" y="1294"/>
                  </a:lnTo>
                  <a:lnTo>
                    <a:pt x="436" y="1294"/>
                  </a:lnTo>
                  <a:lnTo>
                    <a:pt x="454" y="1292"/>
                  </a:lnTo>
                  <a:lnTo>
                    <a:pt x="470" y="1286"/>
                  </a:lnTo>
                  <a:lnTo>
                    <a:pt x="484" y="1278"/>
                  </a:lnTo>
                  <a:lnTo>
                    <a:pt x="498" y="1266"/>
                  </a:lnTo>
                  <a:lnTo>
                    <a:pt x="508" y="1252"/>
                  </a:lnTo>
                  <a:lnTo>
                    <a:pt x="516" y="1238"/>
                  </a:lnTo>
                  <a:lnTo>
                    <a:pt x="522" y="1220"/>
                  </a:lnTo>
                  <a:lnTo>
                    <a:pt x="524" y="1202"/>
                  </a:lnTo>
                  <a:lnTo>
                    <a:pt x="524" y="846"/>
                  </a:lnTo>
                  <a:lnTo>
                    <a:pt x="524" y="846"/>
                  </a:lnTo>
                  <a:lnTo>
                    <a:pt x="524" y="838"/>
                  </a:lnTo>
                  <a:lnTo>
                    <a:pt x="524" y="838"/>
                  </a:lnTo>
                  <a:close/>
                </a:path>
              </a:pathLst>
            </a:custGeom>
            <a:solidFill>
              <a:srgbClr val="34343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Impact" pitchFamily="34" charset="0"/>
                <a:ea typeface="微软雅黑" pitchFamily="34" charset="-122"/>
                <a:sym typeface="Impact" pitchFamily="34" charset="0"/>
              </a:endParaRPr>
            </a:p>
          </p:txBody>
        </p:sp>
      </p:grpSp>
      <p:sp>
        <p:nvSpPr>
          <p:cNvPr id="98" name="椭圆形标注 1584"/>
          <p:cNvSpPr>
            <a:spLocks noChangeArrowheads="1"/>
          </p:cNvSpPr>
          <p:nvPr/>
        </p:nvSpPr>
        <p:spPr bwMode="auto">
          <a:xfrm>
            <a:off x="1498785" y="1847667"/>
            <a:ext cx="1784871" cy="1655207"/>
          </a:xfrm>
          <a:prstGeom prst="wedgeEllipseCallout">
            <a:avLst>
              <a:gd name="adj1" fmla="val 60870"/>
              <a:gd name="adj2" fmla="val 22255"/>
            </a:avLst>
          </a:prstGeom>
          <a:solidFill>
            <a:srgbClr val="4BB0D0"/>
          </a:solidFill>
          <a:ln>
            <a:noFill/>
          </a:ln>
          <a:extLst>
            <a:ext uri="{91240B29-F687-4F45-9708-019B960494DF}">
              <a14:hiddenLine xmlns:a14="http://schemas.microsoft.com/office/drawing/2010/main" w="9525">
                <a:solidFill>
                  <a:srgbClr val="000000"/>
                </a:solidFill>
                <a:miter lim="800000"/>
                <a:headEnd/>
                <a:tailEnd/>
              </a14:hiddenLine>
            </a:ext>
          </a:extLst>
        </p:spPr>
        <p:txBody>
          <a:bodyPr lIns="72585" tIns="36293" rIns="72585" bIns="36293" anchor="ctr"/>
          <a:lstStyle/>
          <a:p>
            <a:pPr algn="ctr"/>
            <a:endParaRPr lang="zh-CN" altLang="zh-CN">
              <a:solidFill>
                <a:srgbClr val="FFFFFF"/>
              </a:solidFill>
            </a:endParaRPr>
          </a:p>
        </p:txBody>
      </p:sp>
      <p:sp>
        <p:nvSpPr>
          <p:cNvPr id="99" name="椭圆形标注 1585"/>
          <p:cNvSpPr>
            <a:spLocks noChangeArrowheads="1"/>
          </p:cNvSpPr>
          <p:nvPr/>
        </p:nvSpPr>
        <p:spPr bwMode="auto">
          <a:xfrm>
            <a:off x="4117861" y="870175"/>
            <a:ext cx="1784871" cy="1655207"/>
          </a:xfrm>
          <a:prstGeom prst="wedgeEllipseCallout">
            <a:avLst>
              <a:gd name="adj1" fmla="val -11079"/>
              <a:gd name="adj2" fmla="val 63148"/>
            </a:avLst>
          </a:prstGeom>
          <a:solidFill>
            <a:srgbClr val="EE9065"/>
          </a:solidFill>
          <a:ln>
            <a:noFill/>
          </a:ln>
          <a:extLst>
            <a:ext uri="{91240B29-F687-4F45-9708-019B960494DF}">
              <a14:hiddenLine xmlns:a14="http://schemas.microsoft.com/office/drawing/2010/main" w="9525">
                <a:solidFill>
                  <a:srgbClr val="000000"/>
                </a:solidFill>
                <a:miter lim="800000"/>
                <a:headEnd/>
                <a:tailEnd/>
              </a14:hiddenLine>
            </a:ext>
          </a:extLst>
        </p:spPr>
        <p:txBody>
          <a:bodyPr lIns="72585" tIns="36293" rIns="72585" bIns="36293" anchor="ctr"/>
          <a:lstStyle/>
          <a:p>
            <a:pPr algn="ctr"/>
            <a:endParaRPr lang="zh-CN" altLang="zh-CN">
              <a:solidFill>
                <a:srgbClr val="FFFFFF"/>
              </a:solidFill>
            </a:endParaRPr>
          </a:p>
        </p:txBody>
      </p:sp>
      <p:sp>
        <p:nvSpPr>
          <p:cNvPr id="100" name="椭圆形标注 1586"/>
          <p:cNvSpPr>
            <a:spLocks noChangeArrowheads="1"/>
          </p:cNvSpPr>
          <p:nvPr/>
        </p:nvSpPr>
        <p:spPr bwMode="auto">
          <a:xfrm>
            <a:off x="6388951" y="1726443"/>
            <a:ext cx="1784871" cy="1655207"/>
          </a:xfrm>
          <a:prstGeom prst="wedgeEllipseCallout">
            <a:avLst>
              <a:gd name="adj1" fmla="val -59856"/>
              <a:gd name="adj2" fmla="val 35236"/>
            </a:avLst>
          </a:prstGeom>
          <a:solidFill>
            <a:srgbClr val="A6BABA"/>
          </a:solidFill>
          <a:ln>
            <a:noFill/>
          </a:ln>
          <a:extLst>
            <a:ext uri="{91240B29-F687-4F45-9708-019B960494DF}">
              <a14:hiddenLine xmlns:a14="http://schemas.microsoft.com/office/drawing/2010/main" w="9525">
                <a:solidFill>
                  <a:srgbClr val="000000"/>
                </a:solidFill>
                <a:miter lim="800000"/>
                <a:headEnd/>
                <a:tailEnd/>
              </a14:hiddenLine>
            </a:ext>
          </a:extLst>
        </p:spPr>
        <p:txBody>
          <a:bodyPr lIns="72585" tIns="36293" rIns="72585" bIns="36293" anchor="ctr"/>
          <a:lstStyle/>
          <a:p>
            <a:pPr algn="ctr"/>
            <a:endParaRPr lang="zh-CN" altLang="zh-CN">
              <a:solidFill>
                <a:srgbClr val="FFFFFF"/>
              </a:solidFill>
            </a:endParaRPr>
          </a:p>
        </p:txBody>
      </p:sp>
      <p:sp>
        <p:nvSpPr>
          <p:cNvPr id="101" name="文本框 1587"/>
          <p:cNvSpPr>
            <a:spLocks noChangeArrowheads="1"/>
          </p:cNvSpPr>
          <p:nvPr/>
        </p:nvSpPr>
        <p:spPr bwMode="auto">
          <a:xfrm>
            <a:off x="1712717" y="2027689"/>
            <a:ext cx="737999" cy="606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2585" tIns="36293" rIns="72585" bIns="36293">
            <a:spAutoFit/>
          </a:bodyPr>
          <a:lstStyle/>
          <a:p>
            <a:pPr algn="ctr"/>
            <a:r>
              <a:rPr lang="en-US" sz="3500">
                <a:solidFill>
                  <a:schemeClr val="bg1"/>
                </a:solidFill>
                <a:ea typeface="MS Gothic" pitchFamily="49" charset="-128"/>
              </a:rPr>
              <a:t>01</a:t>
            </a:r>
            <a:endParaRPr lang="zh-CN" altLang="en-US" sz="3500">
              <a:solidFill>
                <a:schemeClr val="bg1"/>
              </a:solidFill>
              <a:ea typeface="MS Gothic" pitchFamily="49" charset="-128"/>
            </a:endParaRPr>
          </a:p>
        </p:txBody>
      </p:sp>
      <p:pic>
        <p:nvPicPr>
          <p:cNvPr id="102" name="图片 1588"/>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436792" y="2085197"/>
            <a:ext cx="374696" cy="417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 name="文本框 1589"/>
          <p:cNvSpPr>
            <a:spLocks noChangeArrowheads="1"/>
          </p:cNvSpPr>
          <p:nvPr/>
        </p:nvSpPr>
        <p:spPr bwMode="auto">
          <a:xfrm>
            <a:off x="1516507" y="2601512"/>
            <a:ext cx="1732971" cy="5862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2585" tIns="36293" rIns="72585" bIns="36293">
            <a:spAutoFit/>
          </a:bodyPr>
          <a:lstStyle/>
          <a:p>
            <a:pPr algn="ctr">
              <a:lnSpc>
                <a:spcPts val="1985"/>
              </a:lnSpc>
            </a:pPr>
            <a:r>
              <a:rPr lang="zh-CN" altLang="en-US" sz="1400" dirty="0">
                <a:solidFill>
                  <a:schemeClr val="bg1"/>
                </a:solidFill>
                <a:latin typeface="Impact" pitchFamily="34" charset="0"/>
                <a:ea typeface="微软雅黑" pitchFamily="34" charset="-122"/>
                <a:sym typeface="Impact" pitchFamily="34" charset="0"/>
              </a:rPr>
              <a:t>内容说明内容说明</a:t>
            </a:r>
            <a:endParaRPr lang="en-US" sz="1400" dirty="0">
              <a:solidFill>
                <a:schemeClr val="bg1"/>
              </a:solidFill>
              <a:latin typeface="Impact" pitchFamily="34" charset="0"/>
              <a:ea typeface="微软雅黑" pitchFamily="34" charset="-122"/>
              <a:sym typeface="Impact" pitchFamily="34" charset="0"/>
            </a:endParaRPr>
          </a:p>
          <a:p>
            <a:pPr algn="ctr">
              <a:lnSpc>
                <a:spcPts val="1985"/>
              </a:lnSpc>
            </a:pPr>
            <a:r>
              <a:rPr lang="zh-CN" altLang="en-US" sz="1400" dirty="0">
                <a:solidFill>
                  <a:schemeClr val="bg1"/>
                </a:solidFill>
                <a:latin typeface="Impact" pitchFamily="34" charset="0"/>
                <a:ea typeface="微软雅黑" pitchFamily="34" charset="-122"/>
                <a:sym typeface="Impact" pitchFamily="34" charset="0"/>
              </a:rPr>
              <a:t>内容说明内容说明</a:t>
            </a:r>
            <a:endParaRPr lang="zh-CN" altLang="en-US" sz="1400" dirty="0"/>
          </a:p>
        </p:txBody>
      </p:sp>
      <p:sp>
        <p:nvSpPr>
          <p:cNvPr id="104" name="文本框 1590"/>
          <p:cNvSpPr>
            <a:spLocks noChangeArrowheads="1"/>
          </p:cNvSpPr>
          <p:nvPr/>
        </p:nvSpPr>
        <p:spPr bwMode="auto">
          <a:xfrm>
            <a:off x="4353311" y="1041447"/>
            <a:ext cx="739266" cy="60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2585" tIns="36293" rIns="72585" bIns="36293">
            <a:spAutoFit/>
          </a:bodyPr>
          <a:lstStyle/>
          <a:p>
            <a:pPr algn="ctr"/>
            <a:r>
              <a:rPr lang="en-US" sz="3500">
                <a:solidFill>
                  <a:schemeClr val="bg1"/>
                </a:solidFill>
                <a:ea typeface="MS Gothic" pitchFamily="49" charset="-128"/>
              </a:rPr>
              <a:t>02</a:t>
            </a:r>
            <a:endParaRPr lang="zh-CN" altLang="en-US" sz="3500">
              <a:solidFill>
                <a:schemeClr val="bg1"/>
              </a:solidFill>
              <a:ea typeface="MS Gothic" pitchFamily="49" charset="-128"/>
            </a:endParaRPr>
          </a:p>
        </p:txBody>
      </p:sp>
      <p:pic>
        <p:nvPicPr>
          <p:cNvPr id="105" name="图片 159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092577" y="1070200"/>
            <a:ext cx="417736" cy="4313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6" name="文本框 1592"/>
          <p:cNvSpPr>
            <a:spLocks noChangeArrowheads="1"/>
          </p:cNvSpPr>
          <p:nvPr/>
        </p:nvSpPr>
        <p:spPr bwMode="auto">
          <a:xfrm>
            <a:off x="4158368" y="1615269"/>
            <a:ext cx="1731705" cy="5862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2585" tIns="36293" rIns="72585" bIns="36293">
            <a:spAutoFit/>
          </a:bodyPr>
          <a:lstStyle/>
          <a:p>
            <a:pPr algn="ctr">
              <a:lnSpc>
                <a:spcPts val="1985"/>
              </a:lnSpc>
            </a:pPr>
            <a:r>
              <a:rPr lang="zh-CN" altLang="en-US" sz="1400" dirty="0">
                <a:solidFill>
                  <a:schemeClr val="bg1"/>
                </a:solidFill>
                <a:latin typeface="Impact" pitchFamily="34" charset="0"/>
                <a:ea typeface="微软雅黑" pitchFamily="34" charset="-122"/>
                <a:sym typeface="Impact" pitchFamily="34" charset="0"/>
              </a:rPr>
              <a:t>内容说明内容说明</a:t>
            </a:r>
            <a:endParaRPr lang="en-US" sz="1400" dirty="0">
              <a:solidFill>
                <a:schemeClr val="bg1"/>
              </a:solidFill>
              <a:latin typeface="Impact" pitchFamily="34" charset="0"/>
              <a:ea typeface="微软雅黑" pitchFamily="34" charset="-122"/>
              <a:sym typeface="Impact" pitchFamily="34" charset="0"/>
            </a:endParaRPr>
          </a:p>
          <a:p>
            <a:pPr algn="ctr">
              <a:lnSpc>
                <a:spcPts val="1985"/>
              </a:lnSpc>
            </a:pPr>
            <a:r>
              <a:rPr lang="zh-CN" altLang="en-US" sz="1400" dirty="0">
                <a:solidFill>
                  <a:schemeClr val="bg1"/>
                </a:solidFill>
                <a:latin typeface="Impact" pitchFamily="34" charset="0"/>
                <a:ea typeface="微软雅黑" pitchFamily="34" charset="-122"/>
                <a:sym typeface="Impact" pitchFamily="34" charset="0"/>
              </a:rPr>
              <a:t>内容说明内容说明</a:t>
            </a:r>
            <a:endParaRPr lang="zh-CN" altLang="en-US" sz="1400" dirty="0"/>
          </a:p>
        </p:txBody>
      </p:sp>
      <p:sp>
        <p:nvSpPr>
          <p:cNvPr id="107" name="文本框 1593"/>
          <p:cNvSpPr>
            <a:spLocks noChangeArrowheads="1"/>
          </p:cNvSpPr>
          <p:nvPr/>
        </p:nvSpPr>
        <p:spPr bwMode="auto">
          <a:xfrm>
            <a:off x="6626934" y="1888963"/>
            <a:ext cx="737999" cy="606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2585" tIns="36293" rIns="72585" bIns="36293">
            <a:spAutoFit/>
          </a:bodyPr>
          <a:lstStyle/>
          <a:p>
            <a:pPr algn="ctr"/>
            <a:r>
              <a:rPr lang="en-US" sz="3500">
                <a:solidFill>
                  <a:schemeClr val="bg1"/>
                </a:solidFill>
                <a:ea typeface="MS Gothic" pitchFamily="49" charset="-128"/>
              </a:rPr>
              <a:t>03</a:t>
            </a:r>
            <a:endParaRPr lang="zh-CN" altLang="en-US" sz="3500">
              <a:solidFill>
                <a:schemeClr val="bg1"/>
              </a:solidFill>
              <a:ea typeface="MS Gothic" pitchFamily="49" charset="-128"/>
            </a:endParaRPr>
          </a:p>
        </p:txBody>
      </p:sp>
      <p:pic>
        <p:nvPicPr>
          <p:cNvPr id="108" name="图片 1594"/>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329489" y="1953972"/>
            <a:ext cx="436724" cy="3925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9" name="文本框 1595"/>
          <p:cNvSpPr>
            <a:spLocks noChangeArrowheads="1"/>
          </p:cNvSpPr>
          <p:nvPr/>
        </p:nvSpPr>
        <p:spPr bwMode="auto">
          <a:xfrm>
            <a:off x="6430724" y="2462786"/>
            <a:ext cx="1732971" cy="5862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2585" tIns="36293" rIns="72585" bIns="36293">
            <a:spAutoFit/>
          </a:bodyPr>
          <a:lstStyle/>
          <a:p>
            <a:pPr algn="ctr">
              <a:lnSpc>
                <a:spcPts val="1985"/>
              </a:lnSpc>
            </a:pPr>
            <a:r>
              <a:rPr lang="zh-CN" altLang="en-US" sz="1400" dirty="0">
                <a:solidFill>
                  <a:schemeClr val="bg1"/>
                </a:solidFill>
                <a:latin typeface="Impact" pitchFamily="34" charset="0"/>
                <a:ea typeface="微软雅黑" pitchFamily="34" charset="-122"/>
                <a:sym typeface="Impact" pitchFamily="34" charset="0"/>
              </a:rPr>
              <a:t>内容说明内容说明</a:t>
            </a:r>
            <a:endParaRPr lang="en-US" sz="1400" dirty="0">
              <a:solidFill>
                <a:schemeClr val="bg1"/>
              </a:solidFill>
              <a:latin typeface="Impact" pitchFamily="34" charset="0"/>
              <a:ea typeface="微软雅黑" pitchFamily="34" charset="-122"/>
              <a:sym typeface="Impact" pitchFamily="34" charset="0"/>
            </a:endParaRPr>
          </a:p>
          <a:p>
            <a:pPr algn="ctr">
              <a:lnSpc>
                <a:spcPts val="1985"/>
              </a:lnSpc>
            </a:pPr>
            <a:r>
              <a:rPr lang="zh-CN" altLang="en-US" sz="1400" dirty="0">
                <a:solidFill>
                  <a:schemeClr val="bg1"/>
                </a:solidFill>
                <a:latin typeface="Impact" pitchFamily="34" charset="0"/>
                <a:ea typeface="微软雅黑" pitchFamily="34" charset="-122"/>
                <a:sym typeface="Impact" pitchFamily="34" charset="0"/>
              </a:rPr>
              <a:t>内容说明内容说明</a:t>
            </a:r>
            <a:endParaRPr lang="zh-CN" altLang="en-US" sz="1400" dirty="0"/>
          </a:p>
        </p:txBody>
      </p:sp>
    </p:spTree>
    <p:extLst>
      <p:ext uri="{BB962C8B-B14F-4D97-AF65-F5344CB8AC3E}">
        <p14:creationId xmlns:p14="http://schemas.microsoft.com/office/powerpoint/2010/main" val="860022729"/>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7"/>
                                        </p:tgtEl>
                                        <p:attrNameLst>
                                          <p:attrName>style.visibility</p:attrName>
                                        </p:attrNameLst>
                                      </p:cBhvr>
                                      <p:to>
                                        <p:strVal val="visible"/>
                                      </p:to>
                                    </p:set>
                                    <p:anim calcmode="lin" valueType="num">
                                      <p:cBhvr additive="base">
                                        <p:cTn id="7" dur="500" fill="hold"/>
                                        <p:tgtEl>
                                          <p:spTgt spid="57"/>
                                        </p:tgtEl>
                                        <p:attrNameLst>
                                          <p:attrName>ppt_x</p:attrName>
                                        </p:attrNameLst>
                                      </p:cBhvr>
                                      <p:tavLst>
                                        <p:tav tm="0">
                                          <p:val>
                                            <p:strVal val="0-#ppt_w/2"/>
                                          </p:val>
                                        </p:tav>
                                        <p:tav tm="100000">
                                          <p:val>
                                            <p:strVal val="#ppt_x"/>
                                          </p:val>
                                        </p:tav>
                                      </p:tavLst>
                                    </p:anim>
                                    <p:anim calcmode="lin" valueType="num">
                                      <p:cBhvr additive="base">
                                        <p:cTn id="8" dur="500" fill="hold"/>
                                        <p:tgtEl>
                                          <p:spTgt spid="5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2" fill="hold" grpId="0" nodeType="afterEffect">
                                  <p:stCondLst>
                                    <p:cond delay="0"/>
                                  </p:stCondLst>
                                  <p:childTnLst>
                                    <p:set>
                                      <p:cBhvr>
                                        <p:cTn id="11" dur="1" fill="hold">
                                          <p:stCondLst>
                                            <p:cond delay="0"/>
                                          </p:stCondLst>
                                        </p:cTn>
                                        <p:tgtEl>
                                          <p:spTgt spid="65"/>
                                        </p:tgtEl>
                                        <p:attrNameLst>
                                          <p:attrName>style.visibility</p:attrName>
                                        </p:attrNameLst>
                                      </p:cBhvr>
                                      <p:to>
                                        <p:strVal val="visible"/>
                                      </p:to>
                                    </p:set>
                                    <p:animEffect transition="in" filter="wipe(right)">
                                      <p:cBhvr>
                                        <p:cTn id="12" dur="500"/>
                                        <p:tgtEl>
                                          <p:spTgt spid="65"/>
                                        </p:tgtEl>
                                      </p:cBhvr>
                                    </p:animEffect>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54"/>
                                        </p:tgtEl>
                                        <p:attrNameLst>
                                          <p:attrName>style.visibility</p:attrName>
                                        </p:attrNameLst>
                                      </p:cBhvr>
                                      <p:to>
                                        <p:strVal val="visible"/>
                                      </p:to>
                                    </p:set>
                                    <p:animEffect transition="in" filter="wipe(left)">
                                      <p:cBhvr>
                                        <p:cTn id="16" dur="500"/>
                                        <p:tgtEl>
                                          <p:spTgt spid="54"/>
                                        </p:tgtEl>
                                      </p:cBhvr>
                                    </p:animEffect>
                                  </p:childTnLst>
                                </p:cTn>
                              </p:par>
                              <p:par>
                                <p:cTn id="17" presetID="41" presetClass="entr" presetSubtype="0" fill="hold" grpId="0" nodeType="withEffect">
                                  <p:stCondLst>
                                    <p:cond delay="0"/>
                                  </p:stCondLst>
                                  <p:iterate type="lt">
                                    <p:tmPct val="10000"/>
                                  </p:iterate>
                                  <p:childTnLst>
                                    <p:set>
                                      <p:cBhvr>
                                        <p:cTn id="18" dur="1" fill="hold">
                                          <p:stCondLst>
                                            <p:cond delay="0"/>
                                          </p:stCondLst>
                                        </p:cTn>
                                        <p:tgtEl>
                                          <p:spTgt spid="80"/>
                                        </p:tgtEl>
                                        <p:attrNameLst>
                                          <p:attrName>style.visibility</p:attrName>
                                        </p:attrNameLst>
                                      </p:cBhvr>
                                      <p:to>
                                        <p:strVal val="visible"/>
                                      </p:to>
                                    </p:set>
                                    <p:anim calcmode="lin" valueType="num">
                                      <p:cBhvr>
                                        <p:cTn id="19" dur="500" fill="hold"/>
                                        <p:tgtEl>
                                          <p:spTgt spid="80"/>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80"/>
                                        </p:tgtEl>
                                        <p:attrNameLst>
                                          <p:attrName>ppt_y</p:attrName>
                                        </p:attrNameLst>
                                      </p:cBhvr>
                                      <p:tavLst>
                                        <p:tav tm="0">
                                          <p:val>
                                            <p:strVal val="#ppt_y"/>
                                          </p:val>
                                        </p:tav>
                                        <p:tav tm="100000">
                                          <p:val>
                                            <p:strVal val="#ppt_y"/>
                                          </p:val>
                                        </p:tav>
                                      </p:tavLst>
                                    </p:anim>
                                    <p:anim calcmode="lin" valueType="num">
                                      <p:cBhvr>
                                        <p:cTn id="21" dur="500" fill="hold"/>
                                        <p:tgtEl>
                                          <p:spTgt spid="80"/>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80"/>
                                        </p:tgtEl>
                                        <p:attrNameLst>
                                          <p:attrName>ppt_w</p:attrName>
                                        </p:attrNameLst>
                                      </p:cBhvr>
                                      <p:tavLst>
                                        <p:tav tm="0">
                                          <p:val>
                                            <p:strVal val="#ppt_w/10"/>
                                          </p:val>
                                        </p:tav>
                                        <p:tav tm="50000">
                                          <p:val>
                                            <p:strVal val="#ppt_w+.01"/>
                                          </p:val>
                                        </p:tav>
                                        <p:tav tm="100000">
                                          <p:val>
                                            <p:strVal val="#ppt_w"/>
                                          </p:val>
                                        </p:tav>
                                      </p:tavLst>
                                    </p:anim>
                                    <p:animEffect>
                                      <p:cBhvr>
                                        <p:cTn id="23" dur="500" tmFilter="0,0; .5, 1; 1, 1"/>
                                        <p:tgtEl>
                                          <p:spTgt spid="80"/>
                                        </p:tgtEl>
                                      </p:cBhvr>
                                    </p:animEffect>
                                  </p:childTnLst>
                                </p:cTn>
                              </p:par>
                              <p:par>
                                <p:cTn id="24" presetID="53" presetClass="entr" presetSubtype="16" fill="hold" nodeType="withEffect">
                                  <p:stCondLst>
                                    <p:cond delay="0"/>
                                  </p:stCondLst>
                                  <p:childTnLst>
                                    <p:set>
                                      <p:cBhvr>
                                        <p:cTn id="25" dur="1" fill="hold">
                                          <p:stCondLst>
                                            <p:cond delay="0"/>
                                          </p:stCondLst>
                                        </p:cTn>
                                        <p:tgtEl>
                                          <p:spTgt spid="67"/>
                                        </p:tgtEl>
                                        <p:attrNameLst>
                                          <p:attrName>style.visibility</p:attrName>
                                        </p:attrNameLst>
                                      </p:cBhvr>
                                      <p:to>
                                        <p:strVal val="visible"/>
                                      </p:to>
                                    </p:set>
                                    <p:anim calcmode="lin" valueType="num">
                                      <p:cBhvr>
                                        <p:cTn id="26" dur="500" fill="hold"/>
                                        <p:tgtEl>
                                          <p:spTgt spid="67"/>
                                        </p:tgtEl>
                                        <p:attrNameLst>
                                          <p:attrName>ppt_w</p:attrName>
                                        </p:attrNameLst>
                                      </p:cBhvr>
                                      <p:tavLst>
                                        <p:tav tm="0">
                                          <p:val>
                                            <p:fltVal val="0"/>
                                          </p:val>
                                        </p:tav>
                                        <p:tav tm="100000">
                                          <p:val>
                                            <p:strVal val="#ppt_w"/>
                                          </p:val>
                                        </p:tav>
                                      </p:tavLst>
                                    </p:anim>
                                    <p:anim calcmode="lin" valueType="num">
                                      <p:cBhvr>
                                        <p:cTn id="27" dur="500" fill="hold"/>
                                        <p:tgtEl>
                                          <p:spTgt spid="67"/>
                                        </p:tgtEl>
                                        <p:attrNameLst>
                                          <p:attrName>ppt_h</p:attrName>
                                        </p:attrNameLst>
                                      </p:cBhvr>
                                      <p:tavLst>
                                        <p:tav tm="0">
                                          <p:val>
                                            <p:fltVal val="0"/>
                                          </p:val>
                                        </p:tav>
                                        <p:tav tm="100000">
                                          <p:val>
                                            <p:strVal val="#ppt_h"/>
                                          </p:val>
                                        </p:tav>
                                      </p:tavLst>
                                    </p:anim>
                                    <p:animEffect transition="in" filter="fade">
                                      <p:cBhvr>
                                        <p:cTn id="28" dur="500"/>
                                        <p:tgtEl>
                                          <p:spTgt spid="67"/>
                                        </p:tgtEl>
                                      </p:cBhvr>
                                    </p:animEffect>
                                  </p:childTnLst>
                                </p:cTn>
                              </p:par>
                            </p:childTnLst>
                          </p:cTn>
                        </p:par>
                        <p:par>
                          <p:cTn id="29" fill="hold">
                            <p:stCondLst>
                              <p:cond delay="2000"/>
                            </p:stCondLst>
                            <p:childTnLst>
                              <p:par>
                                <p:cTn id="30" presetID="37" presetClass="entr" presetSubtype="0" fill="hold" nodeType="afterEffect">
                                  <p:stCondLst>
                                    <p:cond delay="0"/>
                                  </p:stCondLst>
                                  <p:childTnLst>
                                    <p:set>
                                      <p:cBhvr>
                                        <p:cTn id="31" dur="1" fill="hold">
                                          <p:stCondLst>
                                            <p:cond delay="0"/>
                                          </p:stCondLst>
                                        </p:cTn>
                                        <p:tgtEl>
                                          <p:spTgt spid="2"/>
                                        </p:tgtEl>
                                        <p:attrNameLst>
                                          <p:attrName>style.visibility</p:attrName>
                                        </p:attrNameLst>
                                      </p:cBhvr>
                                      <p:to>
                                        <p:strVal val="visible"/>
                                      </p:to>
                                    </p:set>
                                    <p:animEffect transition="in" filter="fade">
                                      <p:cBhvr>
                                        <p:cTn id="32" dur="500"/>
                                        <p:tgtEl>
                                          <p:spTgt spid="2"/>
                                        </p:tgtEl>
                                      </p:cBhvr>
                                    </p:animEffect>
                                    <p:anim calcmode="lin" valueType="num">
                                      <p:cBhvr>
                                        <p:cTn id="33" dur="500" fill="hold"/>
                                        <p:tgtEl>
                                          <p:spTgt spid="2"/>
                                        </p:tgtEl>
                                        <p:attrNameLst>
                                          <p:attrName>ppt_x</p:attrName>
                                        </p:attrNameLst>
                                      </p:cBhvr>
                                      <p:tavLst>
                                        <p:tav tm="0">
                                          <p:val>
                                            <p:strVal val="#ppt_x"/>
                                          </p:val>
                                        </p:tav>
                                        <p:tav tm="100000">
                                          <p:val>
                                            <p:strVal val="#ppt_x"/>
                                          </p:val>
                                        </p:tav>
                                      </p:tavLst>
                                    </p:anim>
                                    <p:anim calcmode="lin" valueType="num">
                                      <p:cBhvr>
                                        <p:cTn id="34" dur="450" decel="100000" fill="hold"/>
                                        <p:tgtEl>
                                          <p:spTgt spid="2"/>
                                        </p:tgtEl>
                                        <p:attrNameLst>
                                          <p:attrName>ppt_y</p:attrName>
                                        </p:attrNameLst>
                                      </p:cBhvr>
                                      <p:tavLst>
                                        <p:tav tm="0">
                                          <p:val>
                                            <p:strVal val="#ppt_y+1"/>
                                          </p:val>
                                        </p:tav>
                                        <p:tav tm="100000">
                                          <p:val>
                                            <p:strVal val="#ppt_y-.03"/>
                                          </p:val>
                                        </p:tav>
                                      </p:tavLst>
                                    </p:anim>
                                    <p:anim calcmode="lin" valueType="num">
                                      <p:cBhvr>
                                        <p:cTn id="35" dur="50" accel="100000" fill="hold">
                                          <p:stCondLst>
                                            <p:cond delay="450"/>
                                          </p:stCondLst>
                                        </p:cTn>
                                        <p:tgtEl>
                                          <p:spTgt spid="2"/>
                                        </p:tgtEl>
                                        <p:attrNameLst>
                                          <p:attrName>ppt_y</p:attrName>
                                        </p:attrNameLst>
                                      </p:cBhvr>
                                      <p:tavLst>
                                        <p:tav tm="0">
                                          <p:val>
                                            <p:strVal val="#ppt_y-.03"/>
                                          </p:val>
                                        </p:tav>
                                        <p:tav tm="100000">
                                          <p:val>
                                            <p:strVal val="#ppt_y"/>
                                          </p:val>
                                        </p:tav>
                                      </p:tavLst>
                                    </p:anim>
                                  </p:childTnLst>
                                </p:cTn>
                              </p:par>
                            </p:childTnLst>
                          </p:cTn>
                        </p:par>
                        <p:par>
                          <p:cTn id="36" fill="hold">
                            <p:stCondLst>
                              <p:cond delay="2500"/>
                            </p:stCondLst>
                            <p:childTnLst>
                              <p:par>
                                <p:cTn id="37" presetID="2" presetClass="entr" presetSubtype="8" fill="hold" nodeType="afterEffect">
                                  <p:stCondLst>
                                    <p:cond delay="0"/>
                                  </p:stCondLst>
                                  <p:childTnLst>
                                    <p:set>
                                      <p:cBhvr>
                                        <p:cTn id="38" dur="1" fill="hold">
                                          <p:stCondLst>
                                            <p:cond delay="0"/>
                                          </p:stCondLst>
                                        </p:cTn>
                                        <p:tgtEl>
                                          <p:spTgt spid="4"/>
                                        </p:tgtEl>
                                        <p:attrNameLst>
                                          <p:attrName>style.visibility</p:attrName>
                                        </p:attrNameLst>
                                      </p:cBhvr>
                                      <p:to>
                                        <p:strVal val="visible"/>
                                      </p:to>
                                    </p:set>
                                    <p:anim calcmode="lin" valueType="num">
                                      <p:cBhvr additive="base">
                                        <p:cTn id="39" dur="500" fill="hold"/>
                                        <p:tgtEl>
                                          <p:spTgt spid="4"/>
                                        </p:tgtEl>
                                        <p:attrNameLst>
                                          <p:attrName>ppt_x</p:attrName>
                                        </p:attrNameLst>
                                      </p:cBhvr>
                                      <p:tavLst>
                                        <p:tav tm="0">
                                          <p:val>
                                            <p:strVal val="0-#ppt_w/2"/>
                                          </p:val>
                                        </p:tav>
                                        <p:tav tm="100000">
                                          <p:val>
                                            <p:strVal val="#ppt_x"/>
                                          </p:val>
                                        </p:tav>
                                      </p:tavLst>
                                    </p:anim>
                                    <p:anim calcmode="lin" valueType="num">
                                      <p:cBhvr additive="base">
                                        <p:cTn id="40" dur="500" fill="hold"/>
                                        <p:tgtEl>
                                          <p:spTgt spid="4"/>
                                        </p:tgtEl>
                                        <p:attrNameLst>
                                          <p:attrName>ppt_y</p:attrName>
                                        </p:attrNameLst>
                                      </p:cBhvr>
                                      <p:tavLst>
                                        <p:tav tm="0">
                                          <p:val>
                                            <p:strVal val="#ppt_y"/>
                                          </p:val>
                                        </p:tav>
                                        <p:tav tm="100000">
                                          <p:val>
                                            <p:strVal val="#ppt_y"/>
                                          </p:val>
                                        </p:tav>
                                      </p:tavLst>
                                    </p:anim>
                                  </p:childTnLst>
                                </p:cTn>
                              </p:par>
                            </p:childTnLst>
                          </p:cTn>
                        </p:par>
                        <p:par>
                          <p:cTn id="41" fill="hold">
                            <p:stCondLst>
                              <p:cond delay="3000"/>
                            </p:stCondLst>
                            <p:childTnLst>
                              <p:par>
                                <p:cTn id="42" presetID="2" presetClass="entr" presetSubtype="2" fill="hold" nodeType="afterEffect">
                                  <p:stCondLst>
                                    <p:cond delay="0"/>
                                  </p:stCondLst>
                                  <p:childTnLst>
                                    <p:set>
                                      <p:cBhvr>
                                        <p:cTn id="43" dur="1" fill="hold">
                                          <p:stCondLst>
                                            <p:cond delay="0"/>
                                          </p:stCondLst>
                                        </p:cTn>
                                        <p:tgtEl>
                                          <p:spTgt spid="3"/>
                                        </p:tgtEl>
                                        <p:attrNameLst>
                                          <p:attrName>style.visibility</p:attrName>
                                        </p:attrNameLst>
                                      </p:cBhvr>
                                      <p:to>
                                        <p:strVal val="visible"/>
                                      </p:to>
                                    </p:set>
                                    <p:anim calcmode="lin" valueType="num">
                                      <p:cBhvr additive="base">
                                        <p:cTn id="44" dur="500" fill="hold"/>
                                        <p:tgtEl>
                                          <p:spTgt spid="3"/>
                                        </p:tgtEl>
                                        <p:attrNameLst>
                                          <p:attrName>ppt_x</p:attrName>
                                        </p:attrNameLst>
                                      </p:cBhvr>
                                      <p:tavLst>
                                        <p:tav tm="0">
                                          <p:val>
                                            <p:strVal val="1+#ppt_w/2"/>
                                          </p:val>
                                        </p:tav>
                                        <p:tav tm="100000">
                                          <p:val>
                                            <p:strVal val="#ppt_x"/>
                                          </p:val>
                                        </p:tav>
                                      </p:tavLst>
                                    </p:anim>
                                    <p:anim calcmode="lin" valueType="num">
                                      <p:cBhvr additive="base">
                                        <p:cTn id="45" dur="500" fill="hold"/>
                                        <p:tgtEl>
                                          <p:spTgt spid="3"/>
                                        </p:tgtEl>
                                        <p:attrNameLst>
                                          <p:attrName>ppt_y</p:attrName>
                                        </p:attrNameLst>
                                      </p:cBhvr>
                                      <p:tavLst>
                                        <p:tav tm="0">
                                          <p:val>
                                            <p:strVal val="#ppt_y"/>
                                          </p:val>
                                        </p:tav>
                                        <p:tav tm="100000">
                                          <p:val>
                                            <p:strVal val="#ppt_y"/>
                                          </p:val>
                                        </p:tav>
                                      </p:tavLst>
                                    </p:anim>
                                  </p:childTnLst>
                                </p:cTn>
                              </p:par>
                            </p:childTnLst>
                          </p:cTn>
                        </p:par>
                        <p:par>
                          <p:cTn id="46" fill="hold">
                            <p:stCondLst>
                              <p:cond delay="3500"/>
                            </p:stCondLst>
                            <p:childTnLst>
                              <p:par>
                                <p:cTn id="47" presetID="22" presetClass="entr" presetSubtype="2" fill="hold" grpId="0" nodeType="afterEffect">
                                  <p:stCondLst>
                                    <p:cond delay="0"/>
                                  </p:stCondLst>
                                  <p:childTnLst>
                                    <p:set>
                                      <p:cBhvr>
                                        <p:cTn id="48" dur="1" fill="hold">
                                          <p:stCondLst>
                                            <p:cond delay="0"/>
                                          </p:stCondLst>
                                        </p:cTn>
                                        <p:tgtEl>
                                          <p:spTgt spid="98"/>
                                        </p:tgtEl>
                                        <p:attrNameLst>
                                          <p:attrName>style.visibility</p:attrName>
                                        </p:attrNameLst>
                                      </p:cBhvr>
                                      <p:to>
                                        <p:strVal val="visible"/>
                                      </p:to>
                                    </p:set>
                                    <p:animEffect transition="in" filter="wipe(right)">
                                      <p:cBhvr>
                                        <p:cTn id="49" dur="500"/>
                                        <p:tgtEl>
                                          <p:spTgt spid="98"/>
                                        </p:tgtEl>
                                      </p:cBhvr>
                                    </p:animEffect>
                                  </p:childTnLst>
                                </p:cTn>
                              </p:par>
                            </p:childTnLst>
                          </p:cTn>
                        </p:par>
                        <p:par>
                          <p:cTn id="50" fill="hold">
                            <p:stCondLst>
                              <p:cond delay="4000"/>
                            </p:stCondLst>
                            <p:childTnLst>
                              <p:par>
                                <p:cTn id="51" presetID="22" presetClass="entr" presetSubtype="1" fill="hold" grpId="0" nodeType="afterEffect">
                                  <p:stCondLst>
                                    <p:cond delay="0"/>
                                  </p:stCondLst>
                                  <p:childTnLst>
                                    <p:set>
                                      <p:cBhvr>
                                        <p:cTn id="52" dur="1" fill="hold">
                                          <p:stCondLst>
                                            <p:cond delay="0"/>
                                          </p:stCondLst>
                                        </p:cTn>
                                        <p:tgtEl>
                                          <p:spTgt spid="101"/>
                                        </p:tgtEl>
                                        <p:attrNameLst>
                                          <p:attrName>style.visibility</p:attrName>
                                        </p:attrNameLst>
                                      </p:cBhvr>
                                      <p:to>
                                        <p:strVal val="visible"/>
                                      </p:to>
                                    </p:set>
                                    <p:animEffect transition="in" filter="wipe(up)">
                                      <p:cBhvr>
                                        <p:cTn id="53" dur="500"/>
                                        <p:tgtEl>
                                          <p:spTgt spid="101"/>
                                        </p:tgtEl>
                                      </p:cBhvr>
                                    </p:animEffect>
                                  </p:childTnLst>
                                </p:cTn>
                              </p:par>
                              <p:par>
                                <p:cTn id="54" presetID="22" presetClass="entr" presetSubtype="1" fill="hold" nodeType="withEffect">
                                  <p:stCondLst>
                                    <p:cond delay="0"/>
                                  </p:stCondLst>
                                  <p:childTnLst>
                                    <p:set>
                                      <p:cBhvr>
                                        <p:cTn id="55" dur="1" fill="hold">
                                          <p:stCondLst>
                                            <p:cond delay="0"/>
                                          </p:stCondLst>
                                        </p:cTn>
                                        <p:tgtEl>
                                          <p:spTgt spid="102"/>
                                        </p:tgtEl>
                                        <p:attrNameLst>
                                          <p:attrName>style.visibility</p:attrName>
                                        </p:attrNameLst>
                                      </p:cBhvr>
                                      <p:to>
                                        <p:strVal val="visible"/>
                                      </p:to>
                                    </p:set>
                                    <p:animEffect transition="in" filter="wipe(up)">
                                      <p:cBhvr>
                                        <p:cTn id="56" dur="500"/>
                                        <p:tgtEl>
                                          <p:spTgt spid="102"/>
                                        </p:tgtEl>
                                      </p:cBhvr>
                                    </p:animEffect>
                                  </p:childTnLst>
                                </p:cTn>
                              </p:par>
                              <p:par>
                                <p:cTn id="57" presetID="22" presetClass="entr" presetSubtype="1" fill="hold" grpId="0" nodeType="withEffect">
                                  <p:stCondLst>
                                    <p:cond delay="0"/>
                                  </p:stCondLst>
                                  <p:childTnLst>
                                    <p:set>
                                      <p:cBhvr>
                                        <p:cTn id="58" dur="1" fill="hold">
                                          <p:stCondLst>
                                            <p:cond delay="0"/>
                                          </p:stCondLst>
                                        </p:cTn>
                                        <p:tgtEl>
                                          <p:spTgt spid="103"/>
                                        </p:tgtEl>
                                        <p:attrNameLst>
                                          <p:attrName>style.visibility</p:attrName>
                                        </p:attrNameLst>
                                      </p:cBhvr>
                                      <p:to>
                                        <p:strVal val="visible"/>
                                      </p:to>
                                    </p:set>
                                    <p:animEffect transition="in" filter="wipe(up)">
                                      <p:cBhvr>
                                        <p:cTn id="59" dur="500"/>
                                        <p:tgtEl>
                                          <p:spTgt spid="103"/>
                                        </p:tgtEl>
                                      </p:cBhvr>
                                    </p:animEffect>
                                  </p:childTnLst>
                                </p:cTn>
                              </p:par>
                            </p:childTnLst>
                          </p:cTn>
                        </p:par>
                        <p:par>
                          <p:cTn id="60" fill="hold">
                            <p:stCondLst>
                              <p:cond delay="4500"/>
                            </p:stCondLst>
                            <p:childTnLst>
                              <p:par>
                                <p:cTn id="61" presetID="22" presetClass="entr" presetSubtype="4" fill="hold" grpId="0" nodeType="afterEffect">
                                  <p:stCondLst>
                                    <p:cond delay="0"/>
                                  </p:stCondLst>
                                  <p:childTnLst>
                                    <p:set>
                                      <p:cBhvr>
                                        <p:cTn id="62" dur="1" fill="hold">
                                          <p:stCondLst>
                                            <p:cond delay="0"/>
                                          </p:stCondLst>
                                        </p:cTn>
                                        <p:tgtEl>
                                          <p:spTgt spid="99"/>
                                        </p:tgtEl>
                                        <p:attrNameLst>
                                          <p:attrName>style.visibility</p:attrName>
                                        </p:attrNameLst>
                                      </p:cBhvr>
                                      <p:to>
                                        <p:strVal val="visible"/>
                                      </p:to>
                                    </p:set>
                                    <p:animEffect transition="in" filter="wipe(down)">
                                      <p:cBhvr>
                                        <p:cTn id="63" dur="500"/>
                                        <p:tgtEl>
                                          <p:spTgt spid="99"/>
                                        </p:tgtEl>
                                      </p:cBhvr>
                                    </p:animEffect>
                                  </p:childTnLst>
                                </p:cTn>
                              </p:par>
                            </p:childTnLst>
                          </p:cTn>
                        </p:par>
                        <p:par>
                          <p:cTn id="64" fill="hold">
                            <p:stCondLst>
                              <p:cond delay="5000"/>
                            </p:stCondLst>
                            <p:childTnLst>
                              <p:par>
                                <p:cTn id="65" presetID="22" presetClass="entr" presetSubtype="1" fill="hold" grpId="0" nodeType="afterEffect">
                                  <p:stCondLst>
                                    <p:cond delay="0"/>
                                  </p:stCondLst>
                                  <p:childTnLst>
                                    <p:set>
                                      <p:cBhvr>
                                        <p:cTn id="66" dur="1" fill="hold">
                                          <p:stCondLst>
                                            <p:cond delay="0"/>
                                          </p:stCondLst>
                                        </p:cTn>
                                        <p:tgtEl>
                                          <p:spTgt spid="104"/>
                                        </p:tgtEl>
                                        <p:attrNameLst>
                                          <p:attrName>style.visibility</p:attrName>
                                        </p:attrNameLst>
                                      </p:cBhvr>
                                      <p:to>
                                        <p:strVal val="visible"/>
                                      </p:to>
                                    </p:set>
                                    <p:animEffect transition="in" filter="wipe(up)">
                                      <p:cBhvr>
                                        <p:cTn id="67" dur="500"/>
                                        <p:tgtEl>
                                          <p:spTgt spid="104"/>
                                        </p:tgtEl>
                                      </p:cBhvr>
                                    </p:animEffect>
                                  </p:childTnLst>
                                </p:cTn>
                              </p:par>
                              <p:par>
                                <p:cTn id="68" presetID="22" presetClass="entr" presetSubtype="1" fill="hold" nodeType="withEffect">
                                  <p:stCondLst>
                                    <p:cond delay="0"/>
                                  </p:stCondLst>
                                  <p:childTnLst>
                                    <p:set>
                                      <p:cBhvr>
                                        <p:cTn id="69" dur="1" fill="hold">
                                          <p:stCondLst>
                                            <p:cond delay="0"/>
                                          </p:stCondLst>
                                        </p:cTn>
                                        <p:tgtEl>
                                          <p:spTgt spid="105"/>
                                        </p:tgtEl>
                                        <p:attrNameLst>
                                          <p:attrName>style.visibility</p:attrName>
                                        </p:attrNameLst>
                                      </p:cBhvr>
                                      <p:to>
                                        <p:strVal val="visible"/>
                                      </p:to>
                                    </p:set>
                                    <p:animEffect transition="in" filter="wipe(up)">
                                      <p:cBhvr>
                                        <p:cTn id="70" dur="500"/>
                                        <p:tgtEl>
                                          <p:spTgt spid="105"/>
                                        </p:tgtEl>
                                      </p:cBhvr>
                                    </p:animEffect>
                                  </p:childTnLst>
                                </p:cTn>
                              </p:par>
                              <p:par>
                                <p:cTn id="71" presetID="22" presetClass="entr" presetSubtype="1" fill="hold" grpId="0" nodeType="withEffect">
                                  <p:stCondLst>
                                    <p:cond delay="0"/>
                                  </p:stCondLst>
                                  <p:childTnLst>
                                    <p:set>
                                      <p:cBhvr>
                                        <p:cTn id="72" dur="1" fill="hold">
                                          <p:stCondLst>
                                            <p:cond delay="0"/>
                                          </p:stCondLst>
                                        </p:cTn>
                                        <p:tgtEl>
                                          <p:spTgt spid="106"/>
                                        </p:tgtEl>
                                        <p:attrNameLst>
                                          <p:attrName>style.visibility</p:attrName>
                                        </p:attrNameLst>
                                      </p:cBhvr>
                                      <p:to>
                                        <p:strVal val="visible"/>
                                      </p:to>
                                    </p:set>
                                    <p:animEffect transition="in" filter="wipe(up)">
                                      <p:cBhvr>
                                        <p:cTn id="73" dur="500"/>
                                        <p:tgtEl>
                                          <p:spTgt spid="106"/>
                                        </p:tgtEl>
                                      </p:cBhvr>
                                    </p:animEffect>
                                  </p:childTnLst>
                                </p:cTn>
                              </p:par>
                            </p:childTnLst>
                          </p:cTn>
                        </p:par>
                        <p:par>
                          <p:cTn id="74" fill="hold">
                            <p:stCondLst>
                              <p:cond delay="5500"/>
                            </p:stCondLst>
                            <p:childTnLst>
                              <p:par>
                                <p:cTn id="75" presetID="22" presetClass="entr" presetSubtype="8" fill="hold" grpId="0" nodeType="afterEffect">
                                  <p:stCondLst>
                                    <p:cond delay="0"/>
                                  </p:stCondLst>
                                  <p:childTnLst>
                                    <p:set>
                                      <p:cBhvr>
                                        <p:cTn id="76" dur="1" fill="hold">
                                          <p:stCondLst>
                                            <p:cond delay="0"/>
                                          </p:stCondLst>
                                        </p:cTn>
                                        <p:tgtEl>
                                          <p:spTgt spid="100"/>
                                        </p:tgtEl>
                                        <p:attrNameLst>
                                          <p:attrName>style.visibility</p:attrName>
                                        </p:attrNameLst>
                                      </p:cBhvr>
                                      <p:to>
                                        <p:strVal val="visible"/>
                                      </p:to>
                                    </p:set>
                                    <p:animEffect transition="in" filter="wipe(left)">
                                      <p:cBhvr>
                                        <p:cTn id="77" dur="500"/>
                                        <p:tgtEl>
                                          <p:spTgt spid="100"/>
                                        </p:tgtEl>
                                      </p:cBhvr>
                                    </p:animEffect>
                                  </p:childTnLst>
                                </p:cTn>
                              </p:par>
                            </p:childTnLst>
                          </p:cTn>
                        </p:par>
                        <p:par>
                          <p:cTn id="78" fill="hold">
                            <p:stCondLst>
                              <p:cond delay="6000"/>
                            </p:stCondLst>
                            <p:childTnLst>
                              <p:par>
                                <p:cTn id="79" presetID="22" presetClass="entr" presetSubtype="1" fill="hold" grpId="0" nodeType="afterEffect">
                                  <p:stCondLst>
                                    <p:cond delay="0"/>
                                  </p:stCondLst>
                                  <p:childTnLst>
                                    <p:set>
                                      <p:cBhvr>
                                        <p:cTn id="80" dur="1" fill="hold">
                                          <p:stCondLst>
                                            <p:cond delay="0"/>
                                          </p:stCondLst>
                                        </p:cTn>
                                        <p:tgtEl>
                                          <p:spTgt spid="107"/>
                                        </p:tgtEl>
                                        <p:attrNameLst>
                                          <p:attrName>style.visibility</p:attrName>
                                        </p:attrNameLst>
                                      </p:cBhvr>
                                      <p:to>
                                        <p:strVal val="visible"/>
                                      </p:to>
                                    </p:set>
                                    <p:animEffect transition="in" filter="wipe(up)">
                                      <p:cBhvr>
                                        <p:cTn id="81" dur="500"/>
                                        <p:tgtEl>
                                          <p:spTgt spid="107"/>
                                        </p:tgtEl>
                                      </p:cBhvr>
                                    </p:animEffect>
                                  </p:childTnLst>
                                </p:cTn>
                              </p:par>
                              <p:par>
                                <p:cTn id="82" presetID="22" presetClass="entr" presetSubtype="1" fill="hold" nodeType="withEffect">
                                  <p:stCondLst>
                                    <p:cond delay="0"/>
                                  </p:stCondLst>
                                  <p:childTnLst>
                                    <p:set>
                                      <p:cBhvr>
                                        <p:cTn id="83" dur="1" fill="hold">
                                          <p:stCondLst>
                                            <p:cond delay="0"/>
                                          </p:stCondLst>
                                        </p:cTn>
                                        <p:tgtEl>
                                          <p:spTgt spid="108"/>
                                        </p:tgtEl>
                                        <p:attrNameLst>
                                          <p:attrName>style.visibility</p:attrName>
                                        </p:attrNameLst>
                                      </p:cBhvr>
                                      <p:to>
                                        <p:strVal val="visible"/>
                                      </p:to>
                                    </p:set>
                                    <p:animEffect transition="in" filter="wipe(up)">
                                      <p:cBhvr>
                                        <p:cTn id="84" dur="500"/>
                                        <p:tgtEl>
                                          <p:spTgt spid="108"/>
                                        </p:tgtEl>
                                      </p:cBhvr>
                                    </p:animEffect>
                                  </p:childTnLst>
                                </p:cTn>
                              </p:par>
                              <p:par>
                                <p:cTn id="85" presetID="22" presetClass="entr" presetSubtype="1" fill="hold" grpId="0" nodeType="withEffect">
                                  <p:stCondLst>
                                    <p:cond delay="0"/>
                                  </p:stCondLst>
                                  <p:childTnLst>
                                    <p:set>
                                      <p:cBhvr>
                                        <p:cTn id="86" dur="1" fill="hold">
                                          <p:stCondLst>
                                            <p:cond delay="0"/>
                                          </p:stCondLst>
                                        </p:cTn>
                                        <p:tgtEl>
                                          <p:spTgt spid="109"/>
                                        </p:tgtEl>
                                        <p:attrNameLst>
                                          <p:attrName>style.visibility</p:attrName>
                                        </p:attrNameLst>
                                      </p:cBhvr>
                                      <p:to>
                                        <p:strVal val="visible"/>
                                      </p:to>
                                    </p:set>
                                    <p:animEffect transition="in" filter="wipe(up)">
                                      <p:cBhvr>
                                        <p:cTn id="87"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animBg="1"/>
      <p:bldP spid="57" grpId="0" animBg="1"/>
      <p:bldP spid="65" grpId="0" animBg="1"/>
      <p:bldP spid="80" grpId="0" bldLvl="0" autoUpdateAnimBg="0"/>
      <p:bldP spid="98" grpId="0" animBg="1"/>
      <p:bldP spid="99" grpId="0" animBg="1"/>
      <p:bldP spid="100" grpId="0" animBg="1"/>
      <p:bldP spid="101" grpId="0"/>
      <p:bldP spid="103" grpId="0"/>
      <p:bldP spid="104" grpId="0"/>
      <p:bldP spid="106" grpId="0"/>
      <p:bldP spid="107" grpId="0"/>
      <p:bldP spid="10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矩形 57"/>
          <p:cNvSpPr/>
          <p:nvPr/>
        </p:nvSpPr>
        <p:spPr>
          <a:xfrm>
            <a:off x="3396106" y="-2763"/>
            <a:ext cx="6294992" cy="791651"/>
          </a:xfrm>
          <a:custGeom>
            <a:avLst/>
            <a:gdLst>
              <a:gd name="connsiteX0" fmla="*/ 0 w 4078950"/>
              <a:gd name="connsiteY0" fmla="*/ 0 h 448751"/>
              <a:gd name="connsiteX1" fmla="*/ 4078950 w 4078950"/>
              <a:gd name="connsiteY1" fmla="*/ 0 h 448751"/>
              <a:gd name="connsiteX2" fmla="*/ 4078950 w 4078950"/>
              <a:gd name="connsiteY2" fmla="*/ 448751 h 448751"/>
              <a:gd name="connsiteX3" fmla="*/ 0 w 4078950"/>
              <a:gd name="connsiteY3" fmla="*/ 448751 h 448751"/>
              <a:gd name="connsiteX4" fmla="*/ 0 w 4078950"/>
              <a:gd name="connsiteY4" fmla="*/ 0 h 448751"/>
              <a:gd name="connsiteX0" fmla="*/ 0 w 4078950"/>
              <a:gd name="connsiteY0" fmla="*/ 330200 h 778951"/>
              <a:gd name="connsiteX1" fmla="*/ 2631150 w 4078950"/>
              <a:gd name="connsiteY1" fmla="*/ 0 h 778951"/>
              <a:gd name="connsiteX2" fmla="*/ 4078950 w 4078950"/>
              <a:gd name="connsiteY2" fmla="*/ 778951 h 778951"/>
              <a:gd name="connsiteX3" fmla="*/ 0 w 4078950"/>
              <a:gd name="connsiteY3" fmla="*/ 778951 h 778951"/>
              <a:gd name="connsiteX4" fmla="*/ 0 w 4078950"/>
              <a:gd name="connsiteY4" fmla="*/ 330200 h 778951"/>
              <a:gd name="connsiteX0" fmla="*/ 0 w 2631150"/>
              <a:gd name="connsiteY0" fmla="*/ 330200 h 778951"/>
              <a:gd name="connsiteX1" fmla="*/ 2631150 w 2631150"/>
              <a:gd name="connsiteY1" fmla="*/ 0 h 778951"/>
              <a:gd name="connsiteX2" fmla="*/ 2351750 w 2631150"/>
              <a:gd name="connsiteY2" fmla="*/ 258251 h 778951"/>
              <a:gd name="connsiteX3" fmla="*/ 0 w 2631150"/>
              <a:gd name="connsiteY3" fmla="*/ 778951 h 778951"/>
              <a:gd name="connsiteX4" fmla="*/ 0 w 2631150"/>
              <a:gd name="connsiteY4" fmla="*/ 330200 h 778951"/>
              <a:gd name="connsiteX0" fmla="*/ 0 w 2631150"/>
              <a:gd name="connsiteY0" fmla="*/ 330200 h 778951"/>
              <a:gd name="connsiteX1" fmla="*/ 2631150 w 2631150"/>
              <a:gd name="connsiteY1" fmla="*/ 0 h 778951"/>
              <a:gd name="connsiteX2" fmla="*/ 0 w 2631150"/>
              <a:gd name="connsiteY2" fmla="*/ 778951 h 778951"/>
              <a:gd name="connsiteX3" fmla="*/ 0 w 2631150"/>
              <a:gd name="connsiteY3" fmla="*/ 330200 h 778951"/>
              <a:gd name="connsiteX0" fmla="*/ 0 w 1132550"/>
              <a:gd name="connsiteY0" fmla="*/ 355600 h 804351"/>
              <a:gd name="connsiteX1" fmla="*/ 1132550 w 1132550"/>
              <a:gd name="connsiteY1" fmla="*/ 0 h 804351"/>
              <a:gd name="connsiteX2" fmla="*/ 0 w 1132550"/>
              <a:gd name="connsiteY2" fmla="*/ 804351 h 804351"/>
              <a:gd name="connsiteX3" fmla="*/ 0 w 1132550"/>
              <a:gd name="connsiteY3" fmla="*/ 355600 h 804351"/>
              <a:gd name="connsiteX0" fmla="*/ 0 w 1627850"/>
              <a:gd name="connsiteY0" fmla="*/ 228600 h 677351"/>
              <a:gd name="connsiteX1" fmla="*/ 1627850 w 1627850"/>
              <a:gd name="connsiteY1" fmla="*/ 0 h 677351"/>
              <a:gd name="connsiteX2" fmla="*/ 0 w 1627850"/>
              <a:gd name="connsiteY2" fmla="*/ 677351 h 677351"/>
              <a:gd name="connsiteX3" fmla="*/ 0 w 1627850"/>
              <a:gd name="connsiteY3" fmla="*/ 228600 h 677351"/>
              <a:gd name="connsiteX0" fmla="*/ 0 w 6415750"/>
              <a:gd name="connsiteY0" fmla="*/ 304800 h 753551"/>
              <a:gd name="connsiteX1" fmla="*/ 6415750 w 6415750"/>
              <a:gd name="connsiteY1" fmla="*/ 0 h 753551"/>
              <a:gd name="connsiteX2" fmla="*/ 0 w 6415750"/>
              <a:gd name="connsiteY2" fmla="*/ 753551 h 753551"/>
              <a:gd name="connsiteX3" fmla="*/ 0 w 6415750"/>
              <a:gd name="connsiteY3" fmla="*/ 304800 h 753551"/>
              <a:gd name="connsiteX0" fmla="*/ 0 w 6314150"/>
              <a:gd name="connsiteY0" fmla="*/ 342900 h 791651"/>
              <a:gd name="connsiteX1" fmla="*/ 6314150 w 6314150"/>
              <a:gd name="connsiteY1" fmla="*/ 0 h 791651"/>
              <a:gd name="connsiteX2" fmla="*/ 0 w 6314150"/>
              <a:gd name="connsiteY2" fmla="*/ 791651 h 791651"/>
              <a:gd name="connsiteX3" fmla="*/ 0 w 6314150"/>
              <a:gd name="connsiteY3" fmla="*/ 342900 h 791651"/>
            </a:gdLst>
            <a:ahLst/>
            <a:cxnLst>
              <a:cxn ang="0">
                <a:pos x="connsiteX0" y="connsiteY0"/>
              </a:cxn>
              <a:cxn ang="0">
                <a:pos x="connsiteX1" y="connsiteY1"/>
              </a:cxn>
              <a:cxn ang="0">
                <a:pos x="connsiteX2" y="connsiteY2"/>
              </a:cxn>
              <a:cxn ang="0">
                <a:pos x="connsiteX3" y="connsiteY3"/>
              </a:cxn>
            </a:cxnLst>
            <a:rect l="l" t="t" r="r" b="b"/>
            <a:pathLst>
              <a:path w="6314150" h="791651">
                <a:moveTo>
                  <a:pt x="0" y="342900"/>
                </a:moveTo>
                <a:lnTo>
                  <a:pt x="6314150" y="0"/>
                </a:lnTo>
                <a:lnTo>
                  <a:pt x="0" y="791651"/>
                </a:lnTo>
                <a:lnTo>
                  <a:pt x="0" y="342900"/>
                </a:lnTo>
                <a:close/>
              </a:path>
            </a:pathLst>
          </a:cu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sp>
        <p:nvSpPr>
          <p:cNvPr id="57" name="矩形 56"/>
          <p:cNvSpPr/>
          <p:nvPr/>
        </p:nvSpPr>
        <p:spPr>
          <a:xfrm>
            <a:off x="0" y="207231"/>
            <a:ext cx="4078950" cy="448751"/>
          </a:xfrm>
          <a:prstGeom prst="rect">
            <a:avLst/>
          </a:prstGeom>
          <a:solidFill>
            <a:srgbClr val="D60093"/>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sp>
        <p:nvSpPr>
          <p:cNvPr id="65" name="直角三角形 64"/>
          <p:cNvSpPr/>
          <p:nvPr/>
        </p:nvSpPr>
        <p:spPr>
          <a:xfrm flipV="1">
            <a:off x="3396106" y="651509"/>
            <a:ext cx="682844" cy="137160"/>
          </a:xfrm>
          <a:prstGeom prst="rtTriangl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grpSp>
        <p:nvGrpSpPr>
          <p:cNvPr id="67" name="组合 66"/>
          <p:cNvGrpSpPr/>
          <p:nvPr/>
        </p:nvGrpSpPr>
        <p:grpSpPr>
          <a:xfrm flipH="1">
            <a:off x="8587951" y="212165"/>
            <a:ext cx="990052" cy="766369"/>
            <a:chOff x="0" y="0"/>
            <a:chExt cx="1865117" cy="1555038"/>
          </a:xfrm>
        </p:grpSpPr>
        <p:sp>
          <p:nvSpPr>
            <p:cNvPr id="68" name="矩形 67"/>
            <p:cNvSpPr/>
            <p:nvPr/>
          </p:nvSpPr>
          <p:spPr>
            <a:xfrm>
              <a:off x="0" y="0"/>
              <a:ext cx="919018" cy="907613"/>
            </a:xfrm>
            <a:prstGeom prst="rect">
              <a:avLst/>
            </a:prstGeom>
            <a:solidFill>
              <a:schemeClr val="bg2">
                <a:lumMod val="75000"/>
                <a:alpha val="5882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sp>
          <p:nvSpPr>
            <p:cNvPr id="69" name="矩形 68"/>
            <p:cNvSpPr/>
            <p:nvPr/>
          </p:nvSpPr>
          <p:spPr>
            <a:xfrm>
              <a:off x="1054437" y="106183"/>
              <a:ext cx="486093" cy="480060"/>
            </a:xfrm>
            <a:prstGeom prst="rect">
              <a:avLst/>
            </a:prstGeom>
            <a:solidFill>
              <a:srgbClr val="5FE8D6">
                <a:alpha val="6588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sp>
          <p:nvSpPr>
            <p:cNvPr id="70" name="矩形 69"/>
            <p:cNvSpPr/>
            <p:nvPr/>
          </p:nvSpPr>
          <p:spPr>
            <a:xfrm>
              <a:off x="86522" y="1004334"/>
              <a:ext cx="297951" cy="294253"/>
            </a:xfrm>
            <a:prstGeom prst="rect">
              <a:avLst/>
            </a:prstGeom>
            <a:solidFill>
              <a:srgbClr val="FF9F9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sp>
          <p:nvSpPr>
            <p:cNvPr id="71" name="矩形 70"/>
            <p:cNvSpPr/>
            <p:nvPr/>
          </p:nvSpPr>
          <p:spPr>
            <a:xfrm>
              <a:off x="391245" y="1368218"/>
              <a:ext cx="189168" cy="186820"/>
            </a:xfrm>
            <a:prstGeom prst="rect">
              <a:avLst/>
            </a:prstGeom>
            <a:solidFill>
              <a:srgbClr val="9DDFBE">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sp>
          <p:nvSpPr>
            <p:cNvPr id="72" name="矩形 71"/>
            <p:cNvSpPr/>
            <p:nvPr/>
          </p:nvSpPr>
          <p:spPr>
            <a:xfrm>
              <a:off x="1675949" y="106183"/>
              <a:ext cx="189168" cy="186820"/>
            </a:xfrm>
            <a:prstGeom prst="rect">
              <a:avLst/>
            </a:prstGeom>
            <a:solidFill>
              <a:srgbClr val="FFFFC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sp>
          <p:nvSpPr>
            <p:cNvPr id="74" name="矩形 73"/>
            <p:cNvSpPr/>
            <p:nvPr/>
          </p:nvSpPr>
          <p:spPr>
            <a:xfrm>
              <a:off x="1051029" y="720793"/>
              <a:ext cx="189168" cy="186820"/>
            </a:xfrm>
            <a:prstGeom prst="rect">
              <a:avLst/>
            </a:prstGeom>
            <a:solidFill>
              <a:srgbClr val="FFFFC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grpSp>
      <p:sp>
        <p:nvSpPr>
          <p:cNvPr id="80" name="文本框 6"/>
          <p:cNvSpPr>
            <a:spLocks noChangeArrowheads="1"/>
          </p:cNvSpPr>
          <p:nvPr/>
        </p:nvSpPr>
        <p:spPr bwMode="auto">
          <a:xfrm>
            <a:off x="497584" y="273875"/>
            <a:ext cx="3295650" cy="315461"/>
          </a:xfrm>
          <a:prstGeom prst="rect">
            <a:avLst/>
          </a:prstGeom>
          <a:noFill/>
          <a:ln>
            <a:noFill/>
          </a:ln>
          <a:extLst/>
        </p:spPr>
        <p:txBody>
          <a:bodyPr lIns="68571" tIns="34285" rIns="68571" bIns="34285">
            <a:spAutoFit/>
          </a:bodyPr>
          <a:lstStyle/>
          <a:p>
            <a:pPr defTabSz="967801" fontAlgn="auto">
              <a:spcBef>
                <a:spcPts val="0"/>
              </a:spcBef>
              <a:spcAft>
                <a:spcPts val="0"/>
              </a:spcAft>
              <a:defRPr/>
            </a:pPr>
            <a:r>
              <a:rPr lang="en-US" altLang="zh-CN" sz="1600" b="1" dirty="0" smtClean="0">
                <a:solidFill>
                  <a:schemeClr val="bg1"/>
                </a:solidFill>
                <a:latin typeface="微软雅黑" pitchFamily="34" charset="-122"/>
                <a:ea typeface="微软雅黑" pitchFamily="34" charset="-122"/>
                <a:sym typeface="微软雅黑" pitchFamily="34" charset="-122"/>
              </a:rPr>
              <a:t>· </a:t>
            </a:r>
            <a:r>
              <a:rPr lang="zh-CN" altLang="en-US" sz="1600" b="1" dirty="0" smtClean="0">
                <a:solidFill>
                  <a:schemeClr val="bg1"/>
                </a:solidFill>
                <a:latin typeface="微软雅黑" pitchFamily="34" charset="-122"/>
                <a:ea typeface="微软雅黑" pitchFamily="34" charset="-122"/>
                <a:sym typeface="微软雅黑" pitchFamily="34" charset="-122"/>
              </a:rPr>
              <a:t>在此输入您的标题内容</a:t>
            </a:r>
            <a:endParaRPr lang="zh-CN" altLang="en-US" sz="1600" b="1" dirty="0">
              <a:solidFill>
                <a:schemeClr val="bg1"/>
              </a:solidFill>
              <a:latin typeface="微软雅黑" pitchFamily="34" charset="-122"/>
              <a:ea typeface="微软雅黑" pitchFamily="34" charset="-122"/>
              <a:sym typeface="微软雅黑" pitchFamily="34" charset="-122"/>
            </a:endParaRPr>
          </a:p>
        </p:txBody>
      </p:sp>
      <p:grpSp>
        <p:nvGrpSpPr>
          <p:cNvPr id="13" name="组合 11"/>
          <p:cNvGrpSpPr>
            <a:grpSpLocks/>
          </p:cNvGrpSpPr>
          <p:nvPr/>
        </p:nvGrpSpPr>
        <p:grpSpPr bwMode="auto">
          <a:xfrm>
            <a:off x="1056454" y="1472822"/>
            <a:ext cx="7455317" cy="2936519"/>
            <a:chOff x="0" y="0"/>
            <a:chExt cx="10058400" cy="4011612"/>
          </a:xfrm>
        </p:grpSpPr>
        <p:sp>
          <p:nvSpPr>
            <p:cNvPr id="14" name="Freeform 5"/>
            <p:cNvSpPr>
              <a:spLocks noChangeArrowheads="1"/>
            </p:cNvSpPr>
            <p:nvPr/>
          </p:nvSpPr>
          <p:spPr bwMode="auto">
            <a:xfrm>
              <a:off x="2125663" y="2036762"/>
              <a:ext cx="1919288" cy="1931987"/>
            </a:xfrm>
            <a:custGeom>
              <a:avLst/>
              <a:gdLst>
                <a:gd name="T0" fmla="*/ 532 w 1209"/>
                <a:gd name="T1" fmla="*/ 0 h 1217"/>
                <a:gd name="T2" fmla="*/ 532 w 1209"/>
                <a:gd name="T3" fmla="*/ 0 h 1217"/>
                <a:gd name="T4" fmla="*/ 531 w 1209"/>
                <a:gd name="T5" fmla="*/ 40 h 1217"/>
                <a:gd name="T6" fmla="*/ 525 w 1209"/>
                <a:gd name="T7" fmla="*/ 78 h 1217"/>
                <a:gd name="T8" fmla="*/ 516 w 1209"/>
                <a:gd name="T9" fmla="*/ 114 h 1217"/>
                <a:gd name="T10" fmla="*/ 505 w 1209"/>
                <a:gd name="T11" fmla="*/ 150 h 1217"/>
                <a:gd name="T12" fmla="*/ 493 w 1209"/>
                <a:gd name="T13" fmla="*/ 184 h 1217"/>
                <a:gd name="T14" fmla="*/ 476 w 1209"/>
                <a:gd name="T15" fmla="*/ 219 h 1217"/>
                <a:gd name="T16" fmla="*/ 458 w 1209"/>
                <a:gd name="T17" fmla="*/ 251 h 1217"/>
                <a:gd name="T18" fmla="*/ 439 w 1209"/>
                <a:gd name="T19" fmla="*/ 282 h 1217"/>
                <a:gd name="T20" fmla="*/ 307 w 1209"/>
                <a:gd name="T21" fmla="*/ 282 h 1217"/>
                <a:gd name="T22" fmla="*/ 307 w 1209"/>
                <a:gd name="T23" fmla="*/ 430 h 1217"/>
                <a:gd name="T24" fmla="*/ 307 w 1209"/>
                <a:gd name="T25" fmla="*/ 430 h 1217"/>
                <a:gd name="T26" fmla="*/ 271 w 1209"/>
                <a:gd name="T27" fmla="*/ 450 h 1217"/>
                <a:gd name="T28" fmla="*/ 235 w 1209"/>
                <a:gd name="T29" fmla="*/ 470 h 1217"/>
                <a:gd name="T30" fmla="*/ 197 w 1209"/>
                <a:gd name="T31" fmla="*/ 486 h 1217"/>
                <a:gd name="T32" fmla="*/ 159 w 1209"/>
                <a:gd name="T33" fmla="*/ 500 h 1217"/>
                <a:gd name="T34" fmla="*/ 121 w 1209"/>
                <a:gd name="T35" fmla="*/ 513 h 1217"/>
                <a:gd name="T36" fmla="*/ 81 w 1209"/>
                <a:gd name="T37" fmla="*/ 524 h 1217"/>
                <a:gd name="T38" fmla="*/ 42 w 1209"/>
                <a:gd name="T39" fmla="*/ 529 h 1217"/>
                <a:gd name="T40" fmla="*/ 0 w 1209"/>
                <a:gd name="T41" fmla="*/ 531 h 1217"/>
                <a:gd name="T42" fmla="*/ 0 w 1209"/>
                <a:gd name="T43" fmla="*/ 1217 h 1217"/>
                <a:gd name="T44" fmla="*/ 0 w 1209"/>
                <a:gd name="T45" fmla="*/ 1217 h 1217"/>
                <a:gd name="T46" fmla="*/ 63 w 1209"/>
                <a:gd name="T47" fmla="*/ 1215 h 1217"/>
                <a:gd name="T48" fmla="*/ 125 w 1209"/>
                <a:gd name="T49" fmla="*/ 1210 h 1217"/>
                <a:gd name="T50" fmla="*/ 186 w 1209"/>
                <a:gd name="T51" fmla="*/ 1202 h 1217"/>
                <a:gd name="T52" fmla="*/ 245 w 1209"/>
                <a:gd name="T53" fmla="*/ 1192 h 1217"/>
                <a:gd name="T54" fmla="*/ 305 w 1209"/>
                <a:gd name="T55" fmla="*/ 1179 h 1217"/>
                <a:gd name="T56" fmla="*/ 361 w 1209"/>
                <a:gd name="T57" fmla="*/ 1163 h 1217"/>
                <a:gd name="T58" fmla="*/ 419 w 1209"/>
                <a:gd name="T59" fmla="*/ 1143 h 1217"/>
                <a:gd name="T60" fmla="*/ 473 w 1209"/>
                <a:gd name="T61" fmla="*/ 1121 h 1217"/>
                <a:gd name="T62" fmla="*/ 527 w 1209"/>
                <a:gd name="T63" fmla="*/ 1096 h 1217"/>
                <a:gd name="T64" fmla="*/ 579 w 1209"/>
                <a:gd name="T65" fmla="*/ 1069 h 1217"/>
                <a:gd name="T66" fmla="*/ 630 w 1209"/>
                <a:gd name="T67" fmla="*/ 1040 h 1217"/>
                <a:gd name="T68" fmla="*/ 679 w 1209"/>
                <a:gd name="T69" fmla="*/ 1009 h 1217"/>
                <a:gd name="T70" fmla="*/ 725 w 1209"/>
                <a:gd name="T71" fmla="*/ 975 h 1217"/>
                <a:gd name="T72" fmla="*/ 772 w 1209"/>
                <a:gd name="T73" fmla="*/ 939 h 1217"/>
                <a:gd name="T74" fmla="*/ 816 w 1209"/>
                <a:gd name="T75" fmla="*/ 901 h 1217"/>
                <a:gd name="T76" fmla="*/ 857 w 1209"/>
                <a:gd name="T77" fmla="*/ 860 h 1217"/>
                <a:gd name="T78" fmla="*/ 897 w 1209"/>
                <a:gd name="T79" fmla="*/ 818 h 1217"/>
                <a:gd name="T80" fmla="*/ 935 w 1209"/>
                <a:gd name="T81" fmla="*/ 773 h 1217"/>
                <a:gd name="T82" fmla="*/ 971 w 1209"/>
                <a:gd name="T83" fmla="*/ 728 h 1217"/>
                <a:gd name="T84" fmla="*/ 1005 w 1209"/>
                <a:gd name="T85" fmla="*/ 679 h 1217"/>
                <a:gd name="T86" fmla="*/ 1036 w 1209"/>
                <a:gd name="T87" fmla="*/ 630 h 1217"/>
                <a:gd name="T88" fmla="*/ 1065 w 1209"/>
                <a:gd name="T89" fmla="*/ 580 h 1217"/>
                <a:gd name="T90" fmla="*/ 1092 w 1209"/>
                <a:gd name="T91" fmla="*/ 527 h 1217"/>
                <a:gd name="T92" fmla="*/ 1115 w 1209"/>
                <a:gd name="T93" fmla="*/ 473 h 1217"/>
                <a:gd name="T94" fmla="*/ 1137 w 1209"/>
                <a:gd name="T95" fmla="*/ 419 h 1217"/>
                <a:gd name="T96" fmla="*/ 1157 w 1209"/>
                <a:gd name="T97" fmla="*/ 361 h 1217"/>
                <a:gd name="T98" fmla="*/ 1171 w 1209"/>
                <a:gd name="T99" fmla="*/ 304 h 1217"/>
                <a:gd name="T100" fmla="*/ 1186 w 1209"/>
                <a:gd name="T101" fmla="*/ 246 h 1217"/>
                <a:gd name="T102" fmla="*/ 1196 w 1209"/>
                <a:gd name="T103" fmla="*/ 186 h 1217"/>
                <a:gd name="T104" fmla="*/ 1204 w 1209"/>
                <a:gd name="T105" fmla="*/ 125 h 1217"/>
                <a:gd name="T106" fmla="*/ 1209 w 1209"/>
                <a:gd name="T107" fmla="*/ 64 h 1217"/>
                <a:gd name="T108" fmla="*/ 1209 w 1209"/>
                <a:gd name="T109" fmla="*/ 0 h 1217"/>
                <a:gd name="T110" fmla="*/ 532 w 1209"/>
                <a:gd name="T111" fmla="*/ 0 h 121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209"/>
                <a:gd name="T169" fmla="*/ 0 h 1217"/>
                <a:gd name="T170" fmla="*/ 1209 w 1209"/>
                <a:gd name="T171" fmla="*/ 1217 h 121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209" h="1217">
                  <a:moveTo>
                    <a:pt x="532" y="0"/>
                  </a:moveTo>
                  <a:lnTo>
                    <a:pt x="532" y="0"/>
                  </a:lnTo>
                  <a:lnTo>
                    <a:pt x="531" y="40"/>
                  </a:lnTo>
                  <a:lnTo>
                    <a:pt x="525" y="78"/>
                  </a:lnTo>
                  <a:lnTo>
                    <a:pt x="516" y="114"/>
                  </a:lnTo>
                  <a:lnTo>
                    <a:pt x="505" y="150"/>
                  </a:lnTo>
                  <a:lnTo>
                    <a:pt x="493" y="184"/>
                  </a:lnTo>
                  <a:lnTo>
                    <a:pt x="476" y="219"/>
                  </a:lnTo>
                  <a:lnTo>
                    <a:pt x="458" y="251"/>
                  </a:lnTo>
                  <a:lnTo>
                    <a:pt x="439" y="282"/>
                  </a:lnTo>
                  <a:lnTo>
                    <a:pt x="307" y="282"/>
                  </a:lnTo>
                  <a:lnTo>
                    <a:pt x="307" y="430"/>
                  </a:lnTo>
                  <a:lnTo>
                    <a:pt x="307" y="430"/>
                  </a:lnTo>
                  <a:lnTo>
                    <a:pt x="271" y="450"/>
                  </a:lnTo>
                  <a:lnTo>
                    <a:pt x="235" y="470"/>
                  </a:lnTo>
                  <a:lnTo>
                    <a:pt x="197" y="486"/>
                  </a:lnTo>
                  <a:lnTo>
                    <a:pt x="159" y="500"/>
                  </a:lnTo>
                  <a:lnTo>
                    <a:pt x="121" y="513"/>
                  </a:lnTo>
                  <a:lnTo>
                    <a:pt x="81" y="524"/>
                  </a:lnTo>
                  <a:lnTo>
                    <a:pt x="42" y="529"/>
                  </a:lnTo>
                  <a:lnTo>
                    <a:pt x="0" y="531"/>
                  </a:lnTo>
                  <a:lnTo>
                    <a:pt x="0" y="1217"/>
                  </a:lnTo>
                  <a:lnTo>
                    <a:pt x="0" y="1217"/>
                  </a:lnTo>
                  <a:lnTo>
                    <a:pt x="63" y="1215"/>
                  </a:lnTo>
                  <a:lnTo>
                    <a:pt x="125" y="1210"/>
                  </a:lnTo>
                  <a:lnTo>
                    <a:pt x="186" y="1202"/>
                  </a:lnTo>
                  <a:lnTo>
                    <a:pt x="245" y="1192"/>
                  </a:lnTo>
                  <a:lnTo>
                    <a:pt x="305" y="1179"/>
                  </a:lnTo>
                  <a:lnTo>
                    <a:pt x="361" y="1163"/>
                  </a:lnTo>
                  <a:lnTo>
                    <a:pt x="419" y="1143"/>
                  </a:lnTo>
                  <a:lnTo>
                    <a:pt x="473" y="1121"/>
                  </a:lnTo>
                  <a:lnTo>
                    <a:pt x="527" y="1096"/>
                  </a:lnTo>
                  <a:lnTo>
                    <a:pt x="579" y="1069"/>
                  </a:lnTo>
                  <a:lnTo>
                    <a:pt x="630" y="1040"/>
                  </a:lnTo>
                  <a:lnTo>
                    <a:pt x="679" y="1009"/>
                  </a:lnTo>
                  <a:lnTo>
                    <a:pt x="725" y="975"/>
                  </a:lnTo>
                  <a:lnTo>
                    <a:pt x="772" y="939"/>
                  </a:lnTo>
                  <a:lnTo>
                    <a:pt x="816" y="901"/>
                  </a:lnTo>
                  <a:lnTo>
                    <a:pt x="857" y="860"/>
                  </a:lnTo>
                  <a:lnTo>
                    <a:pt x="897" y="818"/>
                  </a:lnTo>
                  <a:lnTo>
                    <a:pt x="935" y="773"/>
                  </a:lnTo>
                  <a:lnTo>
                    <a:pt x="971" y="728"/>
                  </a:lnTo>
                  <a:lnTo>
                    <a:pt x="1005" y="679"/>
                  </a:lnTo>
                  <a:lnTo>
                    <a:pt x="1036" y="630"/>
                  </a:lnTo>
                  <a:lnTo>
                    <a:pt x="1065" y="580"/>
                  </a:lnTo>
                  <a:lnTo>
                    <a:pt x="1092" y="527"/>
                  </a:lnTo>
                  <a:lnTo>
                    <a:pt x="1115" y="473"/>
                  </a:lnTo>
                  <a:lnTo>
                    <a:pt x="1137" y="419"/>
                  </a:lnTo>
                  <a:lnTo>
                    <a:pt x="1157" y="361"/>
                  </a:lnTo>
                  <a:lnTo>
                    <a:pt x="1171" y="304"/>
                  </a:lnTo>
                  <a:lnTo>
                    <a:pt x="1186" y="246"/>
                  </a:lnTo>
                  <a:lnTo>
                    <a:pt x="1196" y="186"/>
                  </a:lnTo>
                  <a:lnTo>
                    <a:pt x="1204" y="125"/>
                  </a:lnTo>
                  <a:lnTo>
                    <a:pt x="1209" y="64"/>
                  </a:lnTo>
                  <a:lnTo>
                    <a:pt x="1209" y="0"/>
                  </a:lnTo>
                  <a:lnTo>
                    <a:pt x="532" y="0"/>
                  </a:lnTo>
                  <a:close/>
                </a:path>
              </a:pathLst>
            </a:custGeom>
            <a:solidFill>
              <a:srgbClr val="EE906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Impact" pitchFamily="34" charset="0"/>
                <a:ea typeface="微软雅黑" pitchFamily="34" charset="-122"/>
                <a:sym typeface="Impact" pitchFamily="34" charset="0"/>
              </a:endParaRPr>
            </a:p>
          </p:txBody>
        </p:sp>
        <p:sp>
          <p:nvSpPr>
            <p:cNvPr id="15" name="Freeform 6"/>
            <p:cNvSpPr>
              <a:spLocks noChangeArrowheads="1"/>
            </p:cNvSpPr>
            <p:nvPr/>
          </p:nvSpPr>
          <p:spPr bwMode="auto">
            <a:xfrm>
              <a:off x="0" y="2036762"/>
              <a:ext cx="1930400" cy="1931987"/>
            </a:xfrm>
            <a:custGeom>
              <a:avLst/>
              <a:gdLst>
                <a:gd name="T0" fmla="*/ 908 w 1216"/>
                <a:gd name="T1" fmla="*/ 430 h 1217"/>
                <a:gd name="T2" fmla="*/ 908 w 1216"/>
                <a:gd name="T3" fmla="*/ 282 h 1217"/>
                <a:gd name="T4" fmla="*/ 771 w 1216"/>
                <a:gd name="T5" fmla="*/ 282 h 1217"/>
                <a:gd name="T6" fmla="*/ 771 w 1216"/>
                <a:gd name="T7" fmla="*/ 282 h 1217"/>
                <a:gd name="T8" fmla="*/ 751 w 1216"/>
                <a:gd name="T9" fmla="*/ 251 h 1217"/>
                <a:gd name="T10" fmla="*/ 734 w 1216"/>
                <a:gd name="T11" fmla="*/ 219 h 1217"/>
                <a:gd name="T12" fmla="*/ 720 w 1216"/>
                <a:gd name="T13" fmla="*/ 184 h 1217"/>
                <a:gd name="T14" fmla="*/ 709 w 1216"/>
                <a:gd name="T15" fmla="*/ 150 h 1217"/>
                <a:gd name="T16" fmla="*/ 700 w 1216"/>
                <a:gd name="T17" fmla="*/ 114 h 1217"/>
                <a:gd name="T18" fmla="*/ 693 w 1216"/>
                <a:gd name="T19" fmla="*/ 78 h 1217"/>
                <a:gd name="T20" fmla="*/ 689 w 1216"/>
                <a:gd name="T21" fmla="*/ 40 h 1217"/>
                <a:gd name="T22" fmla="*/ 689 w 1216"/>
                <a:gd name="T23" fmla="*/ 0 h 1217"/>
                <a:gd name="T24" fmla="*/ 0 w 1216"/>
                <a:gd name="T25" fmla="*/ 0 h 1217"/>
                <a:gd name="T26" fmla="*/ 0 w 1216"/>
                <a:gd name="T27" fmla="*/ 0 h 1217"/>
                <a:gd name="T28" fmla="*/ 2 w 1216"/>
                <a:gd name="T29" fmla="*/ 64 h 1217"/>
                <a:gd name="T30" fmla="*/ 7 w 1216"/>
                <a:gd name="T31" fmla="*/ 125 h 1217"/>
                <a:gd name="T32" fmla="*/ 14 w 1216"/>
                <a:gd name="T33" fmla="*/ 186 h 1217"/>
                <a:gd name="T34" fmla="*/ 25 w 1216"/>
                <a:gd name="T35" fmla="*/ 246 h 1217"/>
                <a:gd name="T36" fmla="*/ 38 w 1216"/>
                <a:gd name="T37" fmla="*/ 304 h 1217"/>
                <a:gd name="T38" fmla="*/ 54 w 1216"/>
                <a:gd name="T39" fmla="*/ 361 h 1217"/>
                <a:gd name="T40" fmla="*/ 74 w 1216"/>
                <a:gd name="T41" fmla="*/ 419 h 1217"/>
                <a:gd name="T42" fmla="*/ 96 w 1216"/>
                <a:gd name="T43" fmla="*/ 473 h 1217"/>
                <a:gd name="T44" fmla="*/ 121 w 1216"/>
                <a:gd name="T45" fmla="*/ 527 h 1217"/>
                <a:gd name="T46" fmla="*/ 146 w 1216"/>
                <a:gd name="T47" fmla="*/ 580 h 1217"/>
                <a:gd name="T48" fmla="*/ 177 w 1216"/>
                <a:gd name="T49" fmla="*/ 630 h 1217"/>
                <a:gd name="T50" fmla="*/ 208 w 1216"/>
                <a:gd name="T51" fmla="*/ 679 h 1217"/>
                <a:gd name="T52" fmla="*/ 242 w 1216"/>
                <a:gd name="T53" fmla="*/ 728 h 1217"/>
                <a:gd name="T54" fmla="*/ 278 w 1216"/>
                <a:gd name="T55" fmla="*/ 773 h 1217"/>
                <a:gd name="T56" fmla="*/ 316 w 1216"/>
                <a:gd name="T57" fmla="*/ 818 h 1217"/>
                <a:gd name="T58" fmla="*/ 356 w 1216"/>
                <a:gd name="T59" fmla="*/ 860 h 1217"/>
                <a:gd name="T60" fmla="*/ 399 w 1216"/>
                <a:gd name="T61" fmla="*/ 901 h 1217"/>
                <a:gd name="T62" fmla="*/ 442 w 1216"/>
                <a:gd name="T63" fmla="*/ 939 h 1217"/>
                <a:gd name="T64" fmla="*/ 489 w 1216"/>
                <a:gd name="T65" fmla="*/ 975 h 1217"/>
                <a:gd name="T66" fmla="*/ 536 w 1216"/>
                <a:gd name="T67" fmla="*/ 1009 h 1217"/>
                <a:gd name="T68" fmla="*/ 585 w 1216"/>
                <a:gd name="T69" fmla="*/ 1040 h 1217"/>
                <a:gd name="T70" fmla="*/ 637 w 1216"/>
                <a:gd name="T71" fmla="*/ 1069 h 1217"/>
                <a:gd name="T72" fmla="*/ 689 w 1216"/>
                <a:gd name="T73" fmla="*/ 1096 h 1217"/>
                <a:gd name="T74" fmla="*/ 742 w 1216"/>
                <a:gd name="T75" fmla="*/ 1121 h 1217"/>
                <a:gd name="T76" fmla="*/ 798 w 1216"/>
                <a:gd name="T77" fmla="*/ 1143 h 1217"/>
                <a:gd name="T78" fmla="*/ 854 w 1216"/>
                <a:gd name="T79" fmla="*/ 1163 h 1217"/>
                <a:gd name="T80" fmla="*/ 911 w 1216"/>
                <a:gd name="T81" fmla="*/ 1179 h 1217"/>
                <a:gd name="T82" fmla="*/ 971 w 1216"/>
                <a:gd name="T83" fmla="*/ 1192 h 1217"/>
                <a:gd name="T84" fmla="*/ 1030 w 1216"/>
                <a:gd name="T85" fmla="*/ 1202 h 1217"/>
                <a:gd name="T86" fmla="*/ 1092 w 1216"/>
                <a:gd name="T87" fmla="*/ 1210 h 1217"/>
                <a:gd name="T88" fmla="*/ 1153 w 1216"/>
                <a:gd name="T89" fmla="*/ 1215 h 1217"/>
                <a:gd name="T90" fmla="*/ 1216 w 1216"/>
                <a:gd name="T91" fmla="*/ 1217 h 1217"/>
                <a:gd name="T92" fmla="*/ 1216 w 1216"/>
                <a:gd name="T93" fmla="*/ 531 h 1217"/>
                <a:gd name="T94" fmla="*/ 1216 w 1216"/>
                <a:gd name="T95" fmla="*/ 531 h 1217"/>
                <a:gd name="T96" fmla="*/ 1173 w 1216"/>
                <a:gd name="T97" fmla="*/ 529 h 1217"/>
                <a:gd name="T98" fmla="*/ 1131 w 1216"/>
                <a:gd name="T99" fmla="*/ 524 h 1217"/>
                <a:gd name="T100" fmla="*/ 1092 w 1216"/>
                <a:gd name="T101" fmla="*/ 513 h 1217"/>
                <a:gd name="T102" fmla="*/ 1052 w 1216"/>
                <a:gd name="T103" fmla="*/ 500 h 1217"/>
                <a:gd name="T104" fmla="*/ 1014 w 1216"/>
                <a:gd name="T105" fmla="*/ 486 h 1217"/>
                <a:gd name="T106" fmla="*/ 978 w 1216"/>
                <a:gd name="T107" fmla="*/ 470 h 1217"/>
                <a:gd name="T108" fmla="*/ 942 w 1216"/>
                <a:gd name="T109" fmla="*/ 450 h 1217"/>
                <a:gd name="T110" fmla="*/ 908 w 1216"/>
                <a:gd name="T111" fmla="*/ 430 h 1217"/>
                <a:gd name="T112" fmla="*/ 908 w 1216"/>
                <a:gd name="T113" fmla="*/ 430 h 1217"/>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216"/>
                <a:gd name="T172" fmla="*/ 0 h 1217"/>
                <a:gd name="T173" fmla="*/ 1216 w 1216"/>
                <a:gd name="T174" fmla="*/ 1217 h 1217"/>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216" h="1217">
                  <a:moveTo>
                    <a:pt x="908" y="430"/>
                  </a:moveTo>
                  <a:lnTo>
                    <a:pt x="908" y="282"/>
                  </a:lnTo>
                  <a:lnTo>
                    <a:pt x="771" y="282"/>
                  </a:lnTo>
                  <a:lnTo>
                    <a:pt x="771" y="282"/>
                  </a:lnTo>
                  <a:lnTo>
                    <a:pt x="751" y="251"/>
                  </a:lnTo>
                  <a:lnTo>
                    <a:pt x="734" y="219"/>
                  </a:lnTo>
                  <a:lnTo>
                    <a:pt x="720" y="184"/>
                  </a:lnTo>
                  <a:lnTo>
                    <a:pt x="709" y="150"/>
                  </a:lnTo>
                  <a:lnTo>
                    <a:pt x="700" y="114"/>
                  </a:lnTo>
                  <a:lnTo>
                    <a:pt x="693" y="78"/>
                  </a:lnTo>
                  <a:lnTo>
                    <a:pt x="689" y="40"/>
                  </a:lnTo>
                  <a:lnTo>
                    <a:pt x="689" y="0"/>
                  </a:lnTo>
                  <a:lnTo>
                    <a:pt x="0" y="0"/>
                  </a:lnTo>
                  <a:lnTo>
                    <a:pt x="0" y="0"/>
                  </a:lnTo>
                  <a:lnTo>
                    <a:pt x="2" y="64"/>
                  </a:lnTo>
                  <a:lnTo>
                    <a:pt x="7" y="125"/>
                  </a:lnTo>
                  <a:lnTo>
                    <a:pt x="14" y="186"/>
                  </a:lnTo>
                  <a:lnTo>
                    <a:pt x="25" y="246"/>
                  </a:lnTo>
                  <a:lnTo>
                    <a:pt x="38" y="304"/>
                  </a:lnTo>
                  <a:lnTo>
                    <a:pt x="54" y="361"/>
                  </a:lnTo>
                  <a:lnTo>
                    <a:pt x="74" y="419"/>
                  </a:lnTo>
                  <a:lnTo>
                    <a:pt x="96" y="473"/>
                  </a:lnTo>
                  <a:lnTo>
                    <a:pt x="121" y="527"/>
                  </a:lnTo>
                  <a:lnTo>
                    <a:pt x="146" y="580"/>
                  </a:lnTo>
                  <a:lnTo>
                    <a:pt x="177" y="630"/>
                  </a:lnTo>
                  <a:lnTo>
                    <a:pt x="208" y="679"/>
                  </a:lnTo>
                  <a:lnTo>
                    <a:pt x="242" y="728"/>
                  </a:lnTo>
                  <a:lnTo>
                    <a:pt x="278" y="773"/>
                  </a:lnTo>
                  <a:lnTo>
                    <a:pt x="316" y="818"/>
                  </a:lnTo>
                  <a:lnTo>
                    <a:pt x="356" y="860"/>
                  </a:lnTo>
                  <a:lnTo>
                    <a:pt x="399" y="901"/>
                  </a:lnTo>
                  <a:lnTo>
                    <a:pt x="442" y="939"/>
                  </a:lnTo>
                  <a:lnTo>
                    <a:pt x="489" y="975"/>
                  </a:lnTo>
                  <a:lnTo>
                    <a:pt x="536" y="1009"/>
                  </a:lnTo>
                  <a:lnTo>
                    <a:pt x="585" y="1040"/>
                  </a:lnTo>
                  <a:lnTo>
                    <a:pt x="637" y="1069"/>
                  </a:lnTo>
                  <a:lnTo>
                    <a:pt x="689" y="1096"/>
                  </a:lnTo>
                  <a:lnTo>
                    <a:pt x="742" y="1121"/>
                  </a:lnTo>
                  <a:lnTo>
                    <a:pt x="798" y="1143"/>
                  </a:lnTo>
                  <a:lnTo>
                    <a:pt x="854" y="1163"/>
                  </a:lnTo>
                  <a:lnTo>
                    <a:pt x="911" y="1179"/>
                  </a:lnTo>
                  <a:lnTo>
                    <a:pt x="971" y="1192"/>
                  </a:lnTo>
                  <a:lnTo>
                    <a:pt x="1030" y="1202"/>
                  </a:lnTo>
                  <a:lnTo>
                    <a:pt x="1092" y="1210"/>
                  </a:lnTo>
                  <a:lnTo>
                    <a:pt x="1153" y="1215"/>
                  </a:lnTo>
                  <a:lnTo>
                    <a:pt x="1216" y="1217"/>
                  </a:lnTo>
                  <a:lnTo>
                    <a:pt x="1216" y="531"/>
                  </a:lnTo>
                  <a:lnTo>
                    <a:pt x="1216" y="531"/>
                  </a:lnTo>
                  <a:lnTo>
                    <a:pt x="1173" y="529"/>
                  </a:lnTo>
                  <a:lnTo>
                    <a:pt x="1131" y="524"/>
                  </a:lnTo>
                  <a:lnTo>
                    <a:pt x="1092" y="513"/>
                  </a:lnTo>
                  <a:lnTo>
                    <a:pt x="1052" y="500"/>
                  </a:lnTo>
                  <a:lnTo>
                    <a:pt x="1014" y="486"/>
                  </a:lnTo>
                  <a:lnTo>
                    <a:pt x="978" y="470"/>
                  </a:lnTo>
                  <a:lnTo>
                    <a:pt x="942" y="450"/>
                  </a:lnTo>
                  <a:lnTo>
                    <a:pt x="908" y="430"/>
                  </a:lnTo>
                  <a:lnTo>
                    <a:pt x="908" y="430"/>
                  </a:lnTo>
                  <a:close/>
                </a:path>
              </a:pathLst>
            </a:custGeom>
            <a:solidFill>
              <a:srgbClr val="4BB0D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Impact" pitchFamily="34" charset="0"/>
                <a:ea typeface="微软雅黑" pitchFamily="34" charset="-122"/>
                <a:sym typeface="Impact" pitchFamily="34" charset="0"/>
              </a:endParaRPr>
            </a:p>
          </p:txBody>
        </p:sp>
        <p:sp>
          <p:nvSpPr>
            <p:cNvPr id="16" name="Freeform 7"/>
            <p:cNvSpPr>
              <a:spLocks noChangeArrowheads="1"/>
            </p:cNvSpPr>
            <p:nvPr/>
          </p:nvSpPr>
          <p:spPr bwMode="auto">
            <a:xfrm>
              <a:off x="8118475" y="2078037"/>
              <a:ext cx="1939925" cy="1933575"/>
            </a:xfrm>
            <a:custGeom>
              <a:avLst/>
              <a:gdLst>
                <a:gd name="T0" fmla="*/ 531 w 1222"/>
                <a:gd name="T1" fmla="*/ 0 h 1218"/>
                <a:gd name="T2" fmla="*/ 531 w 1222"/>
                <a:gd name="T3" fmla="*/ 0 h 1218"/>
                <a:gd name="T4" fmla="*/ 529 w 1222"/>
                <a:gd name="T5" fmla="*/ 36 h 1218"/>
                <a:gd name="T6" fmla="*/ 525 w 1222"/>
                <a:gd name="T7" fmla="*/ 70 h 1218"/>
                <a:gd name="T8" fmla="*/ 520 w 1222"/>
                <a:gd name="T9" fmla="*/ 104 h 1218"/>
                <a:gd name="T10" fmla="*/ 513 w 1222"/>
                <a:gd name="T11" fmla="*/ 137 h 1218"/>
                <a:gd name="T12" fmla="*/ 504 w 1222"/>
                <a:gd name="T13" fmla="*/ 169 h 1218"/>
                <a:gd name="T14" fmla="*/ 493 w 1222"/>
                <a:gd name="T15" fmla="*/ 200 h 1218"/>
                <a:gd name="T16" fmla="*/ 480 w 1222"/>
                <a:gd name="T17" fmla="*/ 229 h 1218"/>
                <a:gd name="T18" fmla="*/ 466 w 1222"/>
                <a:gd name="T19" fmla="*/ 256 h 1218"/>
                <a:gd name="T20" fmla="*/ 316 w 1222"/>
                <a:gd name="T21" fmla="*/ 256 h 1218"/>
                <a:gd name="T22" fmla="*/ 316 w 1222"/>
                <a:gd name="T23" fmla="*/ 422 h 1218"/>
                <a:gd name="T24" fmla="*/ 316 w 1222"/>
                <a:gd name="T25" fmla="*/ 422 h 1218"/>
                <a:gd name="T26" fmla="*/ 282 w 1222"/>
                <a:gd name="T27" fmla="*/ 447 h 1218"/>
                <a:gd name="T28" fmla="*/ 246 w 1222"/>
                <a:gd name="T29" fmla="*/ 467 h 1218"/>
                <a:gd name="T30" fmla="*/ 208 w 1222"/>
                <a:gd name="T31" fmla="*/ 485 h 1218"/>
                <a:gd name="T32" fmla="*/ 170 w 1222"/>
                <a:gd name="T33" fmla="*/ 501 h 1218"/>
                <a:gd name="T34" fmla="*/ 130 w 1222"/>
                <a:gd name="T35" fmla="*/ 514 h 1218"/>
                <a:gd name="T36" fmla="*/ 89 w 1222"/>
                <a:gd name="T37" fmla="*/ 523 h 1218"/>
                <a:gd name="T38" fmla="*/ 45 w 1222"/>
                <a:gd name="T39" fmla="*/ 528 h 1218"/>
                <a:gd name="T40" fmla="*/ 0 w 1222"/>
                <a:gd name="T41" fmla="*/ 530 h 1218"/>
                <a:gd name="T42" fmla="*/ 0 w 1222"/>
                <a:gd name="T43" fmla="*/ 1218 h 1218"/>
                <a:gd name="T44" fmla="*/ 0 w 1222"/>
                <a:gd name="T45" fmla="*/ 1218 h 1218"/>
                <a:gd name="T46" fmla="*/ 63 w 1222"/>
                <a:gd name="T47" fmla="*/ 1218 h 1218"/>
                <a:gd name="T48" fmla="*/ 125 w 1222"/>
                <a:gd name="T49" fmla="*/ 1213 h 1218"/>
                <a:gd name="T50" fmla="*/ 186 w 1222"/>
                <a:gd name="T51" fmla="*/ 1205 h 1218"/>
                <a:gd name="T52" fmla="*/ 246 w 1222"/>
                <a:gd name="T53" fmla="*/ 1195 h 1218"/>
                <a:gd name="T54" fmla="*/ 305 w 1222"/>
                <a:gd name="T55" fmla="*/ 1180 h 1218"/>
                <a:gd name="T56" fmla="*/ 363 w 1222"/>
                <a:gd name="T57" fmla="*/ 1164 h 1218"/>
                <a:gd name="T58" fmla="*/ 421 w 1222"/>
                <a:gd name="T59" fmla="*/ 1144 h 1218"/>
                <a:gd name="T60" fmla="*/ 477 w 1222"/>
                <a:gd name="T61" fmla="*/ 1122 h 1218"/>
                <a:gd name="T62" fmla="*/ 531 w 1222"/>
                <a:gd name="T63" fmla="*/ 1099 h 1218"/>
                <a:gd name="T64" fmla="*/ 583 w 1222"/>
                <a:gd name="T65" fmla="*/ 1072 h 1218"/>
                <a:gd name="T66" fmla="*/ 634 w 1222"/>
                <a:gd name="T67" fmla="*/ 1043 h 1218"/>
                <a:gd name="T68" fmla="*/ 684 w 1222"/>
                <a:gd name="T69" fmla="*/ 1010 h 1218"/>
                <a:gd name="T70" fmla="*/ 731 w 1222"/>
                <a:gd name="T71" fmla="*/ 976 h 1218"/>
                <a:gd name="T72" fmla="*/ 778 w 1222"/>
                <a:gd name="T73" fmla="*/ 940 h 1218"/>
                <a:gd name="T74" fmla="*/ 821 w 1222"/>
                <a:gd name="T75" fmla="*/ 902 h 1218"/>
                <a:gd name="T76" fmla="*/ 865 w 1222"/>
                <a:gd name="T77" fmla="*/ 861 h 1218"/>
                <a:gd name="T78" fmla="*/ 904 w 1222"/>
                <a:gd name="T79" fmla="*/ 819 h 1218"/>
                <a:gd name="T80" fmla="*/ 942 w 1222"/>
                <a:gd name="T81" fmla="*/ 774 h 1218"/>
                <a:gd name="T82" fmla="*/ 978 w 1222"/>
                <a:gd name="T83" fmla="*/ 729 h 1218"/>
                <a:gd name="T84" fmla="*/ 1013 w 1222"/>
                <a:gd name="T85" fmla="*/ 680 h 1218"/>
                <a:gd name="T86" fmla="*/ 1045 w 1222"/>
                <a:gd name="T87" fmla="*/ 631 h 1218"/>
                <a:gd name="T88" fmla="*/ 1074 w 1222"/>
                <a:gd name="T89" fmla="*/ 581 h 1218"/>
                <a:gd name="T90" fmla="*/ 1101 w 1222"/>
                <a:gd name="T91" fmla="*/ 528 h 1218"/>
                <a:gd name="T92" fmla="*/ 1126 w 1222"/>
                <a:gd name="T93" fmla="*/ 474 h 1218"/>
                <a:gd name="T94" fmla="*/ 1148 w 1222"/>
                <a:gd name="T95" fmla="*/ 418 h 1218"/>
                <a:gd name="T96" fmla="*/ 1166 w 1222"/>
                <a:gd name="T97" fmla="*/ 362 h 1218"/>
                <a:gd name="T98" fmla="*/ 1182 w 1222"/>
                <a:gd name="T99" fmla="*/ 305 h 1218"/>
                <a:gd name="T100" fmla="*/ 1197 w 1222"/>
                <a:gd name="T101" fmla="*/ 245 h 1218"/>
                <a:gd name="T102" fmla="*/ 1208 w 1222"/>
                <a:gd name="T103" fmla="*/ 186 h 1218"/>
                <a:gd name="T104" fmla="*/ 1215 w 1222"/>
                <a:gd name="T105" fmla="*/ 124 h 1218"/>
                <a:gd name="T106" fmla="*/ 1220 w 1222"/>
                <a:gd name="T107" fmla="*/ 63 h 1218"/>
                <a:gd name="T108" fmla="*/ 1222 w 1222"/>
                <a:gd name="T109" fmla="*/ 0 h 1218"/>
                <a:gd name="T110" fmla="*/ 531 w 1222"/>
                <a:gd name="T111" fmla="*/ 0 h 121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222"/>
                <a:gd name="T169" fmla="*/ 0 h 1218"/>
                <a:gd name="T170" fmla="*/ 1222 w 1222"/>
                <a:gd name="T171" fmla="*/ 1218 h 121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222" h="1218">
                  <a:moveTo>
                    <a:pt x="531" y="0"/>
                  </a:moveTo>
                  <a:lnTo>
                    <a:pt x="531" y="0"/>
                  </a:lnTo>
                  <a:lnTo>
                    <a:pt x="529" y="36"/>
                  </a:lnTo>
                  <a:lnTo>
                    <a:pt x="525" y="70"/>
                  </a:lnTo>
                  <a:lnTo>
                    <a:pt x="520" y="104"/>
                  </a:lnTo>
                  <a:lnTo>
                    <a:pt x="513" y="137"/>
                  </a:lnTo>
                  <a:lnTo>
                    <a:pt x="504" y="169"/>
                  </a:lnTo>
                  <a:lnTo>
                    <a:pt x="493" y="200"/>
                  </a:lnTo>
                  <a:lnTo>
                    <a:pt x="480" y="229"/>
                  </a:lnTo>
                  <a:lnTo>
                    <a:pt x="466" y="256"/>
                  </a:lnTo>
                  <a:lnTo>
                    <a:pt x="316" y="256"/>
                  </a:lnTo>
                  <a:lnTo>
                    <a:pt x="316" y="422"/>
                  </a:lnTo>
                  <a:lnTo>
                    <a:pt x="316" y="422"/>
                  </a:lnTo>
                  <a:lnTo>
                    <a:pt x="282" y="447"/>
                  </a:lnTo>
                  <a:lnTo>
                    <a:pt x="246" y="467"/>
                  </a:lnTo>
                  <a:lnTo>
                    <a:pt x="208" y="485"/>
                  </a:lnTo>
                  <a:lnTo>
                    <a:pt x="170" y="501"/>
                  </a:lnTo>
                  <a:lnTo>
                    <a:pt x="130" y="514"/>
                  </a:lnTo>
                  <a:lnTo>
                    <a:pt x="89" y="523"/>
                  </a:lnTo>
                  <a:lnTo>
                    <a:pt x="45" y="528"/>
                  </a:lnTo>
                  <a:lnTo>
                    <a:pt x="0" y="530"/>
                  </a:lnTo>
                  <a:lnTo>
                    <a:pt x="0" y="1218"/>
                  </a:lnTo>
                  <a:lnTo>
                    <a:pt x="0" y="1218"/>
                  </a:lnTo>
                  <a:lnTo>
                    <a:pt x="63" y="1218"/>
                  </a:lnTo>
                  <a:lnTo>
                    <a:pt x="125" y="1213"/>
                  </a:lnTo>
                  <a:lnTo>
                    <a:pt x="186" y="1205"/>
                  </a:lnTo>
                  <a:lnTo>
                    <a:pt x="246" y="1195"/>
                  </a:lnTo>
                  <a:lnTo>
                    <a:pt x="305" y="1180"/>
                  </a:lnTo>
                  <a:lnTo>
                    <a:pt x="363" y="1164"/>
                  </a:lnTo>
                  <a:lnTo>
                    <a:pt x="421" y="1144"/>
                  </a:lnTo>
                  <a:lnTo>
                    <a:pt x="477" y="1122"/>
                  </a:lnTo>
                  <a:lnTo>
                    <a:pt x="531" y="1099"/>
                  </a:lnTo>
                  <a:lnTo>
                    <a:pt x="583" y="1072"/>
                  </a:lnTo>
                  <a:lnTo>
                    <a:pt x="634" y="1043"/>
                  </a:lnTo>
                  <a:lnTo>
                    <a:pt x="684" y="1010"/>
                  </a:lnTo>
                  <a:lnTo>
                    <a:pt x="731" y="976"/>
                  </a:lnTo>
                  <a:lnTo>
                    <a:pt x="778" y="940"/>
                  </a:lnTo>
                  <a:lnTo>
                    <a:pt x="821" y="902"/>
                  </a:lnTo>
                  <a:lnTo>
                    <a:pt x="865" y="861"/>
                  </a:lnTo>
                  <a:lnTo>
                    <a:pt x="904" y="819"/>
                  </a:lnTo>
                  <a:lnTo>
                    <a:pt x="942" y="774"/>
                  </a:lnTo>
                  <a:lnTo>
                    <a:pt x="978" y="729"/>
                  </a:lnTo>
                  <a:lnTo>
                    <a:pt x="1013" y="680"/>
                  </a:lnTo>
                  <a:lnTo>
                    <a:pt x="1045" y="631"/>
                  </a:lnTo>
                  <a:lnTo>
                    <a:pt x="1074" y="581"/>
                  </a:lnTo>
                  <a:lnTo>
                    <a:pt x="1101" y="528"/>
                  </a:lnTo>
                  <a:lnTo>
                    <a:pt x="1126" y="474"/>
                  </a:lnTo>
                  <a:lnTo>
                    <a:pt x="1148" y="418"/>
                  </a:lnTo>
                  <a:lnTo>
                    <a:pt x="1166" y="362"/>
                  </a:lnTo>
                  <a:lnTo>
                    <a:pt x="1182" y="305"/>
                  </a:lnTo>
                  <a:lnTo>
                    <a:pt x="1197" y="245"/>
                  </a:lnTo>
                  <a:lnTo>
                    <a:pt x="1208" y="186"/>
                  </a:lnTo>
                  <a:lnTo>
                    <a:pt x="1215" y="124"/>
                  </a:lnTo>
                  <a:lnTo>
                    <a:pt x="1220" y="63"/>
                  </a:lnTo>
                  <a:lnTo>
                    <a:pt x="1222" y="0"/>
                  </a:lnTo>
                  <a:lnTo>
                    <a:pt x="531" y="0"/>
                  </a:lnTo>
                  <a:close/>
                </a:path>
              </a:pathLst>
            </a:custGeom>
            <a:solidFill>
              <a:srgbClr val="A6BAB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Impact" pitchFamily="34" charset="0"/>
                <a:ea typeface="微软雅黑" pitchFamily="34" charset="-122"/>
                <a:sym typeface="Impact" pitchFamily="34" charset="0"/>
              </a:endParaRPr>
            </a:p>
          </p:txBody>
        </p:sp>
        <p:sp>
          <p:nvSpPr>
            <p:cNvPr id="17" name="Freeform 8"/>
            <p:cNvSpPr>
              <a:spLocks noChangeArrowheads="1"/>
            </p:cNvSpPr>
            <p:nvPr/>
          </p:nvSpPr>
          <p:spPr bwMode="auto">
            <a:xfrm>
              <a:off x="6002338" y="2078037"/>
              <a:ext cx="1936750" cy="1933575"/>
            </a:xfrm>
            <a:custGeom>
              <a:avLst/>
              <a:gdLst>
                <a:gd name="T0" fmla="*/ 906 w 1220"/>
                <a:gd name="T1" fmla="*/ 256 h 1218"/>
                <a:gd name="T2" fmla="*/ 761 w 1220"/>
                <a:gd name="T3" fmla="*/ 256 h 1218"/>
                <a:gd name="T4" fmla="*/ 761 w 1220"/>
                <a:gd name="T5" fmla="*/ 256 h 1218"/>
                <a:gd name="T6" fmla="*/ 745 w 1220"/>
                <a:gd name="T7" fmla="*/ 229 h 1218"/>
                <a:gd name="T8" fmla="*/ 729 w 1220"/>
                <a:gd name="T9" fmla="*/ 200 h 1218"/>
                <a:gd name="T10" fmla="*/ 716 w 1220"/>
                <a:gd name="T11" fmla="*/ 169 h 1218"/>
                <a:gd name="T12" fmla="*/ 705 w 1220"/>
                <a:gd name="T13" fmla="*/ 137 h 1218"/>
                <a:gd name="T14" fmla="*/ 698 w 1220"/>
                <a:gd name="T15" fmla="*/ 104 h 1218"/>
                <a:gd name="T16" fmla="*/ 691 w 1220"/>
                <a:gd name="T17" fmla="*/ 70 h 1218"/>
                <a:gd name="T18" fmla="*/ 689 w 1220"/>
                <a:gd name="T19" fmla="*/ 36 h 1218"/>
                <a:gd name="T20" fmla="*/ 687 w 1220"/>
                <a:gd name="T21" fmla="*/ 0 h 1218"/>
                <a:gd name="T22" fmla="*/ 0 w 1220"/>
                <a:gd name="T23" fmla="*/ 0 h 1218"/>
                <a:gd name="T24" fmla="*/ 0 w 1220"/>
                <a:gd name="T25" fmla="*/ 0 h 1218"/>
                <a:gd name="T26" fmla="*/ 0 w 1220"/>
                <a:gd name="T27" fmla="*/ 63 h 1218"/>
                <a:gd name="T28" fmla="*/ 5 w 1220"/>
                <a:gd name="T29" fmla="*/ 124 h 1218"/>
                <a:gd name="T30" fmla="*/ 12 w 1220"/>
                <a:gd name="T31" fmla="*/ 186 h 1218"/>
                <a:gd name="T32" fmla="*/ 23 w 1220"/>
                <a:gd name="T33" fmla="*/ 245 h 1218"/>
                <a:gd name="T34" fmla="*/ 38 w 1220"/>
                <a:gd name="T35" fmla="*/ 305 h 1218"/>
                <a:gd name="T36" fmla="*/ 54 w 1220"/>
                <a:gd name="T37" fmla="*/ 362 h 1218"/>
                <a:gd name="T38" fmla="*/ 72 w 1220"/>
                <a:gd name="T39" fmla="*/ 418 h 1218"/>
                <a:gd name="T40" fmla="*/ 95 w 1220"/>
                <a:gd name="T41" fmla="*/ 474 h 1218"/>
                <a:gd name="T42" fmla="*/ 119 w 1220"/>
                <a:gd name="T43" fmla="*/ 528 h 1218"/>
                <a:gd name="T44" fmla="*/ 146 w 1220"/>
                <a:gd name="T45" fmla="*/ 581 h 1218"/>
                <a:gd name="T46" fmla="*/ 175 w 1220"/>
                <a:gd name="T47" fmla="*/ 631 h 1218"/>
                <a:gd name="T48" fmla="*/ 207 w 1220"/>
                <a:gd name="T49" fmla="*/ 680 h 1218"/>
                <a:gd name="T50" fmla="*/ 241 w 1220"/>
                <a:gd name="T51" fmla="*/ 729 h 1218"/>
                <a:gd name="T52" fmla="*/ 278 w 1220"/>
                <a:gd name="T53" fmla="*/ 774 h 1218"/>
                <a:gd name="T54" fmla="*/ 315 w 1220"/>
                <a:gd name="T55" fmla="*/ 819 h 1218"/>
                <a:gd name="T56" fmla="*/ 355 w 1220"/>
                <a:gd name="T57" fmla="*/ 861 h 1218"/>
                <a:gd name="T58" fmla="*/ 398 w 1220"/>
                <a:gd name="T59" fmla="*/ 902 h 1218"/>
                <a:gd name="T60" fmla="*/ 442 w 1220"/>
                <a:gd name="T61" fmla="*/ 940 h 1218"/>
                <a:gd name="T62" fmla="*/ 489 w 1220"/>
                <a:gd name="T63" fmla="*/ 976 h 1218"/>
                <a:gd name="T64" fmla="*/ 536 w 1220"/>
                <a:gd name="T65" fmla="*/ 1010 h 1218"/>
                <a:gd name="T66" fmla="*/ 586 w 1220"/>
                <a:gd name="T67" fmla="*/ 1043 h 1218"/>
                <a:gd name="T68" fmla="*/ 637 w 1220"/>
                <a:gd name="T69" fmla="*/ 1072 h 1218"/>
                <a:gd name="T70" fmla="*/ 689 w 1220"/>
                <a:gd name="T71" fmla="*/ 1099 h 1218"/>
                <a:gd name="T72" fmla="*/ 743 w 1220"/>
                <a:gd name="T73" fmla="*/ 1122 h 1218"/>
                <a:gd name="T74" fmla="*/ 799 w 1220"/>
                <a:gd name="T75" fmla="*/ 1144 h 1218"/>
                <a:gd name="T76" fmla="*/ 855 w 1220"/>
                <a:gd name="T77" fmla="*/ 1164 h 1218"/>
                <a:gd name="T78" fmla="*/ 913 w 1220"/>
                <a:gd name="T79" fmla="*/ 1180 h 1218"/>
                <a:gd name="T80" fmla="*/ 972 w 1220"/>
                <a:gd name="T81" fmla="*/ 1195 h 1218"/>
                <a:gd name="T82" fmla="*/ 1034 w 1220"/>
                <a:gd name="T83" fmla="*/ 1205 h 1218"/>
                <a:gd name="T84" fmla="*/ 1095 w 1220"/>
                <a:gd name="T85" fmla="*/ 1213 h 1218"/>
                <a:gd name="T86" fmla="*/ 1156 w 1220"/>
                <a:gd name="T87" fmla="*/ 1218 h 1218"/>
                <a:gd name="T88" fmla="*/ 1220 w 1220"/>
                <a:gd name="T89" fmla="*/ 1218 h 1218"/>
                <a:gd name="T90" fmla="*/ 1220 w 1220"/>
                <a:gd name="T91" fmla="*/ 530 h 1218"/>
                <a:gd name="T92" fmla="*/ 1220 w 1220"/>
                <a:gd name="T93" fmla="*/ 530 h 1218"/>
                <a:gd name="T94" fmla="*/ 1176 w 1220"/>
                <a:gd name="T95" fmla="*/ 528 h 1218"/>
                <a:gd name="T96" fmla="*/ 1133 w 1220"/>
                <a:gd name="T97" fmla="*/ 523 h 1218"/>
                <a:gd name="T98" fmla="*/ 1091 w 1220"/>
                <a:gd name="T99" fmla="*/ 514 h 1218"/>
                <a:gd name="T100" fmla="*/ 1052 w 1220"/>
                <a:gd name="T101" fmla="*/ 501 h 1218"/>
                <a:gd name="T102" fmla="*/ 1014 w 1220"/>
                <a:gd name="T103" fmla="*/ 485 h 1218"/>
                <a:gd name="T104" fmla="*/ 976 w 1220"/>
                <a:gd name="T105" fmla="*/ 467 h 1218"/>
                <a:gd name="T106" fmla="*/ 940 w 1220"/>
                <a:gd name="T107" fmla="*/ 447 h 1218"/>
                <a:gd name="T108" fmla="*/ 906 w 1220"/>
                <a:gd name="T109" fmla="*/ 422 h 1218"/>
                <a:gd name="T110" fmla="*/ 906 w 1220"/>
                <a:gd name="T111" fmla="*/ 256 h 121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220"/>
                <a:gd name="T169" fmla="*/ 0 h 1218"/>
                <a:gd name="T170" fmla="*/ 1220 w 1220"/>
                <a:gd name="T171" fmla="*/ 1218 h 121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220" h="1218">
                  <a:moveTo>
                    <a:pt x="906" y="256"/>
                  </a:moveTo>
                  <a:lnTo>
                    <a:pt x="761" y="256"/>
                  </a:lnTo>
                  <a:lnTo>
                    <a:pt x="761" y="256"/>
                  </a:lnTo>
                  <a:lnTo>
                    <a:pt x="745" y="229"/>
                  </a:lnTo>
                  <a:lnTo>
                    <a:pt x="729" y="200"/>
                  </a:lnTo>
                  <a:lnTo>
                    <a:pt x="716" y="169"/>
                  </a:lnTo>
                  <a:lnTo>
                    <a:pt x="705" y="137"/>
                  </a:lnTo>
                  <a:lnTo>
                    <a:pt x="698" y="104"/>
                  </a:lnTo>
                  <a:lnTo>
                    <a:pt x="691" y="70"/>
                  </a:lnTo>
                  <a:lnTo>
                    <a:pt x="689" y="36"/>
                  </a:lnTo>
                  <a:lnTo>
                    <a:pt x="687" y="0"/>
                  </a:lnTo>
                  <a:lnTo>
                    <a:pt x="0" y="0"/>
                  </a:lnTo>
                  <a:lnTo>
                    <a:pt x="0" y="0"/>
                  </a:lnTo>
                  <a:lnTo>
                    <a:pt x="0" y="63"/>
                  </a:lnTo>
                  <a:lnTo>
                    <a:pt x="5" y="124"/>
                  </a:lnTo>
                  <a:lnTo>
                    <a:pt x="12" y="186"/>
                  </a:lnTo>
                  <a:lnTo>
                    <a:pt x="23" y="245"/>
                  </a:lnTo>
                  <a:lnTo>
                    <a:pt x="38" y="305"/>
                  </a:lnTo>
                  <a:lnTo>
                    <a:pt x="54" y="362"/>
                  </a:lnTo>
                  <a:lnTo>
                    <a:pt x="72" y="418"/>
                  </a:lnTo>
                  <a:lnTo>
                    <a:pt x="95" y="474"/>
                  </a:lnTo>
                  <a:lnTo>
                    <a:pt x="119" y="528"/>
                  </a:lnTo>
                  <a:lnTo>
                    <a:pt x="146" y="581"/>
                  </a:lnTo>
                  <a:lnTo>
                    <a:pt x="175" y="631"/>
                  </a:lnTo>
                  <a:lnTo>
                    <a:pt x="207" y="680"/>
                  </a:lnTo>
                  <a:lnTo>
                    <a:pt x="241" y="729"/>
                  </a:lnTo>
                  <a:lnTo>
                    <a:pt x="278" y="774"/>
                  </a:lnTo>
                  <a:lnTo>
                    <a:pt x="315" y="819"/>
                  </a:lnTo>
                  <a:lnTo>
                    <a:pt x="355" y="861"/>
                  </a:lnTo>
                  <a:lnTo>
                    <a:pt x="398" y="902"/>
                  </a:lnTo>
                  <a:lnTo>
                    <a:pt x="442" y="940"/>
                  </a:lnTo>
                  <a:lnTo>
                    <a:pt x="489" y="976"/>
                  </a:lnTo>
                  <a:lnTo>
                    <a:pt x="536" y="1010"/>
                  </a:lnTo>
                  <a:lnTo>
                    <a:pt x="586" y="1043"/>
                  </a:lnTo>
                  <a:lnTo>
                    <a:pt x="637" y="1072"/>
                  </a:lnTo>
                  <a:lnTo>
                    <a:pt x="689" y="1099"/>
                  </a:lnTo>
                  <a:lnTo>
                    <a:pt x="743" y="1122"/>
                  </a:lnTo>
                  <a:lnTo>
                    <a:pt x="799" y="1144"/>
                  </a:lnTo>
                  <a:lnTo>
                    <a:pt x="855" y="1164"/>
                  </a:lnTo>
                  <a:lnTo>
                    <a:pt x="913" y="1180"/>
                  </a:lnTo>
                  <a:lnTo>
                    <a:pt x="972" y="1195"/>
                  </a:lnTo>
                  <a:lnTo>
                    <a:pt x="1034" y="1205"/>
                  </a:lnTo>
                  <a:lnTo>
                    <a:pt x="1095" y="1213"/>
                  </a:lnTo>
                  <a:lnTo>
                    <a:pt x="1156" y="1218"/>
                  </a:lnTo>
                  <a:lnTo>
                    <a:pt x="1220" y="1218"/>
                  </a:lnTo>
                  <a:lnTo>
                    <a:pt x="1220" y="530"/>
                  </a:lnTo>
                  <a:lnTo>
                    <a:pt x="1220" y="530"/>
                  </a:lnTo>
                  <a:lnTo>
                    <a:pt x="1176" y="528"/>
                  </a:lnTo>
                  <a:lnTo>
                    <a:pt x="1133" y="523"/>
                  </a:lnTo>
                  <a:lnTo>
                    <a:pt x="1091" y="514"/>
                  </a:lnTo>
                  <a:lnTo>
                    <a:pt x="1052" y="501"/>
                  </a:lnTo>
                  <a:lnTo>
                    <a:pt x="1014" y="485"/>
                  </a:lnTo>
                  <a:lnTo>
                    <a:pt x="976" y="467"/>
                  </a:lnTo>
                  <a:lnTo>
                    <a:pt x="940" y="447"/>
                  </a:lnTo>
                  <a:lnTo>
                    <a:pt x="906" y="422"/>
                  </a:lnTo>
                  <a:lnTo>
                    <a:pt x="906" y="256"/>
                  </a:lnTo>
                  <a:close/>
                </a:path>
              </a:pathLst>
            </a:custGeom>
            <a:solidFill>
              <a:srgbClr val="EE906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Impact" pitchFamily="34" charset="0"/>
                <a:ea typeface="微软雅黑" pitchFamily="34" charset="-122"/>
                <a:sym typeface="Impact" pitchFamily="34" charset="0"/>
              </a:endParaRPr>
            </a:p>
          </p:txBody>
        </p:sp>
        <p:sp>
          <p:nvSpPr>
            <p:cNvPr id="18" name="Freeform 9"/>
            <p:cNvSpPr>
              <a:spLocks noChangeArrowheads="1"/>
            </p:cNvSpPr>
            <p:nvPr/>
          </p:nvSpPr>
          <p:spPr bwMode="auto">
            <a:xfrm>
              <a:off x="2970213" y="0"/>
              <a:ext cx="1928813" cy="1919287"/>
            </a:xfrm>
            <a:custGeom>
              <a:avLst/>
              <a:gdLst>
                <a:gd name="T0" fmla="*/ 1215 w 1215"/>
                <a:gd name="T1" fmla="*/ 0 h 1209"/>
                <a:gd name="T2" fmla="*/ 1215 w 1215"/>
                <a:gd name="T3" fmla="*/ 0 h 1209"/>
                <a:gd name="T4" fmla="*/ 1154 w 1215"/>
                <a:gd name="T5" fmla="*/ 2 h 1209"/>
                <a:gd name="T6" fmla="*/ 1090 w 1215"/>
                <a:gd name="T7" fmla="*/ 5 h 1209"/>
                <a:gd name="T8" fmla="*/ 1031 w 1215"/>
                <a:gd name="T9" fmla="*/ 14 h 1209"/>
                <a:gd name="T10" fmla="*/ 971 w 1215"/>
                <a:gd name="T11" fmla="*/ 25 h 1209"/>
                <a:gd name="T12" fmla="*/ 912 w 1215"/>
                <a:gd name="T13" fmla="*/ 38 h 1209"/>
                <a:gd name="T14" fmla="*/ 854 w 1215"/>
                <a:gd name="T15" fmla="*/ 54 h 1209"/>
                <a:gd name="T16" fmla="*/ 798 w 1215"/>
                <a:gd name="T17" fmla="*/ 74 h 1209"/>
                <a:gd name="T18" fmla="*/ 744 w 1215"/>
                <a:gd name="T19" fmla="*/ 96 h 1209"/>
                <a:gd name="T20" fmla="*/ 690 w 1215"/>
                <a:gd name="T21" fmla="*/ 119 h 1209"/>
                <a:gd name="T22" fmla="*/ 637 w 1215"/>
                <a:gd name="T23" fmla="*/ 146 h 1209"/>
                <a:gd name="T24" fmla="*/ 585 w 1215"/>
                <a:gd name="T25" fmla="*/ 175 h 1209"/>
                <a:gd name="T26" fmla="*/ 536 w 1215"/>
                <a:gd name="T27" fmla="*/ 208 h 1209"/>
                <a:gd name="T28" fmla="*/ 489 w 1215"/>
                <a:gd name="T29" fmla="*/ 240 h 1209"/>
                <a:gd name="T30" fmla="*/ 443 w 1215"/>
                <a:gd name="T31" fmla="*/ 276 h 1209"/>
                <a:gd name="T32" fmla="*/ 399 w 1215"/>
                <a:gd name="T33" fmla="*/ 314 h 1209"/>
                <a:gd name="T34" fmla="*/ 356 w 1215"/>
                <a:gd name="T35" fmla="*/ 354 h 1209"/>
                <a:gd name="T36" fmla="*/ 316 w 1215"/>
                <a:gd name="T37" fmla="*/ 397 h 1209"/>
                <a:gd name="T38" fmla="*/ 278 w 1215"/>
                <a:gd name="T39" fmla="*/ 440 h 1209"/>
                <a:gd name="T40" fmla="*/ 242 w 1215"/>
                <a:gd name="T41" fmla="*/ 486 h 1209"/>
                <a:gd name="T42" fmla="*/ 208 w 1215"/>
                <a:gd name="T43" fmla="*/ 534 h 1209"/>
                <a:gd name="T44" fmla="*/ 175 w 1215"/>
                <a:gd name="T45" fmla="*/ 583 h 1209"/>
                <a:gd name="T46" fmla="*/ 147 w 1215"/>
                <a:gd name="T47" fmla="*/ 634 h 1209"/>
                <a:gd name="T48" fmla="*/ 119 w 1215"/>
                <a:gd name="T49" fmla="*/ 686 h 1209"/>
                <a:gd name="T50" fmla="*/ 96 w 1215"/>
                <a:gd name="T51" fmla="*/ 738 h 1209"/>
                <a:gd name="T52" fmla="*/ 74 w 1215"/>
                <a:gd name="T53" fmla="*/ 794 h 1209"/>
                <a:gd name="T54" fmla="*/ 55 w 1215"/>
                <a:gd name="T55" fmla="*/ 850 h 1209"/>
                <a:gd name="T56" fmla="*/ 38 w 1215"/>
                <a:gd name="T57" fmla="*/ 908 h 1209"/>
                <a:gd name="T58" fmla="*/ 24 w 1215"/>
                <a:gd name="T59" fmla="*/ 966 h 1209"/>
                <a:gd name="T60" fmla="*/ 13 w 1215"/>
                <a:gd name="T61" fmla="*/ 1025 h 1209"/>
                <a:gd name="T62" fmla="*/ 6 w 1215"/>
                <a:gd name="T63" fmla="*/ 1087 h 1209"/>
                <a:gd name="T64" fmla="*/ 0 w 1215"/>
                <a:gd name="T65" fmla="*/ 1148 h 1209"/>
                <a:gd name="T66" fmla="*/ 0 w 1215"/>
                <a:gd name="T67" fmla="*/ 1209 h 1209"/>
                <a:gd name="T68" fmla="*/ 690 w 1215"/>
                <a:gd name="T69" fmla="*/ 1209 h 1209"/>
                <a:gd name="T70" fmla="*/ 690 w 1215"/>
                <a:gd name="T71" fmla="*/ 1209 h 1209"/>
                <a:gd name="T72" fmla="*/ 692 w 1215"/>
                <a:gd name="T73" fmla="*/ 1171 h 1209"/>
                <a:gd name="T74" fmla="*/ 697 w 1215"/>
                <a:gd name="T75" fmla="*/ 1134 h 1209"/>
                <a:gd name="T76" fmla="*/ 704 w 1215"/>
                <a:gd name="T77" fmla="*/ 1096 h 1209"/>
                <a:gd name="T78" fmla="*/ 713 w 1215"/>
                <a:gd name="T79" fmla="*/ 1060 h 1209"/>
                <a:gd name="T80" fmla="*/ 726 w 1215"/>
                <a:gd name="T81" fmla="*/ 1022 h 1209"/>
                <a:gd name="T82" fmla="*/ 740 w 1215"/>
                <a:gd name="T83" fmla="*/ 987 h 1209"/>
                <a:gd name="T84" fmla="*/ 758 w 1215"/>
                <a:gd name="T85" fmla="*/ 953 h 1209"/>
                <a:gd name="T86" fmla="*/ 778 w 1215"/>
                <a:gd name="T87" fmla="*/ 922 h 1209"/>
                <a:gd name="T88" fmla="*/ 930 w 1215"/>
                <a:gd name="T89" fmla="*/ 922 h 1209"/>
                <a:gd name="T90" fmla="*/ 930 w 1215"/>
                <a:gd name="T91" fmla="*/ 771 h 1209"/>
                <a:gd name="T92" fmla="*/ 930 w 1215"/>
                <a:gd name="T93" fmla="*/ 771 h 1209"/>
                <a:gd name="T94" fmla="*/ 960 w 1215"/>
                <a:gd name="T95" fmla="*/ 754 h 1209"/>
                <a:gd name="T96" fmla="*/ 995 w 1215"/>
                <a:gd name="T97" fmla="*/ 738 h 1209"/>
                <a:gd name="T98" fmla="*/ 1029 w 1215"/>
                <a:gd name="T99" fmla="*/ 724 h 1209"/>
                <a:gd name="T100" fmla="*/ 1063 w 1215"/>
                <a:gd name="T101" fmla="*/ 711 h 1209"/>
                <a:gd name="T102" fmla="*/ 1101 w 1215"/>
                <a:gd name="T103" fmla="*/ 702 h 1209"/>
                <a:gd name="T104" fmla="*/ 1137 w 1215"/>
                <a:gd name="T105" fmla="*/ 695 h 1209"/>
                <a:gd name="T106" fmla="*/ 1175 w 1215"/>
                <a:gd name="T107" fmla="*/ 690 h 1209"/>
                <a:gd name="T108" fmla="*/ 1215 w 1215"/>
                <a:gd name="T109" fmla="*/ 688 h 1209"/>
                <a:gd name="T110" fmla="*/ 1215 w 1215"/>
                <a:gd name="T111" fmla="*/ 0 h 1209"/>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215"/>
                <a:gd name="T169" fmla="*/ 0 h 1209"/>
                <a:gd name="T170" fmla="*/ 1215 w 1215"/>
                <a:gd name="T171" fmla="*/ 1209 h 1209"/>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215" h="1209">
                  <a:moveTo>
                    <a:pt x="1215" y="0"/>
                  </a:moveTo>
                  <a:lnTo>
                    <a:pt x="1215" y="0"/>
                  </a:lnTo>
                  <a:lnTo>
                    <a:pt x="1154" y="2"/>
                  </a:lnTo>
                  <a:lnTo>
                    <a:pt x="1090" y="5"/>
                  </a:lnTo>
                  <a:lnTo>
                    <a:pt x="1031" y="14"/>
                  </a:lnTo>
                  <a:lnTo>
                    <a:pt x="971" y="25"/>
                  </a:lnTo>
                  <a:lnTo>
                    <a:pt x="912" y="38"/>
                  </a:lnTo>
                  <a:lnTo>
                    <a:pt x="854" y="54"/>
                  </a:lnTo>
                  <a:lnTo>
                    <a:pt x="798" y="74"/>
                  </a:lnTo>
                  <a:lnTo>
                    <a:pt x="744" y="96"/>
                  </a:lnTo>
                  <a:lnTo>
                    <a:pt x="690" y="119"/>
                  </a:lnTo>
                  <a:lnTo>
                    <a:pt x="637" y="146"/>
                  </a:lnTo>
                  <a:lnTo>
                    <a:pt x="585" y="175"/>
                  </a:lnTo>
                  <a:lnTo>
                    <a:pt x="536" y="208"/>
                  </a:lnTo>
                  <a:lnTo>
                    <a:pt x="489" y="240"/>
                  </a:lnTo>
                  <a:lnTo>
                    <a:pt x="443" y="276"/>
                  </a:lnTo>
                  <a:lnTo>
                    <a:pt x="399" y="314"/>
                  </a:lnTo>
                  <a:lnTo>
                    <a:pt x="356" y="354"/>
                  </a:lnTo>
                  <a:lnTo>
                    <a:pt x="316" y="397"/>
                  </a:lnTo>
                  <a:lnTo>
                    <a:pt x="278" y="440"/>
                  </a:lnTo>
                  <a:lnTo>
                    <a:pt x="242" y="486"/>
                  </a:lnTo>
                  <a:lnTo>
                    <a:pt x="208" y="534"/>
                  </a:lnTo>
                  <a:lnTo>
                    <a:pt x="175" y="583"/>
                  </a:lnTo>
                  <a:lnTo>
                    <a:pt x="147" y="634"/>
                  </a:lnTo>
                  <a:lnTo>
                    <a:pt x="119" y="686"/>
                  </a:lnTo>
                  <a:lnTo>
                    <a:pt x="96" y="738"/>
                  </a:lnTo>
                  <a:lnTo>
                    <a:pt x="74" y="794"/>
                  </a:lnTo>
                  <a:lnTo>
                    <a:pt x="55" y="850"/>
                  </a:lnTo>
                  <a:lnTo>
                    <a:pt x="38" y="908"/>
                  </a:lnTo>
                  <a:lnTo>
                    <a:pt x="24" y="966"/>
                  </a:lnTo>
                  <a:lnTo>
                    <a:pt x="13" y="1025"/>
                  </a:lnTo>
                  <a:lnTo>
                    <a:pt x="6" y="1087"/>
                  </a:lnTo>
                  <a:lnTo>
                    <a:pt x="0" y="1148"/>
                  </a:lnTo>
                  <a:lnTo>
                    <a:pt x="0" y="1209"/>
                  </a:lnTo>
                  <a:lnTo>
                    <a:pt x="690" y="1209"/>
                  </a:lnTo>
                  <a:lnTo>
                    <a:pt x="690" y="1209"/>
                  </a:lnTo>
                  <a:lnTo>
                    <a:pt x="692" y="1171"/>
                  </a:lnTo>
                  <a:lnTo>
                    <a:pt x="697" y="1134"/>
                  </a:lnTo>
                  <a:lnTo>
                    <a:pt x="704" y="1096"/>
                  </a:lnTo>
                  <a:lnTo>
                    <a:pt x="713" y="1060"/>
                  </a:lnTo>
                  <a:lnTo>
                    <a:pt x="726" y="1022"/>
                  </a:lnTo>
                  <a:lnTo>
                    <a:pt x="740" y="987"/>
                  </a:lnTo>
                  <a:lnTo>
                    <a:pt x="758" y="953"/>
                  </a:lnTo>
                  <a:lnTo>
                    <a:pt x="778" y="922"/>
                  </a:lnTo>
                  <a:lnTo>
                    <a:pt x="930" y="922"/>
                  </a:lnTo>
                  <a:lnTo>
                    <a:pt x="930" y="771"/>
                  </a:lnTo>
                  <a:lnTo>
                    <a:pt x="930" y="771"/>
                  </a:lnTo>
                  <a:lnTo>
                    <a:pt x="960" y="754"/>
                  </a:lnTo>
                  <a:lnTo>
                    <a:pt x="995" y="738"/>
                  </a:lnTo>
                  <a:lnTo>
                    <a:pt x="1029" y="724"/>
                  </a:lnTo>
                  <a:lnTo>
                    <a:pt x="1063" y="711"/>
                  </a:lnTo>
                  <a:lnTo>
                    <a:pt x="1101" y="702"/>
                  </a:lnTo>
                  <a:lnTo>
                    <a:pt x="1137" y="695"/>
                  </a:lnTo>
                  <a:lnTo>
                    <a:pt x="1175" y="690"/>
                  </a:lnTo>
                  <a:lnTo>
                    <a:pt x="1215" y="688"/>
                  </a:lnTo>
                  <a:lnTo>
                    <a:pt x="1215" y="0"/>
                  </a:lnTo>
                  <a:close/>
                </a:path>
              </a:pathLst>
            </a:custGeom>
            <a:solidFill>
              <a:srgbClr val="A6BAB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Impact" pitchFamily="34" charset="0"/>
                <a:ea typeface="微软雅黑" pitchFamily="34" charset="-122"/>
                <a:sym typeface="Impact" pitchFamily="34" charset="0"/>
              </a:endParaRPr>
            </a:p>
          </p:txBody>
        </p:sp>
        <p:sp>
          <p:nvSpPr>
            <p:cNvPr id="19" name="Freeform 10"/>
            <p:cNvSpPr>
              <a:spLocks noChangeArrowheads="1"/>
            </p:cNvSpPr>
            <p:nvPr/>
          </p:nvSpPr>
          <p:spPr bwMode="auto">
            <a:xfrm>
              <a:off x="5091113" y="0"/>
              <a:ext cx="1927225" cy="1919287"/>
            </a:xfrm>
            <a:custGeom>
              <a:avLst/>
              <a:gdLst>
                <a:gd name="T0" fmla="*/ 1214 w 1214"/>
                <a:gd name="T1" fmla="*/ 1209 h 1209"/>
                <a:gd name="T2" fmla="*/ 1214 w 1214"/>
                <a:gd name="T3" fmla="*/ 1209 h 1209"/>
                <a:gd name="T4" fmla="*/ 1212 w 1214"/>
                <a:gd name="T5" fmla="*/ 1148 h 1209"/>
                <a:gd name="T6" fmla="*/ 1209 w 1214"/>
                <a:gd name="T7" fmla="*/ 1087 h 1209"/>
                <a:gd name="T8" fmla="*/ 1200 w 1214"/>
                <a:gd name="T9" fmla="*/ 1025 h 1209"/>
                <a:gd name="T10" fmla="*/ 1191 w 1214"/>
                <a:gd name="T11" fmla="*/ 966 h 1209"/>
                <a:gd name="T12" fmla="*/ 1176 w 1214"/>
                <a:gd name="T13" fmla="*/ 908 h 1209"/>
                <a:gd name="T14" fmla="*/ 1160 w 1214"/>
                <a:gd name="T15" fmla="*/ 850 h 1209"/>
                <a:gd name="T16" fmla="*/ 1140 w 1214"/>
                <a:gd name="T17" fmla="*/ 794 h 1209"/>
                <a:gd name="T18" fmla="*/ 1119 w 1214"/>
                <a:gd name="T19" fmla="*/ 738 h 1209"/>
                <a:gd name="T20" fmla="*/ 1095 w 1214"/>
                <a:gd name="T21" fmla="*/ 686 h 1209"/>
                <a:gd name="T22" fmla="*/ 1068 w 1214"/>
                <a:gd name="T23" fmla="*/ 634 h 1209"/>
                <a:gd name="T24" fmla="*/ 1037 w 1214"/>
                <a:gd name="T25" fmla="*/ 583 h 1209"/>
                <a:gd name="T26" fmla="*/ 1007 w 1214"/>
                <a:gd name="T27" fmla="*/ 534 h 1209"/>
                <a:gd name="T28" fmla="*/ 972 w 1214"/>
                <a:gd name="T29" fmla="*/ 486 h 1209"/>
                <a:gd name="T30" fmla="*/ 936 w 1214"/>
                <a:gd name="T31" fmla="*/ 440 h 1209"/>
                <a:gd name="T32" fmla="*/ 898 w 1214"/>
                <a:gd name="T33" fmla="*/ 397 h 1209"/>
                <a:gd name="T34" fmla="*/ 857 w 1214"/>
                <a:gd name="T35" fmla="*/ 354 h 1209"/>
                <a:gd name="T36" fmla="*/ 815 w 1214"/>
                <a:gd name="T37" fmla="*/ 314 h 1209"/>
                <a:gd name="T38" fmla="*/ 770 w 1214"/>
                <a:gd name="T39" fmla="*/ 276 h 1209"/>
                <a:gd name="T40" fmla="*/ 725 w 1214"/>
                <a:gd name="T41" fmla="*/ 240 h 1209"/>
                <a:gd name="T42" fmla="*/ 677 w 1214"/>
                <a:gd name="T43" fmla="*/ 208 h 1209"/>
                <a:gd name="T44" fmla="*/ 628 w 1214"/>
                <a:gd name="T45" fmla="*/ 175 h 1209"/>
                <a:gd name="T46" fmla="*/ 577 w 1214"/>
                <a:gd name="T47" fmla="*/ 146 h 1209"/>
                <a:gd name="T48" fmla="*/ 525 w 1214"/>
                <a:gd name="T49" fmla="*/ 119 h 1209"/>
                <a:gd name="T50" fmla="*/ 471 w 1214"/>
                <a:gd name="T51" fmla="*/ 96 h 1209"/>
                <a:gd name="T52" fmla="*/ 417 w 1214"/>
                <a:gd name="T53" fmla="*/ 74 h 1209"/>
                <a:gd name="T54" fmla="*/ 359 w 1214"/>
                <a:gd name="T55" fmla="*/ 54 h 1209"/>
                <a:gd name="T56" fmla="*/ 301 w 1214"/>
                <a:gd name="T57" fmla="*/ 38 h 1209"/>
                <a:gd name="T58" fmla="*/ 243 w 1214"/>
                <a:gd name="T59" fmla="*/ 25 h 1209"/>
                <a:gd name="T60" fmla="*/ 184 w 1214"/>
                <a:gd name="T61" fmla="*/ 14 h 1209"/>
                <a:gd name="T62" fmla="*/ 123 w 1214"/>
                <a:gd name="T63" fmla="*/ 5 h 1209"/>
                <a:gd name="T64" fmla="*/ 61 w 1214"/>
                <a:gd name="T65" fmla="*/ 2 h 1209"/>
                <a:gd name="T66" fmla="*/ 0 w 1214"/>
                <a:gd name="T67" fmla="*/ 0 h 1209"/>
                <a:gd name="T68" fmla="*/ 0 w 1214"/>
                <a:gd name="T69" fmla="*/ 688 h 1209"/>
                <a:gd name="T70" fmla="*/ 0 w 1214"/>
                <a:gd name="T71" fmla="*/ 688 h 1209"/>
                <a:gd name="T72" fmla="*/ 41 w 1214"/>
                <a:gd name="T73" fmla="*/ 690 h 1209"/>
                <a:gd name="T74" fmla="*/ 81 w 1214"/>
                <a:gd name="T75" fmla="*/ 695 h 1209"/>
                <a:gd name="T76" fmla="*/ 121 w 1214"/>
                <a:gd name="T77" fmla="*/ 702 h 1209"/>
                <a:gd name="T78" fmla="*/ 160 w 1214"/>
                <a:gd name="T79" fmla="*/ 713 h 1209"/>
                <a:gd name="T80" fmla="*/ 198 w 1214"/>
                <a:gd name="T81" fmla="*/ 727 h 1209"/>
                <a:gd name="T82" fmla="*/ 234 w 1214"/>
                <a:gd name="T83" fmla="*/ 744 h 1209"/>
                <a:gd name="T84" fmla="*/ 272 w 1214"/>
                <a:gd name="T85" fmla="*/ 762 h 1209"/>
                <a:gd name="T86" fmla="*/ 307 w 1214"/>
                <a:gd name="T87" fmla="*/ 783 h 1209"/>
                <a:gd name="T88" fmla="*/ 307 w 1214"/>
                <a:gd name="T89" fmla="*/ 922 h 1209"/>
                <a:gd name="T90" fmla="*/ 435 w 1214"/>
                <a:gd name="T91" fmla="*/ 922 h 1209"/>
                <a:gd name="T92" fmla="*/ 435 w 1214"/>
                <a:gd name="T93" fmla="*/ 922 h 1209"/>
                <a:gd name="T94" fmla="*/ 455 w 1214"/>
                <a:gd name="T95" fmla="*/ 953 h 1209"/>
                <a:gd name="T96" fmla="*/ 471 w 1214"/>
                <a:gd name="T97" fmla="*/ 987 h 1209"/>
                <a:gd name="T98" fmla="*/ 487 w 1214"/>
                <a:gd name="T99" fmla="*/ 1022 h 1209"/>
                <a:gd name="T100" fmla="*/ 500 w 1214"/>
                <a:gd name="T101" fmla="*/ 1060 h 1209"/>
                <a:gd name="T102" fmla="*/ 511 w 1214"/>
                <a:gd name="T103" fmla="*/ 1096 h 1209"/>
                <a:gd name="T104" fmla="*/ 518 w 1214"/>
                <a:gd name="T105" fmla="*/ 1134 h 1209"/>
                <a:gd name="T106" fmla="*/ 521 w 1214"/>
                <a:gd name="T107" fmla="*/ 1171 h 1209"/>
                <a:gd name="T108" fmla="*/ 523 w 1214"/>
                <a:gd name="T109" fmla="*/ 1209 h 1209"/>
                <a:gd name="T110" fmla="*/ 1214 w 1214"/>
                <a:gd name="T111" fmla="*/ 1209 h 1209"/>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214"/>
                <a:gd name="T169" fmla="*/ 0 h 1209"/>
                <a:gd name="T170" fmla="*/ 1214 w 1214"/>
                <a:gd name="T171" fmla="*/ 1209 h 1209"/>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214" h="1209">
                  <a:moveTo>
                    <a:pt x="1214" y="1209"/>
                  </a:moveTo>
                  <a:lnTo>
                    <a:pt x="1214" y="1209"/>
                  </a:lnTo>
                  <a:lnTo>
                    <a:pt x="1212" y="1148"/>
                  </a:lnTo>
                  <a:lnTo>
                    <a:pt x="1209" y="1087"/>
                  </a:lnTo>
                  <a:lnTo>
                    <a:pt x="1200" y="1025"/>
                  </a:lnTo>
                  <a:lnTo>
                    <a:pt x="1191" y="966"/>
                  </a:lnTo>
                  <a:lnTo>
                    <a:pt x="1176" y="908"/>
                  </a:lnTo>
                  <a:lnTo>
                    <a:pt x="1160" y="850"/>
                  </a:lnTo>
                  <a:lnTo>
                    <a:pt x="1140" y="794"/>
                  </a:lnTo>
                  <a:lnTo>
                    <a:pt x="1119" y="738"/>
                  </a:lnTo>
                  <a:lnTo>
                    <a:pt x="1095" y="686"/>
                  </a:lnTo>
                  <a:lnTo>
                    <a:pt x="1068" y="634"/>
                  </a:lnTo>
                  <a:lnTo>
                    <a:pt x="1037" y="583"/>
                  </a:lnTo>
                  <a:lnTo>
                    <a:pt x="1007" y="534"/>
                  </a:lnTo>
                  <a:lnTo>
                    <a:pt x="972" y="486"/>
                  </a:lnTo>
                  <a:lnTo>
                    <a:pt x="936" y="440"/>
                  </a:lnTo>
                  <a:lnTo>
                    <a:pt x="898" y="397"/>
                  </a:lnTo>
                  <a:lnTo>
                    <a:pt x="857" y="354"/>
                  </a:lnTo>
                  <a:lnTo>
                    <a:pt x="815" y="314"/>
                  </a:lnTo>
                  <a:lnTo>
                    <a:pt x="770" y="276"/>
                  </a:lnTo>
                  <a:lnTo>
                    <a:pt x="725" y="240"/>
                  </a:lnTo>
                  <a:lnTo>
                    <a:pt x="677" y="208"/>
                  </a:lnTo>
                  <a:lnTo>
                    <a:pt x="628" y="175"/>
                  </a:lnTo>
                  <a:lnTo>
                    <a:pt x="577" y="146"/>
                  </a:lnTo>
                  <a:lnTo>
                    <a:pt x="525" y="119"/>
                  </a:lnTo>
                  <a:lnTo>
                    <a:pt x="471" y="96"/>
                  </a:lnTo>
                  <a:lnTo>
                    <a:pt x="417" y="74"/>
                  </a:lnTo>
                  <a:lnTo>
                    <a:pt x="359" y="54"/>
                  </a:lnTo>
                  <a:lnTo>
                    <a:pt x="301" y="38"/>
                  </a:lnTo>
                  <a:lnTo>
                    <a:pt x="243" y="25"/>
                  </a:lnTo>
                  <a:lnTo>
                    <a:pt x="184" y="14"/>
                  </a:lnTo>
                  <a:lnTo>
                    <a:pt x="123" y="5"/>
                  </a:lnTo>
                  <a:lnTo>
                    <a:pt x="61" y="2"/>
                  </a:lnTo>
                  <a:lnTo>
                    <a:pt x="0" y="0"/>
                  </a:lnTo>
                  <a:lnTo>
                    <a:pt x="0" y="688"/>
                  </a:lnTo>
                  <a:lnTo>
                    <a:pt x="0" y="688"/>
                  </a:lnTo>
                  <a:lnTo>
                    <a:pt x="41" y="690"/>
                  </a:lnTo>
                  <a:lnTo>
                    <a:pt x="81" y="695"/>
                  </a:lnTo>
                  <a:lnTo>
                    <a:pt x="121" y="702"/>
                  </a:lnTo>
                  <a:lnTo>
                    <a:pt x="160" y="713"/>
                  </a:lnTo>
                  <a:lnTo>
                    <a:pt x="198" y="727"/>
                  </a:lnTo>
                  <a:lnTo>
                    <a:pt x="234" y="744"/>
                  </a:lnTo>
                  <a:lnTo>
                    <a:pt x="272" y="762"/>
                  </a:lnTo>
                  <a:lnTo>
                    <a:pt x="307" y="783"/>
                  </a:lnTo>
                  <a:lnTo>
                    <a:pt x="307" y="922"/>
                  </a:lnTo>
                  <a:lnTo>
                    <a:pt x="435" y="922"/>
                  </a:lnTo>
                  <a:lnTo>
                    <a:pt x="435" y="922"/>
                  </a:lnTo>
                  <a:lnTo>
                    <a:pt x="455" y="953"/>
                  </a:lnTo>
                  <a:lnTo>
                    <a:pt x="471" y="987"/>
                  </a:lnTo>
                  <a:lnTo>
                    <a:pt x="487" y="1022"/>
                  </a:lnTo>
                  <a:lnTo>
                    <a:pt x="500" y="1060"/>
                  </a:lnTo>
                  <a:lnTo>
                    <a:pt x="511" y="1096"/>
                  </a:lnTo>
                  <a:lnTo>
                    <a:pt x="518" y="1134"/>
                  </a:lnTo>
                  <a:lnTo>
                    <a:pt x="521" y="1171"/>
                  </a:lnTo>
                  <a:lnTo>
                    <a:pt x="523" y="1209"/>
                  </a:lnTo>
                  <a:lnTo>
                    <a:pt x="1214" y="1209"/>
                  </a:lnTo>
                  <a:close/>
                </a:path>
              </a:pathLst>
            </a:custGeom>
            <a:solidFill>
              <a:srgbClr val="4BB0D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Impact" pitchFamily="34" charset="0"/>
                <a:ea typeface="微软雅黑" pitchFamily="34" charset="-122"/>
                <a:sym typeface="Impact" pitchFamily="34" charset="0"/>
              </a:endParaRPr>
            </a:p>
          </p:txBody>
        </p:sp>
      </p:grpSp>
      <p:grpSp>
        <p:nvGrpSpPr>
          <p:cNvPr id="20" name="组合 12"/>
          <p:cNvGrpSpPr>
            <a:grpSpLocks/>
          </p:cNvGrpSpPr>
          <p:nvPr/>
        </p:nvGrpSpPr>
        <p:grpSpPr bwMode="auto">
          <a:xfrm>
            <a:off x="1788337" y="960356"/>
            <a:ext cx="1331979" cy="2004548"/>
            <a:chOff x="0" y="0"/>
            <a:chExt cx="2403475" cy="3663950"/>
          </a:xfrm>
        </p:grpSpPr>
        <p:sp>
          <p:nvSpPr>
            <p:cNvPr id="21" name="Freeform 5"/>
            <p:cNvSpPr>
              <a:spLocks noChangeArrowheads="1"/>
            </p:cNvSpPr>
            <p:nvPr/>
          </p:nvSpPr>
          <p:spPr bwMode="auto">
            <a:xfrm>
              <a:off x="695325" y="1778000"/>
              <a:ext cx="498475" cy="523875"/>
            </a:xfrm>
            <a:custGeom>
              <a:avLst/>
              <a:gdLst>
                <a:gd name="T0" fmla="*/ 0 w 314"/>
                <a:gd name="T1" fmla="*/ 230 h 330"/>
                <a:gd name="T2" fmla="*/ 0 w 314"/>
                <a:gd name="T3" fmla="*/ 230 h 330"/>
                <a:gd name="T4" fmla="*/ 16 w 314"/>
                <a:gd name="T5" fmla="*/ 244 h 330"/>
                <a:gd name="T6" fmla="*/ 40 w 314"/>
                <a:gd name="T7" fmla="*/ 262 h 330"/>
                <a:gd name="T8" fmla="*/ 56 w 314"/>
                <a:gd name="T9" fmla="*/ 274 h 330"/>
                <a:gd name="T10" fmla="*/ 72 w 314"/>
                <a:gd name="T11" fmla="*/ 290 h 330"/>
                <a:gd name="T12" fmla="*/ 90 w 314"/>
                <a:gd name="T13" fmla="*/ 308 h 330"/>
                <a:gd name="T14" fmla="*/ 108 w 314"/>
                <a:gd name="T15" fmla="*/ 330 h 330"/>
                <a:gd name="T16" fmla="*/ 314 w 314"/>
                <a:gd name="T17" fmla="*/ 88 h 330"/>
                <a:gd name="T18" fmla="*/ 108 w 314"/>
                <a:gd name="T19" fmla="*/ 0 h 330"/>
                <a:gd name="T20" fmla="*/ 0 w 314"/>
                <a:gd name="T21" fmla="*/ 230 h 33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14"/>
                <a:gd name="T34" fmla="*/ 0 h 330"/>
                <a:gd name="T35" fmla="*/ 314 w 314"/>
                <a:gd name="T36" fmla="*/ 330 h 33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14" h="330">
                  <a:moveTo>
                    <a:pt x="0" y="230"/>
                  </a:moveTo>
                  <a:lnTo>
                    <a:pt x="0" y="230"/>
                  </a:lnTo>
                  <a:lnTo>
                    <a:pt x="16" y="244"/>
                  </a:lnTo>
                  <a:lnTo>
                    <a:pt x="40" y="262"/>
                  </a:lnTo>
                  <a:lnTo>
                    <a:pt x="56" y="274"/>
                  </a:lnTo>
                  <a:lnTo>
                    <a:pt x="72" y="290"/>
                  </a:lnTo>
                  <a:lnTo>
                    <a:pt x="90" y="308"/>
                  </a:lnTo>
                  <a:lnTo>
                    <a:pt x="108" y="330"/>
                  </a:lnTo>
                  <a:lnTo>
                    <a:pt x="314" y="88"/>
                  </a:lnTo>
                  <a:lnTo>
                    <a:pt x="108" y="0"/>
                  </a:lnTo>
                  <a:lnTo>
                    <a:pt x="0" y="230"/>
                  </a:lnTo>
                  <a:close/>
                </a:path>
              </a:pathLst>
            </a:custGeom>
            <a:solidFill>
              <a:srgbClr val="4BB0D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Impact" pitchFamily="34" charset="0"/>
                <a:ea typeface="微软雅黑" pitchFamily="34" charset="-122"/>
                <a:sym typeface="Impact" pitchFamily="34" charset="0"/>
              </a:endParaRPr>
            </a:p>
          </p:txBody>
        </p:sp>
        <p:sp>
          <p:nvSpPr>
            <p:cNvPr id="22" name="Freeform 6"/>
            <p:cNvSpPr>
              <a:spLocks noChangeArrowheads="1"/>
            </p:cNvSpPr>
            <p:nvPr/>
          </p:nvSpPr>
          <p:spPr bwMode="auto">
            <a:xfrm>
              <a:off x="1193800" y="1778000"/>
              <a:ext cx="498475" cy="523875"/>
            </a:xfrm>
            <a:custGeom>
              <a:avLst/>
              <a:gdLst>
                <a:gd name="T0" fmla="*/ 314 w 314"/>
                <a:gd name="T1" fmla="*/ 230 h 330"/>
                <a:gd name="T2" fmla="*/ 204 w 314"/>
                <a:gd name="T3" fmla="*/ 0 h 330"/>
                <a:gd name="T4" fmla="*/ 0 w 314"/>
                <a:gd name="T5" fmla="*/ 88 h 330"/>
                <a:gd name="T6" fmla="*/ 204 w 314"/>
                <a:gd name="T7" fmla="*/ 330 h 330"/>
                <a:gd name="T8" fmla="*/ 204 w 314"/>
                <a:gd name="T9" fmla="*/ 330 h 330"/>
                <a:gd name="T10" fmla="*/ 224 w 314"/>
                <a:gd name="T11" fmla="*/ 308 h 330"/>
                <a:gd name="T12" fmla="*/ 242 w 314"/>
                <a:gd name="T13" fmla="*/ 290 h 330"/>
                <a:gd name="T14" fmla="*/ 272 w 314"/>
                <a:gd name="T15" fmla="*/ 262 h 330"/>
                <a:gd name="T16" fmla="*/ 296 w 314"/>
                <a:gd name="T17" fmla="*/ 244 h 330"/>
                <a:gd name="T18" fmla="*/ 314 w 314"/>
                <a:gd name="T19" fmla="*/ 230 h 330"/>
                <a:gd name="T20" fmla="*/ 314 w 314"/>
                <a:gd name="T21" fmla="*/ 230 h 33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14"/>
                <a:gd name="T34" fmla="*/ 0 h 330"/>
                <a:gd name="T35" fmla="*/ 314 w 314"/>
                <a:gd name="T36" fmla="*/ 330 h 33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14" h="330">
                  <a:moveTo>
                    <a:pt x="314" y="230"/>
                  </a:moveTo>
                  <a:lnTo>
                    <a:pt x="204" y="0"/>
                  </a:lnTo>
                  <a:lnTo>
                    <a:pt x="0" y="88"/>
                  </a:lnTo>
                  <a:lnTo>
                    <a:pt x="204" y="330"/>
                  </a:lnTo>
                  <a:lnTo>
                    <a:pt x="204" y="330"/>
                  </a:lnTo>
                  <a:lnTo>
                    <a:pt x="224" y="308"/>
                  </a:lnTo>
                  <a:lnTo>
                    <a:pt x="242" y="290"/>
                  </a:lnTo>
                  <a:lnTo>
                    <a:pt x="272" y="262"/>
                  </a:lnTo>
                  <a:lnTo>
                    <a:pt x="296" y="244"/>
                  </a:lnTo>
                  <a:lnTo>
                    <a:pt x="314" y="230"/>
                  </a:lnTo>
                  <a:lnTo>
                    <a:pt x="314" y="230"/>
                  </a:lnTo>
                  <a:close/>
                </a:path>
              </a:pathLst>
            </a:custGeom>
            <a:solidFill>
              <a:srgbClr val="4BB0D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Impact" pitchFamily="34" charset="0"/>
                <a:ea typeface="微软雅黑" pitchFamily="34" charset="-122"/>
                <a:sym typeface="Impact" pitchFamily="34" charset="0"/>
              </a:endParaRPr>
            </a:p>
          </p:txBody>
        </p:sp>
        <p:sp>
          <p:nvSpPr>
            <p:cNvPr id="23" name="Freeform 7"/>
            <p:cNvSpPr>
              <a:spLocks noChangeArrowheads="1"/>
            </p:cNvSpPr>
            <p:nvPr/>
          </p:nvSpPr>
          <p:spPr bwMode="auto">
            <a:xfrm>
              <a:off x="0" y="2212975"/>
              <a:ext cx="1114425" cy="1450975"/>
            </a:xfrm>
            <a:custGeom>
              <a:avLst/>
              <a:gdLst>
                <a:gd name="T0" fmla="*/ 454 w 702"/>
                <a:gd name="T1" fmla="*/ 366 h 914"/>
                <a:gd name="T2" fmla="*/ 362 w 702"/>
                <a:gd name="T3" fmla="*/ 308 h 914"/>
                <a:gd name="T4" fmla="*/ 420 w 702"/>
                <a:gd name="T5" fmla="*/ 308 h 914"/>
                <a:gd name="T6" fmla="*/ 362 w 702"/>
                <a:gd name="T7" fmla="*/ 276 h 914"/>
                <a:gd name="T8" fmla="*/ 384 w 702"/>
                <a:gd name="T9" fmla="*/ 0 h 914"/>
                <a:gd name="T10" fmla="*/ 384 w 702"/>
                <a:gd name="T11" fmla="*/ 0 h 914"/>
                <a:gd name="T12" fmla="*/ 358 w 702"/>
                <a:gd name="T13" fmla="*/ 10 h 914"/>
                <a:gd name="T14" fmla="*/ 330 w 702"/>
                <a:gd name="T15" fmla="*/ 18 h 914"/>
                <a:gd name="T16" fmla="*/ 298 w 702"/>
                <a:gd name="T17" fmla="*/ 24 h 914"/>
                <a:gd name="T18" fmla="*/ 282 w 702"/>
                <a:gd name="T19" fmla="*/ 26 h 914"/>
                <a:gd name="T20" fmla="*/ 264 w 702"/>
                <a:gd name="T21" fmla="*/ 28 h 914"/>
                <a:gd name="T22" fmla="*/ 264 w 702"/>
                <a:gd name="T23" fmla="*/ 28 h 914"/>
                <a:gd name="T24" fmla="*/ 238 w 702"/>
                <a:gd name="T25" fmla="*/ 30 h 914"/>
                <a:gd name="T26" fmla="*/ 212 w 702"/>
                <a:gd name="T27" fmla="*/ 36 h 914"/>
                <a:gd name="T28" fmla="*/ 186 w 702"/>
                <a:gd name="T29" fmla="*/ 46 h 914"/>
                <a:gd name="T30" fmla="*/ 162 w 702"/>
                <a:gd name="T31" fmla="*/ 60 h 914"/>
                <a:gd name="T32" fmla="*/ 140 w 702"/>
                <a:gd name="T33" fmla="*/ 76 h 914"/>
                <a:gd name="T34" fmla="*/ 118 w 702"/>
                <a:gd name="T35" fmla="*/ 96 h 914"/>
                <a:gd name="T36" fmla="*/ 98 w 702"/>
                <a:gd name="T37" fmla="*/ 120 h 914"/>
                <a:gd name="T38" fmla="*/ 78 w 702"/>
                <a:gd name="T39" fmla="*/ 146 h 914"/>
                <a:gd name="T40" fmla="*/ 62 w 702"/>
                <a:gd name="T41" fmla="*/ 174 h 914"/>
                <a:gd name="T42" fmla="*/ 46 w 702"/>
                <a:gd name="T43" fmla="*/ 204 h 914"/>
                <a:gd name="T44" fmla="*/ 32 w 702"/>
                <a:gd name="T45" fmla="*/ 238 h 914"/>
                <a:gd name="T46" fmla="*/ 20 w 702"/>
                <a:gd name="T47" fmla="*/ 272 h 914"/>
                <a:gd name="T48" fmla="*/ 12 w 702"/>
                <a:gd name="T49" fmla="*/ 310 h 914"/>
                <a:gd name="T50" fmla="*/ 6 w 702"/>
                <a:gd name="T51" fmla="*/ 348 h 914"/>
                <a:gd name="T52" fmla="*/ 0 w 702"/>
                <a:gd name="T53" fmla="*/ 388 h 914"/>
                <a:gd name="T54" fmla="*/ 0 w 702"/>
                <a:gd name="T55" fmla="*/ 428 h 914"/>
                <a:gd name="T56" fmla="*/ 0 w 702"/>
                <a:gd name="T57" fmla="*/ 700 h 914"/>
                <a:gd name="T58" fmla="*/ 0 w 702"/>
                <a:gd name="T59" fmla="*/ 700 h 914"/>
                <a:gd name="T60" fmla="*/ 0 w 702"/>
                <a:gd name="T61" fmla="*/ 718 h 914"/>
                <a:gd name="T62" fmla="*/ 4 w 702"/>
                <a:gd name="T63" fmla="*/ 736 h 914"/>
                <a:gd name="T64" fmla="*/ 12 w 702"/>
                <a:gd name="T65" fmla="*/ 752 h 914"/>
                <a:gd name="T66" fmla="*/ 20 w 702"/>
                <a:gd name="T67" fmla="*/ 766 h 914"/>
                <a:gd name="T68" fmla="*/ 30 w 702"/>
                <a:gd name="T69" fmla="*/ 780 h 914"/>
                <a:gd name="T70" fmla="*/ 44 w 702"/>
                <a:gd name="T71" fmla="*/ 794 h 914"/>
                <a:gd name="T72" fmla="*/ 58 w 702"/>
                <a:gd name="T73" fmla="*/ 806 h 914"/>
                <a:gd name="T74" fmla="*/ 74 w 702"/>
                <a:gd name="T75" fmla="*/ 818 h 914"/>
                <a:gd name="T76" fmla="*/ 92 w 702"/>
                <a:gd name="T77" fmla="*/ 828 h 914"/>
                <a:gd name="T78" fmla="*/ 112 w 702"/>
                <a:gd name="T79" fmla="*/ 838 h 914"/>
                <a:gd name="T80" fmla="*/ 156 w 702"/>
                <a:gd name="T81" fmla="*/ 856 h 914"/>
                <a:gd name="T82" fmla="*/ 204 w 702"/>
                <a:gd name="T83" fmla="*/ 870 h 914"/>
                <a:gd name="T84" fmla="*/ 256 w 702"/>
                <a:gd name="T85" fmla="*/ 882 h 914"/>
                <a:gd name="T86" fmla="*/ 310 w 702"/>
                <a:gd name="T87" fmla="*/ 892 h 914"/>
                <a:gd name="T88" fmla="*/ 368 w 702"/>
                <a:gd name="T89" fmla="*/ 900 h 914"/>
                <a:gd name="T90" fmla="*/ 424 w 702"/>
                <a:gd name="T91" fmla="*/ 906 h 914"/>
                <a:gd name="T92" fmla="*/ 482 w 702"/>
                <a:gd name="T93" fmla="*/ 910 h 914"/>
                <a:gd name="T94" fmla="*/ 592 w 702"/>
                <a:gd name="T95" fmla="*/ 914 h 914"/>
                <a:gd name="T96" fmla="*/ 688 w 702"/>
                <a:gd name="T97" fmla="*/ 914 h 914"/>
                <a:gd name="T98" fmla="*/ 688 w 702"/>
                <a:gd name="T99" fmla="*/ 914 h 914"/>
                <a:gd name="T100" fmla="*/ 688 w 702"/>
                <a:gd name="T101" fmla="*/ 898 h 914"/>
                <a:gd name="T102" fmla="*/ 690 w 702"/>
                <a:gd name="T103" fmla="*/ 886 h 914"/>
                <a:gd name="T104" fmla="*/ 694 w 702"/>
                <a:gd name="T105" fmla="*/ 878 h 914"/>
                <a:gd name="T106" fmla="*/ 702 w 702"/>
                <a:gd name="T107" fmla="*/ 868 h 914"/>
                <a:gd name="T108" fmla="*/ 702 w 702"/>
                <a:gd name="T109" fmla="*/ 868 h 914"/>
                <a:gd name="T110" fmla="*/ 632 w 702"/>
                <a:gd name="T111" fmla="*/ 712 h 914"/>
                <a:gd name="T112" fmla="*/ 560 w 702"/>
                <a:gd name="T113" fmla="*/ 556 h 914"/>
                <a:gd name="T114" fmla="*/ 528 w 702"/>
                <a:gd name="T115" fmla="*/ 488 h 914"/>
                <a:gd name="T116" fmla="*/ 498 w 702"/>
                <a:gd name="T117" fmla="*/ 430 h 914"/>
                <a:gd name="T118" fmla="*/ 472 w 702"/>
                <a:gd name="T119" fmla="*/ 390 h 914"/>
                <a:gd name="T120" fmla="*/ 462 w 702"/>
                <a:gd name="T121" fmla="*/ 374 h 914"/>
                <a:gd name="T122" fmla="*/ 454 w 702"/>
                <a:gd name="T123" fmla="*/ 366 h 914"/>
                <a:gd name="T124" fmla="*/ 454 w 702"/>
                <a:gd name="T125" fmla="*/ 366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702"/>
                <a:gd name="T190" fmla="*/ 0 h 914"/>
                <a:gd name="T191" fmla="*/ 702 w 702"/>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702" h="914">
                  <a:moveTo>
                    <a:pt x="454" y="366"/>
                  </a:moveTo>
                  <a:lnTo>
                    <a:pt x="362" y="308"/>
                  </a:lnTo>
                  <a:lnTo>
                    <a:pt x="420" y="308"/>
                  </a:lnTo>
                  <a:lnTo>
                    <a:pt x="362" y="276"/>
                  </a:lnTo>
                  <a:lnTo>
                    <a:pt x="384" y="0"/>
                  </a:lnTo>
                  <a:lnTo>
                    <a:pt x="384" y="0"/>
                  </a:lnTo>
                  <a:lnTo>
                    <a:pt x="358" y="10"/>
                  </a:lnTo>
                  <a:lnTo>
                    <a:pt x="330" y="18"/>
                  </a:lnTo>
                  <a:lnTo>
                    <a:pt x="298" y="24"/>
                  </a:lnTo>
                  <a:lnTo>
                    <a:pt x="282" y="26"/>
                  </a:lnTo>
                  <a:lnTo>
                    <a:pt x="264" y="28"/>
                  </a:lnTo>
                  <a:lnTo>
                    <a:pt x="264" y="28"/>
                  </a:lnTo>
                  <a:lnTo>
                    <a:pt x="238" y="30"/>
                  </a:lnTo>
                  <a:lnTo>
                    <a:pt x="212" y="36"/>
                  </a:lnTo>
                  <a:lnTo>
                    <a:pt x="186" y="46"/>
                  </a:lnTo>
                  <a:lnTo>
                    <a:pt x="162" y="60"/>
                  </a:lnTo>
                  <a:lnTo>
                    <a:pt x="140" y="76"/>
                  </a:lnTo>
                  <a:lnTo>
                    <a:pt x="118" y="96"/>
                  </a:lnTo>
                  <a:lnTo>
                    <a:pt x="98" y="120"/>
                  </a:lnTo>
                  <a:lnTo>
                    <a:pt x="78" y="146"/>
                  </a:lnTo>
                  <a:lnTo>
                    <a:pt x="62" y="174"/>
                  </a:lnTo>
                  <a:lnTo>
                    <a:pt x="46" y="204"/>
                  </a:lnTo>
                  <a:lnTo>
                    <a:pt x="32" y="238"/>
                  </a:lnTo>
                  <a:lnTo>
                    <a:pt x="20" y="272"/>
                  </a:lnTo>
                  <a:lnTo>
                    <a:pt x="12" y="310"/>
                  </a:lnTo>
                  <a:lnTo>
                    <a:pt x="6" y="348"/>
                  </a:lnTo>
                  <a:lnTo>
                    <a:pt x="0" y="388"/>
                  </a:lnTo>
                  <a:lnTo>
                    <a:pt x="0" y="428"/>
                  </a:lnTo>
                  <a:lnTo>
                    <a:pt x="0" y="700"/>
                  </a:lnTo>
                  <a:lnTo>
                    <a:pt x="0" y="700"/>
                  </a:lnTo>
                  <a:lnTo>
                    <a:pt x="0" y="718"/>
                  </a:lnTo>
                  <a:lnTo>
                    <a:pt x="4" y="736"/>
                  </a:lnTo>
                  <a:lnTo>
                    <a:pt x="12" y="752"/>
                  </a:lnTo>
                  <a:lnTo>
                    <a:pt x="20" y="766"/>
                  </a:lnTo>
                  <a:lnTo>
                    <a:pt x="30" y="780"/>
                  </a:lnTo>
                  <a:lnTo>
                    <a:pt x="44" y="794"/>
                  </a:lnTo>
                  <a:lnTo>
                    <a:pt x="58" y="806"/>
                  </a:lnTo>
                  <a:lnTo>
                    <a:pt x="74" y="818"/>
                  </a:lnTo>
                  <a:lnTo>
                    <a:pt x="92" y="828"/>
                  </a:lnTo>
                  <a:lnTo>
                    <a:pt x="112" y="838"/>
                  </a:lnTo>
                  <a:lnTo>
                    <a:pt x="156" y="856"/>
                  </a:lnTo>
                  <a:lnTo>
                    <a:pt x="204" y="870"/>
                  </a:lnTo>
                  <a:lnTo>
                    <a:pt x="256" y="882"/>
                  </a:lnTo>
                  <a:lnTo>
                    <a:pt x="310" y="892"/>
                  </a:lnTo>
                  <a:lnTo>
                    <a:pt x="368" y="900"/>
                  </a:lnTo>
                  <a:lnTo>
                    <a:pt x="424" y="906"/>
                  </a:lnTo>
                  <a:lnTo>
                    <a:pt x="482" y="910"/>
                  </a:lnTo>
                  <a:lnTo>
                    <a:pt x="592" y="914"/>
                  </a:lnTo>
                  <a:lnTo>
                    <a:pt x="688" y="914"/>
                  </a:lnTo>
                  <a:lnTo>
                    <a:pt x="688" y="914"/>
                  </a:lnTo>
                  <a:lnTo>
                    <a:pt x="688" y="898"/>
                  </a:lnTo>
                  <a:lnTo>
                    <a:pt x="690" y="886"/>
                  </a:lnTo>
                  <a:lnTo>
                    <a:pt x="694" y="878"/>
                  </a:lnTo>
                  <a:lnTo>
                    <a:pt x="702" y="868"/>
                  </a:lnTo>
                  <a:lnTo>
                    <a:pt x="702" y="868"/>
                  </a:lnTo>
                  <a:lnTo>
                    <a:pt x="632" y="712"/>
                  </a:lnTo>
                  <a:lnTo>
                    <a:pt x="560" y="556"/>
                  </a:lnTo>
                  <a:lnTo>
                    <a:pt x="528" y="488"/>
                  </a:lnTo>
                  <a:lnTo>
                    <a:pt x="498" y="430"/>
                  </a:lnTo>
                  <a:lnTo>
                    <a:pt x="472" y="390"/>
                  </a:lnTo>
                  <a:lnTo>
                    <a:pt x="462" y="374"/>
                  </a:lnTo>
                  <a:lnTo>
                    <a:pt x="454" y="366"/>
                  </a:lnTo>
                  <a:lnTo>
                    <a:pt x="454" y="366"/>
                  </a:lnTo>
                  <a:close/>
                </a:path>
              </a:pathLst>
            </a:custGeom>
            <a:solidFill>
              <a:srgbClr val="4BB0D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Impact" pitchFamily="34" charset="0"/>
                <a:ea typeface="微软雅黑" pitchFamily="34" charset="-122"/>
                <a:sym typeface="Impact" pitchFamily="34" charset="0"/>
              </a:endParaRPr>
            </a:p>
          </p:txBody>
        </p:sp>
        <p:sp>
          <p:nvSpPr>
            <p:cNvPr id="24" name="Freeform 8"/>
            <p:cNvSpPr>
              <a:spLocks noChangeArrowheads="1"/>
            </p:cNvSpPr>
            <p:nvPr/>
          </p:nvSpPr>
          <p:spPr bwMode="auto">
            <a:xfrm>
              <a:off x="1276350" y="2200275"/>
              <a:ext cx="1127125" cy="1463675"/>
            </a:xfrm>
            <a:custGeom>
              <a:avLst/>
              <a:gdLst>
                <a:gd name="T0" fmla="*/ 438 w 710"/>
                <a:gd name="T1" fmla="*/ 36 h 922"/>
                <a:gd name="T2" fmla="*/ 438 w 710"/>
                <a:gd name="T3" fmla="*/ 36 h 922"/>
                <a:gd name="T4" fmla="*/ 422 w 710"/>
                <a:gd name="T5" fmla="*/ 34 h 922"/>
                <a:gd name="T6" fmla="*/ 404 w 710"/>
                <a:gd name="T7" fmla="*/ 32 h 922"/>
                <a:gd name="T8" fmla="*/ 368 w 710"/>
                <a:gd name="T9" fmla="*/ 26 h 922"/>
                <a:gd name="T10" fmla="*/ 334 w 710"/>
                <a:gd name="T11" fmla="*/ 14 h 922"/>
                <a:gd name="T12" fmla="*/ 304 w 710"/>
                <a:gd name="T13" fmla="*/ 0 h 922"/>
                <a:gd name="T14" fmla="*/ 340 w 710"/>
                <a:gd name="T15" fmla="*/ 284 h 922"/>
                <a:gd name="T16" fmla="*/ 274 w 710"/>
                <a:gd name="T17" fmla="*/ 316 h 922"/>
                <a:gd name="T18" fmla="*/ 330 w 710"/>
                <a:gd name="T19" fmla="*/ 316 h 922"/>
                <a:gd name="T20" fmla="*/ 248 w 710"/>
                <a:gd name="T21" fmla="*/ 374 h 922"/>
                <a:gd name="T22" fmla="*/ 248 w 710"/>
                <a:gd name="T23" fmla="*/ 374 h 922"/>
                <a:gd name="T24" fmla="*/ 238 w 710"/>
                <a:gd name="T25" fmla="*/ 382 h 922"/>
                <a:gd name="T26" fmla="*/ 226 w 710"/>
                <a:gd name="T27" fmla="*/ 398 h 922"/>
                <a:gd name="T28" fmla="*/ 212 w 710"/>
                <a:gd name="T29" fmla="*/ 416 h 922"/>
                <a:gd name="T30" fmla="*/ 198 w 710"/>
                <a:gd name="T31" fmla="*/ 438 h 922"/>
                <a:gd name="T32" fmla="*/ 168 w 710"/>
                <a:gd name="T33" fmla="*/ 496 h 922"/>
                <a:gd name="T34" fmla="*/ 134 w 710"/>
                <a:gd name="T35" fmla="*/ 564 h 922"/>
                <a:gd name="T36" fmla="*/ 100 w 710"/>
                <a:gd name="T37" fmla="*/ 640 h 922"/>
                <a:gd name="T38" fmla="*/ 64 w 710"/>
                <a:gd name="T39" fmla="*/ 720 h 922"/>
                <a:gd name="T40" fmla="*/ 32 w 710"/>
                <a:gd name="T41" fmla="*/ 800 h 922"/>
                <a:gd name="T42" fmla="*/ 0 w 710"/>
                <a:gd name="T43" fmla="*/ 876 h 922"/>
                <a:gd name="T44" fmla="*/ 0 w 710"/>
                <a:gd name="T45" fmla="*/ 876 h 922"/>
                <a:gd name="T46" fmla="*/ 0 w 710"/>
                <a:gd name="T47" fmla="*/ 922 h 922"/>
                <a:gd name="T48" fmla="*/ 0 w 710"/>
                <a:gd name="T49" fmla="*/ 922 h 922"/>
                <a:gd name="T50" fmla="*/ 100 w 710"/>
                <a:gd name="T51" fmla="*/ 922 h 922"/>
                <a:gd name="T52" fmla="*/ 212 w 710"/>
                <a:gd name="T53" fmla="*/ 918 h 922"/>
                <a:gd name="T54" fmla="*/ 272 w 710"/>
                <a:gd name="T55" fmla="*/ 914 h 922"/>
                <a:gd name="T56" fmla="*/ 330 w 710"/>
                <a:gd name="T57" fmla="*/ 908 h 922"/>
                <a:gd name="T58" fmla="*/ 390 w 710"/>
                <a:gd name="T59" fmla="*/ 900 h 922"/>
                <a:gd name="T60" fmla="*/ 446 w 710"/>
                <a:gd name="T61" fmla="*/ 890 h 922"/>
                <a:gd name="T62" fmla="*/ 500 w 710"/>
                <a:gd name="T63" fmla="*/ 878 h 922"/>
                <a:gd name="T64" fmla="*/ 550 w 710"/>
                <a:gd name="T65" fmla="*/ 864 h 922"/>
                <a:gd name="T66" fmla="*/ 594 w 710"/>
                <a:gd name="T67" fmla="*/ 846 h 922"/>
                <a:gd name="T68" fmla="*/ 614 w 710"/>
                <a:gd name="T69" fmla="*/ 836 h 922"/>
                <a:gd name="T70" fmla="*/ 634 w 710"/>
                <a:gd name="T71" fmla="*/ 826 h 922"/>
                <a:gd name="T72" fmla="*/ 650 w 710"/>
                <a:gd name="T73" fmla="*/ 814 h 922"/>
                <a:gd name="T74" fmla="*/ 666 w 710"/>
                <a:gd name="T75" fmla="*/ 802 h 922"/>
                <a:gd name="T76" fmla="*/ 678 w 710"/>
                <a:gd name="T77" fmla="*/ 788 h 922"/>
                <a:gd name="T78" fmla="*/ 690 w 710"/>
                <a:gd name="T79" fmla="*/ 774 h 922"/>
                <a:gd name="T80" fmla="*/ 698 w 710"/>
                <a:gd name="T81" fmla="*/ 760 h 922"/>
                <a:gd name="T82" fmla="*/ 706 w 710"/>
                <a:gd name="T83" fmla="*/ 744 h 922"/>
                <a:gd name="T84" fmla="*/ 710 w 710"/>
                <a:gd name="T85" fmla="*/ 726 h 922"/>
                <a:gd name="T86" fmla="*/ 710 w 710"/>
                <a:gd name="T87" fmla="*/ 708 h 922"/>
                <a:gd name="T88" fmla="*/ 710 w 710"/>
                <a:gd name="T89" fmla="*/ 436 h 922"/>
                <a:gd name="T90" fmla="*/ 710 w 710"/>
                <a:gd name="T91" fmla="*/ 436 h 922"/>
                <a:gd name="T92" fmla="*/ 710 w 710"/>
                <a:gd name="T93" fmla="*/ 396 h 922"/>
                <a:gd name="T94" fmla="*/ 704 w 710"/>
                <a:gd name="T95" fmla="*/ 356 h 922"/>
                <a:gd name="T96" fmla="*/ 698 w 710"/>
                <a:gd name="T97" fmla="*/ 318 h 922"/>
                <a:gd name="T98" fmla="*/ 688 w 710"/>
                <a:gd name="T99" fmla="*/ 280 h 922"/>
                <a:gd name="T100" fmla="*/ 676 w 710"/>
                <a:gd name="T101" fmla="*/ 246 h 922"/>
                <a:gd name="T102" fmla="*/ 662 w 710"/>
                <a:gd name="T103" fmla="*/ 212 h 922"/>
                <a:gd name="T104" fmla="*/ 646 w 710"/>
                <a:gd name="T105" fmla="*/ 182 h 922"/>
                <a:gd name="T106" fmla="*/ 628 w 710"/>
                <a:gd name="T107" fmla="*/ 154 h 922"/>
                <a:gd name="T108" fmla="*/ 608 w 710"/>
                <a:gd name="T109" fmla="*/ 128 h 922"/>
                <a:gd name="T110" fmla="*/ 588 w 710"/>
                <a:gd name="T111" fmla="*/ 104 h 922"/>
                <a:gd name="T112" fmla="*/ 564 w 710"/>
                <a:gd name="T113" fmla="*/ 84 h 922"/>
                <a:gd name="T114" fmla="*/ 542 w 710"/>
                <a:gd name="T115" fmla="*/ 68 h 922"/>
                <a:gd name="T116" fmla="*/ 516 w 710"/>
                <a:gd name="T117" fmla="*/ 54 h 922"/>
                <a:gd name="T118" fmla="*/ 490 w 710"/>
                <a:gd name="T119" fmla="*/ 44 h 922"/>
                <a:gd name="T120" fmla="*/ 464 w 710"/>
                <a:gd name="T121" fmla="*/ 38 h 922"/>
                <a:gd name="T122" fmla="*/ 438 w 710"/>
                <a:gd name="T123" fmla="*/ 36 h 922"/>
                <a:gd name="T124" fmla="*/ 438 w 710"/>
                <a:gd name="T125" fmla="*/ 36 h 92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710"/>
                <a:gd name="T190" fmla="*/ 0 h 922"/>
                <a:gd name="T191" fmla="*/ 710 w 710"/>
                <a:gd name="T192" fmla="*/ 922 h 922"/>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710" h="922">
                  <a:moveTo>
                    <a:pt x="438" y="36"/>
                  </a:moveTo>
                  <a:lnTo>
                    <a:pt x="438" y="36"/>
                  </a:lnTo>
                  <a:lnTo>
                    <a:pt x="422" y="34"/>
                  </a:lnTo>
                  <a:lnTo>
                    <a:pt x="404" y="32"/>
                  </a:lnTo>
                  <a:lnTo>
                    <a:pt x="368" y="26"/>
                  </a:lnTo>
                  <a:lnTo>
                    <a:pt x="334" y="14"/>
                  </a:lnTo>
                  <a:lnTo>
                    <a:pt x="304" y="0"/>
                  </a:lnTo>
                  <a:lnTo>
                    <a:pt x="340" y="284"/>
                  </a:lnTo>
                  <a:lnTo>
                    <a:pt x="274" y="316"/>
                  </a:lnTo>
                  <a:lnTo>
                    <a:pt x="330" y="316"/>
                  </a:lnTo>
                  <a:lnTo>
                    <a:pt x="248" y="374"/>
                  </a:lnTo>
                  <a:lnTo>
                    <a:pt x="248" y="374"/>
                  </a:lnTo>
                  <a:lnTo>
                    <a:pt x="238" y="382"/>
                  </a:lnTo>
                  <a:lnTo>
                    <a:pt x="226" y="398"/>
                  </a:lnTo>
                  <a:lnTo>
                    <a:pt x="212" y="416"/>
                  </a:lnTo>
                  <a:lnTo>
                    <a:pt x="198" y="438"/>
                  </a:lnTo>
                  <a:lnTo>
                    <a:pt x="168" y="496"/>
                  </a:lnTo>
                  <a:lnTo>
                    <a:pt x="134" y="564"/>
                  </a:lnTo>
                  <a:lnTo>
                    <a:pt x="100" y="640"/>
                  </a:lnTo>
                  <a:lnTo>
                    <a:pt x="64" y="720"/>
                  </a:lnTo>
                  <a:lnTo>
                    <a:pt x="32" y="800"/>
                  </a:lnTo>
                  <a:lnTo>
                    <a:pt x="0" y="876"/>
                  </a:lnTo>
                  <a:lnTo>
                    <a:pt x="0" y="876"/>
                  </a:lnTo>
                  <a:lnTo>
                    <a:pt x="0" y="922"/>
                  </a:lnTo>
                  <a:lnTo>
                    <a:pt x="0" y="922"/>
                  </a:lnTo>
                  <a:lnTo>
                    <a:pt x="100" y="922"/>
                  </a:lnTo>
                  <a:lnTo>
                    <a:pt x="212" y="918"/>
                  </a:lnTo>
                  <a:lnTo>
                    <a:pt x="272" y="914"/>
                  </a:lnTo>
                  <a:lnTo>
                    <a:pt x="330" y="908"/>
                  </a:lnTo>
                  <a:lnTo>
                    <a:pt x="390" y="900"/>
                  </a:lnTo>
                  <a:lnTo>
                    <a:pt x="446" y="890"/>
                  </a:lnTo>
                  <a:lnTo>
                    <a:pt x="500" y="878"/>
                  </a:lnTo>
                  <a:lnTo>
                    <a:pt x="550" y="864"/>
                  </a:lnTo>
                  <a:lnTo>
                    <a:pt x="594" y="846"/>
                  </a:lnTo>
                  <a:lnTo>
                    <a:pt x="614" y="836"/>
                  </a:lnTo>
                  <a:lnTo>
                    <a:pt x="634" y="826"/>
                  </a:lnTo>
                  <a:lnTo>
                    <a:pt x="650" y="814"/>
                  </a:lnTo>
                  <a:lnTo>
                    <a:pt x="666" y="802"/>
                  </a:lnTo>
                  <a:lnTo>
                    <a:pt x="678" y="788"/>
                  </a:lnTo>
                  <a:lnTo>
                    <a:pt x="690" y="774"/>
                  </a:lnTo>
                  <a:lnTo>
                    <a:pt x="698" y="760"/>
                  </a:lnTo>
                  <a:lnTo>
                    <a:pt x="706" y="744"/>
                  </a:lnTo>
                  <a:lnTo>
                    <a:pt x="710" y="726"/>
                  </a:lnTo>
                  <a:lnTo>
                    <a:pt x="710" y="708"/>
                  </a:lnTo>
                  <a:lnTo>
                    <a:pt x="710" y="436"/>
                  </a:lnTo>
                  <a:lnTo>
                    <a:pt x="710" y="436"/>
                  </a:lnTo>
                  <a:lnTo>
                    <a:pt x="710" y="396"/>
                  </a:lnTo>
                  <a:lnTo>
                    <a:pt x="704" y="356"/>
                  </a:lnTo>
                  <a:lnTo>
                    <a:pt x="698" y="318"/>
                  </a:lnTo>
                  <a:lnTo>
                    <a:pt x="688" y="280"/>
                  </a:lnTo>
                  <a:lnTo>
                    <a:pt x="676" y="246"/>
                  </a:lnTo>
                  <a:lnTo>
                    <a:pt x="662" y="212"/>
                  </a:lnTo>
                  <a:lnTo>
                    <a:pt x="646" y="182"/>
                  </a:lnTo>
                  <a:lnTo>
                    <a:pt x="628" y="154"/>
                  </a:lnTo>
                  <a:lnTo>
                    <a:pt x="608" y="128"/>
                  </a:lnTo>
                  <a:lnTo>
                    <a:pt x="588" y="104"/>
                  </a:lnTo>
                  <a:lnTo>
                    <a:pt x="564" y="84"/>
                  </a:lnTo>
                  <a:lnTo>
                    <a:pt x="542" y="68"/>
                  </a:lnTo>
                  <a:lnTo>
                    <a:pt x="516" y="54"/>
                  </a:lnTo>
                  <a:lnTo>
                    <a:pt x="490" y="44"/>
                  </a:lnTo>
                  <a:lnTo>
                    <a:pt x="464" y="38"/>
                  </a:lnTo>
                  <a:lnTo>
                    <a:pt x="438" y="36"/>
                  </a:lnTo>
                  <a:lnTo>
                    <a:pt x="438" y="36"/>
                  </a:lnTo>
                  <a:close/>
                </a:path>
              </a:pathLst>
            </a:custGeom>
            <a:solidFill>
              <a:srgbClr val="4BB0D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Impact" pitchFamily="34" charset="0"/>
                <a:ea typeface="微软雅黑" pitchFamily="34" charset="-122"/>
                <a:sym typeface="Impact" pitchFamily="34" charset="0"/>
              </a:endParaRPr>
            </a:p>
          </p:txBody>
        </p:sp>
        <p:sp>
          <p:nvSpPr>
            <p:cNvPr id="25" name="Freeform 9"/>
            <p:cNvSpPr>
              <a:spLocks noChangeArrowheads="1"/>
            </p:cNvSpPr>
            <p:nvPr/>
          </p:nvSpPr>
          <p:spPr bwMode="auto">
            <a:xfrm>
              <a:off x="609600" y="2178050"/>
              <a:ext cx="1149350" cy="1485900"/>
            </a:xfrm>
            <a:custGeom>
              <a:avLst/>
              <a:gdLst>
                <a:gd name="T0" fmla="*/ 384 w 724"/>
                <a:gd name="T1" fmla="*/ 878 h 936"/>
                <a:gd name="T2" fmla="*/ 476 w 724"/>
                <a:gd name="T3" fmla="*/ 672 h 936"/>
                <a:gd name="T4" fmla="*/ 552 w 724"/>
                <a:gd name="T5" fmla="*/ 514 h 936"/>
                <a:gd name="T6" fmla="*/ 606 w 724"/>
                <a:gd name="T7" fmla="*/ 420 h 936"/>
                <a:gd name="T8" fmla="*/ 636 w 724"/>
                <a:gd name="T9" fmla="*/ 380 h 936"/>
                <a:gd name="T10" fmla="*/ 564 w 724"/>
                <a:gd name="T11" fmla="*/ 370 h 936"/>
                <a:gd name="T12" fmla="*/ 694 w 724"/>
                <a:gd name="T13" fmla="*/ 0 h 936"/>
                <a:gd name="T14" fmla="*/ 684 w 724"/>
                <a:gd name="T15" fmla="*/ 8 h 936"/>
                <a:gd name="T16" fmla="*/ 632 w 724"/>
                <a:gd name="T17" fmla="*/ 52 h 936"/>
                <a:gd name="T18" fmla="*/ 584 w 724"/>
                <a:gd name="T19" fmla="*/ 104 h 936"/>
                <a:gd name="T20" fmla="*/ 530 w 724"/>
                <a:gd name="T21" fmla="*/ 180 h 936"/>
                <a:gd name="T22" fmla="*/ 474 w 724"/>
                <a:gd name="T23" fmla="*/ 278 h 936"/>
                <a:gd name="T24" fmla="*/ 424 w 724"/>
                <a:gd name="T25" fmla="*/ 400 h 936"/>
                <a:gd name="T26" fmla="*/ 392 w 724"/>
                <a:gd name="T27" fmla="*/ 512 h 936"/>
                <a:gd name="T28" fmla="*/ 374 w 724"/>
                <a:gd name="T29" fmla="*/ 594 h 936"/>
                <a:gd name="T30" fmla="*/ 368 w 724"/>
                <a:gd name="T31" fmla="*/ 638 h 936"/>
                <a:gd name="T32" fmla="*/ 336 w 724"/>
                <a:gd name="T33" fmla="*/ 486 h 936"/>
                <a:gd name="T34" fmla="*/ 292 w 724"/>
                <a:gd name="T35" fmla="*/ 356 h 936"/>
                <a:gd name="T36" fmla="*/ 242 w 724"/>
                <a:gd name="T37" fmla="*/ 248 h 936"/>
                <a:gd name="T38" fmla="*/ 190 w 724"/>
                <a:gd name="T39" fmla="*/ 162 h 936"/>
                <a:gd name="T40" fmla="*/ 140 w 724"/>
                <a:gd name="T41" fmla="*/ 96 h 936"/>
                <a:gd name="T42" fmla="*/ 96 w 724"/>
                <a:gd name="T43" fmla="*/ 48 h 936"/>
                <a:gd name="T44" fmla="*/ 44 w 724"/>
                <a:gd name="T45" fmla="*/ 0 h 936"/>
                <a:gd name="T46" fmla="*/ 44 w 724"/>
                <a:gd name="T47" fmla="*/ 0 h 936"/>
                <a:gd name="T48" fmla="*/ 36 w 724"/>
                <a:gd name="T49" fmla="*/ 0 h 936"/>
                <a:gd name="T50" fmla="*/ 0 w 724"/>
                <a:gd name="T51" fmla="*/ 284 h 936"/>
                <a:gd name="T52" fmla="*/ 80 w 724"/>
                <a:gd name="T53" fmla="*/ 370 h 936"/>
                <a:gd name="T54" fmla="*/ 92 w 724"/>
                <a:gd name="T55" fmla="*/ 380 h 936"/>
                <a:gd name="T56" fmla="*/ 122 w 724"/>
                <a:gd name="T57" fmla="*/ 420 h 936"/>
                <a:gd name="T58" fmla="*/ 176 w 724"/>
                <a:gd name="T59" fmla="*/ 514 h 936"/>
                <a:gd name="T60" fmla="*/ 250 w 724"/>
                <a:gd name="T61" fmla="*/ 672 h 936"/>
                <a:gd name="T62" fmla="*/ 342 w 724"/>
                <a:gd name="T63" fmla="*/ 878 h 936"/>
                <a:gd name="T64" fmla="*/ 342 w 724"/>
                <a:gd name="T65" fmla="*/ 936 h 936"/>
                <a:gd name="T66" fmla="*/ 384 w 724"/>
                <a:gd name="T67" fmla="*/ 936 h 936"/>
                <a:gd name="T68" fmla="*/ 384 w 724"/>
                <a:gd name="T69" fmla="*/ 878 h 9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724"/>
                <a:gd name="T106" fmla="*/ 0 h 936"/>
                <a:gd name="T107" fmla="*/ 724 w 724"/>
                <a:gd name="T108" fmla="*/ 936 h 9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724" h="936">
                  <a:moveTo>
                    <a:pt x="384" y="878"/>
                  </a:moveTo>
                  <a:lnTo>
                    <a:pt x="384" y="878"/>
                  </a:lnTo>
                  <a:lnTo>
                    <a:pt x="440" y="750"/>
                  </a:lnTo>
                  <a:lnTo>
                    <a:pt x="476" y="672"/>
                  </a:lnTo>
                  <a:lnTo>
                    <a:pt x="514" y="592"/>
                  </a:lnTo>
                  <a:lnTo>
                    <a:pt x="552" y="514"/>
                  </a:lnTo>
                  <a:lnTo>
                    <a:pt x="590" y="448"/>
                  </a:lnTo>
                  <a:lnTo>
                    <a:pt x="606" y="420"/>
                  </a:lnTo>
                  <a:lnTo>
                    <a:pt x="622" y="398"/>
                  </a:lnTo>
                  <a:lnTo>
                    <a:pt x="636" y="380"/>
                  </a:lnTo>
                  <a:lnTo>
                    <a:pt x="648" y="370"/>
                  </a:lnTo>
                  <a:lnTo>
                    <a:pt x="564" y="370"/>
                  </a:lnTo>
                  <a:lnTo>
                    <a:pt x="724" y="284"/>
                  </a:lnTo>
                  <a:lnTo>
                    <a:pt x="694" y="0"/>
                  </a:lnTo>
                  <a:lnTo>
                    <a:pt x="694" y="0"/>
                  </a:lnTo>
                  <a:lnTo>
                    <a:pt x="684" y="8"/>
                  </a:lnTo>
                  <a:lnTo>
                    <a:pt x="654" y="32"/>
                  </a:lnTo>
                  <a:lnTo>
                    <a:pt x="632" y="52"/>
                  </a:lnTo>
                  <a:lnTo>
                    <a:pt x="610" y="76"/>
                  </a:lnTo>
                  <a:lnTo>
                    <a:pt x="584" y="104"/>
                  </a:lnTo>
                  <a:lnTo>
                    <a:pt x="558" y="138"/>
                  </a:lnTo>
                  <a:lnTo>
                    <a:pt x="530" y="180"/>
                  </a:lnTo>
                  <a:lnTo>
                    <a:pt x="502" y="226"/>
                  </a:lnTo>
                  <a:lnTo>
                    <a:pt x="474" y="278"/>
                  </a:lnTo>
                  <a:lnTo>
                    <a:pt x="448" y="336"/>
                  </a:lnTo>
                  <a:lnTo>
                    <a:pt x="424" y="400"/>
                  </a:lnTo>
                  <a:lnTo>
                    <a:pt x="402" y="474"/>
                  </a:lnTo>
                  <a:lnTo>
                    <a:pt x="392" y="512"/>
                  </a:lnTo>
                  <a:lnTo>
                    <a:pt x="384" y="552"/>
                  </a:lnTo>
                  <a:lnTo>
                    <a:pt x="374" y="594"/>
                  </a:lnTo>
                  <a:lnTo>
                    <a:pt x="368" y="638"/>
                  </a:lnTo>
                  <a:lnTo>
                    <a:pt x="368" y="638"/>
                  </a:lnTo>
                  <a:lnTo>
                    <a:pt x="354" y="560"/>
                  </a:lnTo>
                  <a:lnTo>
                    <a:pt x="336" y="486"/>
                  </a:lnTo>
                  <a:lnTo>
                    <a:pt x="316" y="418"/>
                  </a:lnTo>
                  <a:lnTo>
                    <a:pt x="292" y="356"/>
                  </a:lnTo>
                  <a:lnTo>
                    <a:pt x="268" y="300"/>
                  </a:lnTo>
                  <a:lnTo>
                    <a:pt x="242" y="248"/>
                  </a:lnTo>
                  <a:lnTo>
                    <a:pt x="216" y="202"/>
                  </a:lnTo>
                  <a:lnTo>
                    <a:pt x="190" y="162"/>
                  </a:lnTo>
                  <a:lnTo>
                    <a:pt x="164" y="126"/>
                  </a:lnTo>
                  <a:lnTo>
                    <a:pt x="140" y="96"/>
                  </a:lnTo>
                  <a:lnTo>
                    <a:pt x="118" y="68"/>
                  </a:lnTo>
                  <a:lnTo>
                    <a:pt x="96" y="48"/>
                  </a:lnTo>
                  <a:lnTo>
                    <a:pt x="62" y="16"/>
                  </a:lnTo>
                  <a:lnTo>
                    <a:pt x="44" y="0"/>
                  </a:lnTo>
                  <a:lnTo>
                    <a:pt x="44" y="0"/>
                  </a:lnTo>
                  <a:lnTo>
                    <a:pt x="44" y="0"/>
                  </a:lnTo>
                  <a:lnTo>
                    <a:pt x="36" y="0"/>
                  </a:lnTo>
                  <a:lnTo>
                    <a:pt x="36" y="0"/>
                  </a:lnTo>
                  <a:lnTo>
                    <a:pt x="36" y="0"/>
                  </a:lnTo>
                  <a:lnTo>
                    <a:pt x="0" y="284"/>
                  </a:lnTo>
                  <a:lnTo>
                    <a:pt x="162" y="370"/>
                  </a:lnTo>
                  <a:lnTo>
                    <a:pt x="80" y="370"/>
                  </a:lnTo>
                  <a:lnTo>
                    <a:pt x="80" y="370"/>
                  </a:lnTo>
                  <a:lnTo>
                    <a:pt x="92" y="380"/>
                  </a:lnTo>
                  <a:lnTo>
                    <a:pt x="106" y="398"/>
                  </a:lnTo>
                  <a:lnTo>
                    <a:pt x="122" y="420"/>
                  </a:lnTo>
                  <a:lnTo>
                    <a:pt x="140" y="448"/>
                  </a:lnTo>
                  <a:lnTo>
                    <a:pt x="176" y="514"/>
                  </a:lnTo>
                  <a:lnTo>
                    <a:pt x="214" y="592"/>
                  </a:lnTo>
                  <a:lnTo>
                    <a:pt x="250" y="672"/>
                  </a:lnTo>
                  <a:lnTo>
                    <a:pt x="286" y="750"/>
                  </a:lnTo>
                  <a:lnTo>
                    <a:pt x="342" y="878"/>
                  </a:lnTo>
                  <a:lnTo>
                    <a:pt x="342" y="878"/>
                  </a:lnTo>
                  <a:lnTo>
                    <a:pt x="342" y="936"/>
                  </a:lnTo>
                  <a:lnTo>
                    <a:pt x="368" y="936"/>
                  </a:lnTo>
                  <a:lnTo>
                    <a:pt x="384" y="936"/>
                  </a:lnTo>
                  <a:lnTo>
                    <a:pt x="384" y="936"/>
                  </a:lnTo>
                  <a:lnTo>
                    <a:pt x="384" y="878"/>
                  </a:lnTo>
                  <a:lnTo>
                    <a:pt x="384" y="878"/>
                  </a:lnTo>
                  <a:close/>
                </a:path>
              </a:pathLst>
            </a:custGeom>
            <a:solidFill>
              <a:srgbClr val="4BB0D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Impact" pitchFamily="34" charset="0"/>
                <a:ea typeface="微软雅黑" pitchFamily="34" charset="-122"/>
                <a:sym typeface="Impact" pitchFamily="34" charset="0"/>
              </a:endParaRPr>
            </a:p>
          </p:txBody>
        </p:sp>
        <p:sp>
          <p:nvSpPr>
            <p:cNvPr id="26" name="Freeform 10"/>
            <p:cNvSpPr>
              <a:spLocks noChangeArrowheads="1"/>
            </p:cNvSpPr>
            <p:nvPr/>
          </p:nvSpPr>
          <p:spPr bwMode="auto">
            <a:xfrm>
              <a:off x="1012825" y="1987550"/>
              <a:ext cx="352425" cy="352425"/>
            </a:xfrm>
            <a:custGeom>
              <a:avLst/>
              <a:gdLst>
                <a:gd name="T0" fmla="*/ 114 w 222"/>
                <a:gd name="T1" fmla="*/ 0 h 222"/>
                <a:gd name="T2" fmla="*/ 0 w 222"/>
                <a:gd name="T3" fmla="*/ 134 h 222"/>
                <a:gd name="T4" fmla="*/ 114 w 222"/>
                <a:gd name="T5" fmla="*/ 222 h 222"/>
                <a:gd name="T6" fmla="*/ 222 w 222"/>
                <a:gd name="T7" fmla="*/ 134 h 222"/>
                <a:gd name="T8" fmla="*/ 114 w 222"/>
                <a:gd name="T9" fmla="*/ 0 h 222"/>
                <a:gd name="T10" fmla="*/ 0 60000 65536"/>
                <a:gd name="T11" fmla="*/ 0 60000 65536"/>
                <a:gd name="T12" fmla="*/ 0 60000 65536"/>
                <a:gd name="T13" fmla="*/ 0 60000 65536"/>
                <a:gd name="T14" fmla="*/ 0 60000 65536"/>
                <a:gd name="T15" fmla="*/ 0 w 222"/>
                <a:gd name="T16" fmla="*/ 0 h 222"/>
                <a:gd name="T17" fmla="*/ 222 w 222"/>
                <a:gd name="T18" fmla="*/ 222 h 222"/>
              </a:gdLst>
              <a:ahLst/>
              <a:cxnLst>
                <a:cxn ang="T10">
                  <a:pos x="T0" y="T1"/>
                </a:cxn>
                <a:cxn ang="T11">
                  <a:pos x="T2" y="T3"/>
                </a:cxn>
                <a:cxn ang="T12">
                  <a:pos x="T4" y="T5"/>
                </a:cxn>
                <a:cxn ang="T13">
                  <a:pos x="T6" y="T7"/>
                </a:cxn>
                <a:cxn ang="T14">
                  <a:pos x="T8" y="T9"/>
                </a:cxn>
              </a:cxnLst>
              <a:rect l="T15" t="T16" r="T17" b="T18"/>
              <a:pathLst>
                <a:path w="222" h="222">
                  <a:moveTo>
                    <a:pt x="114" y="0"/>
                  </a:moveTo>
                  <a:lnTo>
                    <a:pt x="0" y="134"/>
                  </a:lnTo>
                  <a:lnTo>
                    <a:pt x="114" y="222"/>
                  </a:lnTo>
                  <a:lnTo>
                    <a:pt x="222" y="134"/>
                  </a:lnTo>
                  <a:lnTo>
                    <a:pt x="114" y="0"/>
                  </a:lnTo>
                  <a:close/>
                </a:path>
              </a:pathLst>
            </a:custGeom>
            <a:solidFill>
              <a:srgbClr val="4BB0D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Impact" pitchFamily="34" charset="0"/>
                <a:ea typeface="微软雅黑" pitchFamily="34" charset="-122"/>
                <a:sym typeface="Impact" pitchFamily="34" charset="0"/>
              </a:endParaRPr>
            </a:p>
          </p:txBody>
        </p:sp>
        <p:sp>
          <p:nvSpPr>
            <p:cNvPr id="27" name="Freeform 11"/>
            <p:cNvSpPr>
              <a:spLocks noChangeArrowheads="1"/>
            </p:cNvSpPr>
            <p:nvPr/>
          </p:nvSpPr>
          <p:spPr bwMode="auto">
            <a:xfrm>
              <a:off x="1276350" y="2232025"/>
              <a:ext cx="203200" cy="282575"/>
            </a:xfrm>
            <a:custGeom>
              <a:avLst/>
              <a:gdLst>
                <a:gd name="T0" fmla="*/ 128 w 128"/>
                <a:gd name="T1" fmla="*/ 68 h 178"/>
                <a:gd name="T2" fmla="*/ 78 w 128"/>
                <a:gd name="T3" fmla="*/ 0 h 178"/>
                <a:gd name="T4" fmla="*/ 0 w 128"/>
                <a:gd name="T5" fmla="*/ 68 h 178"/>
                <a:gd name="T6" fmla="*/ 70 w 128"/>
                <a:gd name="T7" fmla="*/ 108 h 178"/>
                <a:gd name="T8" fmla="*/ 70 w 128"/>
                <a:gd name="T9" fmla="*/ 178 h 178"/>
                <a:gd name="T10" fmla="*/ 70 w 128"/>
                <a:gd name="T11" fmla="*/ 178 h 178"/>
                <a:gd name="T12" fmla="*/ 84 w 128"/>
                <a:gd name="T13" fmla="*/ 146 h 178"/>
                <a:gd name="T14" fmla="*/ 98 w 128"/>
                <a:gd name="T15" fmla="*/ 118 h 178"/>
                <a:gd name="T16" fmla="*/ 112 w 128"/>
                <a:gd name="T17" fmla="*/ 92 h 178"/>
                <a:gd name="T18" fmla="*/ 128 w 128"/>
                <a:gd name="T19" fmla="*/ 68 h 178"/>
                <a:gd name="T20" fmla="*/ 128 w 128"/>
                <a:gd name="T21" fmla="*/ 68 h 17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28"/>
                <a:gd name="T34" fmla="*/ 0 h 178"/>
                <a:gd name="T35" fmla="*/ 128 w 128"/>
                <a:gd name="T36" fmla="*/ 178 h 17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28" h="178">
                  <a:moveTo>
                    <a:pt x="128" y="68"/>
                  </a:moveTo>
                  <a:lnTo>
                    <a:pt x="78" y="0"/>
                  </a:lnTo>
                  <a:lnTo>
                    <a:pt x="0" y="68"/>
                  </a:lnTo>
                  <a:lnTo>
                    <a:pt x="70" y="108"/>
                  </a:lnTo>
                  <a:lnTo>
                    <a:pt x="70" y="178"/>
                  </a:lnTo>
                  <a:lnTo>
                    <a:pt x="70" y="178"/>
                  </a:lnTo>
                  <a:lnTo>
                    <a:pt x="84" y="146"/>
                  </a:lnTo>
                  <a:lnTo>
                    <a:pt x="98" y="118"/>
                  </a:lnTo>
                  <a:lnTo>
                    <a:pt x="112" y="92"/>
                  </a:lnTo>
                  <a:lnTo>
                    <a:pt x="128" y="68"/>
                  </a:lnTo>
                  <a:lnTo>
                    <a:pt x="128" y="68"/>
                  </a:lnTo>
                  <a:close/>
                </a:path>
              </a:pathLst>
            </a:custGeom>
            <a:solidFill>
              <a:srgbClr val="4BB0D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Impact" pitchFamily="34" charset="0"/>
                <a:ea typeface="微软雅黑" pitchFamily="34" charset="-122"/>
                <a:sym typeface="Impact" pitchFamily="34" charset="0"/>
              </a:endParaRPr>
            </a:p>
          </p:txBody>
        </p:sp>
        <p:sp>
          <p:nvSpPr>
            <p:cNvPr id="28" name="Freeform 12"/>
            <p:cNvSpPr>
              <a:spLocks noChangeArrowheads="1"/>
            </p:cNvSpPr>
            <p:nvPr/>
          </p:nvSpPr>
          <p:spPr bwMode="auto">
            <a:xfrm>
              <a:off x="889000" y="2232025"/>
              <a:ext cx="225425" cy="254000"/>
            </a:xfrm>
            <a:custGeom>
              <a:avLst/>
              <a:gdLst>
                <a:gd name="T0" fmla="*/ 56 w 142"/>
                <a:gd name="T1" fmla="*/ 0 h 160"/>
                <a:gd name="T2" fmla="*/ 0 w 142"/>
                <a:gd name="T3" fmla="*/ 68 h 160"/>
                <a:gd name="T4" fmla="*/ 0 w 142"/>
                <a:gd name="T5" fmla="*/ 68 h 160"/>
                <a:gd name="T6" fmla="*/ 18 w 142"/>
                <a:gd name="T7" fmla="*/ 88 h 160"/>
                <a:gd name="T8" fmla="*/ 36 w 142"/>
                <a:gd name="T9" fmla="*/ 110 h 160"/>
                <a:gd name="T10" fmla="*/ 52 w 142"/>
                <a:gd name="T11" fmla="*/ 134 h 160"/>
                <a:gd name="T12" fmla="*/ 70 w 142"/>
                <a:gd name="T13" fmla="*/ 160 h 160"/>
                <a:gd name="T14" fmla="*/ 56 w 142"/>
                <a:gd name="T15" fmla="*/ 122 h 160"/>
                <a:gd name="T16" fmla="*/ 142 w 142"/>
                <a:gd name="T17" fmla="*/ 68 h 160"/>
                <a:gd name="T18" fmla="*/ 56 w 142"/>
                <a:gd name="T19" fmla="*/ 0 h 1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42"/>
                <a:gd name="T31" fmla="*/ 0 h 160"/>
                <a:gd name="T32" fmla="*/ 142 w 142"/>
                <a:gd name="T33" fmla="*/ 160 h 16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42" h="160">
                  <a:moveTo>
                    <a:pt x="56" y="0"/>
                  </a:moveTo>
                  <a:lnTo>
                    <a:pt x="0" y="68"/>
                  </a:lnTo>
                  <a:lnTo>
                    <a:pt x="0" y="68"/>
                  </a:lnTo>
                  <a:lnTo>
                    <a:pt x="18" y="88"/>
                  </a:lnTo>
                  <a:lnTo>
                    <a:pt x="36" y="110"/>
                  </a:lnTo>
                  <a:lnTo>
                    <a:pt x="52" y="134"/>
                  </a:lnTo>
                  <a:lnTo>
                    <a:pt x="70" y="160"/>
                  </a:lnTo>
                  <a:lnTo>
                    <a:pt x="56" y="122"/>
                  </a:lnTo>
                  <a:lnTo>
                    <a:pt x="142" y="68"/>
                  </a:lnTo>
                  <a:lnTo>
                    <a:pt x="56" y="0"/>
                  </a:lnTo>
                  <a:close/>
                </a:path>
              </a:pathLst>
            </a:custGeom>
            <a:solidFill>
              <a:srgbClr val="4BB0D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Impact" pitchFamily="34" charset="0"/>
                <a:ea typeface="微软雅黑" pitchFamily="34" charset="-122"/>
                <a:sym typeface="Impact" pitchFamily="34" charset="0"/>
              </a:endParaRPr>
            </a:p>
          </p:txBody>
        </p:sp>
        <p:sp>
          <p:nvSpPr>
            <p:cNvPr id="29" name="Freeform 13"/>
            <p:cNvSpPr>
              <a:spLocks noChangeArrowheads="1"/>
            </p:cNvSpPr>
            <p:nvPr/>
          </p:nvSpPr>
          <p:spPr bwMode="auto">
            <a:xfrm>
              <a:off x="1063625" y="2628900"/>
              <a:ext cx="25400" cy="22225"/>
            </a:xfrm>
            <a:custGeom>
              <a:avLst/>
              <a:gdLst>
                <a:gd name="T0" fmla="*/ 0 w 16"/>
                <a:gd name="T1" fmla="*/ 0 h 14"/>
                <a:gd name="T2" fmla="*/ 0 w 16"/>
                <a:gd name="T3" fmla="*/ 0 h 14"/>
                <a:gd name="T4" fmla="*/ 16 w 16"/>
                <a:gd name="T5" fmla="*/ 14 h 14"/>
                <a:gd name="T6" fmla="*/ 0 w 16"/>
                <a:gd name="T7" fmla="*/ 0 h 14"/>
                <a:gd name="T8" fmla="*/ 0 60000 65536"/>
                <a:gd name="T9" fmla="*/ 0 60000 65536"/>
                <a:gd name="T10" fmla="*/ 0 60000 65536"/>
                <a:gd name="T11" fmla="*/ 0 60000 65536"/>
                <a:gd name="T12" fmla="*/ 0 w 16"/>
                <a:gd name="T13" fmla="*/ 0 h 14"/>
                <a:gd name="T14" fmla="*/ 16 w 16"/>
                <a:gd name="T15" fmla="*/ 14 h 14"/>
              </a:gdLst>
              <a:ahLst/>
              <a:cxnLst>
                <a:cxn ang="T8">
                  <a:pos x="T0" y="T1"/>
                </a:cxn>
                <a:cxn ang="T9">
                  <a:pos x="T2" y="T3"/>
                </a:cxn>
                <a:cxn ang="T10">
                  <a:pos x="T4" y="T5"/>
                </a:cxn>
                <a:cxn ang="T11">
                  <a:pos x="T6" y="T7"/>
                </a:cxn>
              </a:cxnLst>
              <a:rect l="T12" t="T13" r="T14" b="T15"/>
              <a:pathLst>
                <a:path w="16" h="14">
                  <a:moveTo>
                    <a:pt x="0" y="0"/>
                  </a:moveTo>
                  <a:lnTo>
                    <a:pt x="0" y="0"/>
                  </a:lnTo>
                  <a:lnTo>
                    <a:pt x="16" y="14"/>
                  </a:lnTo>
                  <a:lnTo>
                    <a:pt x="0" y="0"/>
                  </a:lnTo>
                  <a:close/>
                </a:path>
              </a:pathLst>
            </a:custGeom>
            <a:solidFill>
              <a:srgbClr val="4BB0D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Impact" pitchFamily="34" charset="0"/>
                <a:ea typeface="微软雅黑" pitchFamily="34" charset="-122"/>
                <a:sym typeface="Impact" pitchFamily="34" charset="0"/>
              </a:endParaRPr>
            </a:p>
          </p:txBody>
        </p:sp>
        <p:sp>
          <p:nvSpPr>
            <p:cNvPr id="30" name="Freeform 14"/>
            <p:cNvSpPr>
              <a:spLocks noChangeArrowheads="1"/>
            </p:cNvSpPr>
            <p:nvPr/>
          </p:nvSpPr>
          <p:spPr bwMode="auto">
            <a:xfrm>
              <a:off x="1063625" y="2628900"/>
              <a:ext cx="25400" cy="22225"/>
            </a:xfrm>
            <a:custGeom>
              <a:avLst/>
              <a:gdLst>
                <a:gd name="T0" fmla="*/ 0 w 16"/>
                <a:gd name="T1" fmla="*/ 0 h 14"/>
                <a:gd name="T2" fmla="*/ 0 w 16"/>
                <a:gd name="T3" fmla="*/ 0 h 14"/>
                <a:gd name="T4" fmla="*/ 16 w 16"/>
                <a:gd name="T5" fmla="*/ 14 h 14"/>
                <a:gd name="T6" fmla="*/ 0 60000 65536"/>
                <a:gd name="T7" fmla="*/ 0 60000 65536"/>
                <a:gd name="T8" fmla="*/ 0 60000 65536"/>
                <a:gd name="T9" fmla="*/ 0 w 16"/>
                <a:gd name="T10" fmla="*/ 0 h 14"/>
                <a:gd name="T11" fmla="*/ 16 w 16"/>
                <a:gd name="T12" fmla="*/ 14 h 14"/>
              </a:gdLst>
              <a:ahLst/>
              <a:cxnLst>
                <a:cxn ang="T6">
                  <a:pos x="T0" y="T1"/>
                </a:cxn>
                <a:cxn ang="T7">
                  <a:pos x="T2" y="T3"/>
                </a:cxn>
                <a:cxn ang="T8">
                  <a:pos x="T4" y="T5"/>
                </a:cxn>
              </a:cxnLst>
              <a:rect l="T9" t="T10" r="T11" b="T12"/>
              <a:pathLst>
                <a:path w="16" h="14">
                  <a:moveTo>
                    <a:pt x="0" y="0"/>
                  </a:moveTo>
                  <a:lnTo>
                    <a:pt x="0" y="0"/>
                  </a:lnTo>
                  <a:lnTo>
                    <a:pt x="16" y="14"/>
                  </a:lnTo>
                </a:path>
              </a:pathLst>
            </a:custGeom>
            <a:solidFill>
              <a:srgbClr val="4BB0D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Impact" pitchFamily="34" charset="0"/>
                <a:ea typeface="微软雅黑" pitchFamily="34" charset="-122"/>
                <a:sym typeface="Impact" pitchFamily="34" charset="0"/>
              </a:endParaRPr>
            </a:p>
          </p:txBody>
        </p:sp>
        <p:sp>
          <p:nvSpPr>
            <p:cNvPr id="31" name="Freeform 15"/>
            <p:cNvSpPr>
              <a:spLocks noChangeArrowheads="1"/>
            </p:cNvSpPr>
            <p:nvPr/>
          </p:nvSpPr>
          <p:spPr bwMode="auto">
            <a:xfrm>
              <a:off x="1114425" y="2740025"/>
              <a:ext cx="1" cy="25400"/>
            </a:xfrm>
            <a:custGeom>
              <a:avLst/>
              <a:gdLst>
                <a:gd name="T0" fmla="*/ 0 w 1"/>
                <a:gd name="T1" fmla="*/ 0 h 16"/>
                <a:gd name="T2" fmla="*/ 0 w 1"/>
                <a:gd name="T3" fmla="*/ 16 h 16"/>
                <a:gd name="T4" fmla="*/ 0 w 1"/>
                <a:gd name="T5" fmla="*/ 0 h 16"/>
                <a:gd name="T6" fmla="*/ 0 60000 65536"/>
                <a:gd name="T7" fmla="*/ 0 60000 65536"/>
                <a:gd name="T8" fmla="*/ 0 60000 65536"/>
                <a:gd name="T9" fmla="*/ 0 w 1"/>
                <a:gd name="T10" fmla="*/ 0 h 16"/>
                <a:gd name="T11" fmla="*/ 1 w 1"/>
                <a:gd name="T12" fmla="*/ 16 h 16"/>
              </a:gdLst>
              <a:ahLst/>
              <a:cxnLst>
                <a:cxn ang="T6">
                  <a:pos x="T0" y="T1"/>
                </a:cxn>
                <a:cxn ang="T7">
                  <a:pos x="T2" y="T3"/>
                </a:cxn>
                <a:cxn ang="T8">
                  <a:pos x="T4" y="T5"/>
                </a:cxn>
              </a:cxnLst>
              <a:rect l="T9" t="T10" r="T11" b="T12"/>
              <a:pathLst>
                <a:path w="1" h="16">
                  <a:moveTo>
                    <a:pt x="0" y="0"/>
                  </a:moveTo>
                  <a:lnTo>
                    <a:pt x="0" y="16"/>
                  </a:lnTo>
                  <a:lnTo>
                    <a:pt x="0" y="0"/>
                  </a:lnTo>
                  <a:close/>
                </a:path>
              </a:pathLst>
            </a:custGeom>
            <a:solidFill>
              <a:srgbClr val="4BB0D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Impact" pitchFamily="34" charset="0"/>
                <a:ea typeface="微软雅黑" pitchFamily="34" charset="-122"/>
                <a:sym typeface="Impact" pitchFamily="34" charset="0"/>
              </a:endParaRPr>
            </a:p>
          </p:txBody>
        </p:sp>
        <p:sp>
          <p:nvSpPr>
            <p:cNvPr id="32" name="Line 16"/>
            <p:cNvSpPr>
              <a:spLocks noChangeShapeType="1"/>
            </p:cNvSpPr>
            <p:nvPr/>
          </p:nvSpPr>
          <p:spPr bwMode="auto">
            <a:xfrm>
              <a:off x="1114425" y="2740025"/>
              <a:ext cx="1" cy="2540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Impact" pitchFamily="34" charset="0"/>
                <a:ea typeface="微软雅黑" pitchFamily="34" charset="-122"/>
                <a:sym typeface="Impact" pitchFamily="34" charset="0"/>
              </a:endParaRPr>
            </a:p>
          </p:txBody>
        </p:sp>
        <p:sp>
          <p:nvSpPr>
            <p:cNvPr id="33" name="Freeform 17"/>
            <p:cNvSpPr>
              <a:spLocks noChangeArrowheads="1"/>
            </p:cNvSpPr>
            <p:nvPr/>
          </p:nvSpPr>
          <p:spPr bwMode="auto">
            <a:xfrm>
              <a:off x="1089025" y="2651125"/>
              <a:ext cx="25400" cy="88900"/>
            </a:xfrm>
            <a:custGeom>
              <a:avLst/>
              <a:gdLst>
                <a:gd name="T0" fmla="*/ 0 w 16"/>
                <a:gd name="T1" fmla="*/ 0 h 56"/>
                <a:gd name="T2" fmla="*/ 0 w 16"/>
                <a:gd name="T3" fmla="*/ 0 h 56"/>
                <a:gd name="T4" fmla="*/ 4 w 16"/>
                <a:gd name="T5" fmla="*/ 26 h 56"/>
                <a:gd name="T6" fmla="*/ 8 w 16"/>
                <a:gd name="T7" fmla="*/ 40 h 56"/>
                <a:gd name="T8" fmla="*/ 16 w 16"/>
                <a:gd name="T9" fmla="*/ 56 h 56"/>
                <a:gd name="T10" fmla="*/ 0 w 16"/>
                <a:gd name="T11" fmla="*/ 0 h 56"/>
                <a:gd name="T12" fmla="*/ 0 60000 65536"/>
                <a:gd name="T13" fmla="*/ 0 60000 65536"/>
                <a:gd name="T14" fmla="*/ 0 60000 65536"/>
                <a:gd name="T15" fmla="*/ 0 60000 65536"/>
                <a:gd name="T16" fmla="*/ 0 60000 65536"/>
                <a:gd name="T17" fmla="*/ 0 60000 65536"/>
                <a:gd name="T18" fmla="*/ 0 w 16"/>
                <a:gd name="T19" fmla="*/ 0 h 56"/>
                <a:gd name="T20" fmla="*/ 16 w 16"/>
                <a:gd name="T21" fmla="*/ 56 h 56"/>
              </a:gdLst>
              <a:ahLst/>
              <a:cxnLst>
                <a:cxn ang="T12">
                  <a:pos x="T0" y="T1"/>
                </a:cxn>
                <a:cxn ang="T13">
                  <a:pos x="T2" y="T3"/>
                </a:cxn>
                <a:cxn ang="T14">
                  <a:pos x="T4" y="T5"/>
                </a:cxn>
                <a:cxn ang="T15">
                  <a:pos x="T6" y="T7"/>
                </a:cxn>
                <a:cxn ang="T16">
                  <a:pos x="T8" y="T9"/>
                </a:cxn>
                <a:cxn ang="T17">
                  <a:pos x="T10" y="T11"/>
                </a:cxn>
              </a:cxnLst>
              <a:rect l="T18" t="T19" r="T20" b="T21"/>
              <a:pathLst>
                <a:path w="16" h="56">
                  <a:moveTo>
                    <a:pt x="0" y="0"/>
                  </a:moveTo>
                  <a:lnTo>
                    <a:pt x="0" y="0"/>
                  </a:lnTo>
                  <a:lnTo>
                    <a:pt x="4" y="26"/>
                  </a:lnTo>
                  <a:lnTo>
                    <a:pt x="8" y="40"/>
                  </a:lnTo>
                  <a:lnTo>
                    <a:pt x="16" y="56"/>
                  </a:lnTo>
                  <a:lnTo>
                    <a:pt x="0" y="0"/>
                  </a:lnTo>
                  <a:close/>
                </a:path>
              </a:pathLst>
            </a:custGeom>
            <a:solidFill>
              <a:srgbClr val="4BB0D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Impact" pitchFamily="34" charset="0"/>
                <a:ea typeface="微软雅黑" pitchFamily="34" charset="-122"/>
                <a:sym typeface="Impact" pitchFamily="34" charset="0"/>
              </a:endParaRPr>
            </a:p>
          </p:txBody>
        </p:sp>
        <p:sp>
          <p:nvSpPr>
            <p:cNvPr id="34" name="Freeform 18"/>
            <p:cNvSpPr>
              <a:spLocks noChangeArrowheads="1"/>
            </p:cNvSpPr>
            <p:nvPr/>
          </p:nvSpPr>
          <p:spPr bwMode="auto">
            <a:xfrm>
              <a:off x="1089025" y="2651125"/>
              <a:ext cx="25400" cy="88900"/>
            </a:xfrm>
            <a:custGeom>
              <a:avLst/>
              <a:gdLst>
                <a:gd name="T0" fmla="*/ 0 w 16"/>
                <a:gd name="T1" fmla="*/ 0 h 56"/>
                <a:gd name="T2" fmla="*/ 0 w 16"/>
                <a:gd name="T3" fmla="*/ 0 h 56"/>
                <a:gd name="T4" fmla="*/ 4 w 16"/>
                <a:gd name="T5" fmla="*/ 26 h 56"/>
                <a:gd name="T6" fmla="*/ 8 w 16"/>
                <a:gd name="T7" fmla="*/ 40 h 56"/>
                <a:gd name="T8" fmla="*/ 16 w 16"/>
                <a:gd name="T9" fmla="*/ 56 h 56"/>
                <a:gd name="T10" fmla="*/ 0 60000 65536"/>
                <a:gd name="T11" fmla="*/ 0 60000 65536"/>
                <a:gd name="T12" fmla="*/ 0 60000 65536"/>
                <a:gd name="T13" fmla="*/ 0 60000 65536"/>
                <a:gd name="T14" fmla="*/ 0 60000 65536"/>
                <a:gd name="T15" fmla="*/ 0 w 16"/>
                <a:gd name="T16" fmla="*/ 0 h 56"/>
                <a:gd name="T17" fmla="*/ 16 w 16"/>
                <a:gd name="T18" fmla="*/ 56 h 56"/>
              </a:gdLst>
              <a:ahLst/>
              <a:cxnLst>
                <a:cxn ang="T10">
                  <a:pos x="T0" y="T1"/>
                </a:cxn>
                <a:cxn ang="T11">
                  <a:pos x="T2" y="T3"/>
                </a:cxn>
                <a:cxn ang="T12">
                  <a:pos x="T4" y="T5"/>
                </a:cxn>
                <a:cxn ang="T13">
                  <a:pos x="T6" y="T7"/>
                </a:cxn>
                <a:cxn ang="T14">
                  <a:pos x="T8" y="T9"/>
                </a:cxn>
              </a:cxnLst>
              <a:rect l="T15" t="T16" r="T17" b="T18"/>
              <a:pathLst>
                <a:path w="16" h="56">
                  <a:moveTo>
                    <a:pt x="0" y="0"/>
                  </a:moveTo>
                  <a:lnTo>
                    <a:pt x="0" y="0"/>
                  </a:lnTo>
                  <a:lnTo>
                    <a:pt x="4" y="26"/>
                  </a:lnTo>
                  <a:lnTo>
                    <a:pt x="8" y="40"/>
                  </a:lnTo>
                  <a:lnTo>
                    <a:pt x="16" y="56"/>
                  </a:lnTo>
                </a:path>
              </a:pathLst>
            </a:custGeom>
            <a:solidFill>
              <a:srgbClr val="4BB0D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Impact" pitchFamily="34" charset="0"/>
                <a:ea typeface="微软雅黑" pitchFamily="34" charset="-122"/>
                <a:sym typeface="Impact" pitchFamily="34" charset="0"/>
              </a:endParaRPr>
            </a:p>
          </p:txBody>
        </p:sp>
        <p:sp>
          <p:nvSpPr>
            <p:cNvPr id="35" name="Freeform 19"/>
            <p:cNvSpPr>
              <a:spLocks noChangeArrowheads="1"/>
            </p:cNvSpPr>
            <p:nvPr/>
          </p:nvSpPr>
          <p:spPr bwMode="auto">
            <a:xfrm>
              <a:off x="1047750" y="2581275"/>
              <a:ext cx="15875" cy="47625"/>
            </a:xfrm>
            <a:custGeom>
              <a:avLst/>
              <a:gdLst>
                <a:gd name="T0" fmla="*/ 0 w 10"/>
                <a:gd name="T1" fmla="*/ 0 h 30"/>
                <a:gd name="T2" fmla="*/ 0 w 10"/>
                <a:gd name="T3" fmla="*/ 0 h 30"/>
                <a:gd name="T4" fmla="*/ 2 w 10"/>
                <a:gd name="T5" fmla="*/ 10 h 30"/>
                <a:gd name="T6" fmla="*/ 4 w 10"/>
                <a:gd name="T7" fmla="*/ 18 h 30"/>
                <a:gd name="T8" fmla="*/ 8 w 10"/>
                <a:gd name="T9" fmla="*/ 24 h 30"/>
                <a:gd name="T10" fmla="*/ 10 w 10"/>
                <a:gd name="T11" fmla="*/ 30 h 30"/>
                <a:gd name="T12" fmla="*/ 0 w 10"/>
                <a:gd name="T13" fmla="*/ 0 h 30"/>
                <a:gd name="T14" fmla="*/ 0 60000 65536"/>
                <a:gd name="T15" fmla="*/ 0 60000 65536"/>
                <a:gd name="T16" fmla="*/ 0 60000 65536"/>
                <a:gd name="T17" fmla="*/ 0 60000 65536"/>
                <a:gd name="T18" fmla="*/ 0 60000 65536"/>
                <a:gd name="T19" fmla="*/ 0 60000 65536"/>
                <a:gd name="T20" fmla="*/ 0 60000 65536"/>
                <a:gd name="T21" fmla="*/ 0 w 10"/>
                <a:gd name="T22" fmla="*/ 0 h 30"/>
                <a:gd name="T23" fmla="*/ 10 w 10"/>
                <a:gd name="T24" fmla="*/ 30 h 3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 h="30">
                  <a:moveTo>
                    <a:pt x="0" y="0"/>
                  </a:moveTo>
                  <a:lnTo>
                    <a:pt x="0" y="0"/>
                  </a:lnTo>
                  <a:lnTo>
                    <a:pt x="2" y="10"/>
                  </a:lnTo>
                  <a:lnTo>
                    <a:pt x="4" y="18"/>
                  </a:lnTo>
                  <a:lnTo>
                    <a:pt x="8" y="24"/>
                  </a:lnTo>
                  <a:lnTo>
                    <a:pt x="10" y="30"/>
                  </a:lnTo>
                  <a:lnTo>
                    <a:pt x="0" y="0"/>
                  </a:lnTo>
                  <a:close/>
                </a:path>
              </a:pathLst>
            </a:custGeom>
            <a:solidFill>
              <a:srgbClr val="4BB0D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Impact" pitchFamily="34" charset="0"/>
                <a:ea typeface="微软雅黑" pitchFamily="34" charset="-122"/>
                <a:sym typeface="Impact" pitchFamily="34" charset="0"/>
              </a:endParaRPr>
            </a:p>
          </p:txBody>
        </p:sp>
        <p:sp>
          <p:nvSpPr>
            <p:cNvPr id="36" name="Freeform 20"/>
            <p:cNvSpPr>
              <a:spLocks noChangeArrowheads="1"/>
            </p:cNvSpPr>
            <p:nvPr/>
          </p:nvSpPr>
          <p:spPr bwMode="auto">
            <a:xfrm>
              <a:off x="1047750" y="2581275"/>
              <a:ext cx="15875" cy="47625"/>
            </a:xfrm>
            <a:custGeom>
              <a:avLst/>
              <a:gdLst>
                <a:gd name="T0" fmla="*/ 0 w 10"/>
                <a:gd name="T1" fmla="*/ 0 h 30"/>
                <a:gd name="T2" fmla="*/ 0 w 10"/>
                <a:gd name="T3" fmla="*/ 0 h 30"/>
                <a:gd name="T4" fmla="*/ 2 w 10"/>
                <a:gd name="T5" fmla="*/ 10 h 30"/>
                <a:gd name="T6" fmla="*/ 4 w 10"/>
                <a:gd name="T7" fmla="*/ 18 h 30"/>
                <a:gd name="T8" fmla="*/ 8 w 10"/>
                <a:gd name="T9" fmla="*/ 24 h 30"/>
                <a:gd name="T10" fmla="*/ 10 w 10"/>
                <a:gd name="T11" fmla="*/ 30 h 30"/>
                <a:gd name="T12" fmla="*/ 0 60000 65536"/>
                <a:gd name="T13" fmla="*/ 0 60000 65536"/>
                <a:gd name="T14" fmla="*/ 0 60000 65536"/>
                <a:gd name="T15" fmla="*/ 0 60000 65536"/>
                <a:gd name="T16" fmla="*/ 0 60000 65536"/>
                <a:gd name="T17" fmla="*/ 0 60000 65536"/>
                <a:gd name="T18" fmla="*/ 0 w 10"/>
                <a:gd name="T19" fmla="*/ 0 h 30"/>
                <a:gd name="T20" fmla="*/ 10 w 10"/>
                <a:gd name="T21" fmla="*/ 30 h 30"/>
              </a:gdLst>
              <a:ahLst/>
              <a:cxnLst>
                <a:cxn ang="T12">
                  <a:pos x="T0" y="T1"/>
                </a:cxn>
                <a:cxn ang="T13">
                  <a:pos x="T2" y="T3"/>
                </a:cxn>
                <a:cxn ang="T14">
                  <a:pos x="T4" y="T5"/>
                </a:cxn>
                <a:cxn ang="T15">
                  <a:pos x="T6" y="T7"/>
                </a:cxn>
                <a:cxn ang="T16">
                  <a:pos x="T8" y="T9"/>
                </a:cxn>
                <a:cxn ang="T17">
                  <a:pos x="T10" y="T11"/>
                </a:cxn>
              </a:cxnLst>
              <a:rect l="T18" t="T19" r="T20" b="T21"/>
              <a:pathLst>
                <a:path w="10" h="30">
                  <a:moveTo>
                    <a:pt x="0" y="0"/>
                  </a:moveTo>
                  <a:lnTo>
                    <a:pt x="0" y="0"/>
                  </a:lnTo>
                  <a:lnTo>
                    <a:pt x="2" y="10"/>
                  </a:lnTo>
                  <a:lnTo>
                    <a:pt x="4" y="18"/>
                  </a:lnTo>
                  <a:lnTo>
                    <a:pt x="8" y="24"/>
                  </a:lnTo>
                  <a:lnTo>
                    <a:pt x="10" y="30"/>
                  </a:lnTo>
                </a:path>
              </a:pathLst>
            </a:custGeom>
            <a:solidFill>
              <a:srgbClr val="4BB0D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Impact" pitchFamily="34" charset="0"/>
                <a:ea typeface="微软雅黑" pitchFamily="34" charset="-122"/>
                <a:sym typeface="Impact" pitchFamily="34" charset="0"/>
              </a:endParaRPr>
            </a:p>
          </p:txBody>
        </p:sp>
        <p:sp>
          <p:nvSpPr>
            <p:cNvPr id="37" name="Freeform 21"/>
            <p:cNvSpPr>
              <a:spLocks noChangeArrowheads="1"/>
            </p:cNvSpPr>
            <p:nvPr/>
          </p:nvSpPr>
          <p:spPr bwMode="auto">
            <a:xfrm>
              <a:off x="1035050" y="2339975"/>
              <a:ext cx="288925" cy="628650"/>
            </a:xfrm>
            <a:custGeom>
              <a:avLst/>
              <a:gdLst>
                <a:gd name="T0" fmla="*/ 100 w 182"/>
                <a:gd name="T1" fmla="*/ 396 h 396"/>
                <a:gd name="T2" fmla="*/ 100 w 182"/>
                <a:gd name="T3" fmla="*/ 396 h 396"/>
                <a:gd name="T4" fmla="*/ 106 w 182"/>
                <a:gd name="T5" fmla="*/ 364 h 396"/>
                <a:gd name="T6" fmla="*/ 116 w 182"/>
                <a:gd name="T7" fmla="*/ 332 h 396"/>
                <a:gd name="T8" fmla="*/ 124 w 182"/>
                <a:gd name="T9" fmla="*/ 302 h 396"/>
                <a:gd name="T10" fmla="*/ 136 w 182"/>
                <a:gd name="T11" fmla="*/ 272 h 396"/>
                <a:gd name="T12" fmla="*/ 160 w 182"/>
                <a:gd name="T13" fmla="*/ 216 h 396"/>
                <a:gd name="T14" fmla="*/ 182 w 182"/>
                <a:gd name="T15" fmla="*/ 168 h 396"/>
                <a:gd name="T16" fmla="*/ 182 w 182"/>
                <a:gd name="T17" fmla="*/ 54 h 396"/>
                <a:gd name="T18" fmla="*/ 100 w 182"/>
                <a:gd name="T19" fmla="*/ 0 h 396"/>
                <a:gd name="T20" fmla="*/ 0 w 182"/>
                <a:gd name="T21" fmla="*/ 64 h 396"/>
                <a:gd name="T22" fmla="*/ 8 w 182"/>
                <a:gd name="T23" fmla="*/ 142 h 396"/>
                <a:gd name="T24" fmla="*/ 8 w 182"/>
                <a:gd name="T25" fmla="*/ 142 h 396"/>
                <a:gd name="T26" fmla="*/ 16 w 182"/>
                <a:gd name="T27" fmla="*/ 168 h 396"/>
                <a:gd name="T28" fmla="*/ 28 w 182"/>
                <a:gd name="T29" fmla="*/ 196 h 396"/>
                <a:gd name="T30" fmla="*/ 38 w 182"/>
                <a:gd name="T31" fmla="*/ 230 h 396"/>
                <a:gd name="T32" fmla="*/ 50 w 182"/>
                <a:gd name="T33" fmla="*/ 268 h 396"/>
                <a:gd name="T34" fmla="*/ 50 w 182"/>
                <a:gd name="T35" fmla="*/ 268 h 396"/>
                <a:gd name="T36" fmla="*/ 50 w 182"/>
                <a:gd name="T37" fmla="*/ 268 h 396"/>
                <a:gd name="T38" fmla="*/ 58 w 182"/>
                <a:gd name="T39" fmla="*/ 278 h 396"/>
                <a:gd name="T40" fmla="*/ 66 w 182"/>
                <a:gd name="T41" fmla="*/ 292 h 396"/>
                <a:gd name="T42" fmla="*/ 74 w 182"/>
                <a:gd name="T43" fmla="*/ 306 h 396"/>
                <a:gd name="T44" fmla="*/ 80 w 182"/>
                <a:gd name="T45" fmla="*/ 324 h 396"/>
                <a:gd name="T46" fmla="*/ 90 w 182"/>
                <a:gd name="T47" fmla="*/ 360 h 396"/>
                <a:gd name="T48" fmla="*/ 100 w 182"/>
                <a:gd name="T49" fmla="*/ 396 h 396"/>
                <a:gd name="T50" fmla="*/ 100 w 182"/>
                <a:gd name="T51" fmla="*/ 396 h 39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82"/>
                <a:gd name="T79" fmla="*/ 0 h 396"/>
                <a:gd name="T80" fmla="*/ 182 w 182"/>
                <a:gd name="T81" fmla="*/ 396 h 39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82" h="396">
                  <a:moveTo>
                    <a:pt x="100" y="396"/>
                  </a:moveTo>
                  <a:lnTo>
                    <a:pt x="100" y="396"/>
                  </a:lnTo>
                  <a:lnTo>
                    <a:pt x="106" y="364"/>
                  </a:lnTo>
                  <a:lnTo>
                    <a:pt x="116" y="332"/>
                  </a:lnTo>
                  <a:lnTo>
                    <a:pt x="124" y="302"/>
                  </a:lnTo>
                  <a:lnTo>
                    <a:pt x="136" y="272"/>
                  </a:lnTo>
                  <a:lnTo>
                    <a:pt x="160" y="216"/>
                  </a:lnTo>
                  <a:lnTo>
                    <a:pt x="182" y="168"/>
                  </a:lnTo>
                  <a:lnTo>
                    <a:pt x="182" y="54"/>
                  </a:lnTo>
                  <a:lnTo>
                    <a:pt x="100" y="0"/>
                  </a:lnTo>
                  <a:lnTo>
                    <a:pt x="0" y="64"/>
                  </a:lnTo>
                  <a:lnTo>
                    <a:pt x="8" y="142"/>
                  </a:lnTo>
                  <a:lnTo>
                    <a:pt x="8" y="142"/>
                  </a:lnTo>
                  <a:lnTo>
                    <a:pt x="16" y="168"/>
                  </a:lnTo>
                  <a:lnTo>
                    <a:pt x="28" y="196"/>
                  </a:lnTo>
                  <a:lnTo>
                    <a:pt x="38" y="230"/>
                  </a:lnTo>
                  <a:lnTo>
                    <a:pt x="50" y="268"/>
                  </a:lnTo>
                  <a:lnTo>
                    <a:pt x="50" y="268"/>
                  </a:lnTo>
                  <a:lnTo>
                    <a:pt x="50" y="268"/>
                  </a:lnTo>
                  <a:lnTo>
                    <a:pt x="58" y="278"/>
                  </a:lnTo>
                  <a:lnTo>
                    <a:pt x="66" y="292"/>
                  </a:lnTo>
                  <a:lnTo>
                    <a:pt x="74" y="306"/>
                  </a:lnTo>
                  <a:lnTo>
                    <a:pt x="80" y="324"/>
                  </a:lnTo>
                  <a:lnTo>
                    <a:pt x="90" y="360"/>
                  </a:lnTo>
                  <a:lnTo>
                    <a:pt x="100" y="396"/>
                  </a:lnTo>
                  <a:lnTo>
                    <a:pt x="100" y="396"/>
                  </a:lnTo>
                  <a:close/>
                </a:path>
              </a:pathLst>
            </a:custGeom>
            <a:solidFill>
              <a:srgbClr val="4BB0D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Impact" pitchFamily="34" charset="0"/>
                <a:ea typeface="微软雅黑" pitchFamily="34" charset="-122"/>
                <a:sym typeface="Impact" pitchFamily="34" charset="0"/>
              </a:endParaRPr>
            </a:p>
          </p:txBody>
        </p:sp>
        <p:sp>
          <p:nvSpPr>
            <p:cNvPr id="38" name="Freeform 22"/>
            <p:cNvSpPr>
              <a:spLocks noChangeArrowheads="1"/>
            </p:cNvSpPr>
            <p:nvPr/>
          </p:nvSpPr>
          <p:spPr bwMode="auto">
            <a:xfrm>
              <a:off x="469900" y="206375"/>
              <a:ext cx="1441450" cy="1625600"/>
            </a:xfrm>
            <a:custGeom>
              <a:avLst/>
              <a:gdLst>
                <a:gd name="T0" fmla="*/ 66 w 908"/>
                <a:gd name="T1" fmla="*/ 628 h 1024"/>
                <a:gd name="T2" fmla="*/ 78 w 908"/>
                <a:gd name="T3" fmla="*/ 670 h 1024"/>
                <a:gd name="T4" fmla="*/ 108 w 908"/>
                <a:gd name="T5" fmla="*/ 750 h 1024"/>
                <a:gd name="T6" fmla="*/ 146 w 908"/>
                <a:gd name="T7" fmla="*/ 822 h 1024"/>
                <a:gd name="T8" fmla="*/ 190 w 908"/>
                <a:gd name="T9" fmla="*/ 884 h 1024"/>
                <a:gd name="T10" fmla="*/ 242 w 908"/>
                <a:gd name="T11" fmla="*/ 936 h 1024"/>
                <a:gd name="T12" fmla="*/ 300 w 908"/>
                <a:gd name="T13" fmla="*/ 978 h 1024"/>
                <a:gd name="T14" fmla="*/ 362 w 908"/>
                <a:gd name="T15" fmla="*/ 1008 h 1024"/>
                <a:gd name="T16" fmla="*/ 428 w 908"/>
                <a:gd name="T17" fmla="*/ 1022 h 1024"/>
                <a:gd name="T18" fmla="*/ 462 w 908"/>
                <a:gd name="T19" fmla="*/ 1024 h 1024"/>
                <a:gd name="T20" fmla="*/ 526 w 908"/>
                <a:gd name="T21" fmla="*/ 1016 h 1024"/>
                <a:gd name="T22" fmla="*/ 588 w 908"/>
                <a:gd name="T23" fmla="*/ 994 h 1024"/>
                <a:gd name="T24" fmla="*/ 644 w 908"/>
                <a:gd name="T25" fmla="*/ 960 h 1024"/>
                <a:gd name="T26" fmla="*/ 698 w 908"/>
                <a:gd name="T27" fmla="*/ 912 h 1024"/>
                <a:gd name="T28" fmla="*/ 746 w 908"/>
                <a:gd name="T29" fmla="*/ 854 h 1024"/>
                <a:gd name="T30" fmla="*/ 786 w 908"/>
                <a:gd name="T31" fmla="*/ 786 h 1024"/>
                <a:gd name="T32" fmla="*/ 822 w 908"/>
                <a:gd name="T33" fmla="*/ 710 h 1024"/>
                <a:gd name="T34" fmla="*/ 848 w 908"/>
                <a:gd name="T35" fmla="*/ 628 h 1024"/>
                <a:gd name="T36" fmla="*/ 858 w 908"/>
                <a:gd name="T37" fmla="*/ 628 h 1024"/>
                <a:gd name="T38" fmla="*/ 880 w 908"/>
                <a:gd name="T39" fmla="*/ 624 h 1024"/>
                <a:gd name="T40" fmla="*/ 896 w 908"/>
                <a:gd name="T41" fmla="*/ 614 h 1024"/>
                <a:gd name="T42" fmla="*/ 906 w 908"/>
                <a:gd name="T43" fmla="*/ 600 h 1024"/>
                <a:gd name="T44" fmla="*/ 908 w 908"/>
                <a:gd name="T45" fmla="*/ 584 h 1024"/>
                <a:gd name="T46" fmla="*/ 908 w 908"/>
                <a:gd name="T47" fmla="*/ 332 h 1024"/>
                <a:gd name="T48" fmla="*/ 906 w 908"/>
                <a:gd name="T49" fmla="*/ 316 h 1024"/>
                <a:gd name="T50" fmla="*/ 896 w 908"/>
                <a:gd name="T51" fmla="*/ 302 h 1024"/>
                <a:gd name="T52" fmla="*/ 880 w 908"/>
                <a:gd name="T53" fmla="*/ 294 h 1024"/>
                <a:gd name="T54" fmla="*/ 858 w 908"/>
                <a:gd name="T55" fmla="*/ 290 h 1024"/>
                <a:gd name="T56" fmla="*/ 848 w 908"/>
                <a:gd name="T57" fmla="*/ 290 h 1024"/>
                <a:gd name="T58" fmla="*/ 838 w 908"/>
                <a:gd name="T59" fmla="*/ 254 h 1024"/>
                <a:gd name="T60" fmla="*/ 824 w 908"/>
                <a:gd name="T61" fmla="*/ 222 h 1024"/>
                <a:gd name="T62" fmla="*/ 812 w 908"/>
                <a:gd name="T63" fmla="*/ 222 h 1024"/>
                <a:gd name="T64" fmla="*/ 740 w 908"/>
                <a:gd name="T65" fmla="*/ 216 h 1024"/>
                <a:gd name="T66" fmla="*/ 672 w 908"/>
                <a:gd name="T67" fmla="*/ 198 h 1024"/>
                <a:gd name="T68" fmla="*/ 610 w 908"/>
                <a:gd name="T69" fmla="*/ 172 h 1024"/>
                <a:gd name="T70" fmla="*/ 554 w 908"/>
                <a:gd name="T71" fmla="*/ 140 h 1024"/>
                <a:gd name="T72" fmla="*/ 502 w 908"/>
                <a:gd name="T73" fmla="*/ 106 h 1024"/>
                <a:gd name="T74" fmla="*/ 422 w 908"/>
                <a:gd name="T75" fmla="*/ 32 h 1024"/>
                <a:gd name="T76" fmla="*/ 392 w 908"/>
                <a:gd name="T77" fmla="*/ 0 h 1024"/>
                <a:gd name="T78" fmla="*/ 384 w 908"/>
                <a:gd name="T79" fmla="*/ 26 h 1024"/>
                <a:gd name="T80" fmla="*/ 366 w 908"/>
                <a:gd name="T81" fmla="*/ 44 h 1024"/>
                <a:gd name="T82" fmla="*/ 338 w 908"/>
                <a:gd name="T83" fmla="*/ 62 h 1024"/>
                <a:gd name="T84" fmla="*/ 302 w 908"/>
                <a:gd name="T85" fmla="*/ 80 h 1024"/>
                <a:gd name="T86" fmla="*/ 260 w 908"/>
                <a:gd name="T87" fmla="*/ 102 h 1024"/>
                <a:gd name="T88" fmla="*/ 220 w 908"/>
                <a:gd name="T89" fmla="*/ 132 h 1024"/>
                <a:gd name="T90" fmla="*/ 184 w 908"/>
                <a:gd name="T91" fmla="*/ 168 h 1024"/>
                <a:gd name="T92" fmla="*/ 126 w 908"/>
                <a:gd name="T93" fmla="*/ 238 h 1024"/>
                <a:gd name="T94" fmla="*/ 88 w 908"/>
                <a:gd name="T95" fmla="*/ 294 h 1024"/>
                <a:gd name="T96" fmla="*/ 54 w 908"/>
                <a:gd name="T97" fmla="*/ 290 h 1024"/>
                <a:gd name="T98" fmla="*/ 54 w 908"/>
                <a:gd name="T99" fmla="*/ 290 h 1024"/>
                <a:gd name="T100" fmla="*/ 34 w 908"/>
                <a:gd name="T101" fmla="*/ 294 h 1024"/>
                <a:gd name="T102" fmla="*/ 16 w 908"/>
                <a:gd name="T103" fmla="*/ 302 h 1024"/>
                <a:gd name="T104" fmla="*/ 4 w 908"/>
                <a:gd name="T105" fmla="*/ 316 h 1024"/>
                <a:gd name="T106" fmla="*/ 0 w 908"/>
                <a:gd name="T107" fmla="*/ 332 h 1024"/>
                <a:gd name="T108" fmla="*/ 0 w 908"/>
                <a:gd name="T109" fmla="*/ 584 h 1024"/>
                <a:gd name="T110" fmla="*/ 4 w 908"/>
                <a:gd name="T111" fmla="*/ 600 h 1024"/>
                <a:gd name="T112" fmla="*/ 16 w 908"/>
                <a:gd name="T113" fmla="*/ 614 h 1024"/>
                <a:gd name="T114" fmla="*/ 34 w 908"/>
                <a:gd name="T115" fmla="*/ 624 h 1024"/>
                <a:gd name="T116" fmla="*/ 54 w 908"/>
                <a:gd name="T117" fmla="*/ 628 h 102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908"/>
                <a:gd name="T178" fmla="*/ 0 h 1024"/>
                <a:gd name="T179" fmla="*/ 908 w 908"/>
                <a:gd name="T180" fmla="*/ 1024 h 1024"/>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908" h="1024">
                  <a:moveTo>
                    <a:pt x="54" y="628"/>
                  </a:moveTo>
                  <a:lnTo>
                    <a:pt x="66" y="628"/>
                  </a:lnTo>
                  <a:lnTo>
                    <a:pt x="66" y="628"/>
                  </a:lnTo>
                  <a:lnTo>
                    <a:pt x="78" y="670"/>
                  </a:lnTo>
                  <a:lnTo>
                    <a:pt x="92" y="710"/>
                  </a:lnTo>
                  <a:lnTo>
                    <a:pt x="108" y="750"/>
                  </a:lnTo>
                  <a:lnTo>
                    <a:pt x="126" y="786"/>
                  </a:lnTo>
                  <a:lnTo>
                    <a:pt x="146" y="822"/>
                  </a:lnTo>
                  <a:lnTo>
                    <a:pt x="168" y="854"/>
                  </a:lnTo>
                  <a:lnTo>
                    <a:pt x="190" y="884"/>
                  </a:lnTo>
                  <a:lnTo>
                    <a:pt x="216" y="912"/>
                  </a:lnTo>
                  <a:lnTo>
                    <a:pt x="242" y="936"/>
                  </a:lnTo>
                  <a:lnTo>
                    <a:pt x="270" y="960"/>
                  </a:lnTo>
                  <a:lnTo>
                    <a:pt x="300" y="978"/>
                  </a:lnTo>
                  <a:lnTo>
                    <a:pt x="330" y="994"/>
                  </a:lnTo>
                  <a:lnTo>
                    <a:pt x="362" y="1008"/>
                  </a:lnTo>
                  <a:lnTo>
                    <a:pt x="394" y="1016"/>
                  </a:lnTo>
                  <a:lnTo>
                    <a:pt x="428" y="1022"/>
                  </a:lnTo>
                  <a:lnTo>
                    <a:pt x="462" y="1024"/>
                  </a:lnTo>
                  <a:lnTo>
                    <a:pt x="462" y="1024"/>
                  </a:lnTo>
                  <a:lnTo>
                    <a:pt x="494" y="1022"/>
                  </a:lnTo>
                  <a:lnTo>
                    <a:pt x="526" y="1016"/>
                  </a:lnTo>
                  <a:lnTo>
                    <a:pt x="558" y="1008"/>
                  </a:lnTo>
                  <a:lnTo>
                    <a:pt x="588" y="994"/>
                  </a:lnTo>
                  <a:lnTo>
                    <a:pt x="616" y="978"/>
                  </a:lnTo>
                  <a:lnTo>
                    <a:pt x="644" y="960"/>
                  </a:lnTo>
                  <a:lnTo>
                    <a:pt x="672" y="936"/>
                  </a:lnTo>
                  <a:lnTo>
                    <a:pt x="698" y="912"/>
                  </a:lnTo>
                  <a:lnTo>
                    <a:pt x="722" y="884"/>
                  </a:lnTo>
                  <a:lnTo>
                    <a:pt x="746" y="854"/>
                  </a:lnTo>
                  <a:lnTo>
                    <a:pt x="766" y="822"/>
                  </a:lnTo>
                  <a:lnTo>
                    <a:pt x="786" y="786"/>
                  </a:lnTo>
                  <a:lnTo>
                    <a:pt x="806" y="750"/>
                  </a:lnTo>
                  <a:lnTo>
                    <a:pt x="822" y="710"/>
                  </a:lnTo>
                  <a:lnTo>
                    <a:pt x="836" y="670"/>
                  </a:lnTo>
                  <a:lnTo>
                    <a:pt x="848" y="628"/>
                  </a:lnTo>
                  <a:lnTo>
                    <a:pt x="858" y="628"/>
                  </a:lnTo>
                  <a:lnTo>
                    <a:pt x="858" y="628"/>
                  </a:lnTo>
                  <a:lnTo>
                    <a:pt x="870" y="628"/>
                  </a:lnTo>
                  <a:lnTo>
                    <a:pt x="880" y="624"/>
                  </a:lnTo>
                  <a:lnTo>
                    <a:pt x="888" y="620"/>
                  </a:lnTo>
                  <a:lnTo>
                    <a:pt x="896" y="614"/>
                  </a:lnTo>
                  <a:lnTo>
                    <a:pt x="902" y="608"/>
                  </a:lnTo>
                  <a:lnTo>
                    <a:pt x="906" y="600"/>
                  </a:lnTo>
                  <a:lnTo>
                    <a:pt x="908" y="592"/>
                  </a:lnTo>
                  <a:lnTo>
                    <a:pt x="908" y="584"/>
                  </a:lnTo>
                  <a:lnTo>
                    <a:pt x="908" y="332"/>
                  </a:lnTo>
                  <a:lnTo>
                    <a:pt x="908" y="332"/>
                  </a:lnTo>
                  <a:lnTo>
                    <a:pt x="908" y="324"/>
                  </a:lnTo>
                  <a:lnTo>
                    <a:pt x="906" y="316"/>
                  </a:lnTo>
                  <a:lnTo>
                    <a:pt x="902" y="308"/>
                  </a:lnTo>
                  <a:lnTo>
                    <a:pt x="896" y="302"/>
                  </a:lnTo>
                  <a:lnTo>
                    <a:pt x="888" y="298"/>
                  </a:lnTo>
                  <a:lnTo>
                    <a:pt x="880" y="294"/>
                  </a:lnTo>
                  <a:lnTo>
                    <a:pt x="870" y="290"/>
                  </a:lnTo>
                  <a:lnTo>
                    <a:pt x="858" y="290"/>
                  </a:lnTo>
                  <a:lnTo>
                    <a:pt x="848" y="290"/>
                  </a:lnTo>
                  <a:lnTo>
                    <a:pt x="848" y="290"/>
                  </a:lnTo>
                  <a:lnTo>
                    <a:pt x="842" y="272"/>
                  </a:lnTo>
                  <a:lnTo>
                    <a:pt x="838" y="254"/>
                  </a:lnTo>
                  <a:lnTo>
                    <a:pt x="832" y="238"/>
                  </a:lnTo>
                  <a:lnTo>
                    <a:pt x="824" y="222"/>
                  </a:lnTo>
                  <a:lnTo>
                    <a:pt x="812" y="222"/>
                  </a:lnTo>
                  <a:lnTo>
                    <a:pt x="812" y="222"/>
                  </a:lnTo>
                  <a:lnTo>
                    <a:pt x="776" y="220"/>
                  </a:lnTo>
                  <a:lnTo>
                    <a:pt x="740" y="216"/>
                  </a:lnTo>
                  <a:lnTo>
                    <a:pt x="704" y="208"/>
                  </a:lnTo>
                  <a:lnTo>
                    <a:pt x="672" y="198"/>
                  </a:lnTo>
                  <a:lnTo>
                    <a:pt x="640" y="186"/>
                  </a:lnTo>
                  <a:lnTo>
                    <a:pt x="610" y="172"/>
                  </a:lnTo>
                  <a:lnTo>
                    <a:pt x="580" y="158"/>
                  </a:lnTo>
                  <a:lnTo>
                    <a:pt x="554" y="140"/>
                  </a:lnTo>
                  <a:lnTo>
                    <a:pt x="528" y="124"/>
                  </a:lnTo>
                  <a:lnTo>
                    <a:pt x="502" y="106"/>
                  </a:lnTo>
                  <a:lnTo>
                    <a:pt x="460" y="68"/>
                  </a:lnTo>
                  <a:lnTo>
                    <a:pt x="422" y="32"/>
                  </a:lnTo>
                  <a:lnTo>
                    <a:pt x="392" y="0"/>
                  </a:lnTo>
                  <a:lnTo>
                    <a:pt x="392" y="0"/>
                  </a:lnTo>
                  <a:lnTo>
                    <a:pt x="390" y="14"/>
                  </a:lnTo>
                  <a:lnTo>
                    <a:pt x="384" y="26"/>
                  </a:lnTo>
                  <a:lnTo>
                    <a:pt x="376" y="36"/>
                  </a:lnTo>
                  <a:lnTo>
                    <a:pt x="366" y="44"/>
                  </a:lnTo>
                  <a:lnTo>
                    <a:pt x="354" y="54"/>
                  </a:lnTo>
                  <a:lnTo>
                    <a:pt x="338" y="62"/>
                  </a:lnTo>
                  <a:lnTo>
                    <a:pt x="302" y="80"/>
                  </a:lnTo>
                  <a:lnTo>
                    <a:pt x="302" y="80"/>
                  </a:lnTo>
                  <a:lnTo>
                    <a:pt x="280" y="90"/>
                  </a:lnTo>
                  <a:lnTo>
                    <a:pt x="260" y="102"/>
                  </a:lnTo>
                  <a:lnTo>
                    <a:pt x="240" y="116"/>
                  </a:lnTo>
                  <a:lnTo>
                    <a:pt x="220" y="132"/>
                  </a:lnTo>
                  <a:lnTo>
                    <a:pt x="202" y="150"/>
                  </a:lnTo>
                  <a:lnTo>
                    <a:pt x="184" y="168"/>
                  </a:lnTo>
                  <a:lnTo>
                    <a:pt x="152" y="204"/>
                  </a:lnTo>
                  <a:lnTo>
                    <a:pt x="126" y="238"/>
                  </a:lnTo>
                  <a:lnTo>
                    <a:pt x="106" y="266"/>
                  </a:lnTo>
                  <a:lnTo>
                    <a:pt x="88" y="294"/>
                  </a:lnTo>
                  <a:lnTo>
                    <a:pt x="54" y="370"/>
                  </a:lnTo>
                  <a:lnTo>
                    <a:pt x="54" y="290"/>
                  </a:lnTo>
                  <a:lnTo>
                    <a:pt x="54" y="290"/>
                  </a:lnTo>
                  <a:lnTo>
                    <a:pt x="54" y="290"/>
                  </a:lnTo>
                  <a:lnTo>
                    <a:pt x="44" y="290"/>
                  </a:lnTo>
                  <a:lnTo>
                    <a:pt x="34" y="294"/>
                  </a:lnTo>
                  <a:lnTo>
                    <a:pt x="24" y="298"/>
                  </a:lnTo>
                  <a:lnTo>
                    <a:pt x="16" y="302"/>
                  </a:lnTo>
                  <a:lnTo>
                    <a:pt x="10" y="308"/>
                  </a:lnTo>
                  <a:lnTo>
                    <a:pt x="4" y="316"/>
                  </a:lnTo>
                  <a:lnTo>
                    <a:pt x="2" y="324"/>
                  </a:lnTo>
                  <a:lnTo>
                    <a:pt x="0" y="332"/>
                  </a:lnTo>
                  <a:lnTo>
                    <a:pt x="0" y="584"/>
                  </a:lnTo>
                  <a:lnTo>
                    <a:pt x="0" y="584"/>
                  </a:lnTo>
                  <a:lnTo>
                    <a:pt x="2" y="592"/>
                  </a:lnTo>
                  <a:lnTo>
                    <a:pt x="4" y="600"/>
                  </a:lnTo>
                  <a:lnTo>
                    <a:pt x="10" y="608"/>
                  </a:lnTo>
                  <a:lnTo>
                    <a:pt x="16" y="614"/>
                  </a:lnTo>
                  <a:lnTo>
                    <a:pt x="24" y="620"/>
                  </a:lnTo>
                  <a:lnTo>
                    <a:pt x="34" y="624"/>
                  </a:lnTo>
                  <a:lnTo>
                    <a:pt x="44" y="628"/>
                  </a:lnTo>
                  <a:lnTo>
                    <a:pt x="54" y="628"/>
                  </a:lnTo>
                  <a:lnTo>
                    <a:pt x="54" y="628"/>
                  </a:lnTo>
                  <a:close/>
                </a:path>
              </a:pathLst>
            </a:custGeom>
            <a:solidFill>
              <a:srgbClr val="4BB0D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Impact" pitchFamily="34" charset="0"/>
                <a:ea typeface="微软雅黑" pitchFamily="34" charset="-122"/>
                <a:sym typeface="Impact" pitchFamily="34" charset="0"/>
              </a:endParaRPr>
            </a:p>
          </p:txBody>
        </p:sp>
        <p:sp>
          <p:nvSpPr>
            <p:cNvPr id="39" name="Freeform 23"/>
            <p:cNvSpPr>
              <a:spLocks noChangeArrowheads="1"/>
            </p:cNvSpPr>
            <p:nvPr/>
          </p:nvSpPr>
          <p:spPr bwMode="auto">
            <a:xfrm>
              <a:off x="555625" y="0"/>
              <a:ext cx="1244600" cy="622300"/>
            </a:xfrm>
            <a:custGeom>
              <a:avLst/>
              <a:gdLst>
                <a:gd name="T0" fmla="*/ 34 w 784"/>
                <a:gd name="T1" fmla="*/ 352 h 392"/>
                <a:gd name="T2" fmla="*/ 36 w 784"/>
                <a:gd name="T3" fmla="*/ 342 h 392"/>
                <a:gd name="T4" fmla="*/ 46 w 784"/>
                <a:gd name="T5" fmla="*/ 340 h 392"/>
                <a:gd name="T6" fmla="*/ 34 w 784"/>
                <a:gd name="T7" fmla="*/ 340 h 392"/>
                <a:gd name="T8" fmla="*/ 92 w 784"/>
                <a:gd name="T9" fmla="*/ 268 h 392"/>
                <a:gd name="T10" fmla="*/ 140 w 784"/>
                <a:gd name="T11" fmla="*/ 222 h 392"/>
                <a:gd name="T12" fmla="*/ 194 w 784"/>
                <a:gd name="T13" fmla="*/ 186 h 392"/>
                <a:gd name="T14" fmla="*/ 222 w 784"/>
                <a:gd name="T15" fmla="*/ 174 h 392"/>
                <a:gd name="T16" fmla="*/ 282 w 784"/>
                <a:gd name="T17" fmla="*/ 146 h 392"/>
                <a:gd name="T18" fmla="*/ 316 w 784"/>
                <a:gd name="T19" fmla="*/ 118 h 392"/>
                <a:gd name="T20" fmla="*/ 334 w 784"/>
                <a:gd name="T21" fmla="*/ 94 h 392"/>
                <a:gd name="T22" fmla="*/ 338 w 784"/>
                <a:gd name="T23" fmla="*/ 82 h 392"/>
                <a:gd name="T24" fmla="*/ 366 w 784"/>
                <a:gd name="T25" fmla="*/ 116 h 392"/>
                <a:gd name="T26" fmla="*/ 424 w 784"/>
                <a:gd name="T27" fmla="*/ 172 h 392"/>
                <a:gd name="T28" fmla="*/ 478 w 784"/>
                <a:gd name="T29" fmla="*/ 214 h 392"/>
                <a:gd name="T30" fmla="*/ 542 w 784"/>
                <a:gd name="T31" fmla="*/ 254 h 392"/>
                <a:gd name="T32" fmla="*/ 618 w 784"/>
                <a:gd name="T33" fmla="*/ 290 h 392"/>
                <a:gd name="T34" fmla="*/ 706 w 784"/>
                <a:gd name="T35" fmla="*/ 314 h 392"/>
                <a:gd name="T36" fmla="*/ 758 w 784"/>
                <a:gd name="T37" fmla="*/ 320 h 392"/>
                <a:gd name="T38" fmla="*/ 758 w 784"/>
                <a:gd name="T39" fmla="*/ 320 h 392"/>
                <a:gd name="T40" fmla="*/ 784 w 784"/>
                <a:gd name="T41" fmla="*/ 320 h 392"/>
                <a:gd name="T42" fmla="*/ 784 w 784"/>
                <a:gd name="T43" fmla="*/ 320 h 392"/>
                <a:gd name="T44" fmla="*/ 782 w 784"/>
                <a:gd name="T45" fmla="*/ 302 h 392"/>
                <a:gd name="T46" fmla="*/ 776 w 784"/>
                <a:gd name="T47" fmla="*/ 252 h 392"/>
                <a:gd name="T48" fmla="*/ 756 w 784"/>
                <a:gd name="T49" fmla="*/ 190 h 392"/>
                <a:gd name="T50" fmla="*/ 732 w 784"/>
                <a:gd name="T51" fmla="*/ 142 h 392"/>
                <a:gd name="T52" fmla="*/ 708 w 784"/>
                <a:gd name="T53" fmla="*/ 112 h 392"/>
                <a:gd name="T54" fmla="*/ 694 w 784"/>
                <a:gd name="T55" fmla="*/ 98 h 392"/>
                <a:gd name="T56" fmla="*/ 642 w 784"/>
                <a:gd name="T57" fmla="*/ 54 h 392"/>
                <a:gd name="T58" fmla="*/ 578 w 784"/>
                <a:gd name="T59" fmla="*/ 24 h 392"/>
                <a:gd name="T60" fmla="*/ 504 w 784"/>
                <a:gd name="T61" fmla="*/ 6 h 392"/>
                <a:gd name="T62" fmla="*/ 418 w 784"/>
                <a:gd name="T63" fmla="*/ 0 h 392"/>
                <a:gd name="T64" fmla="*/ 360 w 784"/>
                <a:gd name="T65" fmla="*/ 0 h 392"/>
                <a:gd name="T66" fmla="*/ 334 w 784"/>
                <a:gd name="T67" fmla="*/ 2 h 392"/>
                <a:gd name="T68" fmla="*/ 264 w 784"/>
                <a:gd name="T69" fmla="*/ 16 h 392"/>
                <a:gd name="T70" fmla="*/ 222 w 784"/>
                <a:gd name="T71" fmla="*/ 30 h 392"/>
                <a:gd name="T72" fmla="*/ 176 w 784"/>
                <a:gd name="T73" fmla="*/ 50 h 392"/>
                <a:gd name="T74" fmla="*/ 130 w 784"/>
                <a:gd name="T75" fmla="*/ 80 h 392"/>
                <a:gd name="T76" fmla="*/ 88 w 784"/>
                <a:gd name="T77" fmla="*/ 120 h 392"/>
                <a:gd name="T78" fmla="*/ 76 w 784"/>
                <a:gd name="T79" fmla="*/ 132 h 392"/>
                <a:gd name="T80" fmla="*/ 46 w 784"/>
                <a:gd name="T81" fmla="*/ 174 h 392"/>
                <a:gd name="T82" fmla="*/ 18 w 784"/>
                <a:gd name="T83" fmla="*/ 238 h 392"/>
                <a:gd name="T84" fmla="*/ 4 w 784"/>
                <a:gd name="T85" fmla="*/ 312 h 392"/>
                <a:gd name="T86" fmla="*/ 0 w 784"/>
                <a:gd name="T87" fmla="*/ 392 h 392"/>
                <a:gd name="T88" fmla="*/ 34 w 784"/>
                <a:gd name="T89" fmla="*/ 352 h 39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784"/>
                <a:gd name="T136" fmla="*/ 0 h 392"/>
                <a:gd name="T137" fmla="*/ 784 w 784"/>
                <a:gd name="T138" fmla="*/ 392 h 392"/>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784" h="392">
                  <a:moveTo>
                    <a:pt x="34" y="352"/>
                  </a:moveTo>
                  <a:lnTo>
                    <a:pt x="34" y="352"/>
                  </a:lnTo>
                  <a:lnTo>
                    <a:pt x="34" y="346"/>
                  </a:lnTo>
                  <a:lnTo>
                    <a:pt x="36" y="342"/>
                  </a:lnTo>
                  <a:lnTo>
                    <a:pt x="40" y="340"/>
                  </a:lnTo>
                  <a:lnTo>
                    <a:pt x="46" y="340"/>
                  </a:lnTo>
                  <a:lnTo>
                    <a:pt x="34" y="340"/>
                  </a:lnTo>
                  <a:lnTo>
                    <a:pt x="34" y="340"/>
                  </a:lnTo>
                  <a:lnTo>
                    <a:pt x="72" y="292"/>
                  </a:lnTo>
                  <a:lnTo>
                    <a:pt x="92" y="268"/>
                  </a:lnTo>
                  <a:lnTo>
                    <a:pt x="116" y="244"/>
                  </a:lnTo>
                  <a:lnTo>
                    <a:pt x="140" y="222"/>
                  </a:lnTo>
                  <a:lnTo>
                    <a:pt x="166" y="202"/>
                  </a:lnTo>
                  <a:lnTo>
                    <a:pt x="194" y="186"/>
                  </a:lnTo>
                  <a:lnTo>
                    <a:pt x="222" y="174"/>
                  </a:lnTo>
                  <a:lnTo>
                    <a:pt x="222" y="174"/>
                  </a:lnTo>
                  <a:lnTo>
                    <a:pt x="254" y="162"/>
                  </a:lnTo>
                  <a:lnTo>
                    <a:pt x="282" y="146"/>
                  </a:lnTo>
                  <a:lnTo>
                    <a:pt x="302" y="132"/>
                  </a:lnTo>
                  <a:lnTo>
                    <a:pt x="316" y="118"/>
                  </a:lnTo>
                  <a:lnTo>
                    <a:pt x="328" y="104"/>
                  </a:lnTo>
                  <a:lnTo>
                    <a:pt x="334" y="94"/>
                  </a:lnTo>
                  <a:lnTo>
                    <a:pt x="338" y="82"/>
                  </a:lnTo>
                  <a:lnTo>
                    <a:pt x="338" y="82"/>
                  </a:lnTo>
                  <a:lnTo>
                    <a:pt x="346" y="92"/>
                  </a:lnTo>
                  <a:lnTo>
                    <a:pt x="366" y="116"/>
                  </a:lnTo>
                  <a:lnTo>
                    <a:pt x="402" y="152"/>
                  </a:lnTo>
                  <a:lnTo>
                    <a:pt x="424" y="172"/>
                  </a:lnTo>
                  <a:lnTo>
                    <a:pt x="450" y="194"/>
                  </a:lnTo>
                  <a:lnTo>
                    <a:pt x="478" y="214"/>
                  </a:lnTo>
                  <a:lnTo>
                    <a:pt x="508" y="236"/>
                  </a:lnTo>
                  <a:lnTo>
                    <a:pt x="542" y="254"/>
                  </a:lnTo>
                  <a:lnTo>
                    <a:pt x="580" y="274"/>
                  </a:lnTo>
                  <a:lnTo>
                    <a:pt x="618" y="290"/>
                  </a:lnTo>
                  <a:lnTo>
                    <a:pt x="660" y="302"/>
                  </a:lnTo>
                  <a:lnTo>
                    <a:pt x="706" y="314"/>
                  </a:lnTo>
                  <a:lnTo>
                    <a:pt x="752" y="320"/>
                  </a:lnTo>
                  <a:lnTo>
                    <a:pt x="758" y="320"/>
                  </a:lnTo>
                  <a:lnTo>
                    <a:pt x="758" y="320"/>
                  </a:lnTo>
                  <a:lnTo>
                    <a:pt x="758" y="320"/>
                  </a:lnTo>
                  <a:lnTo>
                    <a:pt x="784" y="320"/>
                  </a:lnTo>
                  <a:lnTo>
                    <a:pt x="784" y="320"/>
                  </a:lnTo>
                  <a:lnTo>
                    <a:pt x="784" y="320"/>
                  </a:lnTo>
                  <a:lnTo>
                    <a:pt x="784" y="320"/>
                  </a:lnTo>
                  <a:lnTo>
                    <a:pt x="784" y="320"/>
                  </a:lnTo>
                  <a:lnTo>
                    <a:pt x="782" y="302"/>
                  </a:lnTo>
                  <a:lnTo>
                    <a:pt x="780" y="278"/>
                  </a:lnTo>
                  <a:lnTo>
                    <a:pt x="776" y="252"/>
                  </a:lnTo>
                  <a:lnTo>
                    <a:pt x="768" y="222"/>
                  </a:lnTo>
                  <a:lnTo>
                    <a:pt x="756" y="190"/>
                  </a:lnTo>
                  <a:lnTo>
                    <a:pt x="740" y="158"/>
                  </a:lnTo>
                  <a:lnTo>
                    <a:pt x="732" y="142"/>
                  </a:lnTo>
                  <a:lnTo>
                    <a:pt x="720" y="126"/>
                  </a:lnTo>
                  <a:lnTo>
                    <a:pt x="708" y="112"/>
                  </a:lnTo>
                  <a:lnTo>
                    <a:pt x="694" y="98"/>
                  </a:lnTo>
                  <a:lnTo>
                    <a:pt x="694" y="98"/>
                  </a:lnTo>
                  <a:lnTo>
                    <a:pt x="668" y="74"/>
                  </a:lnTo>
                  <a:lnTo>
                    <a:pt x="642" y="54"/>
                  </a:lnTo>
                  <a:lnTo>
                    <a:pt x="612" y="38"/>
                  </a:lnTo>
                  <a:lnTo>
                    <a:pt x="578" y="24"/>
                  </a:lnTo>
                  <a:lnTo>
                    <a:pt x="542" y="14"/>
                  </a:lnTo>
                  <a:lnTo>
                    <a:pt x="504" y="6"/>
                  </a:lnTo>
                  <a:lnTo>
                    <a:pt x="462" y="2"/>
                  </a:lnTo>
                  <a:lnTo>
                    <a:pt x="418" y="0"/>
                  </a:lnTo>
                  <a:lnTo>
                    <a:pt x="418" y="0"/>
                  </a:lnTo>
                  <a:lnTo>
                    <a:pt x="360" y="0"/>
                  </a:lnTo>
                  <a:lnTo>
                    <a:pt x="360" y="0"/>
                  </a:lnTo>
                  <a:lnTo>
                    <a:pt x="334" y="2"/>
                  </a:lnTo>
                  <a:lnTo>
                    <a:pt x="302" y="6"/>
                  </a:lnTo>
                  <a:lnTo>
                    <a:pt x="264" y="16"/>
                  </a:lnTo>
                  <a:lnTo>
                    <a:pt x="244" y="22"/>
                  </a:lnTo>
                  <a:lnTo>
                    <a:pt x="222" y="30"/>
                  </a:lnTo>
                  <a:lnTo>
                    <a:pt x="200" y="40"/>
                  </a:lnTo>
                  <a:lnTo>
                    <a:pt x="176" y="50"/>
                  </a:lnTo>
                  <a:lnTo>
                    <a:pt x="154" y="64"/>
                  </a:lnTo>
                  <a:lnTo>
                    <a:pt x="130" y="80"/>
                  </a:lnTo>
                  <a:lnTo>
                    <a:pt x="110" y="100"/>
                  </a:lnTo>
                  <a:lnTo>
                    <a:pt x="88" y="120"/>
                  </a:lnTo>
                  <a:lnTo>
                    <a:pt x="88" y="120"/>
                  </a:lnTo>
                  <a:lnTo>
                    <a:pt x="76" y="132"/>
                  </a:lnTo>
                  <a:lnTo>
                    <a:pt x="66" y="146"/>
                  </a:lnTo>
                  <a:lnTo>
                    <a:pt x="46" y="174"/>
                  </a:lnTo>
                  <a:lnTo>
                    <a:pt x="30" y="204"/>
                  </a:lnTo>
                  <a:lnTo>
                    <a:pt x="18" y="238"/>
                  </a:lnTo>
                  <a:lnTo>
                    <a:pt x="10" y="274"/>
                  </a:lnTo>
                  <a:lnTo>
                    <a:pt x="4" y="312"/>
                  </a:lnTo>
                  <a:lnTo>
                    <a:pt x="0" y="352"/>
                  </a:lnTo>
                  <a:lnTo>
                    <a:pt x="0" y="392"/>
                  </a:lnTo>
                  <a:lnTo>
                    <a:pt x="0" y="392"/>
                  </a:lnTo>
                  <a:lnTo>
                    <a:pt x="34" y="352"/>
                  </a:lnTo>
                  <a:close/>
                </a:path>
              </a:pathLst>
            </a:custGeom>
            <a:solidFill>
              <a:srgbClr val="4BB0D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Impact" pitchFamily="34" charset="0"/>
                <a:ea typeface="微软雅黑" pitchFamily="34" charset="-122"/>
                <a:sym typeface="Impact" pitchFamily="34" charset="0"/>
              </a:endParaRPr>
            </a:p>
          </p:txBody>
        </p:sp>
      </p:grpSp>
      <p:grpSp>
        <p:nvGrpSpPr>
          <p:cNvPr id="40" name="组合 32"/>
          <p:cNvGrpSpPr>
            <a:grpSpLocks/>
          </p:cNvGrpSpPr>
          <p:nvPr/>
        </p:nvGrpSpPr>
        <p:grpSpPr bwMode="auto">
          <a:xfrm>
            <a:off x="4054583" y="3079947"/>
            <a:ext cx="1450822" cy="2128889"/>
            <a:chOff x="0" y="0"/>
            <a:chExt cx="2400300" cy="3565525"/>
          </a:xfrm>
        </p:grpSpPr>
        <p:sp>
          <p:nvSpPr>
            <p:cNvPr id="41" name="Freeform 24"/>
            <p:cNvSpPr>
              <a:spLocks noChangeArrowheads="1"/>
            </p:cNvSpPr>
            <p:nvPr/>
          </p:nvSpPr>
          <p:spPr bwMode="auto">
            <a:xfrm>
              <a:off x="660400" y="1933575"/>
              <a:ext cx="368300" cy="457200"/>
            </a:xfrm>
            <a:custGeom>
              <a:avLst/>
              <a:gdLst>
                <a:gd name="T0" fmla="*/ 0 w 232"/>
                <a:gd name="T1" fmla="*/ 100 h 288"/>
                <a:gd name="T2" fmla="*/ 0 w 232"/>
                <a:gd name="T3" fmla="*/ 100 h 288"/>
                <a:gd name="T4" fmla="*/ 2 w 232"/>
                <a:gd name="T5" fmla="*/ 106 h 288"/>
                <a:gd name="T6" fmla="*/ 10 w 232"/>
                <a:gd name="T7" fmla="*/ 126 h 288"/>
                <a:gd name="T8" fmla="*/ 24 w 232"/>
                <a:gd name="T9" fmla="*/ 152 h 288"/>
                <a:gd name="T10" fmla="*/ 34 w 232"/>
                <a:gd name="T11" fmla="*/ 166 h 288"/>
                <a:gd name="T12" fmla="*/ 46 w 232"/>
                <a:gd name="T13" fmla="*/ 182 h 288"/>
                <a:gd name="T14" fmla="*/ 60 w 232"/>
                <a:gd name="T15" fmla="*/ 200 h 288"/>
                <a:gd name="T16" fmla="*/ 78 w 232"/>
                <a:gd name="T17" fmla="*/ 216 h 288"/>
                <a:gd name="T18" fmla="*/ 96 w 232"/>
                <a:gd name="T19" fmla="*/ 232 h 288"/>
                <a:gd name="T20" fmla="*/ 118 w 232"/>
                <a:gd name="T21" fmla="*/ 246 h 288"/>
                <a:gd name="T22" fmla="*/ 142 w 232"/>
                <a:gd name="T23" fmla="*/ 260 h 288"/>
                <a:gd name="T24" fmla="*/ 168 w 232"/>
                <a:gd name="T25" fmla="*/ 272 h 288"/>
                <a:gd name="T26" fmla="*/ 198 w 232"/>
                <a:gd name="T27" fmla="*/ 282 h 288"/>
                <a:gd name="T28" fmla="*/ 232 w 232"/>
                <a:gd name="T29" fmla="*/ 288 h 288"/>
                <a:gd name="T30" fmla="*/ 96 w 232"/>
                <a:gd name="T31" fmla="*/ 0 h 288"/>
                <a:gd name="T32" fmla="*/ 0 w 232"/>
                <a:gd name="T33" fmla="*/ 100 h 28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32"/>
                <a:gd name="T52" fmla="*/ 0 h 288"/>
                <a:gd name="T53" fmla="*/ 232 w 232"/>
                <a:gd name="T54" fmla="*/ 288 h 28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32" h="288">
                  <a:moveTo>
                    <a:pt x="0" y="100"/>
                  </a:moveTo>
                  <a:lnTo>
                    <a:pt x="0" y="100"/>
                  </a:lnTo>
                  <a:lnTo>
                    <a:pt x="2" y="106"/>
                  </a:lnTo>
                  <a:lnTo>
                    <a:pt x="10" y="126"/>
                  </a:lnTo>
                  <a:lnTo>
                    <a:pt x="24" y="152"/>
                  </a:lnTo>
                  <a:lnTo>
                    <a:pt x="34" y="166"/>
                  </a:lnTo>
                  <a:lnTo>
                    <a:pt x="46" y="182"/>
                  </a:lnTo>
                  <a:lnTo>
                    <a:pt x="60" y="200"/>
                  </a:lnTo>
                  <a:lnTo>
                    <a:pt x="78" y="216"/>
                  </a:lnTo>
                  <a:lnTo>
                    <a:pt x="96" y="232"/>
                  </a:lnTo>
                  <a:lnTo>
                    <a:pt x="118" y="246"/>
                  </a:lnTo>
                  <a:lnTo>
                    <a:pt x="142" y="260"/>
                  </a:lnTo>
                  <a:lnTo>
                    <a:pt x="168" y="272"/>
                  </a:lnTo>
                  <a:lnTo>
                    <a:pt x="198" y="282"/>
                  </a:lnTo>
                  <a:lnTo>
                    <a:pt x="232" y="288"/>
                  </a:lnTo>
                  <a:lnTo>
                    <a:pt x="96" y="0"/>
                  </a:lnTo>
                  <a:lnTo>
                    <a:pt x="0" y="100"/>
                  </a:lnTo>
                  <a:close/>
                </a:path>
              </a:pathLst>
            </a:custGeom>
            <a:solidFill>
              <a:srgbClr val="EE906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Impact" pitchFamily="34" charset="0"/>
                <a:ea typeface="微软雅黑" pitchFamily="34" charset="-122"/>
                <a:sym typeface="Impact" pitchFamily="34" charset="0"/>
              </a:endParaRPr>
            </a:p>
          </p:txBody>
        </p:sp>
        <p:sp>
          <p:nvSpPr>
            <p:cNvPr id="42" name="Freeform 25"/>
            <p:cNvSpPr>
              <a:spLocks noChangeArrowheads="1"/>
            </p:cNvSpPr>
            <p:nvPr/>
          </p:nvSpPr>
          <p:spPr bwMode="auto">
            <a:xfrm>
              <a:off x="1393825" y="1933575"/>
              <a:ext cx="365125" cy="457200"/>
            </a:xfrm>
            <a:custGeom>
              <a:avLst/>
              <a:gdLst>
                <a:gd name="T0" fmla="*/ 230 w 230"/>
                <a:gd name="T1" fmla="*/ 100 h 288"/>
                <a:gd name="T2" fmla="*/ 230 w 230"/>
                <a:gd name="T3" fmla="*/ 100 h 288"/>
                <a:gd name="T4" fmla="*/ 228 w 230"/>
                <a:gd name="T5" fmla="*/ 106 h 288"/>
                <a:gd name="T6" fmla="*/ 220 w 230"/>
                <a:gd name="T7" fmla="*/ 126 h 288"/>
                <a:gd name="T8" fmla="*/ 206 w 230"/>
                <a:gd name="T9" fmla="*/ 152 h 288"/>
                <a:gd name="T10" fmla="*/ 196 w 230"/>
                <a:gd name="T11" fmla="*/ 166 h 288"/>
                <a:gd name="T12" fmla="*/ 184 w 230"/>
                <a:gd name="T13" fmla="*/ 182 h 288"/>
                <a:gd name="T14" fmla="*/ 170 w 230"/>
                <a:gd name="T15" fmla="*/ 200 h 288"/>
                <a:gd name="T16" fmla="*/ 154 w 230"/>
                <a:gd name="T17" fmla="*/ 216 h 288"/>
                <a:gd name="T18" fmla="*/ 134 w 230"/>
                <a:gd name="T19" fmla="*/ 232 h 288"/>
                <a:gd name="T20" fmla="*/ 114 w 230"/>
                <a:gd name="T21" fmla="*/ 246 h 288"/>
                <a:gd name="T22" fmla="*/ 90 w 230"/>
                <a:gd name="T23" fmla="*/ 260 h 288"/>
                <a:gd name="T24" fmla="*/ 62 w 230"/>
                <a:gd name="T25" fmla="*/ 272 h 288"/>
                <a:gd name="T26" fmla="*/ 32 w 230"/>
                <a:gd name="T27" fmla="*/ 282 h 288"/>
                <a:gd name="T28" fmla="*/ 0 w 230"/>
                <a:gd name="T29" fmla="*/ 288 h 288"/>
                <a:gd name="T30" fmla="*/ 136 w 230"/>
                <a:gd name="T31" fmla="*/ 0 h 288"/>
                <a:gd name="T32" fmla="*/ 230 w 230"/>
                <a:gd name="T33" fmla="*/ 100 h 28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30"/>
                <a:gd name="T52" fmla="*/ 0 h 288"/>
                <a:gd name="T53" fmla="*/ 230 w 230"/>
                <a:gd name="T54" fmla="*/ 288 h 28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30" h="288">
                  <a:moveTo>
                    <a:pt x="230" y="100"/>
                  </a:moveTo>
                  <a:lnTo>
                    <a:pt x="230" y="100"/>
                  </a:lnTo>
                  <a:lnTo>
                    <a:pt x="228" y="106"/>
                  </a:lnTo>
                  <a:lnTo>
                    <a:pt x="220" y="126"/>
                  </a:lnTo>
                  <a:lnTo>
                    <a:pt x="206" y="152"/>
                  </a:lnTo>
                  <a:lnTo>
                    <a:pt x="196" y="166"/>
                  </a:lnTo>
                  <a:lnTo>
                    <a:pt x="184" y="182"/>
                  </a:lnTo>
                  <a:lnTo>
                    <a:pt x="170" y="200"/>
                  </a:lnTo>
                  <a:lnTo>
                    <a:pt x="154" y="216"/>
                  </a:lnTo>
                  <a:lnTo>
                    <a:pt x="134" y="232"/>
                  </a:lnTo>
                  <a:lnTo>
                    <a:pt x="114" y="246"/>
                  </a:lnTo>
                  <a:lnTo>
                    <a:pt x="90" y="260"/>
                  </a:lnTo>
                  <a:lnTo>
                    <a:pt x="62" y="272"/>
                  </a:lnTo>
                  <a:lnTo>
                    <a:pt x="32" y="282"/>
                  </a:lnTo>
                  <a:lnTo>
                    <a:pt x="0" y="288"/>
                  </a:lnTo>
                  <a:lnTo>
                    <a:pt x="136" y="0"/>
                  </a:lnTo>
                  <a:lnTo>
                    <a:pt x="230" y="100"/>
                  </a:lnTo>
                  <a:close/>
                </a:path>
              </a:pathLst>
            </a:custGeom>
            <a:solidFill>
              <a:srgbClr val="EE906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Impact" pitchFamily="34" charset="0"/>
                <a:ea typeface="微软雅黑" pitchFamily="34" charset="-122"/>
                <a:sym typeface="Impact" pitchFamily="34" charset="0"/>
              </a:endParaRPr>
            </a:p>
          </p:txBody>
        </p:sp>
        <p:sp>
          <p:nvSpPr>
            <p:cNvPr id="43" name="Freeform 26"/>
            <p:cNvSpPr>
              <a:spLocks noChangeArrowheads="1"/>
            </p:cNvSpPr>
            <p:nvPr/>
          </p:nvSpPr>
          <p:spPr bwMode="auto">
            <a:xfrm>
              <a:off x="520700" y="282575"/>
              <a:ext cx="1377950" cy="1479550"/>
            </a:xfrm>
            <a:custGeom>
              <a:avLst/>
              <a:gdLst>
                <a:gd name="T0" fmla="*/ 822 w 868"/>
                <a:gd name="T1" fmla="*/ 534 h 932"/>
                <a:gd name="T2" fmla="*/ 828 w 868"/>
                <a:gd name="T3" fmla="*/ 534 h 932"/>
                <a:gd name="T4" fmla="*/ 846 w 868"/>
                <a:gd name="T5" fmla="*/ 532 h 932"/>
                <a:gd name="T6" fmla="*/ 858 w 868"/>
                <a:gd name="T7" fmla="*/ 526 h 932"/>
                <a:gd name="T8" fmla="*/ 866 w 868"/>
                <a:gd name="T9" fmla="*/ 516 h 932"/>
                <a:gd name="T10" fmla="*/ 868 w 868"/>
                <a:gd name="T11" fmla="*/ 506 h 932"/>
                <a:gd name="T12" fmla="*/ 868 w 868"/>
                <a:gd name="T13" fmla="*/ 262 h 932"/>
                <a:gd name="T14" fmla="*/ 858 w 868"/>
                <a:gd name="T15" fmla="*/ 242 h 932"/>
                <a:gd name="T16" fmla="*/ 846 w 868"/>
                <a:gd name="T17" fmla="*/ 232 h 932"/>
                <a:gd name="T18" fmla="*/ 828 w 868"/>
                <a:gd name="T19" fmla="*/ 230 h 932"/>
                <a:gd name="T20" fmla="*/ 826 w 868"/>
                <a:gd name="T21" fmla="*/ 230 h 932"/>
                <a:gd name="T22" fmla="*/ 822 w 868"/>
                <a:gd name="T23" fmla="*/ 238 h 932"/>
                <a:gd name="T24" fmla="*/ 800 w 868"/>
                <a:gd name="T25" fmla="*/ 216 h 932"/>
                <a:gd name="T26" fmla="*/ 792 w 868"/>
                <a:gd name="T27" fmla="*/ 184 h 932"/>
                <a:gd name="T28" fmla="*/ 772 w 868"/>
                <a:gd name="T29" fmla="*/ 126 h 932"/>
                <a:gd name="T30" fmla="*/ 746 w 868"/>
                <a:gd name="T31" fmla="*/ 70 h 932"/>
                <a:gd name="T32" fmla="*/ 716 w 868"/>
                <a:gd name="T33" fmla="*/ 22 h 932"/>
                <a:gd name="T34" fmla="*/ 700 w 868"/>
                <a:gd name="T35" fmla="*/ 0 h 932"/>
                <a:gd name="T36" fmla="*/ 664 w 868"/>
                <a:gd name="T37" fmla="*/ 32 h 932"/>
                <a:gd name="T38" fmla="*/ 588 w 868"/>
                <a:gd name="T39" fmla="*/ 82 h 932"/>
                <a:gd name="T40" fmla="*/ 506 w 868"/>
                <a:gd name="T41" fmla="*/ 120 h 932"/>
                <a:gd name="T42" fmla="*/ 420 w 868"/>
                <a:gd name="T43" fmla="*/ 148 h 932"/>
                <a:gd name="T44" fmla="*/ 334 w 868"/>
                <a:gd name="T45" fmla="*/ 166 h 932"/>
                <a:gd name="T46" fmla="*/ 250 w 868"/>
                <a:gd name="T47" fmla="*/ 176 h 932"/>
                <a:gd name="T48" fmla="*/ 144 w 868"/>
                <a:gd name="T49" fmla="*/ 184 h 932"/>
                <a:gd name="T50" fmla="*/ 88 w 868"/>
                <a:gd name="T51" fmla="*/ 184 h 932"/>
                <a:gd name="T52" fmla="*/ 74 w 868"/>
                <a:gd name="T53" fmla="*/ 184 h 932"/>
                <a:gd name="T54" fmla="*/ 68 w 868"/>
                <a:gd name="T55" fmla="*/ 200 h 932"/>
                <a:gd name="T56" fmla="*/ 66 w 868"/>
                <a:gd name="T57" fmla="*/ 238 h 932"/>
                <a:gd name="T58" fmla="*/ 46 w 868"/>
                <a:gd name="T59" fmla="*/ 238 h 932"/>
                <a:gd name="T60" fmla="*/ 24 w 868"/>
                <a:gd name="T61" fmla="*/ 234 h 932"/>
                <a:gd name="T62" fmla="*/ 10 w 868"/>
                <a:gd name="T63" fmla="*/ 238 h 932"/>
                <a:gd name="T64" fmla="*/ 2 w 868"/>
                <a:gd name="T65" fmla="*/ 246 h 932"/>
                <a:gd name="T66" fmla="*/ 0 w 868"/>
                <a:gd name="T67" fmla="*/ 262 h 932"/>
                <a:gd name="T68" fmla="*/ 0 w 868"/>
                <a:gd name="T69" fmla="*/ 506 h 932"/>
                <a:gd name="T70" fmla="*/ 4 w 868"/>
                <a:gd name="T71" fmla="*/ 526 h 932"/>
                <a:gd name="T72" fmla="*/ 16 w 868"/>
                <a:gd name="T73" fmla="*/ 536 h 932"/>
                <a:gd name="T74" fmla="*/ 34 w 868"/>
                <a:gd name="T75" fmla="*/ 538 h 932"/>
                <a:gd name="T76" fmla="*/ 66 w 868"/>
                <a:gd name="T77" fmla="*/ 522 h 932"/>
                <a:gd name="T78" fmla="*/ 66 w 868"/>
                <a:gd name="T79" fmla="*/ 548 h 932"/>
                <a:gd name="T80" fmla="*/ 94 w 868"/>
                <a:gd name="T81" fmla="*/ 642 h 932"/>
                <a:gd name="T82" fmla="*/ 132 w 868"/>
                <a:gd name="T83" fmla="*/ 726 h 932"/>
                <a:gd name="T84" fmla="*/ 180 w 868"/>
                <a:gd name="T85" fmla="*/ 798 h 932"/>
                <a:gd name="T86" fmla="*/ 238 w 868"/>
                <a:gd name="T87" fmla="*/ 858 h 932"/>
                <a:gd name="T88" fmla="*/ 282 w 868"/>
                <a:gd name="T89" fmla="*/ 886 h 932"/>
                <a:gd name="T90" fmla="*/ 330 w 868"/>
                <a:gd name="T91" fmla="*/ 910 h 932"/>
                <a:gd name="T92" fmla="*/ 380 w 868"/>
                <a:gd name="T93" fmla="*/ 926 h 932"/>
                <a:gd name="T94" fmla="*/ 430 w 868"/>
                <a:gd name="T95" fmla="*/ 932 h 932"/>
                <a:gd name="T96" fmla="*/ 458 w 868"/>
                <a:gd name="T97" fmla="*/ 930 h 932"/>
                <a:gd name="T98" fmla="*/ 512 w 868"/>
                <a:gd name="T99" fmla="*/ 920 h 932"/>
                <a:gd name="T100" fmla="*/ 562 w 868"/>
                <a:gd name="T101" fmla="*/ 900 h 932"/>
                <a:gd name="T102" fmla="*/ 608 w 868"/>
                <a:gd name="T103" fmla="*/ 872 h 932"/>
                <a:gd name="T104" fmla="*/ 630 w 868"/>
                <a:gd name="T105" fmla="*/ 858 h 932"/>
                <a:gd name="T106" fmla="*/ 680 w 868"/>
                <a:gd name="T107" fmla="*/ 798 h 932"/>
                <a:gd name="T108" fmla="*/ 728 w 868"/>
                <a:gd name="T109" fmla="*/ 726 h 932"/>
                <a:gd name="T110" fmla="*/ 768 w 868"/>
                <a:gd name="T111" fmla="*/ 642 h 932"/>
                <a:gd name="T112" fmla="*/ 800 w 868"/>
                <a:gd name="T113" fmla="*/ 548 h 93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868"/>
                <a:gd name="T172" fmla="*/ 0 h 932"/>
                <a:gd name="T173" fmla="*/ 868 w 868"/>
                <a:gd name="T174" fmla="*/ 932 h 93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868" h="932">
                  <a:moveTo>
                    <a:pt x="800" y="522"/>
                  </a:moveTo>
                  <a:lnTo>
                    <a:pt x="822" y="534"/>
                  </a:lnTo>
                  <a:lnTo>
                    <a:pt x="828" y="534"/>
                  </a:lnTo>
                  <a:lnTo>
                    <a:pt x="828" y="534"/>
                  </a:lnTo>
                  <a:lnTo>
                    <a:pt x="838" y="534"/>
                  </a:lnTo>
                  <a:lnTo>
                    <a:pt x="846" y="532"/>
                  </a:lnTo>
                  <a:lnTo>
                    <a:pt x="852" y="530"/>
                  </a:lnTo>
                  <a:lnTo>
                    <a:pt x="858" y="526"/>
                  </a:lnTo>
                  <a:lnTo>
                    <a:pt x="862" y="522"/>
                  </a:lnTo>
                  <a:lnTo>
                    <a:pt x="866" y="516"/>
                  </a:lnTo>
                  <a:lnTo>
                    <a:pt x="868" y="512"/>
                  </a:lnTo>
                  <a:lnTo>
                    <a:pt x="868" y="506"/>
                  </a:lnTo>
                  <a:lnTo>
                    <a:pt x="868" y="262"/>
                  </a:lnTo>
                  <a:lnTo>
                    <a:pt x="868" y="262"/>
                  </a:lnTo>
                  <a:lnTo>
                    <a:pt x="866" y="252"/>
                  </a:lnTo>
                  <a:lnTo>
                    <a:pt x="858" y="242"/>
                  </a:lnTo>
                  <a:lnTo>
                    <a:pt x="852" y="236"/>
                  </a:lnTo>
                  <a:lnTo>
                    <a:pt x="846" y="232"/>
                  </a:lnTo>
                  <a:lnTo>
                    <a:pt x="838" y="230"/>
                  </a:lnTo>
                  <a:lnTo>
                    <a:pt x="828" y="230"/>
                  </a:lnTo>
                  <a:lnTo>
                    <a:pt x="828" y="230"/>
                  </a:lnTo>
                  <a:lnTo>
                    <a:pt x="826" y="230"/>
                  </a:lnTo>
                  <a:lnTo>
                    <a:pt x="824" y="232"/>
                  </a:lnTo>
                  <a:lnTo>
                    <a:pt x="822" y="238"/>
                  </a:lnTo>
                  <a:lnTo>
                    <a:pt x="800" y="238"/>
                  </a:lnTo>
                  <a:lnTo>
                    <a:pt x="800" y="216"/>
                  </a:lnTo>
                  <a:lnTo>
                    <a:pt x="800" y="216"/>
                  </a:lnTo>
                  <a:lnTo>
                    <a:pt x="792" y="184"/>
                  </a:lnTo>
                  <a:lnTo>
                    <a:pt x="784" y="154"/>
                  </a:lnTo>
                  <a:lnTo>
                    <a:pt x="772" y="126"/>
                  </a:lnTo>
                  <a:lnTo>
                    <a:pt x="760" y="98"/>
                  </a:lnTo>
                  <a:lnTo>
                    <a:pt x="746" y="70"/>
                  </a:lnTo>
                  <a:lnTo>
                    <a:pt x="732" y="46"/>
                  </a:lnTo>
                  <a:lnTo>
                    <a:pt x="716" y="22"/>
                  </a:lnTo>
                  <a:lnTo>
                    <a:pt x="700" y="0"/>
                  </a:lnTo>
                  <a:lnTo>
                    <a:pt x="700" y="0"/>
                  </a:lnTo>
                  <a:lnTo>
                    <a:pt x="682" y="16"/>
                  </a:lnTo>
                  <a:lnTo>
                    <a:pt x="664" y="32"/>
                  </a:lnTo>
                  <a:lnTo>
                    <a:pt x="628" y="58"/>
                  </a:lnTo>
                  <a:lnTo>
                    <a:pt x="588" y="82"/>
                  </a:lnTo>
                  <a:lnTo>
                    <a:pt x="548" y="102"/>
                  </a:lnTo>
                  <a:lnTo>
                    <a:pt x="506" y="120"/>
                  </a:lnTo>
                  <a:lnTo>
                    <a:pt x="462" y="136"/>
                  </a:lnTo>
                  <a:lnTo>
                    <a:pt x="420" y="148"/>
                  </a:lnTo>
                  <a:lnTo>
                    <a:pt x="376" y="158"/>
                  </a:lnTo>
                  <a:lnTo>
                    <a:pt x="334" y="166"/>
                  </a:lnTo>
                  <a:lnTo>
                    <a:pt x="292" y="172"/>
                  </a:lnTo>
                  <a:lnTo>
                    <a:pt x="250" y="176"/>
                  </a:lnTo>
                  <a:lnTo>
                    <a:pt x="212" y="180"/>
                  </a:lnTo>
                  <a:lnTo>
                    <a:pt x="144" y="184"/>
                  </a:lnTo>
                  <a:lnTo>
                    <a:pt x="88" y="184"/>
                  </a:lnTo>
                  <a:lnTo>
                    <a:pt x="88" y="184"/>
                  </a:lnTo>
                  <a:lnTo>
                    <a:pt x="74" y="184"/>
                  </a:lnTo>
                  <a:lnTo>
                    <a:pt x="74" y="184"/>
                  </a:lnTo>
                  <a:lnTo>
                    <a:pt x="70" y="192"/>
                  </a:lnTo>
                  <a:lnTo>
                    <a:pt x="68" y="200"/>
                  </a:lnTo>
                  <a:lnTo>
                    <a:pt x="66" y="216"/>
                  </a:lnTo>
                  <a:lnTo>
                    <a:pt x="66" y="238"/>
                  </a:lnTo>
                  <a:lnTo>
                    <a:pt x="46" y="238"/>
                  </a:lnTo>
                  <a:lnTo>
                    <a:pt x="46" y="238"/>
                  </a:lnTo>
                  <a:lnTo>
                    <a:pt x="34" y="236"/>
                  </a:lnTo>
                  <a:lnTo>
                    <a:pt x="24" y="234"/>
                  </a:lnTo>
                  <a:lnTo>
                    <a:pt x="16" y="236"/>
                  </a:lnTo>
                  <a:lnTo>
                    <a:pt x="10" y="238"/>
                  </a:lnTo>
                  <a:lnTo>
                    <a:pt x="4" y="242"/>
                  </a:lnTo>
                  <a:lnTo>
                    <a:pt x="2" y="246"/>
                  </a:lnTo>
                  <a:lnTo>
                    <a:pt x="0" y="254"/>
                  </a:lnTo>
                  <a:lnTo>
                    <a:pt x="0" y="262"/>
                  </a:lnTo>
                  <a:lnTo>
                    <a:pt x="0" y="506"/>
                  </a:lnTo>
                  <a:lnTo>
                    <a:pt x="0" y="506"/>
                  </a:lnTo>
                  <a:lnTo>
                    <a:pt x="2" y="518"/>
                  </a:lnTo>
                  <a:lnTo>
                    <a:pt x="4" y="526"/>
                  </a:lnTo>
                  <a:lnTo>
                    <a:pt x="10" y="532"/>
                  </a:lnTo>
                  <a:lnTo>
                    <a:pt x="16" y="536"/>
                  </a:lnTo>
                  <a:lnTo>
                    <a:pt x="24" y="538"/>
                  </a:lnTo>
                  <a:lnTo>
                    <a:pt x="34" y="538"/>
                  </a:lnTo>
                  <a:lnTo>
                    <a:pt x="46" y="534"/>
                  </a:lnTo>
                  <a:lnTo>
                    <a:pt x="66" y="522"/>
                  </a:lnTo>
                  <a:lnTo>
                    <a:pt x="66" y="548"/>
                  </a:lnTo>
                  <a:lnTo>
                    <a:pt x="66" y="548"/>
                  </a:lnTo>
                  <a:lnTo>
                    <a:pt x="80" y="596"/>
                  </a:lnTo>
                  <a:lnTo>
                    <a:pt x="94" y="642"/>
                  </a:lnTo>
                  <a:lnTo>
                    <a:pt x="112" y="684"/>
                  </a:lnTo>
                  <a:lnTo>
                    <a:pt x="132" y="726"/>
                  </a:lnTo>
                  <a:lnTo>
                    <a:pt x="156" y="764"/>
                  </a:lnTo>
                  <a:lnTo>
                    <a:pt x="180" y="798"/>
                  </a:lnTo>
                  <a:lnTo>
                    <a:pt x="208" y="830"/>
                  </a:lnTo>
                  <a:lnTo>
                    <a:pt x="238" y="858"/>
                  </a:lnTo>
                  <a:lnTo>
                    <a:pt x="238" y="858"/>
                  </a:lnTo>
                  <a:lnTo>
                    <a:pt x="282" y="886"/>
                  </a:lnTo>
                  <a:lnTo>
                    <a:pt x="306" y="900"/>
                  </a:lnTo>
                  <a:lnTo>
                    <a:pt x="330" y="910"/>
                  </a:lnTo>
                  <a:lnTo>
                    <a:pt x="354" y="920"/>
                  </a:lnTo>
                  <a:lnTo>
                    <a:pt x="380" y="926"/>
                  </a:lnTo>
                  <a:lnTo>
                    <a:pt x="404" y="930"/>
                  </a:lnTo>
                  <a:lnTo>
                    <a:pt x="430" y="932"/>
                  </a:lnTo>
                  <a:lnTo>
                    <a:pt x="430" y="932"/>
                  </a:lnTo>
                  <a:lnTo>
                    <a:pt x="458" y="930"/>
                  </a:lnTo>
                  <a:lnTo>
                    <a:pt x="486" y="926"/>
                  </a:lnTo>
                  <a:lnTo>
                    <a:pt x="512" y="920"/>
                  </a:lnTo>
                  <a:lnTo>
                    <a:pt x="538" y="910"/>
                  </a:lnTo>
                  <a:lnTo>
                    <a:pt x="562" y="900"/>
                  </a:lnTo>
                  <a:lnTo>
                    <a:pt x="586" y="886"/>
                  </a:lnTo>
                  <a:lnTo>
                    <a:pt x="608" y="872"/>
                  </a:lnTo>
                  <a:lnTo>
                    <a:pt x="630" y="858"/>
                  </a:lnTo>
                  <a:lnTo>
                    <a:pt x="630" y="858"/>
                  </a:lnTo>
                  <a:lnTo>
                    <a:pt x="656" y="830"/>
                  </a:lnTo>
                  <a:lnTo>
                    <a:pt x="680" y="798"/>
                  </a:lnTo>
                  <a:lnTo>
                    <a:pt x="706" y="764"/>
                  </a:lnTo>
                  <a:lnTo>
                    <a:pt x="728" y="726"/>
                  </a:lnTo>
                  <a:lnTo>
                    <a:pt x="750" y="684"/>
                  </a:lnTo>
                  <a:lnTo>
                    <a:pt x="768" y="642"/>
                  </a:lnTo>
                  <a:lnTo>
                    <a:pt x="786" y="596"/>
                  </a:lnTo>
                  <a:lnTo>
                    <a:pt x="800" y="548"/>
                  </a:lnTo>
                  <a:lnTo>
                    <a:pt x="800" y="522"/>
                  </a:lnTo>
                  <a:close/>
                </a:path>
              </a:pathLst>
            </a:custGeom>
            <a:solidFill>
              <a:srgbClr val="EE906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Impact" pitchFamily="34" charset="0"/>
                <a:ea typeface="微软雅黑" pitchFamily="34" charset="-122"/>
                <a:sym typeface="Impact" pitchFamily="34" charset="0"/>
              </a:endParaRPr>
            </a:p>
          </p:txBody>
        </p:sp>
        <p:sp>
          <p:nvSpPr>
            <p:cNvPr id="44" name="Freeform 27"/>
            <p:cNvSpPr>
              <a:spLocks noChangeArrowheads="1"/>
            </p:cNvSpPr>
            <p:nvPr/>
          </p:nvSpPr>
          <p:spPr bwMode="auto">
            <a:xfrm>
              <a:off x="314325" y="0"/>
              <a:ext cx="1790700" cy="1958975"/>
            </a:xfrm>
            <a:custGeom>
              <a:avLst/>
              <a:gdLst>
                <a:gd name="T0" fmla="*/ 282 w 1128"/>
                <a:gd name="T1" fmla="*/ 1108 h 1234"/>
                <a:gd name="T2" fmla="*/ 338 w 1128"/>
                <a:gd name="T3" fmla="*/ 1060 h 1234"/>
                <a:gd name="T4" fmla="*/ 252 w 1128"/>
                <a:gd name="T5" fmla="*/ 970 h 1234"/>
                <a:gd name="T6" fmla="*/ 178 w 1128"/>
                <a:gd name="T7" fmla="*/ 812 h 1234"/>
                <a:gd name="T8" fmla="*/ 132 w 1128"/>
                <a:gd name="T9" fmla="*/ 756 h 1234"/>
                <a:gd name="T10" fmla="*/ 88 w 1128"/>
                <a:gd name="T11" fmla="*/ 714 h 1234"/>
                <a:gd name="T12" fmla="*/ 82 w 1128"/>
                <a:gd name="T13" fmla="*/ 440 h 1234"/>
                <a:gd name="T14" fmla="*/ 106 w 1128"/>
                <a:gd name="T15" fmla="*/ 394 h 1234"/>
                <a:gd name="T16" fmla="*/ 166 w 1128"/>
                <a:gd name="T17" fmla="*/ 370 h 1234"/>
                <a:gd name="T18" fmla="*/ 174 w 1128"/>
                <a:gd name="T19" fmla="*/ 334 h 1234"/>
                <a:gd name="T20" fmla="*/ 192 w 1128"/>
                <a:gd name="T21" fmla="*/ 328 h 1234"/>
                <a:gd name="T22" fmla="*/ 272 w 1128"/>
                <a:gd name="T23" fmla="*/ 328 h 1234"/>
                <a:gd name="T24" fmla="*/ 456 w 1128"/>
                <a:gd name="T25" fmla="*/ 308 h 1234"/>
                <a:gd name="T26" fmla="*/ 622 w 1128"/>
                <a:gd name="T27" fmla="*/ 260 h 1234"/>
                <a:gd name="T28" fmla="*/ 776 w 1128"/>
                <a:gd name="T29" fmla="*/ 170 h 1234"/>
                <a:gd name="T30" fmla="*/ 818 w 1128"/>
                <a:gd name="T31" fmla="*/ 128 h 1234"/>
                <a:gd name="T32" fmla="*/ 830 w 1128"/>
                <a:gd name="T33" fmla="*/ 108 h 1234"/>
                <a:gd name="T34" fmla="*/ 890 w 1128"/>
                <a:gd name="T35" fmla="*/ 194 h 1234"/>
                <a:gd name="T36" fmla="*/ 948 w 1128"/>
                <a:gd name="T37" fmla="*/ 332 h 1234"/>
                <a:gd name="T38" fmla="*/ 988 w 1128"/>
                <a:gd name="T39" fmla="*/ 378 h 1234"/>
                <a:gd name="T40" fmla="*/ 1030 w 1128"/>
                <a:gd name="T41" fmla="*/ 416 h 1234"/>
                <a:gd name="T42" fmla="*/ 1038 w 1128"/>
                <a:gd name="T43" fmla="*/ 684 h 1234"/>
                <a:gd name="T44" fmla="*/ 1012 w 1128"/>
                <a:gd name="T45" fmla="*/ 740 h 1234"/>
                <a:gd name="T46" fmla="*/ 958 w 1128"/>
                <a:gd name="T47" fmla="*/ 764 h 1234"/>
                <a:gd name="T48" fmla="*/ 912 w 1128"/>
                <a:gd name="T49" fmla="*/ 896 h 1234"/>
                <a:gd name="T50" fmla="*/ 816 w 1128"/>
                <a:gd name="T51" fmla="*/ 1032 h 1234"/>
                <a:gd name="T52" fmla="*/ 828 w 1128"/>
                <a:gd name="T53" fmla="*/ 1088 h 1234"/>
                <a:gd name="T54" fmla="*/ 856 w 1128"/>
                <a:gd name="T55" fmla="*/ 1134 h 1234"/>
                <a:gd name="T56" fmla="*/ 904 w 1128"/>
                <a:gd name="T57" fmla="*/ 1170 h 1234"/>
                <a:gd name="T58" fmla="*/ 1016 w 1128"/>
                <a:gd name="T59" fmla="*/ 1212 h 1234"/>
                <a:gd name="T60" fmla="*/ 1128 w 1128"/>
                <a:gd name="T61" fmla="*/ 726 h 1234"/>
                <a:gd name="T62" fmla="*/ 1122 w 1128"/>
                <a:gd name="T63" fmla="*/ 590 h 1234"/>
                <a:gd name="T64" fmla="*/ 1098 w 1128"/>
                <a:gd name="T65" fmla="*/ 436 h 1234"/>
                <a:gd name="T66" fmla="*/ 1056 w 1128"/>
                <a:gd name="T67" fmla="*/ 312 h 1234"/>
                <a:gd name="T68" fmla="*/ 1000 w 1128"/>
                <a:gd name="T69" fmla="*/ 214 h 1234"/>
                <a:gd name="T70" fmla="*/ 918 w 1128"/>
                <a:gd name="T71" fmla="*/ 122 h 1234"/>
                <a:gd name="T72" fmla="*/ 778 w 1128"/>
                <a:gd name="T73" fmla="*/ 36 h 1234"/>
                <a:gd name="T74" fmla="*/ 684 w 1128"/>
                <a:gd name="T75" fmla="*/ 6 h 1234"/>
                <a:gd name="T76" fmla="*/ 582 w 1128"/>
                <a:gd name="T77" fmla="*/ 6 h 1234"/>
                <a:gd name="T78" fmla="*/ 512 w 1128"/>
                <a:gd name="T79" fmla="*/ 2 h 1234"/>
                <a:gd name="T80" fmla="*/ 414 w 1128"/>
                <a:gd name="T81" fmla="*/ 12 h 1234"/>
                <a:gd name="T82" fmla="*/ 308 w 1128"/>
                <a:gd name="T83" fmla="*/ 52 h 1234"/>
                <a:gd name="T84" fmla="*/ 168 w 1128"/>
                <a:gd name="T85" fmla="*/ 154 h 1234"/>
                <a:gd name="T86" fmla="*/ 106 w 1128"/>
                <a:gd name="T87" fmla="*/ 236 h 1234"/>
                <a:gd name="T88" fmla="*/ 54 w 1128"/>
                <a:gd name="T89" fmla="*/ 340 h 1234"/>
                <a:gd name="T90" fmla="*/ 18 w 1128"/>
                <a:gd name="T91" fmla="*/ 472 h 1234"/>
                <a:gd name="T92" fmla="*/ 0 w 1128"/>
                <a:gd name="T93" fmla="*/ 634 h 1234"/>
                <a:gd name="T94" fmla="*/ 0 w 1128"/>
                <a:gd name="T95" fmla="*/ 1234 h 1234"/>
                <a:gd name="T96" fmla="*/ 154 w 1128"/>
                <a:gd name="T97" fmla="*/ 1198 h 1234"/>
                <a:gd name="T98" fmla="*/ 236 w 1128"/>
                <a:gd name="T99" fmla="*/ 1158 h 123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28"/>
                <a:gd name="T151" fmla="*/ 0 h 1234"/>
                <a:gd name="T152" fmla="*/ 1128 w 1128"/>
                <a:gd name="T153" fmla="*/ 1234 h 123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28" h="1234">
                  <a:moveTo>
                    <a:pt x="264" y="1134"/>
                  </a:moveTo>
                  <a:lnTo>
                    <a:pt x="264" y="1134"/>
                  </a:lnTo>
                  <a:lnTo>
                    <a:pt x="272" y="1120"/>
                  </a:lnTo>
                  <a:lnTo>
                    <a:pt x="282" y="1108"/>
                  </a:lnTo>
                  <a:lnTo>
                    <a:pt x="290" y="1096"/>
                  </a:lnTo>
                  <a:lnTo>
                    <a:pt x="300" y="1088"/>
                  </a:lnTo>
                  <a:lnTo>
                    <a:pt x="320" y="1072"/>
                  </a:lnTo>
                  <a:lnTo>
                    <a:pt x="338" y="1060"/>
                  </a:lnTo>
                  <a:lnTo>
                    <a:pt x="338" y="1060"/>
                  </a:lnTo>
                  <a:lnTo>
                    <a:pt x="306" y="1032"/>
                  </a:lnTo>
                  <a:lnTo>
                    <a:pt x="278" y="1002"/>
                  </a:lnTo>
                  <a:lnTo>
                    <a:pt x="252" y="970"/>
                  </a:lnTo>
                  <a:lnTo>
                    <a:pt x="230" y="934"/>
                  </a:lnTo>
                  <a:lnTo>
                    <a:pt x="210" y="896"/>
                  </a:lnTo>
                  <a:lnTo>
                    <a:pt x="194" y="856"/>
                  </a:lnTo>
                  <a:lnTo>
                    <a:pt x="178" y="812"/>
                  </a:lnTo>
                  <a:lnTo>
                    <a:pt x="166" y="764"/>
                  </a:lnTo>
                  <a:lnTo>
                    <a:pt x="166" y="764"/>
                  </a:lnTo>
                  <a:lnTo>
                    <a:pt x="148" y="762"/>
                  </a:lnTo>
                  <a:lnTo>
                    <a:pt x="132" y="756"/>
                  </a:lnTo>
                  <a:lnTo>
                    <a:pt x="118" y="750"/>
                  </a:lnTo>
                  <a:lnTo>
                    <a:pt x="106" y="740"/>
                  </a:lnTo>
                  <a:lnTo>
                    <a:pt x="96" y="728"/>
                  </a:lnTo>
                  <a:lnTo>
                    <a:pt x="88" y="714"/>
                  </a:lnTo>
                  <a:lnTo>
                    <a:pt x="84" y="698"/>
                  </a:lnTo>
                  <a:lnTo>
                    <a:pt x="82" y="684"/>
                  </a:lnTo>
                  <a:lnTo>
                    <a:pt x="82" y="440"/>
                  </a:lnTo>
                  <a:lnTo>
                    <a:pt x="82" y="440"/>
                  </a:lnTo>
                  <a:lnTo>
                    <a:pt x="84" y="428"/>
                  </a:lnTo>
                  <a:lnTo>
                    <a:pt x="88" y="416"/>
                  </a:lnTo>
                  <a:lnTo>
                    <a:pt x="96" y="404"/>
                  </a:lnTo>
                  <a:lnTo>
                    <a:pt x="106" y="394"/>
                  </a:lnTo>
                  <a:lnTo>
                    <a:pt x="118" y="384"/>
                  </a:lnTo>
                  <a:lnTo>
                    <a:pt x="132" y="378"/>
                  </a:lnTo>
                  <a:lnTo>
                    <a:pt x="148" y="372"/>
                  </a:lnTo>
                  <a:lnTo>
                    <a:pt x="166" y="370"/>
                  </a:lnTo>
                  <a:lnTo>
                    <a:pt x="166" y="370"/>
                  </a:lnTo>
                  <a:lnTo>
                    <a:pt x="168" y="358"/>
                  </a:lnTo>
                  <a:lnTo>
                    <a:pt x="172" y="346"/>
                  </a:lnTo>
                  <a:lnTo>
                    <a:pt x="174" y="334"/>
                  </a:lnTo>
                  <a:lnTo>
                    <a:pt x="176" y="324"/>
                  </a:lnTo>
                  <a:lnTo>
                    <a:pt x="176" y="324"/>
                  </a:lnTo>
                  <a:lnTo>
                    <a:pt x="182" y="328"/>
                  </a:lnTo>
                  <a:lnTo>
                    <a:pt x="192" y="328"/>
                  </a:lnTo>
                  <a:lnTo>
                    <a:pt x="218" y="330"/>
                  </a:lnTo>
                  <a:lnTo>
                    <a:pt x="218" y="330"/>
                  </a:lnTo>
                  <a:lnTo>
                    <a:pt x="218" y="330"/>
                  </a:lnTo>
                  <a:lnTo>
                    <a:pt x="272" y="328"/>
                  </a:lnTo>
                  <a:lnTo>
                    <a:pt x="340" y="324"/>
                  </a:lnTo>
                  <a:lnTo>
                    <a:pt x="378" y="320"/>
                  </a:lnTo>
                  <a:lnTo>
                    <a:pt x="416" y="314"/>
                  </a:lnTo>
                  <a:lnTo>
                    <a:pt x="456" y="308"/>
                  </a:lnTo>
                  <a:lnTo>
                    <a:pt x="498" y="300"/>
                  </a:lnTo>
                  <a:lnTo>
                    <a:pt x="540" y="288"/>
                  </a:lnTo>
                  <a:lnTo>
                    <a:pt x="582" y="276"/>
                  </a:lnTo>
                  <a:lnTo>
                    <a:pt x="622" y="260"/>
                  </a:lnTo>
                  <a:lnTo>
                    <a:pt x="664" y="242"/>
                  </a:lnTo>
                  <a:lnTo>
                    <a:pt x="704" y="222"/>
                  </a:lnTo>
                  <a:lnTo>
                    <a:pt x="740" y="198"/>
                  </a:lnTo>
                  <a:lnTo>
                    <a:pt x="776" y="170"/>
                  </a:lnTo>
                  <a:lnTo>
                    <a:pt x="810" y="140"/>
                  </a:lnTo>
                  <a:lnTo>
                    <a:pt x="810" y="140"/>
                  </a:lnTo>
                  <a:lnTo>
                    <a:pt x="814" y="134"/>
                  </a:lnTo>
                  <a:lnTo>
                    <a:pt x="818" y="128"/>
                  </a:lnTo>
                  <a:lnTo>
                    <a:pt x="822" y="124"/>
                  </a:lnTo>
                  <a:lnTo>
                    <a:pt x="830" y="122"/>
                  </a:lnTo>
                  <a:lnTo>
                    <a:pt x="830" y="122"/>
                  </a:lnTo>
                  <a:lnTo>
                    <a:pt x="830" y="108"/>
                  </a:lnTo>
                  <a:lnTo>
                    <a:pt x="830" y="108"/>
                  </a:lnTo>
                  <a:lnTo>
                    <a:pt x="850" y="134"/>
                  </a:lnTo>
                  <a:lnTo>
                    <a:pt x="870" y="164"/>
                  </a:lnTo>
                  <a:lnTo>
                    <a:pt x="890" y="194"/>
                  </a:lnTo>
                  <a:lnTo>
                    <a:pt x="906" y="226"/>
                  </a:lnTo>
                  <a:lnTo>
                    <a:pt x="922" y="260"/>
                  </a:lnTo>
                  <a:lnTo>
                    <a:pt x="936" y="296"/>
                  </a:lnTo>
                  <a:lnTo>
                    <a:pt x="948" y="332"/>
                  </a:lnTo>
                  <a:lnTo>
                    <a:pt x="958" y="370"/>
                  </a:lnTo>
                  <a:lnTo>
                    <a:pt x="958" y="370"/>
                  </a:lnTo>
                  <a:lnTo>
                    <a:pt x="974" y="372"/>
                  </a:lnTo>
                  <a:lnTo>
                    <a:pt x="988" y="378"/>
                  </a:lnTo>
                  <a:lnTo>
                    <a:pt x="1000" y="384"/>
                  </a:lnTo>
                  <a:lnTo>
                    <a:pt x="1012" y="394"/>
                  </a:lnTo>
                  <a:lnTo>
                    <a:pt x="1024" y="404"/>
                  </a:lnTo>
                  <a:lnTo>
                    <a:pt x="1030" y="416"/>
                  </a:lnTo>
                  <a:lnTo>
                    <a:pt x="1036" y="428"/>
                  </a:lnTo>
                  <a:lnTo>
                    <a:pt x="1038" y="440"/>
                  </a:lnTo>
                  <a:lnTo>
                    <a:pt x="1038" y="684"/>
                  </a:lnTo>
                  <a:lnTo>
                    <a:pt x="1038" y="684"/>
                  </a:lnTo>
                  <a:lnTo>
                    <a:pt x="1036" y="698"/>
                  </a:lnTo>
                  <a:lnTo>
                    <a:pt x="1030" y="714"/>
                  </a:lnTo>
                  <a:lnTo>
                    <a:pt x="1024" y="728"/>
                  </a:lnTo>
                  <a:lnTo>
                    <a:pt x="1012" y="740"/>
                  </a:lnTo>
                  <a:lnTo>
                    <a:pt x="1000" y="750"/>
                  </a:lnTo>
                  <a:lnTo>
                    <a:pt x="988" y="756"/>
                  </a:lnTo>
                  <a:lnTo>
                    <a:pt x="974" y="762"/>
                  </a:lnTo>
                  <a:lnTo>
                    <a:pt x="958" y="764"/>
                  </a:lnTo>
                  <a:lnTo>
                    <a:pt x="958" y="764"/>
                  </a:lnTo>
                  <a:lnTo>
                    <a:pt x="946" y="812"/>
                  </a:lnTo>
                  <a:lnTo>
                    <a:pt x="932" y="856"/>
                  </a:lnTo>
                  <a:lnTo>
                    <a:pt x="912" y="896"/>
                  </a:lnTo>
                  <a:lnTo>
                    <a:pt x="892" y="934"/>
                  </a:lnTo>
                  <a:lnTo>
                    <a:pt x="868" y="970"/>
                  </a:lnTo>
                  <a:lnTo>
                    <a:pt x="842" y="1002"/>
                  </a:lnTo>
                  <a:lnTo>
                    <a:pt x="816" y="1032"/>
                  </a:lnTo>
                  <a:lnTo>
                    <a:pt x="788" y="1060"/>
                  </a:lnTo>
                  <a:lnTo>
                    <a:pt x="788" y="1060"/>
                  </a:lnTo>
                  <a:lnTo>
                    <a:pt x="808" y="1072"/>
                  </a:lnTo>
                  <a:lnTo>
                    <a:pt x="828" y="1088"/>
                  </a:lnTo>
                  <a:lnTo>
                    <a:pt x="836" y="1096"/>
                  </a:lnTo>
                  <a:lnTo>
                    <a:pt x="844" y="1108"/>
                  </a:lnTo>
                  <a:lnTo>
                    <a:pt x="850" y="1120"/>
                  </a:lnTo>
                  <a:lnTo>
                    <a:pt x="856" y="1134"/>
                  </a:lnTo>
                  <a:lnTo>
                    <a:pt x="856" y="1134"/>
                  </a:lnTo>
                  <a:lnTo>
                    <a:pt x="870" y="1146"/>
                  </a:lnTo>
                  <a:lnTo>
                    <a:pt x="886" y="1158"/>
                  </a:lnTo>
                  <a:lnTo>
                    <a:pt x="904" y="1170"/>
                  </a:lnTo>
                  <a:lnTo>
                    <a:pt x="926" y="1180"/>
                  </a:lnTo>
                  <a:lnTo>
                    <a:pt x="946" y="1190"/>
                  </a:lnTo>
                  <a:lnTo>
                    <a:pt x="970" y="1198"/>
                  </a:lnTo>
                  <a:lnTo>
                    <a:pt x="1016" y="1212"/>
                  </a:lnTo>
                  <a:lnTo>
                    <a:pt x="1058" y="1222"/>
                  </a:lnTo>
                  <a:lnTo>
                    <a:pt x="1094" y="1228"/>
                  </a:lnTo>
                  <a:lnTo>
                    <a:pt x="1128" y="1234"/>
                  </a:lnTo>
                  <a:lnTo>
                    <a:pt x="1128" y="726"/>
                  </a:lnTo>
                  <a:lnTo>
                    <a:pt x="1128" y="726"/>
                  </a:lnTo>
                  <a:lnTo>
                    <a:pt x="1128" y="678"/>
                  </a:lnTo>
                  <a:lnTo>
                    <a:pt x="1126" y="634"/>
                  </a:lnTo>
                  <a:lnTo>
                    <a:pt x="1122" y="590"/>
                  </a:lnTo>
                  <a:lnTo>
                    <a:pt x="1118" y="550"/>
                  </a:lnTo>
                  <a:lnTo>
                    <a:pt x="1112" y="510"/>
                  </a:lnTo>
                  <a:lnTo>
                    <a:pt x="1106" y="472"/>
                  </a:lnTo>
                  <a:lnTo>
                    <a:pt x="1098" y="436"/>
                  </a:lnTo>
                  <a:lnTo>
                    <a:pt x="1088" y="404"/>
                  </a:lnTo>
                  <a:lnTo>
                    <a:pt x="1078" y="372"/>
                  </a:lnTo>
                  <a:lnTo>
                    <a:pt x="1068" y="340"/>
                  </a:lnTo>
                  <a:lnTo>
                    <a:pt x="1056" y="312"/>
                  </a:lnTo>
                  <a:lnTo>
                    <a:pt x="1042" y="286"/>
                  </a:lnTo>
                  <a:lnTo>
                    <a:pt x="1030" y="260"/>
                  </a:lnTo>
                  <a:lnTo>
                    <a:pt x="1014" y="236"/>
                  </a:lnTo>
                  <a:lnTo>
                    <a:pt x="1000" y="214"/>
                  </a:lnTo>
                  <a:lnTo>
                    <a:pt x="984" y="192"/>
                  </a:lnTo>
                  <a:lnTo>
                    <a:pt x="968" y="174"/>
                  </a:lnTo>
                  <a:lnTo>
                    <a:pt x="952" y="154"/>
                  </a:lnTo>
                  <a:lnTo>
                    <a:pt x="918" y="122"/>
                  </a:lnTo>
                  <a:lnTo>
                    <a:pt x="882" y="94"/>
                  </a:lnTo>
                  <a:lnTo>
                    <a:pt x="848" y="70"/>
                  </a:lnTo>
                  <a:lnTo>
                    <a:pt x="812" y="52"/>
                  </a:lnTo>
                  <a:lnTo>
                    <a:pt x="778" y="36"/>
                  </a:lnTo>
                  <a:lnTo>
                    <a:pt x="744" y="22"/>
                  </a:lnTo>
                  <a:lnTo>
                    <a:pt x="712" y="12"/>
                  </a:lnTo>
                  <a:lnTo>
                    <a:pt x="712" y="12"/>
                  </a:lnTo>
                  <a:lnTo>
                    <a:pt x="684" y="6"/>
                  </a:lnTo>
                  <a:lnTo>
                    <a:pt x="660" y="2"/>
                  </a:lnTo>
                  <a:lnTo>
                    <a:pt x="636" y="0"/>
                  </a:lnTo>
                  <a:lnTo>
                    <a:pt x="616" y="2"/>
                  </a:lnTo>
                  <a:lnTo>
                    <a:pt x="582" y="6"/>
                  </a:lnTo>
                  <a:lnTo>
                    <a:pt x="560" y="10"/>
                  </a:lnTo>
                  <a:lnTo>
                    <a:pt x="560" y="10"/>
                  </a:lnTo>
                  <a:lnTo>
                    <a:pt x="542" y="6"/>
                  </a:lnTo>
                  <a:lnTo>
                    <a:pt x="512" y="2"/>
                  </a:lnTo>
                  <a:lnTo>
                    <a:pt x="492" y="0"/>
                  </a:lnTo>
                  <a:lnTo>
                    <a:pt x="468" y="2"/>
                  </a:lnTo>
                  <a:lnTo>
                    <a:pt x="442" y="6"/>
                  </a:lnTo>
                  <a:lnTo>
                    <a:pt x="414" y="12"/>
                  </a:lnTo>
                  <a:lnTo>
                    <a:pt x="414" y="12"/>
                  </a:lnTo>
                  <a:lnTo>
                    <a:pt x="380" y="22"/>
                  </a:lnTo>
                  <a:lnTo>
                    <a:pt x="344" y="36"/>
                  </a:lnTo>
                  <a:lnTo>
                    <a:pt x="308" y="52"/>
                  </a:lnTo>
                  <a:lnTo>
                    <a:pt x="272" y="70"/>
                  </a:lnTo>
                  <a:lnTo>
                    <a:pt x="236" y="94"/>
                  </a:lnTo>
                  <a:lnTo>
                    <a:pt x="202" y="122"/>
                  </a:lnTo>
                  <a:lnTo>
                    <a:pt x="168" y="154"/>
                  </a:lnTo>
                  <a:lnTo>
                    <a:pt x="150" y="174"/>
                  </a:lnTo>
                  <a:lnTo>
                    <a:pt x="136" y="192"/>
                  </a:lnTo>
                  <a:lnTo>
                    <a:pt x="120" y="214"/>
                  </a:lnTo>
                  <a:lnTo>
                    <a:pt x="106" y="236"/>
                  </a:lnTo>
                  <a:lnTo>
                    <a:pt x="92" y="260"/>
                  </a:lnTo>
                  <a:lnTo>
                    <a:pt x="78" y="286"/>
                  </a:lnTo>
                  <a:lnTo>
                    <a:pt x="66" y="312"/>
                  </a:lnTo>
                  <a:lnTo>
                    <a:pt x="54" y="340"/>
                  </a:lnTo>
                  <a:lnTo>
                    <a:pt x="44" y="372"/>
                  </a:lnTo>
                  <a:lnTo>
                    <a:pt x="34" y="404"/>
                  </a:lnTo>
                  <a:lnTo>
                    <a:pt x="26" y="436"/>
                  </a:lnTo>
                  <a:lnTo>
                    <a:pt x="18" y="472"/>
                  </a:lnTo>
                  <a:lnTo>
                    <a:pt x="12" y="510"/>
                  </a:lnTo>
                  <a:lnTo>
                    <a:pt x="6" y="550"/>
                  </a:lnTo>
                  <a:lnTo>
                    <a:pt x="2" y="590"/>
                  </a:lnTo>
                  <a:lnTo>
                    <a:pt x="0" y="634"/>
                  </a:lnTo>
                  <a:lnTo>
                    <a:pt x="0" y="678"/>
                  </a:lnTo>
                  <a:lnTo>
                    <a:pt x="0" y="726"/>
                  </a:lnTo>
                  <a:lnTo>
                    <a:pt x="0" y="1234"/>
                  </a:lnTo>
                  <a:lnTo>
                    <a:pt x="0" y="1234"/>
                  </a:lnTo>
                  <a:lnTo>
                    <a:pt x="32" y="1228"/>
                  </a:lnTo>
                  <a:lnTo>
                    <a:pt x="68" y="1222"/>
                  </a:lnTo>
                  <a:lnTo>
                    <a:pt x="110" y="1212"/>
                  </a:lnTo>
                  <a:lnTo>
                    <a:pt x="154" y="1198"/>
                  </a:lnTo>
                  <a:lnTo>
                    <a:pt x="176" y="1190"/>
                  </a:lnTo>
                  <a:lnTo>
                    <a:pt x="198" y="1180"/>
                  </a:lnTo>
                  <a:lnTo>
                    <a:pt x="218" y="1170"/>
                  </a:lnTo>
                  <a:lnTo>
                    <a:pt x="236" y="1158"/>
                  </a:lnTo>
                  <a:lnTo>
                    <a:pt x="252" y="1146"/>
                  </a:lnTo>
                  <a:lnTo>
                    <a:pt x="264" y="1134"/>
                  </a:lnTo>
                  <a:lnTo>
                    <a:pt x="264" y="1134"/>
                  </a:lnTo>
                  <a:close/>
                </a:path>
              </a:pathLst>
            </a:custGeom>
            <a:solidFill>
              <a:srgbClr val="EE906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Impact" pitchFamily="34" charset="0"/>
                <a:ea typeface="微软雅黑" pitchFamily="34" charset="-122"/>
                <a:sym typeface="Impact" pitchFamily="34" charset="0"/>
              </a:endParaRPr>
            </a:p>
          </p:txBody>
        </p:sp>
        <p:sp>
          <p:nvSpPr>
            <p:cNvPr id="45" name="Freeform 28"/>
            <p:cNvSpPr>
              <a:spLocks noChangeArrowheads="1"/>
            </p:cNvSpPr>
            <p:nvPr/>
          </p:nvSpPr>
          <p:spPr bwMode="auto">
            <a:xfrm>
              <a:off x="835025" y="1698625"/>
              <a:ext cx="730250" cy="714375"/>
            </a:xfrm>
            <a:custGeom>
              <a:avLst/>
              <a:gdLst>
                <a:gd name="T0" fmla="*/ 460 w 460"/>
                <a:gd name="T1" fmla="*/ 48 h 450"/>
                <a:gd name="T2" fmla="*/ 460 w 460"/>
                <a:gd name="T3" fmla="*/ 48 h 450"/>
                <a:gd name="T4" fmla="*/ 458 w 460"/>
                <a:gd name="T5" fmla="*/ 30 h 450"/>
                <a:gd name="T6" fmla="*/ 454 w 460"/>
                <a:gd name="T7" fmla="*/ 16 h 450"/>
                <a:gd name="T8" fmla="*/ 452 w 460"/>
                <a:gd name="T9" fmla="*/ 6 h 450"/>
                <a:gd name="T10" fmla="*/ 450 w 460"/>
                <a:gd name="T11" fmla="*/ 0 h 450"/>
                <a:gd name="T12" fmla="*/ 450 w 460"/>
                <a:gd name="T13" fmla="*/ 0 h 450"/>
                <a:gd name="T14" fmla="*/ 426 w 460"/>
                <a:gd name="T15" fmla="*/ 14 h 450"/>
                <a:gd name="T16" fmla="*/ 400 w 460"/>
                <a:gd name="T17" fmla="*/ 28 h 450"/>
                <a:gd name="T18" fmla="*/ 374 w 460"/>
                <a:gd name="T19" fmla="*/ 40 h 450"/>
                <a:gd name="T20" fmla="*/ 346 w 460"/>
                <a:gd name="T21" fmla="*/ 50 h 450"/>
                <a:gd name="T22" fmla="*/ 318 w 460"/>
                <a:gd name="T23" fmla="*/ 58 h 450"/>
                <a:gd name="T24" fmla="*/ 290 w 460"/>
                <a:gd name="T25" fmla="*/ 64 h 450"/>
                <a:gd name="T26" fmla="*/ 262 w 460"/>
                <a:gd name="T27" fmla="*/ 68 h 450"/>
                <a:gd name="T28" fmla="*/ 232 w 460"/>
                <a:gd name="T29" fmla="*/ 70 h 450"/>
                <a:gd name="T30" fmla="*/ 232 w 460"/>
                <a:gd name="T31" fmla="*/ 70 h 450"/>
                <a:gd name="T32" fmla="*/ 202 w 460"/>
                <a:gd name="T33" fmla="*/ 68 h 450"/>
                <a:gd name="T34" fmla="*/ 172 w 460"/>
                <a:gd name="T35" fmla="*/ 64 h 450"/>
                <a:gd name="T36" fmla="*/ 144 w 460"/>
                <a:gd name="T37" fmla="*/ 58 h 450"/>
                <a:gd name="T38" fmla="*/ 116 w 460"/>
                <a:gd name="T39" fmla="*/ 50 h 450"/>
                <a:gd name="T40" fmla="*/ 88 w 460"/>
                <a:gd name="T41" fmla="*/ 40 h 450"/>
                <a:gd name="T42" fmla="*/ 64 w 460"/>
                <a:gd name="T43" fmla="*/ 28 h 450"/>
                <a:gd name="T44" fmla="*/ 40 w 460"/>
                <a:gd name="T45" fmla="*/ 14 h 450"/>
                <a:gd name="T46" fmla="*/ 18 w 460"/>
                <a:gd name="T47" fmla="*/ 0 h 450"/>
                <a:gd name="T48" fmla="*/ 18 w 460"/>
                <a:gd name="T49" fmla="*/ 0 h 450"/>
                <a:gd name="T50" fmla="*/ 14 w 460"/>
                <a:gd name="T51" fmla="*/ 6 h 450"/>
                <a:gd name="T52" fmla="*/ 12 w 460"/>
                <a:gd name="T53" fmla="*/ 16 h 450"/>
                <a:gd name="T54" fmla="*/ 10 w 460"/>
                <a:gd name="T55" fmla="*/ 48 h 450"/>
                <a:gd name="T56" fmla="*/ 10 w 460"/>
                <a:gd name="T57" fmla="*/ 48 h 450"/>
                <a:gd name="T58" fmla="*/ 10 w 460"/>
                <a:gd name="T59" fmla="*/ 76 h 450"/>
                <a:gd name="T60" fmla="*/ 6 w 460"/>
                <a:gd name="T61" fmla="*/ 92 h 450"/>
                <a:gd name="T62" fmla="*/ 0 w 460"/>
                <a:gd name="T63" fmla="*/ 110 h 450"/>
                <a:gd name="T64" fmla="*/ 168 w 460"/>
                <a:gd name="T65" fmla="*/ 444 h 450"/>
                <a:gd name="T66" fmla="*/ 168 w 460"/>
                <a:gd name="T67" fmla="*/ 444 h 450"/>
                <a:gd name="T68" fmla="*/ 196 w 460"/>
                <a:gd name="T69" fmla="*/ 446 h 450"/>
                <a:gd name="T70" fmla="*/ 224 w 460"/>
                <a:gd name="T71" fmla="*/ 450 h 450"/>
                <a:gd name="T72" fmla="*/ 238 w 460"/>
                <a:gd name="T73" fmla="*/ 450 h 450"/>
                <a:gd name="T74" fmla="*/ 254 w 460"/>
                <a:gd name="T75" fmla="*/ 450 h 450"/>
                <a:gd name="T76" fmla="*/ 272 w 460"/>
                <a:gd name="T77" fmla="*/ 448 h 450"/>
                <a:gd name="T78" fmla="*/ 290 w 460"/>
                <a:gd name="T79" fmla="*/ 444 h 450"/>
                <a:gd name="T80" fmla="*/ 460 w 460"/>
                <a:gd name="T81" fmla="*/ 110 h 450"/>
                <a:gd name="T82" fmla="*/ 460 w 460"/>
                <a:gd name="T83" fmla="*/ 110 h 450"/>
                <a:gd name="T84" fmla="*/ 460 w 460"/>
                <a:gd name="T85" fmla="*/ 48 h 450"/>
                <a:gd name="T86" fmla="*/ 460 w 460"/>
                <a:gd name="T87" fmla="*/ 48 h 45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60"/>
                <a:gd name="T133" fmla="*/ 0 h 450"/>
                <a:gd name="T134" fmla="*/ 460 w 460"/>
                <a:gd name="T135" fmla="*/ 450 h 450"/>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60" h="450">
                  <a:moveTo>
                    <a:pt x="460" y="48"/>
                  </a:moveTo>
                  <a:lnTo>
                    <a:pt x="460" y="48"/>
                  </a:lnTo>
                  <a:lnTo>
                    <a:pt x="458" y="30"/>
                  </a:lnTo>
                  <a:lnTo>
                    <a:pt x="454" y="16"/>
                  </a:lnTo>
                  <a:lnTo>
                    <a:pt x="452" y="6"/>
                  </a:lnTo>
                  <a:lnTo>
                    <a:pt x="450" y="0"/>
                  </a:lnTo>
                  <a:lnTo>
                    <a:pt x="450" y="0"/>
                  </a:lnTo>
                  <a:lnTo>
                    <a:pt x="426" y="14"/>
                  </a:lnTo>
                  <a:lnTo>
                    <a:pt x="400" y="28"/>
                  </a:lnTo>
                  <a:lnTo>
                    <a:pt x="374" y="40"/>
                  </a:lnTo>
                  <a:lnTo>
                    <a:pt x="346" y="50"/>
                  </a:lnTo>
                  <a:lnTo>
                    <a:pt x="318" y="58"/>
                  </a:lnTo>
                  <a:lnTo>
                    <a:pt x="290" y="64"/>
                  </a:lnTo>
                  <a:lnTo>
                    <a:pt x="262" y="68"/>
                  </a:lnTo>
                  <a:lnTo>
                    <a:pt x="232" y="70"/>
                  </a:lnTo>
                  <a:lnTo>
                    <a:pt x="232" y="70"/>
                  </a:lnTo>
                  <a:lnTo>
                    <a:pt x="202" y="68"/>
                  </a:lnTo>
                  <a:lnTo>
                    <a:pt x="172" y="64"/>
                  </a:lnTo>
                  <a:lnTo>
                    <a:pt x="144" y="58"/>
                  </a:lnTo>
                  <a:lnTo>
                    <a:pt x="116" y="50"/>
                  </a:lnTo>
                  <a:lnTo>
                    <a:pt x="88" y="40"/>
                  </a:lnTo>
                  <a:lnTo>
                    <a:pt x="64" y="28"/>
                  </a:lnTo>
                  <a:lnTo>
                    <a:pt x="40" y="14"/>
                  </a:lnTo>
                  <a:lnTo>
                    <a:pt x="18" y="0"/>
                  </a:lnTo>
                  <a:lnTo>
                    <a:pt x="18" y="0"/>
                  </a:lnTo>
                  <a:lnTo>
                    <a:pt x="14" y="6"/>
                  </a:lnTo>
                  <a:lnTo>
                    <a:pt x="12" y="16"/>
                  </a:lnTo>
                  <a:lnTo>
                    <a:pt x="10" y="48"/>
                  </a:lnTo>
                  <a:lnTo>
                    <a:pt x="10" y="48"/>
                  </a:lnTo>
                  <a:lnTo>
                    <a:pt x="10" y="76"/>
                  </a:lnTo>
                  <a:lnTo>
                    <a:pt x="6" y="92"/>
                  </a:lnTo>
                  <a:lnTo>
                    <a:pt x="0" y="110"/>
                  </a:lnTo>
                  <a:lnTo>
                    <a:pt x="168" y="444"/>
                  </a:lnTo>
                  <a:lnTo>
                    <a:pt x="168" y="444"/>
                  </a:lnTo>
                  <a:lnTo>
                    <a:pt x="196" y="446"/>
                  </a:lnTo>
                  <a:lnTo>
                    <a:pt x="224" y="450"/>
                  </a:lnTo>
                  <a:lnTo>
                    <a:pt x="238" y="450"/>
                  </a:lnTo>
                  <a:lnTo>
                    <a:pt x="254" y="450"/>
                  </a:lnTo>
                  <a:lnTo>
                    <a:pt x="272" y="448"/>
                  </a:lnTo>
                  <a:lnTo>
                    <a:pt x="290" y="444"/>
                  </a:lnTo>
                  <a:lnTo>
                    <a:pt x="460" y="110"/>
                  </a:lnTo>
                  <a:lnTo>
                    <a:pt x="460" y="110"/>
                  </a:lnTo>
                  <a:lnTo>
                    <a:pt x="460" y="48"/>
                  </a:lnTo>
                  <a:lnTo>
                    <a:pt x="460" y="48"/>
                  </a:lnTo>
                  <a:close/>
                </a:path>
              </a:pathLst>
            </a:custGeom>
            <a:solidFill>
              <a:srgbClr val="EE906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Impact" pitchFamily="34" charset="0"/>
                <a:ea typeface="微软雅黑" pitchFamily="34" charset="-122"/>
                <a:sym typeface="Impact" pitchFamily="34" charset="0"/>
              </a:endParaRPr>
            </a:p>
          </p:txBody>
        </p:sp>
        <p:sp>
          <p:nvSpPr>
            <p:cNvPr id="46" name="Freeform 29"/>
            <p:cNvSpPr>
              <a:spLocks noEditPoints="1" noChangeArrowheads="1"/>
            </p:cNvSpPr>
            <p:nvPr/>
          </p:nvSpPr>
          <p:spPr bwMode="auto">
            <a:xfrm>
              <a:off x="0" y="2133600"/>
              <a:ext cx="2400300" cy="1431925"/>
            </a:xfrm>
            <a:custGeom>
              <a:avLst/>
              <a:gdLst>
                <a:gd name="T0" fmla="*/ 1220 w 1512"/>
                <a:gd name="T1" fmla="*/ 18 h 902"/>
                <a:gd name="T2" fmla="*/ 1134 w 1512"/>
                <a:gd name="T3" fmla="*/ 16 h 902"/>
                <a:gd name="T4" fmla="*/ 1074 w 1512"/>
                <a:gd name="T5" fmla="*/ 100 h 902"/>
                <a:gd name="T6" fmla="*/ 994 w 1512"/>
                <a:gd name="T7" fmla="*/ 160 h 902"/>
                <a:gd name="T8" fmla="*/ 878 w 1512"/>
                <a:gd name="T9" fmla="*/ 200 h 902"/>
                <a:gd name="T10" fmla="*/ 648 w 1512"/>
                <a:gd name="T11" fmla="*/ 200 h 902"/>
                <a:gd name="T12" fmla="*/ 556 w 1512"/>
                <a:gd name="T13" fmla="*/ 174 h 902"/>
                <a:gd name="T14" fmla="*/ 466 w 1512"/>
                <a:gd name="T15" fmla="*/ 116 h 902"/>
                <a:gd name="T16" fmla="*/ 402 w 1512"/>
                <a:gd name="T17" fmla="*/ 40 h 902"/>
                <a:gd name="T18" fmla="*/ 326 w 1512"/>
                <a:gd name="T19" fmla="*/ 14 h 902"/>
                <a:gd name="T20" fmla="*/ 242 w 1512"/>
                <a:gd name="T21" fmla="*/ 22 h 902"/>
                <a:gd name="T22" fmla="*/ 140 w 1512"/>
                <a:gd name="T23" fmla="*/ 70 h 902"/>
                <a:gd name="T24" fmla="*/ 60 w 1512"/>
                <a:gd name="T25" fmla="*/ 168 h 902"/>
                <a:gd name="T26" fmla="*/ 10 w 1512"/>
                <a:gd name="T27" fmla="*/ 304 h 902"/>
                <a:gd name="T28" fmla="*/ 0 w 1512"/>
                <a:gd name="T29" fmla="*/ 694 h 902"/>
                <a:gd name="T30" fmla="*/ 12 w 1512"/>
                <a:gd name="T31" fmla="*/ 750 h 902"/>
                <a:gd name="T32" fmla="*/ 68 w 1512"/>
                <a:gd name="T33" fmla="*/ 806 h 902"/>
                <a:gd name="T34" fmla="*/ 154 w 1512"/>
                <a:gd name="T35" fmla="*/ 846 h 902"/>
                <a:gd name="T36" fmla="*/ 358 w 1512"/>
                <a:gd name="T37" fmla="*/ 886 h 902"/>
                <a:gd name="T38" fmla="*/ 662 w 1512"/>
                <a:gd name="T39" fmla="*/ 902 h 902"/>
                <a:gd name="T40" fmla="*/ 972 w 1512"/>
                <a:gd name="T41" fmla="*/ 900 h 902"/>
                <a:gd name="T42" fmla="*/ 1220 w 1512"/>
                <a:gd name="T43" fmla="*/ 878 h 902"/>
                <a:gd name="T44" fmla="*/ 1382 w 1512"/>
                <a:gd name="T45" fmla="*/ 838 h 902"/>
                <a:gd name="T46" fmla="*/ 1462 w 1512"/>
                <a:gd name="T47" fmla="*/ 794 h 902"/>
                <a:gd name="T48" fmla="*/ 1506 w 1512"/>
                <a:gd name="T49" fmla="*/ 732 h 902"/>
                <a:gd name="T50" fmla="*/ 1512 w 1512"/>
                <a:gd name="T51" fmla="*/ 426 h 902"/>
                <a:gd name="T52" fmla="*/ 1490 w 1512"/>
                <a:gd name="T53" fmla="*/ 268 h 902"/>
                <a:gd name="T54" fmla="*/ 1434 w 1512"/>
                <a:gd name="T55" fmla="*/ 138 h 902"/>
                <a:gd name="T56" fmla="*/ 1352 w 1512"/>
                <a:gd name="T57" fmla="*/ 52 h 902"/>
                <a:gd name="T58" fmla="*/ 1252 w 1512"/>
                <a:gd name="T59" fmla="*/ 20 h 902"/>
                <a:gd name="T60" fmla="*/ 744 w 1512"/>
                <a:gd name="T61" fmla="*/ 780 h 902"/>
                <a:gd name="T62" fmla="*/ 702 w 1512"/>
                <a:gd name="T63" fmla="*/ 758 h 902"/>
                <a:gd name="T64" fmla="*/ 690 w 1512"/>
                <a:gd name="T65" fmla="*/ 722 h 902"/>
                <a:gd name="T66" fmla="*/ 710 w 1512"/>
                <a:gd name="T67" fmla="*/ 678 h 902"/>
                <a:gd name="T68" fmla="*/ 758 w 1512"/>
                <a:gd name="T69" fmla="*/ 656 h 902"/>
                <a:gd name="T70" fmla="*/ 796 w 1512"/>
                <a:gd name="T71" fmla="*/ 670 h 902"/>
                <a:gd name="T72" fmla="*/ 816 w 1512"/>
                <a:gd name="T73" fmla="*/ 712 h 902"/>
                <a:gd name="T74" fmla="*/ 814 w 1512"/>
                <a:gd name="T75" fmla="*/ 748 h 902"/>
                <a:gd name="T76" fmla="*/ 786 w 1512"/>
                <a:gd name="T77" fmla="*/ 778 h 902"/>
                <a:gd name="T78" fmla="*/ 758 w 1512"/>
                <a:gd name="T79" fmla="*/ 602 h 902"/>
                <a:gd name="T80" fmla="*/ 720 w 1512"/>
                <a:gd name="T81" fmla="*/ 590 h 902"/>
                <a:gd name="T82" fmla="*/ 692 w 1512"/>
                <a:gd name="T83" fmla="*/ 548 h 902"/>
                <a:gd name="T84" fmla="*/ 696 w 1512"/>
                <a:gd name="T85" fmla="*/ 504 h 902"/>
                <a:gd name="T86" fmla="*/ 732 w 1512"/>
                <a:gd name="T87" fmla="*/ 468 h 902"/>
                <a:gd name="T88" fmla="*/ 774 w 1512"/>
                <a:gd name="T89" fmla="*/ 464 h 902"/>
                <a:gd name="T90" fmla="*/ 810 w 1512"/>
                <a:gd name="T91" fmla="*/ 492 h 902"/>
                <a:gd name="T92" fmla="*/ 816 w 1512"/>
                <a:gd name="T93" fmla="*/ 536 h 902"/>
                <a:gd name="T94" fmla="*/ 804 w 1512"/>
                <a:gd name="T95" fmla="*/ 582 h 902"/>
                <a:gd name="T96" fmla="*/ 758 w 1512"/>
                <a:gd name="T97" fmla="*/ 602 h 902"/>
                <a:gd name="T98" fmla="*/ 744 w 1512"/>
                <a:gd name="T99" fmla="*/ 406 h 902"/>
                <a:gd name="T100" fmla="*/ 702 w 1512"/>
                <a:gd name="T101" fmla="*/ 380 h 902"/>
                <a:gd name="T102" fmla="*/ 690 w 1512"/>
                <a:gd name="T103" fmla="*/ 338 h 902"/>
                <a:gd name="T104" fmla="*/ 710 w 1512"/>
                <a:gd name="T105" fmla="*/ 296 h 902"/>
                <a:gd name="T106" fmla="*/ 758 w 1512"/>
                <a:gd name="T107" fmla="*/ 276 h 902"/>
                <a:gd name="T108" fmla="*/ 796 w 1512"/>
                <a:gd name="T109" fmla="*/ 288 h 902"/>
                <a:gd name="T110" fmla="*/ 816 w 1512"/>
                <a:gd name="T111" fmla="*/ 326 h 902"/>
                <a:gd name="T112" fmla="*/ 814 w 1512"/>
                <a:gd name="T113" fmla="*/ 368 h 902"/>
                <a:gd name="T114" fmla="*/ 786 w 1512"/>
                <a:gd name="T115" fmla="*/ 402 h 902"/>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512"/>
                <a:gd name="T175" fmla="*/ 0 h 902"/>
                <a:gd name="T176" fmla="*/ 1512 w 1512"/>
                <a:gd name="T177" fmla="*/ 902 h 902"/>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512" h="902">
                  <a:moveTo>
                    <a:pt x="1252" y="20"/>
                  </a:moveTo>
                  <a:lnTo>
                    <a:pt x="1252" y="20"/>
                  </a:lnTo>
                  <a:lnTo>
                    <a:pt x="1234" y="20"/>
                  </a:lnTo>
                  <a:lnTo>
                    <a:pt x="1220" y="18"/>
                  </a:lnTo>
                  <a:lnTo>
                    <a:pt x="1190" y="14"/>
                  </a:lnTo>
                  <a:lnTo>
                    <a:pt x="1142" y="0"/>
                  </a:lnTo>
                  <a:lnTo>
                    <a:pt x="1142" y="0"/>
                  </a:lnTo>
                  <a:lnTo>
                    <a:pt x="1134" y="16"/>
                  </a:lnTo>
                  <a:lnTo>
                    <a:pt x="1122" y="40"/>
                  </a:lnTo>
                  <a:lnTo>
                    <a:pt x="1102" y="68"/>
                  </a:lnTo>
                  <a:lnTo>
                    <a:pt x="1088" y="84"/>
                  </a:lnTo>
                  <a:lnTo>
                    <a:pt x="1074" y="100"/>
                  </a:lnTo>
                  <a:lnTo>
                    <a:pt x="1058" y="116"/>
                  </a:lnTo>
                  <a:lnTo>
                    <a:pt x="1038" y="132"/>
                  </a:lnTo>
                  <a:lnTo>
                    <a:pt x="1018" y="146"/>
                  </a:lnTo>
                  <a:lnTo>
                    <a:pt x="994" y="160"/>
                  </a:lnTo>
                  <a:lnTo>
                    <a:pt x="970" y="174"/>
                  </a:lnTo>
                  <a:lnTo>
                    <a:pt x="942" y="184"/>
                  </a:lnTo>
                  <a:lnTo>
                    <a:pt x="910" y="194"/>
                  </a:lnTo>
                  <a:lnTo>
                    <a:pt x="878" y="200"/>
                  </a:lnTo>
                  <a:lnTo>
                    <a:pt x="804" y="214"/>
                  </a:lnTo>
                  <a:lnTo>
                    <a:pt x="804" y="214"/>
                  </a:lnTo>
                  <a:lnTo>
                    <a:pt x="722" y="214"/>
                  </a:lnTo>
                  <a:lnTo>
                    <a:pt x="648" y="200"/>
                  </a:lnTo>
                  <a:lnTo>
                    <a:pt x="648" y="200"/>
                  </a:lnTo>
                  <a:lnTo>
                    <a:pt x="614" y="194"/>
                  </a:lnTo>
                  <a:lnTo>
                    <a:pt x="584" y="184"/>
                  </a:lnTo>
                  <a:lnTo>
                    <a:pt x="556" y="174"/>
                  </a:lnTo>
                  <a:lnTo>
                    <a:pt x="530" y="160"/>
                  </a:lnTo>
                  <a:lnTo>
                    <a:pt x="506" y="146"/>
                  </a:lnTo>
                  <a:lnTo>
                    <a:pt x="486" y="132"/>
                  </a:lnTo>
                  <a:lnTo>
                    <a:pt x="466" y="116"/>
                  </a:lnTo>
                  <a:lnTo>
                    <a:pt x="450" y="100"/>
                  </a:lnTo>
                  <a:lnTo>
                    <a:pt x="436" y="84"/>
                  </a:lnTo>
                  <a:lnTo>
                    <a:pt x="422" y="68"/>
                  </a:lnTo>
                  <a:lnTo>
                    <a:pt x="402" y="40"/>
                  </a:lnTo>
                  <a:lnTo>
                    <a:pt x="388" y="16"/>
                  </a:lnTo>
                  <a:lnTo>
                    <a:pt x="380" y="0"/>
                  </a:lnTo>
                  <a:lnTo>
                    <a:pt x="380" y="0"/>
                  </a:lnTo>
                  <a:lnTo>
                    <a:pt x="326" y="14"/>
                  </a:lnTo>
                  <a:lnTo>
                    <a:pt x="296" y="18"/>
                  </a:lnTo>
                  <a:lnTo>
                    <a:pt x="270" y="20"/>
                  </a:lnTo>
                  <a:lnTo>
                    <a:pt x="270" y="20"/>
                  </a:lnTo>
                  <a:lnTo>
                    <a:pt x="242" y="22"/>
                  </a:lnTo>
                  <a:lnTo>
                    <a:pt x="214" y="30"/>
                  </a:lnTo>
                  <a:lnTo>
                    <a:pt x="188" y="38"/>
                  </a:lnTo>
                  <a:lnTo>
                    <a:pt x="164" y="52"/>
                  </a:lnTo>
                  <a:lnTo>
                    <a:pt x="140" y="70"/>
                  </a:lnTo>
                  <a:lnTo>
                    <a:pt x="116" y="90"/>
                  </a:lnTo>
                  <a:lnTo>
                    <a:pt x="96" y="112"/>
                  </a:lnTo>
                  <a:lnTo>
                    <a:pt x="76" y="138"/>
                  </a:lnTo>
                  <a:lnTo>
                    <a:pt x="60" y="168"/>
                  </a:lnTo>
                  <a:lnTo>
                    <a:pt x="44" y="198"/>
                  </a:lnTo>
                  <a:lnTo>
                    <a:pt x="30" y="232"/>
                  </a:lnTo>
                  <a:lnTo>
                    <a:pt x="20" y="268"/>
                  </a:lnTo>
                  <a:lnTo>
                    <a:pt x="10" y="304"/>
                  </a:lnTo>
                  <a:lnTo>
                    <a:pt x="4" y="344"/>
                  </a:lnTo>
                  <a:lnTo>
                    <a:pt x="0" y="384"/>
                  </a:lnTo>
                  <a:lnTo>
                    <a:pt x="0" y="426"/>
                  </a:lnTo>
                  <a:lnTo>
                    <a:pt x="0" y="694"/>
                  </a:lnTo>
                  <a:lnTo>
                    <a:pt x="0" y="694"/>
                  </a:lnTo>
                  <a:lnTo>
                    <a:pt x="0" y="714"/>
                  </a:lnTo>
                  <a:lnTo>
                    <a:pt x="6" y="732"/>
                  </a:lnTo>
                  <a:lnTo>
                    <a:pt x="12" y="750"/>
                  </a:lnTo>
                  <a:lnTo>
                    <a:pt x="22" y="764"/>
                  </a:lnTo>
                  <a:lnTo>
                    <a:pt x="36" y="780"/>
                  </a:lnTo>
                  <a:lnTo>
                    <a:pt x="50" y="794"/>
                  </a:lnTo>
                  <a:lnTo>
                    <a:pt x="68" y="806"/>
                  </a:lnTo>
                  <a:lnTo>
                    <a:pt x="86" y="818"/>
                  </a:lnTo>
                  <a:lnTo>
                    <a:pt x="108" y="828"/>
                  </a:lnTo>
                  <a:lnTo>
                    <a:pt x="130" y="838"/>
                  </a:lnTo>
                  <a:lnTo>
                    <a:pt x="154" y="846"/>
                  </a:lnTo>
                  <a:lnTo>
                    <a:pt x="180" y="854"/>
                  </a:lnTo>
                  <a:lnTo>
                    <a:pt x="236" y="868"/>
                  </a:lnTo>
                  <a:lnTo>
                    <a:pt x="296" y="878"/>
                  </a:lnTo>
                  <a:lnTo>
                    <a:pt x="358" y="886"/>
                  </a:lnTo>
                  <a:lnTo>
                    <a:pt x="420" y="892"/>
                  </a:lnTo>
                  <a:lnTo>
                    <a:pt x="484" y="896"/>
                  </a:lnTo>
                  <a:lnTo>
                    <a:pt x="546" y="900"/>
                  </a:lnTo>
                  <a:lnTo>
                    <a:pt x="662" y="902"/>
                  </a:lnTo>
                  <a:lnTo>
                    <a:pt x="758" y="902"/>
                  </a:lnTo>
                  <a:lnTo>
                    <a:pt x="758" y="902"/>
                  </a:lnTo>
                  <a:lnTo>
                    <a:pt x="856" y="902"/>
                  </a:lnTo>
                  <a:lnTo>
                    <a:pt x="972" y="900"/>
                  </a:lnTo>
                  <a:lnTo>
                    <a:pt x="1034" y="896"/>
                  </a:lnTo>
                  <a:lnTo>
                    <a:pt x="1096" y="892"/>
                  </a:lnTo>
                  <a:lnTo>
                    <a:pt x="1158" y="886"/>
                  </a:lnTo>
                  <a:lnTo>
                    <a:pt x="1220" y="878"/>
                  </a:lnTo>
                  <a:lnTo>
                    <a:pt x="1278" y="868"/>
                  </a:lnTo>
                  <a:lnTo>
                    <a:pt x="1334" y="854"/>
                  </a:lnTo>
                  <a:lnTo>
                    <a:pt x="1358" y="846"/>
                  </a:lnTo>
                  <a:lnTo>
                    <a:pt x="1382" y="838"/>
                  </a:lnTo>
                  <a:lnTo>
                    <a:pt x="1406" y="828"/>
                  </a:lnTo>
                  <a:lnTo>
                    <a:pt x="1426" y="818"/>
                  </a:lnTo>
                  <a:lnTo>
                    <a:pt x="1444" y="806"/>
                  </a:lnTo>
                  <a:lnTo>
                    <a:pt x="1462" y="794"/>
                  </a:lnTo>
                  <a:lnTo>
                    <a:pt x="1476" y="780"/>
                  </a:lnTo>
                  <a:lnTo>
                    <a:pt x="1488" y="764"/>
                  </a:lnTo>
                  <a:lnTo>
                    <a:pt x="1498" y="750"/>
                  </a:lnTo>
                  <a:lnTo>
                    <a:pt x="1506" y="732"/>
                  </a:lnTo>
                  <a:lnTo>
                    <a:pt x="1510" y="714"/>
                  </a:lnTo>
                  <a:lnTo>
                    <a:pt x="1512" y="694"/>
                  </a:lnTo>
                  <a:lnTo>
                    <a:pt x="1512" y="426"/>
                  </a:lnTo>
                  <a:lnTo>
                    <a:pt x="1512" y="426"/>
                  </a:lnTo>
                  <a:lnTo>
                    <a:pt x="1510" y="384"/>
                  </a:lnTo>
                  <a:lnTo>
                    <a:pt x="1506" y="344"/>
                  </a:lnTo>
                  <a:lnTo>
                    <a:pt x="1500" y="304"/>
                  </a:lnTo>
                  <a:lnTo>
                    <a:pt x="1490" y="268"/>
                  </a:lnTo>
                  <a:lnTo>
                    <a:pt x="1480" y="232"/>
                  </a:lnTo>
                  <a:lnTo>
                    <a:pt x="1466" y="198"/>
                  </a:lnTo>
                  <a:lnTo>
                    <a:pt x="1452" y="168"/>
                  </a:lnTo>
                  <a:lnTo>
                    <a:pt x="1434" y="138"/>
                  </a:lnTo>
                  <a:lnTo>
                    <a:pt x="1416" y="112"/>
                  </a:lnTo>
                  <a:lnTo>
                    <a:pt x="1396" y="90"/>
                  </a:lnTo>
                  <a:lnTo>
                    <a:pt x="1374" y="70"/>
                  </a:lnTo>
                  <a:lnTo>
                    <a:pt x="1352" y="52"/>
                  </a:lnTo>
                  <a:lnTo>
                    <a:pt x="1328" y="38"/>
                  </a:lnTo>
                  <a:lnTo>
                    <a:pt x="1304" y="30"/>
                  </a:lnTo>
                  <a:lnTo>
                    <a:pt x="1278" y="22"/>
                  </a:lnTo>
                  <a:lnTo>
                    <a:pt x="1252" y="20"/>
                  </a:lnTo>
                  <a:lnTo>
                    <a:pt x="1252" y="20"/>
                  </a:lnTo>
                  <a:close/>
                  <a:moveTo>
                    <a:pt x="758" y="782"/>
                  </a:moveTo>
                  <a:lnTo>
                    <a:pt x="758" y="782"/>
                  </a:lnTo>
                  <a:lnTo>
                    <a:pt x="744" y="780"/>
                  </a:lnTo>
                  <a:lnTo>
                    <a:pt x="732" y="778"/>
                  </a:lnTo>
                  <a:lnTo>
                    <a:pt x="720" y="772"/>
                  </a:lnTo>
                  <a:lnTo>
                    <a:pt x="710" y="766"/>
                  </a:lnTo>
                  <a:lnTo>
                    <a:pt x="702" y="758"/>
                  </a:lnTo>
                  <a:lnTo>
                    <a:pt x="696" y="748"/>
                  </a:lnTo>
                  <a:lnTo>
                    <a:pt x="692" y="736"/>
                  </a:lnTo>
                  <a:lnTo>
                    <a:pt x="690" y="722"/>
                  </a:lnTo>
                  <a:lnTo>
                    <a:pt x="690" y="722"/>
                  </a:lnTo>
                  <a:lnTo>
                    <a:pt x="692" y="712"/>
                  </a:lnTo>
                  <a:lnTo>
                    <a:pt x="696" y="700"/>
                  </a:lnTo>
                  <a:lnTo>
                    <a:pt x="702" y="690"/>
                  </a:lnTo>
                  <a:lnTo>
                    <a:pt x="710" y="678"/>
                  </a:lnTo>
                  <a:lnTo>
                    <a:pt x="720" y="670"/>
                  </a:lnTo>
                  <a:lnTo>
                    <a:pt x="732" y="662"/>
                  </a:lnTo>
                  <a:lnTo>
                    <a:pt x="744" y="658"/>
                  </a:lnTo>
                  <a:lnTo>
                    <a:pt x="758" y="656"/>
                  </a:lnTo>
                  <a:lnTo>
                    <a:pt x="758" y="656"/>
                  </a:lnTo>
                  <a:lnTo>
                    <a:pt x="774" y="658"/>
                  </a:lnTo>
                  <a:lnTo>
                    <a:pt x="786" y="662"/>
                  </a:lnTo>
                  <a:lnTo>
                    <a:pt x="796" y="670"/>
                  </a:lnTo>
                  <a:lnTo>
                    <a:pt x="804" y="678"/>
                  </a:lnTo>
                  <a:lnTo>
                    <a:pt x="810" y="690"/>
                  </a:lnTo>
                  <a:lnTo>
                    <a:pt x="814" y="700"/>
                  </a:lnTo>
                  <a:lnTo>
                    <a:pt x="816" y="712"/>
                  </a:lnTo>
                  <a:lnTo>
                    <a:pt x="816" y="722"/>
                  </a:lnTo>
                  <a:lnTo>
                    <a:pt x="816" y="722"/>
                  </a:lnTo>
                  <a:lnTo>
                    <a:pt x="816" y="736"/>
                  </a:lnTo>
                  <a:lnTo>
                    <a:pt x="814" y="748"/>
                  </a:lnTo>
                  <a:lnTo>
                    <a:pt x="810" y="758"/>
                  </a:lnTo>
                  <a:lnTo>
                    <a:pt x="804" y="766"/>
                  </a:lnTo>
                  <a:lnTo>
                    <a:pt x="796" y="772"/>
                  </a:lnTo>
                  <a:lnTo>
                    <a:pt x="786" y="778"/>
                  </a:lnTo>
                  <a:lnTo>
                    <a:pt x="774" y="780"/>
                  </a:lnTo>
                  <a:lnTo>
                    <a:pt x="758" y="782"/>
                  </a:lnTo>
                  <a:lnTo>
                    <a:pt x="758" y="782"/>
                  </a:lnTo>
                  <a:close/>
                  <a:moveTo>
                    <a:pt x="758" y="602"/>
                  </a:moveTo>
                  <a:lnTo>
                    <a:pt x="758" y="602"/>
                  </a:lnTo>
                  <a:lnTo>
                    <a:pt x="744" y="600"/>
                  </a:lnTo>
                  <a:lnTo>
                    <a:pt x="732" y="596"/>
                  </a:lnTo>
                  <a:lnTo>
                    <a:pt x="720" y="590"/>
                  </a:lnTo>
                  <a:lnTo>
                    <a:pt x="710" y="582"/>
                  </a:lnTo>
                  <a:lnTo>
                    <a:pt x="702" y="572"/>
                  </a:lnTo>
                  <a:lnTo>
                    <a:pt x="696" y="560"/>
                  </a:lnTo>
                  <a:lnTo>
                    <a:pt x="692" y="548"/>
                  </a:lnTo>
                  <a:lnTo>
                    <a:pt x="690" y="536"/>
                  </a:lnTo>
                  <a:lnTo>
                    <a:pt x="690" y="536"/>
                  </a:lnTo>
                  <a:lnTo>
                    <a:pt x="692" y="518"/>
                  </a:lnTo>
                  <a:lnTo>
                    <a:pt x="696" y="504"/>
                  </a:lnTo>
                  <a:lnTo>
                    <a:pt x="702" y="492"/>
                  </a:lnTo>
                  <a:lnTo>
                    <a:pt x="710" y="480"/>
                  </a:lnTo>
                  <a:lnTo>
                    <a:pt x="720" y="474"/>
                  </a:lnTo>
                  <a:lnTo>
                    <a:pt x="732" y="468"/>
                  </a:lnTo>
                  <a:lnTo>
                    <a:pt x="744" y="464"/>
                  </a:lnTo>
                  <a:lnTo>
                    <a:pt x="758" y="464"/>
                  </a:lnTo>
                  <a:lnTo>
                    <a:pt x="758" y="464"/>
                  </a:lnTo>
                  <a:lnTo>
                    <a:pt x="774" y="464"/>
                  </a:lnTo>
                  <a:lnTo>
                    <a:pt x="786" y="468"/>
                  </a:lnTo>
                  <a:lnTo>
                    <a:pt x="796" y="474"/>
                  </a:lnTo>
                  <a:lnTo>
                    <a:pt x="804" y="480"/>
                  </a:lnTo>
                  <a:lnTo>
                    <a:pt x="810" y="492"/>
                  </a:lnTo>
                  <a:lnTo>
                    <a:pt x="814" y="504"/>
                  </a:lnTo>
                  <a:lnTo>
                    <a:pt x="816" y="518"/>
                  </a:lnTo>
                  <a:lnTo>
                    <a:pt x="816" y="536"/>
                  </a:lnTo>
                  <a:lnTo>
                    <a:pt x="816" y="536"/>
                  </a:lnTo>
                  <a:lnTo>
                    <a:pt x="816" y="548"/>
                  </a:lnTo>
                  <a:lnTo>
                    <a:pt x="814" y="560"/>
                  </a:lnTo>
                  <a:lnTo>
                    <a:pt x="810" y="572"/>
                  </a:lnTo>
                  <a:lnTo>
                    <a:pt x="804" y="582"/>
                  </a:lnTo>
                  <a:lnTo>
                    <a:pt x="796" y="590"/>
                  </a:lnTo>
                  <a:lnTo>
                    <a:pt x="786" y="596"/>
                  </a:lnTo>
                  <a:lnTo>
                    <a:pt x="774" y="600"/>
                  </a:lnTo>
                  <a:lnTo>
                    <a:pt x="758" y="602"/>
                  </a:lnTo>
                  <a:lnTo>
                    <a:pt x="758" y="602"/>
                  </a:lnTo>
                  <a:close/>
                  <a:moveTo>
                    <a:pt x="758" y="408"/>
                  </a:moveTo>
                  <a:lnTo>
                    <a:pt x="758" y="408"/>
                  </a:lnTo>
                  <a:lnTo>
                    <a:pt x="744" y="406"/>
                  </a:lnTo>
                  <a:lnTo>
                    <a:pt x="732" y="402"/>
                  </a:lnTo>
                  <a:lnTo>
                    <a:pt x="720" y="398"/>
                  </a:lnTo>
                  <a:lnTo>
                    <a:pt x="710" y="390"/>
                  </a:lnTo>
                  <a:lnTo>
                    <a:pt x="702" y="380"/>
                  </a:lnTo>
                  <a:lnTo>
                    <a:pt x="696" y="368"/>
                  </a:lnTo>
                  <a:lnTo>
                    <a:pt x="692" y="354"/>
                  </a:lnTo>
                  <a:lnTo>
                    <a:pt x="690" y="338"/>
                  </a:lnTo>
                  <a:lnTo>
                    <a:pt x="690" y="338"/>
                  </a:lnTo>
                  <a:lnTo>
                    <a:pt x="692" y="326"/>
                  </a:lnTo>
                  <a:lnTo>
                    <a:pt x="696" y="316"/>
                  </a:lnTo>
                  <a:lnTo>
                    <a:pt x="702" y="304"/>
                  </a:lnTo>
                  <a:lnTo>
                    <a:pt x="710" y="296"/>
                  </a:lnTo>
                  <a:lnTo>
                    <a:pt x="720" y="288"/>
                  </a:lnTo>
                  <a:lnTo>
                    <a:pt x="732" y="282"/>
                  </a:lnTo>
                  <a:lnTo>
                    <a:pt x="744" y="278"/>
                  </a:lnTo>
                  <a:lnTo>
                    <a:pt x="758" y="276"/>
                  </a:lnTo>
                  <a:lnTo>
                    <a:pt x="758" y="276"/>
                  </a:lnTo>
                  <a:lnTo>
                    <a:pt x="774" y="278"/>
                  </a:lnTo>
                  <a:lnTo>
                    <a:pt x="786" y="282"/>
                  </a:lnTo>
                  <a:lnTo>
                    <a:pt x="796" y="288"/>
                  </a:lnTo>
                  <a:lnTo>
                    <a:pt x="804" y="296"/>
                  </a:lnTo>
                  <a:lnTo>
                    <a:pt x="810" y="304"/>
                  </a:lnTo>
                  <a:lnTo>
                    <a:pt x="814" y="316"/>
                  </a:lnTo>
                  <a:lnTo>
                    <a:pt x="816" y="326"/>
                  </a:lnTo>
                  <a:lnTo>
                    <a:pt x="816" y="338"/>
                  </a:lnTo>
                  <a:lnTo>
                    <a:pt x="816" y="338"/>
                  </a:lnTo>
                  <a:lnTo>
                    <a:pt x="816" y="354"/>
                  </a:lnTo>
                  <a:lnTo>
                    <a:pt x="814" y="368"/>
                  </a:lnTo>
                  <a:lnTo>
                    <a:pt x="810" y="380"/>
                  </a:lnTo>
                  <a:lnTo>
                    <a:pt x="804" y="390"/>
                  </a:lnTo>
                  <a:lnTo>
                    <a:pt x="796" y="398"/>
                  </a:lnTo>
                  <a:lnTo>
                    <a:pt x="786" y="402"/>
                  </a:lnTo>
                  <a:lnTo>
                    <a:pt x="774" y="406"/>
                  </a:lnTo>
                  <a:lnTo>
                    <a:pt x="758" y="408"/>
                  </a:lnTo>
                  <a:lnTo>
                    <a:pt x="758" y="408"/>
                  </a:lnTo>
                  <a:close/>
                </a:path>
              </a:pathLst>
            </a:custGeom>
            <a:solidFill>
              <a:srgbClr val="EE906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Impact" pitchFamily="34" charset="0"/>
                <a:ea typeface="微软雅黑" pitchFamily="34" charset="-122"/>
                <a:sym typeface="Impact" pitchFamily="34" charset="0"/>
              </a:endParaRPr>
            </a:p>
          </p:txBody>
        </p:sp>
        <p:sp>
          <p:nvSpPr>
            <p:cNvPr id="47" name="Freeform 30"/>
            <p:cNvSpPr>
              <a:spLocks noChangeArrowheads="1"/>
            </p:cNvSpPr>
            <p:nvPr/>
          </p:nvSpPr>
          <p:spPr bwMode="auto">
            <a:xfrm>
              <a:off x="1146175" y="2622550"/>
              <a:ext cx="107950" cy="101600"/>
            </a:xfrm>
            <a:custGeom>
              <a:avLst/>
              <a:gdLst>
                <a:gd name="T0" fmla="*/ 36 w 68"/>
                <a:gd name="T1" fmla="*/ 0 h 64"/>
                <a:gd name="T2" fmla="*/ 36 w 68"/>
                <a:gd name="T3" fmla="*/ 0 h 64"/>
                <a:gd name="T4" fmla="*/ 24 w 68"/>
                <a:gd name="T5" fmla="*/ 2 h 64"/>
                <a:gd name="T6" fmla="*/ 12 w 68"/>
                <a:gd name="T7" fmla="*/ 10 h 64"/>
                <a:gd name="T8" fmla="*/ 4 w 68"/>
                <a:gd name="T9" fmla="*/ 20 h 64"/>
                <a:gd name="T10" fmla="*/ 0 w 68"/>
                <a:gd name="T11" fmla="*/ 24 h 64"/>
                <a:gd name="T12" fmla="*/ 0 w 68"/>
                <a:gd name="T13" fmla="*/ 30 h 64"/>
                <a:gd name="T14" fmla="*/ 0 w 68"/>
                <a:gd name="T15" fmla="*/ 30 h 64"/>
                <a:gd name="T16" fmla="*/ 0 w 68"/>
                <a:gd name="T17" fmla="*/ 38 h 64"/>
                <a:gd name="T18" fmla="*/ 4 w 68"/>
                <a:gd name="T19" fmla="*/ 44 h 64"/>
                <a:gd name="T20" fmla="*/ 8 w 68"/>
                <a:gd name="T21" fmla="*/ 50 h 64"/>
                <a:gd name="T22" fmla="*/ 12 w 68"/>
                <a:gd name="T23" fmla="*/ 54 h 64"/>
                <a:gd name="T24" fmla="*/ 24 w 68"/>
                <a:gd name="T25" fmla="*/ 62 h 64"/>
                <a:gd name="T26" fmla="*/ 36 w 68"/>
                <a:gd name="T27" fmla="*/ 64 h 64"/>
                <a:gd name="T28" fmla="*/ 36 w 68"/>
                <a:gd name="T29" fmla="*/ 64 h 64"/>
                <a:gd name="T30" fmla="*/ 42 w 68"/>
                <a:gd name="T31" fmla="*/ 64 h 64"/>
                <a:gd name="T32" fmla="*/ 50 w 68"/>
                <a:gd name="T33" fmla="*/ 62 h 64"/>
                <a:gd name="T34" fmla="*/ 54 w 68"/>
                <a:gd name="T35" fmla="*/ 58 h 64"/>
                <a:gd name="T36" fmla="*/ 58 w 68"/>
                <a:gd name="T37" fmla="*/ 54 h 64"/>
                <a:gd name="T38" fmla="*/ 62 w 68"/>
                <a:gd name="T39" fmla="*/ 50 h 64"/>
                <a:gd name="T40" fmla="*/ 66 w 68"/>
                <a:gd name="T41" fmla="*/ 44 h 64"/>
                <a:gd name="T42" fmla="*/ 68 w 68"/>
                <a:gd name="T43" fmla="*/ 30 h 64"/>
                <a:gd name="T44" fmla="*/ 68 w 68"/>
                <a:gd name="T45" fmla="*/ 30 h 64"/>
                <a:gd name="T46" fmla="*/ 66 w 68"/>
                <a:gd name="T47" fmla="*/ 20 h 64"/>
                <a:gd name="T48" fmla="*/ 58 w 68"/>
                <a:gd name="T49" fmla="*/ 10 h 64"/>
                <a:gd name="T50" fmla="*/ 54 w 68"/>
                <a:gd name="T51" fmla="*/ 6 h 64"/>
                <a:gd name="T52" fmla="*/ 50 w 68"/>
                <a:gd name="T53" fmla="*/ 2 h 64"/>
                <a:gd name="T54" fmla="*/ 42 w 68"/>
                <a:gd name="T55" fmla="*/ 0 h 64"/>
                <a:gd name="T56" fmla="*/ 36 w 68"/>
                <a:gd name="T57" fmla="*/ 0 h 64"/>
                <a:gd name="T58" fmla="*/ 36 w 68"/>
                <a:gd name="T59" fmla="*/ 0 h 64"/>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68"/>
                <a:gd name="T91" fmla="*/ 0 h 64"/>
                <a:gd name="T92" fmla="*/ 68 w 68"/>
                <a:gd name="T93" fmla="*/ 64 h 64"/>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68" h="64">
                  <a:moveTo>
                    <a:pt x="36" y="0"/>
                  </a:moveTo>
                  <a:lnTo>
                    <a:pt x="36" y="0"/>
                  </a:lnTo>
                  <a:lnTo>
                    <a:pt x="24" y="2"/>
                  </a:lnTo>
                  <a:lnTo>
                    <a:pt x="12" y="10"/>
                  </a:lnTo>
                  <a:lnTo>
                    <a:pt x="4" y="20"/>
                  </a:lnTo>
                  <a:lnTo>
                    <a:pt x="0" y="24"/>
                  </a:lnTo>
                  <a:lnTo>
                    <a:pt x="0" y="30"/>
                  </a:lnTo>
                  <a:lnTo>
                    <a:pt x="0" y="30"/>
                  </a:lnTo>
                  <a:lnTo>
                    <a:pt x="0" y="38"/>
                  </a:lnTo>
                  <a:lnTo>
                    <a:pt x="4" y="44"/>
                  </a:lnTo>
                  <a:lnTo>
                    <a:pt x="8" y="50"/>
                  </a:lnTo>
                  <a:lnTo>
                    <a:pt x="12" y="54"/>
                  </a:lnTo>
                  <a:lnTo>
                    <a:pt x="24" y="62"/>
                  </a:lnTo>
                  <a:lnTo>
                    <a:pt x="36" y="64"/>
                  </a:lnTo>
                  <a:lnTo>
                    <a:pt x="36" y="64"/>
                  </a:lnTo>
                  <a:lnTo>
                    <a:pt x="42" y="64"/>
                  </a:lnTo>
                  <a:lnTo>
                    <a:pt x="50" y="62"/>
                  </a:lnTo>
                  <a:lnTo>
                    <a:pt x="54" y="58"/>
                  </a:lnTo>
                  <a:lnTo>
                    <a:pt x="58" y="54"/>
                  </a:lnTo>
                  <a:lnTo>
                    <a:pt x="62" y="50"/>
                  </a:lnTo>
                  <a:lnTo>
                    <a:pt x="66" y="44"/>
                  </a:lnTo>
                  <a:lnTo>
                    <a:pt x="68" y="30"/>
                  </a:lnTo>
                  <a:lnTo>
                    <a:pt x="68" y="30"/>
                  </a:lnTo>
                  <a:lnTo>
                    <a:pt x="66" y="20"/>
                  </a:lnTo>
                  <a:lnTo>
                    <a:pt x="58" y="10"/>
                  </a:lnTo>
                  <a:lnTo>
                    <a:pt x="54" y="6"/>
                  </a:lnTo>
                  <a:lnTo>
                    <a:pt x="50" y="2"/>
                  </a:lnTo>
                  <a:lnTo>
                    <a:pt x="42" y="0"/>
                  </a:lnTo>
                  <a:lnTo>
                    <a:pt x="36" y="0"/>
                  </a:lnTo>
                  <a:lnTo>
                    <a:pt x="36" y="0"/>
                  </a:lnTo>
                  <a:close/>
                </a:path>
              </a:pathLst>
            </a:custGeom>
            <a:solidFill>
              <a:srgbClr val="EE906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Impact" pitchFamily="34" charset="0"/>
                <a:ea typeface="微软雅黑" pitchFamily="34" charset="-122"/>
                <a:sym typeface="Impact" pitchFamily="34" charset="0"/>
              </a:endParaRPr>
            </a:p>
          </p:txBody>
        </p:sp>
        <p:sp>
          <p:nvSpPr>
            <p:cNvPr id="48" name="Freeform 31"/>
            <p:cNvSpPr>
              <a:spLocks noChangeArrowheads="1"/>
            </p:cNvSpPr>
            <p:nvPr/>
          </p:nvSpPr>
          <p:spPr bwMode="auto">
            <a:xfrm>
              <a:off x="1146175" y="3235325"/>
              <a:ext cx="107950" cy="104775"/>
            </a:xfrm>
            <a:custGeom>
              <a:avLst/>
              <a:gdLst>
                <a:gd name="T0" fmla="*/ 36 w 68"/>
                <a:gd name="T1" fmla="*/ 0 h 66"/>
                <a:gd name="T2" fmla="*/ 36 w 68"/>
                <a:gd name="T3" fmla="*/ 0 h 66"/>
                <a:gd name="T4" fmla="*/ 24 w 68"/>
                <a:gd name="T5" fmla="*/ 2 h 66"/>
                <a:gd name="T6" fmla="*/ 12 w 68"/>
                <a:gd name="T7" fmla="*/ 8 h 66"/>
                <a:gd name="T8" fmla="*/ 8 w 68"/>
                <a:gd name="T9" fmla="*/ 12 h 66"/>
                <a:gd name="T10" fmla="*/ 4 w 68"/>
                <a:gd name="T11" fmla="*/ 16 h 66"/>
                <a:gd name="T12" fmla="*/ 0 w 68"/>
                <a:gd name="T13" fmla="*/ 22 h 66"/>
                <a:gd name="T14" fmla="*/ 0 w 68"/>
                <a:gd name="T15" fmla="*/ 28 h 66"/>
                <a:gd name="T16" fmla="*/ 0 w 68"/>
                <a:gd name="T17" fmla="*/ 28 h 66"/>
                <a:gd name="T18" fmla="*/ 0 w 68"/>
                <a:gd name="T19" fmla="*/ 36 h 66"/>
                <a:gd name="T20" fmla="*/ 4 w 68"/>
                <a:gd name="T21" fmla="*/ 44 h 66"/>
                <a:gd name="T22" fmla="*/ 8 w 68"/>
                <a:gd name="T23" fmla="*/ 50 h 66"/>
                <a:gd name="T24" fmla="*/ 12 w 68"/>
                <a:gd name="T25" fmla="*/ 56 h 66"/>
                <a:gd name="T26" fmla="*/ 24 w 68"/>
                <a:gd name="T27" fmla="*/ 64 h 66"/>
                <a:gd name="T28" fmla="*/ 36 w 68"/>
                <a:gd name="T29" fmla="*/ 66 h 66"/>
                <a:gd name="T30" fmla="*/ 36 w 68"/>
                <a:gd name="T31" fmla="*/ 66 h 66"/>
                <a:gd name="T32" fmla="*/ 42 w 68"/>
                <a:gd name="T33" fmla="*/ 66 h 66"/>
                <a:gd name="T34" fmla="*/ 50 w 68"/>
                <a:gd name="T35" fmla="*/ 64 h 66"/>
                <a:gd name="T36" fmla="*/ 54 w 68"/>
                <a:gd name="T37" fmla="*/ 60 h 66"/>
                <a:gd name="T38" fmla="*/ 58 w 68"/>
                <a:gd name="T39" fmla="*/ 56 h 66"/>
                <a:gd name="T40" fmla="*/ 62 w 68"/>
                <a:gd name="T41" fmla="*/ 50 h 66"/>
                <a:gd name="T42" fmla="*/ 66 w 68"/>
                <a:gd name="T43" fmla="*/ 44 h 66"/>
                <a:gd name="T44" fmla="*/ 68 w 68"/>
                <a:gd name="T45" fmla="*/ 28 h 66"/>
                <a:gd name="T46" fmla="*/ 68 w 68"/>
                <a:gd name="T47" fmla="*/ 28 h 66"/>
                <a:gd name="T48" fmla="*/ 66 w 68"/>
                <a:gd name="T49" fmla="*/ 16 h 66"/>
                <a:gd name="T50" fmla="*/ 62 w 68"/>
                <a:gd name="T51" fmla="*/ 12 h 66"/>
                <a:gd name="T52" fmla="*/ 58 w 68"/>
                <a:gd name="T53" fmla="*/ 8 h 66"/>
                <a:gd name="T54" fmla="*/ 50 w 68"/>
                <a:gd name="T55" fmla="*/ 2 h 66"/>
                <a:gd name="T56" fmla="*/ 36 w 68"/>
                <a:gd name="T57" fmla="*/ 0 h 66"/>
                <a:gd name="T58" fmla="*/ 36 w 68"/>
                <a:gd name="T59" fmla="*/ 0 h 6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68"/>
                <a:gd name="T91" fmla="*/ 0 h 66"/>
                <a:gd name="T92" fmla="*/ 68 w 68"/>
                <a:gd name="T93" fmla="*/ 66 h 6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68" h="66">
                  <a:moveTo>
                    <a:pt x="36" y="0"/>
                  </a:moveTo>
                  <a:lnTo>
                    <a:pt x="36" y="0"/>
                  </a:lnTo>
                  <a:lnTo>
                    <a:pt x="24" y="2"/>
                  </a:lnTo>
                  <a:lnTo>
                    <a:pt x="12" y="8"/>
                  </a:lnTo>
                  <a:lnTo>
                    <a:pt x="8" y="12"/>
                  </a:lnTo>
                  <a:lnTo>
                    <a:pt x="4" y="16"/>
                  </a:lnTo>
                  <a:lnTo>
                    <a:pt x="0" y="22"/>
                  </a:lnTo>
                  <a:lnTo>
                    <a:pt x="0" y="28"/>
                  </a:lnTo>
                  <a:lnTo>
                    <a:pt x="0" y="28"/>
                  </a:lnTo>
                  <a:lnTo>
                    <a:pt x="0" y="36"/>
                  </a:lnTo>
                  <a:lnTo>
                    <a:pt x="4" y="44"/>
                  </a:lnTo>
                  <a:lnTo>
                    <a:pt x="8" y="50"/>
                  </a:lnTo>
                  <a:lnTo>
                    <a:pt x="12" y="56"/>
                  </a:lnTo>
                  <a:lnTo>
                    <a:pt x="24" y="64"/>
                  </a:lnTo>
                  <a:lnTo>
                    <a:pt x="36" y="66"/>
                  </a:lnTo>
                  <a:lnTo>
                    <a:pt x="36" y="66"/>
                  </a:lnTo>
                  <a:lnTo>
                    <a:pt x="42" y="66"/>
                  </a:lnTo>
                  <a:lnTo>
                    <a:pt x="50" y="64"/>
                  </a:lnTo>
                  <a:lnTo>
                    <a:pt x="54" y="60"/>
                  </a:lnTo>
                  <a:lnTo>
                    <a:pt x="58" y="56"/>
                  </a:lnTo>
                  <a:lnTo>
                    <a:pt x="62" y="50"/>
                  </a:lnTo>
                  <a:lnTo>
                    <a:pt x="66" y="44"/>
                  </a:lnTo>
                  <a:lnTo>
                    <a:pt x="68" y="28"/>
                  </a:lnTo>
                  <a:lnTo>
                    <a:pt x="68" y="28"/>
                  </a:lnTo>
                  <a:lnTo>
                    <a:pt x="66" y="16"/>
                  </a:lnTo>
                  <a:lnTo>
                    <a:pt x="62" y="12"/>
                  </a:lnTo>
                  <a:lnTo>
                    <a:pt x="58" y="8"/>
                  </a:lnTo>
                  <a:lnTo>
                    <a:pt x="50" y="2"/>
                  </a:lnTo>
                  <a:lnTo>
                    <a:pt x="36" y="0"/>
                  </a:lnTo>
                  <a:lnTo>
                    <a:pt x="36" y="0"/>
                  </a:lnTo>
                  <a:close/>
                </a:path>
              </a:pathLst>
            </a:custGeom>
            <a:solidFill>
              <a:srgbClr val="EE906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Impact" pitchFamily="34" charset="0"/>
                <a:ea typeface="微软雅黑" pitchFamily="34" charset="-122"/>
                <a:sym typeface="Impact" pitchFamily="34" charset="0"/>
              </a:endParaRPr>
            </a:p>
          </p:txBody>
        </p:sp>
        <p:sp>
          <p:nvSpPr>
            <p:cNvPr id="49" name="Freeform 32"/>
            <p:cNvSpPr>
              <a:spLocks noChangeArrowheads="1"/>
            </p:cNvSpPr>
            <p:nvPr/>
          </p:nvSpPr>
          <p:spPr bwMode="auto">
            <a:xfrm>
              <a:off x="1146175" y="2927350"/>
              <a:ext cx="107950" cy="107950"/>
            </a:xfrm>
            <a:custGeom>
              <a:avLst/>
              <a:gdLst>
                <a:gd name="T0" fmla="*/ 36 w 68"/>
                <a:gd name="T1" fmla="*/ 0 h 68"/>
                <a:gd name="T2" fmla="*/ 36 w 68"/>
                <a:gd name="T3" fmla="*/ 0 h 68"/>
                <a:gd name="T4" fmla="*/ 30 w 68"/>
                <a:gd name="T5" fmla="*/ 0 h 68"/>
                <a:gd name="T6" fmla="*/ 24 w 68"/>
                <a:gd name="T7" fmla="*/ 2 h 68"/>
                <a:gd name="T8" fmla="*/ 12 w 68"/>
                <a:gd name="T9" fmla="*/ 12 h 68"/>
                <a:gd name="T10" fmla="*/ 4 w 68"/>
                <a:gd name="T11" fmla="*/ 24 h 68"/>
                <a:gd name="T12" fmla="*/ 0 w 68"/>
                <a:gd name="T13" fmla="*/ 30 h 68"/>
                <a:gd name="T14" fmla="*/ 0 w 68"/>
                <a:gd name="T15" fmla="*/ 36 h 68"/>
                <a:gd name="T16" fmla="*/ 0 w 68"/>
                <a:gd name="T17" fmla="*/ 36 h 68"/>
                <a:gd name="T18" fmla="*/ 0 w 68"/>
                <a:gd name="T19" fmla="*/ 44 h 68"/>
                <a:gd name="T20" fmla="*/ 4 w 68"/>
                <a:gd name="T21" fmla="*/ 52 h 68"/>
                <a:gd name="T22" fmla="*/ 8 w 68"/>
                <a:gd name="T23" fmla="*/ 56 h 68"/>
                <a:gd name="T24" fmla="*/ 12 w 68"/>
                <a:gd name="T25" fmla="*/ 62 h 68"/>
                <a:gd name="T26" fmla="*/ 24 w 68"/>
                <a:gd name="T27" fmla="*/ 66 h 68"/>
                <a:gd name="T28" fmla="*/ 36 w 68"/>
                <a:gd name="T29" fmla="*/ 68 h 68"/>
                <a:gd name="T30" fmla="*/ 36 w 68"/>
                <a:gd name="T31" fmla="*/ 68 h 68"/>
                <a:gd name="T32" fmla="*/ 50 w 68"/>
                <a:gd name="T33" fmla="*/ 66 h 68"/>
                <a:gd name="T34" fmla="*/ 54 w 68"/>
                <a:gd name="T35" fmla="*/ 64 h 68"/>
                <a:gd name="T36" fmla="*/ 58 w 68"/>
                <a:gd name="T37" fmla="*/ 62 h 68"/>
                <a:gd name="T38" fmla="*/ 62 w 68"/>
                <a:gd name="T39" fmla="*/ 56 h 68"/>
                <a:gd name="T40" fmla="*/ 66 w 68"/>
                <a:gd name="T41" fmla="*/ 52 h 68"/>
                <a:gd name="T42" fmla="*/ 66 w 68"/>
                <a:gd name="T43" fmla="*/ 44 h 68"/>
                <a:gd name="T44" fmla="*/ 68 w 68"/>
                <a:gd name="T45" fmla="*/ 36 h 68"/>
                <a:gd name="T46" fmla="*/ 68 w 68"/>
                <a:gd name="T47" fmla="*/ 36 h 68"/>
                <a:gd name="T48" fmla="*/ 66 w 68"/>
                <a:gd name="T49" fmla="*/ 24 h 68"/>
                <a:gd name="T50" fmla="*/ 58 w 68"/>
                <a:gd name="T51" fmla="*/ 12 h 68"/>
                <a:gd name="T52" fmla="*/ 54 w 68"/>
                <a:gd name="T53" fmla="*/ 6 h 68"/>
                <a:gd name="T54" fmla="*/ 50 w 68"/>
                <a:gd name="T55" fmla="*/ 2 h 68"/>
                <a:gd name="T56" fmla="*/ 42 w 68"/>
                <a:gd name="T57" fmla="*/ 0 h 68"/>
                <a:gd name="T58" fmla="*/ 36 w 68"/>
                <a:gd name="T59" fmla="*/ 0 h 68"/>
                <a:gd name="T60" fmla="*/ 36 w 68"/>
                <a:gd name="T61" fmla="*/ 0 h 68"/>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68"/>
                <a:gd name="T94" fmla="*/ 0 h 68"/>
                <a:gd name="T95" fmla="*/ 68 w 68"/>
                <a:gd name="T96" fmla="*/ 68 h 68"/>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68" h="68">
                  <a:moveTo>
                    <a:pt x="36" y="0"/>
                  </a:moveTo>
                  <a:lnTo>
                    <a:pt x="36" y="0"/>
                  </a:lnTo>
                  <a:lnTo>
                    <a:pt x="30" y="0"/>
                  </a:lnTo>
                  <a:lnTo>
                    <a:pt x="24" y="2"/>
                  </a:lnTo>
                  <a:lnTo>
                    <a:pt x="12" y="12"/>
                  </a:lnTo>
                  <a:lnTo>
                    <a:pt x="4" y="24"/>
                  </a:lnTo>
                  <a:lnTo>
                    <a:pt x="0" y="30"/>
                  </a:lnTo>
                  <a:lnTo>
                    <a:pt x="0" y="36"/>
                  </a:lnTo>
                  <a:lnTo>
                    <a:pt x="0" y="36"/>
                  </a:lnTo>
                  <a:lnTo>
                    <a:pt x="0" y="44"/>
                  </a:lnTo>
                  <a:lnTo>
                    <a:pt x="4" y="52"/>
                  </a:lnTo>
                  <a:lnTo>
                    <a:pt x="8" y="56"/>
                  </a:lnTo>
                  <a:lnTo>
                    <a:pt x="12" y="62"/>
                  </a:lnTo>
                  <a:lnTo>
                    <a:pt x="24" y="66"/>
                  </a:lnTo>
                  <a:lnTo>
                    <a:pt x="36" y="68"/>
                  </a:lnTo>
                  <a:lnTo>
                    <a:pt x="36" y="68"/>
                  </a:lnTo>
                  <a:lnTo>
                    <a:pt x="50" y="66"/>
                  </a:lnTo>
                  <a:lnTo>
                    <a:pt x="54" y="64"/>
                  </a:lnTo>
                  <a:lnTo>
                    <a:pt x="58" y="62"/>
                  </a:lnTo>
                  <a:lnTo>
                    <a:pt x="62" y="56"/>
                  </a:lnTo>
                  <a:lnTo>
                    <a:pt x="66" y="52"/>
                  </a:lnTo>
                  <a:lnTo>
                    <a:pt x="66" y="44"/>
                  </a:lnTo>
                  <a:lnTo>
                    <a:pt x="68" y="36"/>
                  </a:lnTo>
                  <a:lnTo>
                    <a:pt x="68" y="36"/>
                  </a:lnTo>
                  <a:lnTo>
                    <a:pt x="66" y="24"/>
                  </a:lnTo>
                  <a:lnTo>
                    <a:pt x="58" y="12"/>
                  </a:lnTo>
                  <a:lnTo>
                    <a:pt x="54" y="6"/>
                  </a:lnTo>
                  <a:lnTo>
                    <a:pt x="50" y="2"/>
                  </a:lnTo>
                  <a:lnTo>
                    <a:pt x="42" y="0"/>
                  </a:lnTo>
                  <a:lnTo>
                    <a:pt x="36" y="0"/>
                  </a:lnTo>
                  <a:lnTo>
                    <a:pt x="36" y="0"/>
                  </a:lnTo>
                  <a:close/>
                </a:path>
              </a:pathLst>
            </a:custGeom>
            <a:solidFill>
              <a:srgbClr val="EE906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Impact" pitchFamily="34" charset="0"/>
                <a:ea typeface="微软雅黑" pitchFamily="34" charset="-122"/>
                <a:sym typeface="Impact" pitchFamily="34" charset="0"/>
              </a:endParaRPr>
            </a:p>
          </p:txBody>
        </p:sp>
      </p:grpSp>
      <p:grpSp>
        <p:nvGrpSpPr>
          <p:cNvPr id="50" name="组合 42"/>
          <p:cNvGrpSpPr>
            <a:grpSpLocks/>
          </p:cNvGrpSpPr>
          <p:nvPr/>
        </p:nvGrpSpPr>
        <p:grpSpPr bwMode="auto">
          <a:xfrm>
            <a:off x="6393784" y="1132339"/>
            <a:ext cx="1315506" cy="1941798"/>
            <a:chOff x="0" y="0"/>
            <a:chExt cx="2409825" cy="3600450"/>
          </a:xfrm>
        </p:grpSpPr>
        <p:sp>
          <p:nvSpPr>
            <p:cNvPr id="51" name="Freeform 33"/>
            <p:cNvSpPr>
              <a:spLocks noChangeArrowheads="1"/>
            </p:cNvSpPr>
            <p:nvPr/>
          </p:nvSpPr>
          <p:spPr bwMode="auto">
            <a:xfrm>
              <a:off x="0" y="2301875"/>
              <a:ext cx="244475" cy="1206500"/>
            </a:xfrm>
            <a:custGeom>
              <a:avLst/>
              <a:gdLst>
                <a:gd name="T0" fmla="*/ 130 w 154"/>
                <a:gd name="T1" fmla="*/ 720 h 760"/>
                <a:gd name="T2" fmla="*/ 140 w 154"/>
                <a:gd name="T3" fmla="*/ 704 h 760"/>
                <a:gd name="T4" fmla="*/ 140 w 154"/>
                <a:gd name="T5" fmla="*/ 704 h 760"/>
                <a:gd name="T6" fmla="*/ 134 w 154"/>
                <a:gd name="T7" fmla="*/ 698 h 760"/>
                <a:gd name="T8" fmla="*/ 132 w 154"/>
                <a:gd name="T9" fmla="*/ 690 h 760"/>
                <a:gd name="T10" fmla="*/ 130 w 154"/>
                <a:gd name="T11" fmla="*/ 678 h 760"/>
                <a:gd name="T12" fmla="*/ 130 w 154"/>
                <a:gd name="T13" fmla="*/ 666 h 760"/>
                <a:gd name="T14" fmla="*/ 130 w 154"/>
                <a:gd name="T15" fmla="*/ 666 h 760"/>
                <a:gd name="T16" fmla="*/ 132 w 154"/>
                <a:gd name="T17" fmla="*/ 658 h 760"/>
                <a:gd name="T18" fmla="*/ 138 w 154"/>
                <a:gd name="T19" fmla="*/ 648 h 760"/>
                <a:gd name="T20" fmla="*/ 144 w 154"/>
                <a:gd name="T21" fmla="*/ 634 h 760"/>
                <a:gd name="T22" fmla="*/ 154 w 154"/>
                <a:gd name="T23" fmla="*/ 616 h 760"/>
                <a:gd name="T24" fmla="*/ 154 w 154"/>
                <a:gd name="T25" fmla="*/ 616 h 760"/>
                <a:gd name="T26" fmla="*/ 144 w 154"/>
                <a:gd name="T27" fmla="*/ 606 h 760"/>
                <a:gd name="T28" fmla="*/ 138 w 154"/>
                <a:gd name="T29" fmla="*/ 596 h 760"/>
                <a:gd name="T30" fmla="*/ 132 w 154"/>
                <a:gd name="T31" fmla="*/ 580 h 760"/>
                <a:gd name="T32" fmla="*/ 130 w 154"/>
                <a:gd name="T33" fmla="*/ 562 h 760"/>
                <a:gd name="T34" fmla="*/ 130 w 154"/>
                <a:gd name="T35" fmla="*/ 0 h 760"/>
                <a:gd name="T36" fmla="*/ 130 w 154"/>
                <a:gd name="T37" fmla="*/ 0 h 760"/>
                <a:gd name="T38" fmla="*/ 116 w 154"/>
                <a:gd name="T39" fmla="*/ 12 h 760"/>
                <a:gd name="T40" fmla="*/ 102 w 154"/>
                <a:gd name="T41" fmla="*/ 28 h 760"/>
                <a:gd name="T42" fmla="*/ 90 w 154"/>
                <a:gd name="T43" fmla="*/ 44 h 760"/>
                <a:gd name="T44" fmla="*/ 78 w 154"/>
                <a:gd name="T45" fmla="*/ 62 h 760"/>
                <a:gd name="T46" fmla="*/ 66 w 154"/>
                <a:gd name="T47" fmla="*/ 80 h 760"/>
                <a:gd name="T48" fmla="*/ 56 w 154"/>
                <a:gd name="T49" fmla="*/ 100 h 760"/>
                <a:gd name="T50" fmla="*/ 36 w 154"/>
                <a:gd name="T51" fmla="*/ 142 h 760"/>
                <a:gd name="T52" fmla="*/ 22 w 154"/>
                <a:gd name="T53" fmla="*/ 188 h 760"/>
                <a:gd name="T54" fmla="*/ 10 w 154"/>
                <a:gd name="T55" fmla="*/ 238 h 760"/>
                <a:gd name="T56" fmla="*/ 4 w 154"/>
                <a:gd name="T57" fmla="*/ 288 h 760"/>
                <a:gd name="T58" fmla="*/ 0 w 154"/>
                <a:gd name="T59" fmla="*/ 340 h 760"/>
                <a:gd name="T60" fmla="*/ 0 w 154"/>
                <a:gd name="T61" fmla="*/ 606 h 760"/>
                <a:gd name="T62" fmla="*/ 0 w 154"/>
                <a:gd name="T63" fmla="*/ 606 h 760"/>
                <a:gd name="T64" fmla="*/ 2 w 154"/>
                <a:gd name="T65" fmla="*/ 620 h 760"/>
                <a:gd name="T66" fmla="*/ 4 w 154"/>
                <a:gd name="T67" fmla="*/ 634 h 760"/>
                <a:gd name="T68" fmla="*/ 6 w 154"/>
                <a:gd name="T69" fmla="*/ 646 h 760"/>
                <a:gd name="T70" fmla="*/ 10 w 154"/>
                <a:gd name="T71" fmla="*/ 658 h 760"/>
                <a:gd name="T72" fmla="*/ 16 w 154"/>
                <a:gd name="T73" fmla="*/ 670 h 760"/>
                <a:gd name="T74" fmla="*/ 22 w 154"/>
                <a:gd name="T75" fmla="*/ 680 h 760"/>
                <a:gd name="T76" fmla="*/ 36 w 154"/>
                <a:gd name="T77" fmla="*/ 700 h 760"/>
                <a:gd name="T78" fmla="*/ 56 w 154"/>
                <a:gd name="T79" fmla="*/ 718 h 760"/>
                <a:gd name="T80" fmla="*/ 78 w 154"/>
                <a:gd name="T81" fmla="*/ 732 h 760"/>
                <a:gd name="T82" fmla="*/ 102 w 154"/>
                <a:gd name="T83" fmla="*/ 746 h 760"/>
                <a:gd name="T84" fmla="*/ 130 w 154"/>
                <a:gd name="T85" fmla="*/ 760 h 760"/>
                <a:gd name="T86" fmla="*/ 130 w 154"/>
                <a:gd name="T87" fmla="*/ 760 h 760"/>
                <a:gd name="T88" fmla="*/ 130 w 154"/>
                <a:gd name="T89" fmla="*/ 748 h 760"/>
                <a:gd name="T90" fmla="*/ 130 w 154"/>
                <a:gd name="T91" fmla="*/ 748 h 760"/>
                <a:gd name="T92" fmla="*/ 130 w 154"/>
                <a:gd name="T93" fmla="*/ 720 h 760"/>
                <a:gd name="T94" fmla="*/ 130 w 154"/>
                <a:gd name="T95" fmla="*/ 720 h 760"/>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54"/>
                <a:gd name="T145" fmla="*/ 0 h 760"/>
                <a:gd name="T146" fmla="*/ 154 w 154"/>
                <a:gd name="T147" fmla="*/ 760 h 760"/>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54" h="760">
                  <a:moveTo>
                    <a:pt x="130" y="720"/>
                  </a:moveTo>
                  <a:lnTo>
                    <a:pt x="140" y="704"/>
                  </a:lnTo>
                  <a:lnTo>
                    <a:pt x="140" y="704"/>
                  </a:lnTo>
                  <a:lnTo>
                    <a:pt x="134" y="698"/>
                  </a:lnTo>
                  <a:lnTo>
                    <a:pt x="132" y="690"/>
                  </a:lnTo>
                  <a:lnTo>
                    <a:pt x="130" y="678"/>
                  </a:lnTo>
                  <a:lnTo>
                    <a:pt x="130" y="666"/>
                  </a:lnTo>
                  <a:lnTo>
                    <a:pt x="130" y="666"/>
                  </a:lnTo>
                  <a:lnTo>
                    <a:pt x="132" y="658"/>
                  </a:lnTo>
                  <a:lnTo>
                    <a:pt x="138" y="648"/>
                  </a:lnTo>
                  <a:lnTo>
                    <a:pt x="144" y="634"/>
                  </a:lnTo>
                  <a:lnTo>
                    <a:pt x="154" y="616"/>
                  </a:lnTo>
                  <a:lnTo>
                    <a:pt x="154" y="616"/>
                  </a:lnTo>
                  <a:lnTo>
                    <a:pt x="144" y="606"/>
                  </a:lnTo>
                  <a:lnTo>
                    <a:pt x="138" y="596"/>
                  </a:lnTo>
                  <a:lnTo>
                    <a:pt x="132" y="580"/>
                  </a:lnTo>
                  <a:lnTo>
                    <a:pt x="130" y="562"/>
                  </a:lnTo>
                  <a:lnTo>
                    <a:pt x="130" y="0"/>
                  </a:lnTo>
                  <a:lnTo>
                    <a:pt x="130" y="0"/>
                  </a:lnTo>
                  <a:lnTo>
                    <a:pt x="116" y="12"/>
                  </a:lnTo>
                  <a:lnTo>
                    <a:pt x="102" y="28"/>
                  </a:lnTo>
                  <a:lnTo>
                    <a:pt x="90" y="44"/>
                  </a:lnTo>
                  <a:lnTo>
                    <a:pt x="78" y="62"/>
                  </a:lnTo>
                  <a:lnTo>
                    <a:pt x="66" y="80"/>
                  </a:lnTo>
                  <a:lnTo>
                    <a:pt x="56" y="100"/>
                  </a:lnTo>
                  <a:lnTo>
                    <a:pt x="36" y="142"/>
                  </a:lnTo>
                  <a:lnTo>
                    <a:pt x="22" y="188"/>
                  </a:lnTo>
                  <a:lnTo>
                    <a:pt x="10" y="238"/>
                  </a:lnTo>
                  <a:lnTo>
                    <a:pt x="4" y="288"/>
                  </a:lnTo>
                  <a:lnTo>
                    <a:pt x="0" y="340"/>
                  </a:lnTo>
                  <a:lnTo>
                    <a:pt x="0" y="606"/>
                  </a:lnTo>
                  <a:lnTo>
                    <a:pt x="0" y="606"/>
                  </a:lnTo>
                  <a:lnTo>
                    <a:pt x="2" y="620"/>
                  </a:lnTo>
                  <a:lnTo>
                    <a:pt x="4" y="634"/>
                  </a:lnTo>
                  <a:lnTo>
                    <a:pt x="6" y="646"/>
                  </a:lnTo>
                  <a:lnTo>
                    <a:pt x="10" y="658"/>
                  </a:lnTo>
                  <a:lnTo>
                    <a:pt x="16" y="670"/>
                  </a:lnTo>
                  <a:lnTo>
                    <a:pt x="22" y="680"/>
                  </a:lnTo>
                  <a:lnTo>
                    <a:pt x="36" y="700"/>
                  </a:lnTo>
                  <a:lnTo>
                    <a:pt x="56" y="718"/>
                  </a:lnTo>
                  <a:lnTo>
                    <a:pt x="78" y="732"/>
                  </a:lnTo>
                  <a:lnTo>
                    <a:pt x="102" y="746"/>
                  </a:lnTo>
                  <a:lnTo>
                    <a:pt x="130" y="760"/>
                  </a:lnTo>
                  <a:lnTo>
                    <a:pt x="130" y="760"/>
                  </a:lnTo>
                  <a:lnTo>
                    <a:pt x="130" y="748"/>
                  </a:lnTo>
                  <a:lnTo>
                    <a:pt x="130" y="748"/>
                  </a:lnTo>
                  <a:lnTo>
                    <a:pt x="130" y="720"/>
                  </a:lnTo>
                  <a:lnTo>
                    <a:pt x="130" y="720"/>
                  </a:lnTo>
                  <a:close/>
                </a:path>
              </a:pathLst>
            </a:custGeom>
            <a:solidFill>
              <a:srgbClr val="A6BAB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Impact" pitchFamily="34" charset="0"/>
                <a:ea typeface="微软雅黑" pitchFamily="34" charset="-122"/>
                <a:sym typeface="Impact" pitchFamily="34" charset="0"/>
              </a:endParaRPr>
            </a:p>
          </p:txBody>
        </p:sp>
        <p:sp>
          <p:nvSpPr>
            <p:cNvPr id="52" name="Freeform 34"/>
            <p:cNvSpPr>
              <a:spLocks noChangeArrowheads="1"/>
            </p:cNvSpPr>
            <p:nvPr/>
          </p:nvSpPr>
          <p:spPr bwMode="auto">
            <a:xfrm>
              <a:off x="2159000" y="2301875"/>
              <a:ext cx="250825" cy="1206500"/>
            </a:xfrm>
            <a:custGeom>
              <a:avLst/>
              <a:gdLst>
                <a:gd name="T0" fmla="*/ 34 w 158"/>
                <a:gd name="T1" fmla="*/ 0 h 760"/>
                <a:gd name="T2" fmla="*/ 34 w 158"/>
                <a:gd name="T3" fmla="*/ 562 h 760"/>
                <a:gd name="T4" fmla="*/ 34 w 158"/>
                <a:gd name="T5" fmla="*/ 562 h 760"/>
                <a:gd name="T6" fmla="*/ 32 w 158"/>
                <a:gd name="T7" fmla="*/ 580 h 760"/>
                <a:gd name="T8" fmla="*/ 28 w 158"/>
                <a:gd name="T9" fmla="*/ 588 h 760"/>
                <a:gd name="T10" fmla="*/ 26 w 158"/>
                <a:gd name="T11" fmla="*/ 596 h 760"/>
                <a:gd name="T12" fmla="*/ 20 w 158"/>
                <a:gd name="T13" fmla="*/ 602 h 760"/>
                <a:gd name="T14" fmla="*/ 16 w 158"/>
                <a:gd name="T15" fmla="*/ 606 h 760"/>
                <a:gd name="T16" fmla="*/ 8 w 158"/>
                <a:gd name="T17" fmla="*/ 612 h 760"/>
                <a:gd name="T18" fmla="*/ 0 w 158"/>
                <a:gd name="T19" fmla="*/ 616 h 760"/>
                <a:gd name="T20" fmla="*/ 0 w 158"/>
                <a:gd name="T21" fmla="*/ 616 h 760"/>
                <a:gd name="T22" fmla="*/ 26 w 158"/>
                <a:gd name="T23" fmla="*/ 648 h 760"/>
                <a:gd name="T24" fmla="*/ 32 w 158"/>
                <a:gd name="T25" fmla="*/ 658 h 760"/>
                <a:gd name="T26" fmla="*/ 34 w 158"/>
                <a:gd name="T27" fmla="*/ 666 h 760"/>
                <a:gd name="T28" fmla="*/ 34 w 158"/>
                <a:gd name="T29" fmla="*/ 666 h 760"/>
                <a:gd name="T30" fmla="*/ 32 w 158"/>
                <a:gd name="T31" fmla="*/ 678 h 760"/>
                <a:gd name="T32" fmla="*/ 28 w 158"/>
                <a:gd name="T33" fmla="*/ 690 h 760"/>
                <a:gd name="T34" fmla="*/ 26 w 158"/>
                <a:gd name="T35" fmla="*/ 698 h 760"/>
                <a:gd name="T36" fmla="*/ 24 w 158"/>
                <a:gd name="T37" fmla="*/ 704 h 760"/>
                <a:gd name="T38" fmla="*/ 24 w 158"/>
                <a:gd name="T39" fmla="*/ 720 h 760"/>
                <a:gd name="T40" fmla="*/ 24 w 158"/>
                <a:gd name="T41" fmla="*/ 720 h 760"/>
                <a:gd name="T42" fmla="*/ 30 w 158"/>
                <a:gd name="T43" fmla="*/ 726 h 760"/>
                <a:gd name="T44" fmla="*/ 32 w 158"/>
                <a:gd name="T45" fmla="*/ 734 h 760"/>
                <a:gd name="T46" fmla="*/ 34 w 158"/>
                <a:gd name="T47" fmla="*/ 740 h 760"/>
                <a:gd name="T48" fmla="*/ 34 w 158"/>
                <a:gd name="T49" fmla="*/ 748 h 760"/>
                <a:gd name="T50" fmla="*/ 34 w 158"/>
                <a:gd name="T51" fmla="*/ 748 h 760"/>
                <a:gd name="T52" fmla="*/ 34 w 158"/>
                <a:gd name="T53" fmla="*/ 760 h 760"/>
                <a:gd name="T54" fmla="*/ 34 w 158"/>
                <a:gd name="T55" fmla="*/ 760 h 760"/>
                <a:gd name="T56" fmla="*/ 62 w 158"/>
                <a:gd name="T57" fmla="*/ 746 h 760"/>
                <a:gd name="T58" fmla="*/ 86 w 158"/>
                <a:gd name="T59" fmla="*/ 732 h 760"/>
                <a:gd name="T60" fmla="*/ 108 w 158"/>
                <a:gd name="T61" fmla="*/ 718 h 760"/>
                <a:gd name="T62" fmla="*/ 124 w 158"/>
                <a:gd name="T63" fmla="*/ 700 h 760"/>
                <a:gd name="T64" fmla="*/ 138 w 158"/>
                <a:gd name="T65" fmla="*/ 680 h 760"/>
                <a:gd name="T66" fmla="*/ 148 w 158"/>
                <a:gd name="T67" fmla="*/ 658 h 760"/>
                <a:gd name="T68" fmla="*/ 156 w 158"/>
                <a:gd name="T69" fmla="*/ 634 h 760"/>
                <a:gd name="T70" fmla="*/ 158 w 158"/>
                <a:gd name="T71" fmla="*/ 606 h 760"/>
                <a:gd name="T72" fmla="*/ 158 w 158"/>
                <a:gd name="T73" fmla="*/ 340 h 760"/>
                <a:gd name="T74" fmla="*/ 158 w 158"/>
                <a:gd name="T75" fmla="*/ 340 h 760"/>
                <a:gd name="T76" fmla="*/ 156 w 158"/>
                <a:gd name="T77" fmla="*/ 288 h 760"/>
                <a:gd name="T78" fmla="*/ 148 w 158"/>
                <a:gd name="T79" fmla="*/ 238 h 760"/>
                <a:gd name="T80" fmla="*/ 138 w 158"/>
                <a:gd name="T81" fmla="*/ 188 h 760"/>
                <a:gd name="T82" fmla="*/ 124 w 158"/>
                <a:gd name="T83" fmla="*/ 142 h 760"/>
                <a:gd name="T84" fmla="*/ 108 w 158"/>
                <a:gd name="T85" fmla="*/ 100 h 760"/>
                <a:gd name="T86" fmla="*/ 96 w 158"/>
                <a:gd name="T87" fmla="*/ 80 h 760"/>
                <a:gd name="T88" fmla="*/ 86 w 158"/>
                <a:gd name="T89" fmla="*/ 62 h 760"/>
                <a:gd name="T90" fmla="*/ 74 w 158"/>
                <a:gd name="T91" fmla="*/ 44 h 760"/>
                <a:gd name="T92" fmla="*/ 62 w 158"/>
                <a:gd name="T93" fmla="*/ 28 h 760"/>
                <a:gd name="T94" fmla="*/ 48 w 158"/>
                <a:gd name="T95" fmla="*/ 12 h 760"/>
                <a:gd name="T96" fmla="*/ 34 w 158"/>
                <a:gd name="T97" fmla="*/ 0 h 760"/>
                <a:gd name="T98" fmla="*/ 34 w 158"/>
                <a:gd name="T99" fmla="*/ 0 h 760"/>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58"/>
                <a:gd name="T151" fmla="*/ 0 h 760"/>
                <a:gd name="T152" fmla="*/ 158 w 158"/>
                <a:gd name="T153" fmla="*/ 760 h 760"/>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58" h="760">
                  <a:moveTo>
                    <a:pt x="34" y="0"/>
                  </a:moveTo>
                  <a:lnTo>
                    <a:pt x="34" y="562"/>
                  </a:lnTo>
                  <a:lnTo>
                    <a:pt x="34" y="562"/>
                  </a:lnTo>
                  <a:lnTo>
                    <a:pt x="32" y="580"/>
                  </a:lnTo>
                  <a:lnTo>
                    <a:pt x="28" y="588"/>
                  </a:lnTo>
                  <a:lnTo>
                    <a:pt x="26" y="596"/>
                  </a:lnTo>
                  <a:lnTo>
                    <a:pt x="20" y="602"/>
                  </a:lnTo>
                  <a:lnTo>
                    <a:pt x="16" y="606"/>
                  </a:lnTo>
                  <a:lnTo>
                    <a:pt x="8" y="612"/>
                  </a:lnTo>
                  <a:lnTo>
                    <a:pt x="0" y="616"/>
                  </a:lnTo>
                  <a:lnTo>
                    <a:pt x="0" y="616"/>
                  </a:lnTo>
                  <a:lnTo>
                    <a:pt x="26" y="648"/>
                  </a:lnTo>
                  <a:lnTo>
                    <a:pt x="32" y="658"/>
                  </a:lnTo>
                  <a:lnTo>
                    <a:pt x="34" y="666"/>
                  </a:lnTo>
                  <a:lnTo>
                    <a:pt x="34" y="666"/>
                  </a:lnTo>
                  <a:lnTo>
                    <a:pt x="32" y="678"/>
                  </a:lnTo>
                  <a:lnTo>
                    <a:pt x="28" y="690"/>
                  </a:lnTo>
                  <a:lnTo>
                    <a:pt x="26" y="698"/>
                  </a:lnTo>
                  <a:lnTo>
                    <a:pt x="24" y="704"/>
                  </a:lnTo>
                  <a:lnTo>
                    <a:pt x="24" y="720"/>
                  </a:lnTo>
                  <a:lnTo>
                    <a:pt x="24" y="720"/>
                  </a:lnTo>
                  <a:lnTo>
                    <a:pt x="30" y="726"/>
                  </a:lnTo>
                  <a:lnTo>
                    <a:pt x="32" y="734"/>
                  </a:lnTo>
                  <a:lnTo>
                    <a:pt x="34" y="740"/>
                  </a:lnTo>
                  <a:lnTo>
                    <a:pt x="34" y="748"/>
                  </a:lnTo>
                  <a:lnTo>
                    <a:pt x="34" y="748"/>
                  </a:lnTo>
                  <a:lnTo>
                    <a:pt x="34" y="760"/>
                  </a:lnTo>
                  <a:lnTo>
                    <a:pt x="34" y="760"/>
                  </a:lnTo>
                  <a:lnTo>
                    <a:pt x="62" y="746"/>
                  </a:lnTo>
                  <a:lnTo>
                    <a:pt x="86" y="732"/>
                  </a:lnTo>
                  <a:lnTo>
                    <a:pt x="108" y="718"/>
                  </a:lnTo>
                  <a:lnTo>
                    <a:pt x="124" y="700"/>
                  </a:lnTo>
                  <a:lnTo>
                    <a:pt x="138" y="680"/>
                  </a:lnTo>
                  <a:lnTo>
                    <a:pt x="148" y="658"/>
                  </a:lnTo>
                  <a:lnTo>
                    <a:pt x="156" y="634"/>
                  </a:lnTo>
                  <a:lnTo>
                    <a:pt x="158" y="606"/>
                  </a:lnTo>
                  <a:lnTo>
                    <a:pt x="158" y="340"/>
                  </a:lnTo>
                  <a:lnTo>
                    <a:pt x="158" y="340"/>
                  </a:lnTo>
                  <a:lnTo>
                    <a:pt x="156" y="288"/>
                  </a:lnTo>
                  <a:lnTo>
                    <a:pt x="148" y="238"/>
                  </a:lnTo>
                  <a:lnTo>
                    <a:pt x="138" y="188"/>
                  </a:lnTo>
                  <a:lnTo>
                    <a:pt x="124" y="142"/>
                  </a:lnTo>
                  <a:lnTo>
                    <a:pt x="108" y="100"/>
                  </a:lnTo>
                  <a:lnTo>
                    <a:pt x="96" y="80"/>
                  </a:lnTo>
                  <a:lnTo>
                    <a:pt x="86" y="62"/>
                  </a:lnTo>
                  <a:lnTo>
                    <a:pt x="74" y="44"/>
                  </a:lnTo>
                  <a:lnTo>
                    <a:pt x="62" y="28"/>
                  </a:lnTo>
                  <a:lnTo>
                    <a:pt x="48" y="12"/>
                  </a:lnTo>
                  <a:lnTo>
                    <a:pt x="34" y="0"/>
                  </a:lnTo>
                  <a:lnTo>
                    <a:pt x="34" y="0"/>
                  </a:lnTo>
                  <a:close/>
                </a:path>
              </a:pathLst>
            </a:custGeom>
            <a:solidFill>
              <a:srgbClr val="A6BAB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Impact" pitchFamily="34" charset="0"/>
                <a:ea typeface="微软雅黑" pitchFamily="34" charset="-122"/>
                <a:sym typeface="Impact" pitchFamily="34" charset="0"/>
              </a:endParaRPr>
            </a:p>
          </p:txBody>
        </p:sp>
        <p:sp>
          <p:nvSpPr>
            <p:cNvPr id="53" name="Freeform 35"/>
            <p:cNvSpPr>
              <a:spLocks noChangeArrowheads="1"/>
            </p:cNvSpPr>
            <p:nvPr/>
          </p:nvSpPr>
          <p:spPr bwMode="auto">
            <a:xfrm>
              <a:off x="720725" y="1720850"/>
              <a:ext cx="968375" cy="355600"/>
            </a:xfrm>
            <a:custGeom>
              <a:avLst/>
              <a:gdLst>
                <a:gd name="T0" fmla="*/ 530 w 610"/>
                <a:gd name="T1" fmla="*/ 60 h 224"/>
                <a:gd name="T2" fmla="*/ 530 w 610"/>
                <a:gd name="T3" fmla="*/ 60 h 224"/>
                <a:gd name="T4" fmla="*/ 530 w 610"/>
                <a:gd name="T5" fmla="*/ 28 h 224"/>
                <a:gd name="T6" fmla="*/ 528 w 610"/>
                <a:gd name="T7" fmla="*/ 14 h 224"/>
                <a:gd name="T8" fmla="*/ 526 w 610"/>
                <a:gd name="T9" fmla="*/ 0 h 224"/>
                <a:gd name="T10" fmla="*/ 526 w 610"/>
                <a:gd name="T11" fmla="*/ 0 h 224"/>
                <a:gd name="T12" fmla="*/ 500 w 610"/>
                <a:gd name="T13" fmla="*/ 20 h 224"/>
                <a:gd name="T14" fmla="*/ 474 w 610"/>
                <a:gd name="T15" fmla="*/ 38 h 224"/>
                <a:gd name="T16" fmla="*/ 448 w 610"/>
                <a:gd name="T17" fmla="*/ 54 h 224"/>
                <a:gd name="T18" fmla="*/ 420 w 610"/>
                <a:gd name="T19" fmla="*/ 66 h 224"/>
                <a:gd name="T20" fmla="*/ 394 w 610"/>
                <a:gd name="T21" fmla="*/ 76 h 224"/>
                <a:gd name="T22" fmla="*/ 364 w 610"/>
                <a:gd name="T23" fmla="*/ 82 h 224"/>
                <a:gd name="T24" fmla="*/ 334 w 610"/>
                <a:gd name="T25" fmla="*/ 86 h 224"/>
                <a:gd name="T26" fmla="*/ 304 w 610"/>
                <a:gd name="T27" fmla="*/ 86 h 224"/>
                <a:gd name="T28" fmla="*/ 304 w 610"/>
                <a:gd name="T29" fmla="*/ 86 h 224"/>
                <a:gd name="T30" fmla="*/ 274 w 610"/>
                <a:gd name="T31" fmla="*/ 86 h 224"/>
                <a:gd name="T32" fmla="*/ 244 w 610"/>
                <a:gd name="T33" fmla="*/ 82 h 224"/>
                <a:gd name="T34" fmla="*/ 216 w 610"/>
                <a:gd name="T35" fmla="*/ 76 h 224"/>
                <a:gd name="T36" fmla="*/ 190 w 610"/>
                <a:gd name="T37" fmla="*/ 66 h 224"/>
                <a:gd name="T38" fmla="*/ 164 w 610"/>
                <a:gd name="T39" fmla="*/ 54 h 224"/>
                <a:gd name="T40" fmla="*/ 138 w 610"/>
                <a:gd name="T41" fmla="*/ 38 h 224"/>
                <a:gd name="T42" fmla="*/ 116 w 610"/>
                <a:gd name="T43" fmla="*/ 20 h 224"/>
                <a:gd name="T44" fmla="*/ 94 w 610"/>
                <a:gd name="T45" fmla="*/ 0 h 224"/>
                <a:gd name="T46" fmla="*/ 94 w 610"/>
                <a:gd name="T47" fmla="*/ 0 h 224"/>
                <a:gd name="T48" fmla="*/ 90 w 610"/>
                <a:gd name="T49" fmla="*/ 6 h 224"/>
                <a:gd name="T50" fmla="*/ 86 w 610"/>
                <a:gd name="T51" fmla="*/ 14 h 224"/>
                <a:gd name="T52" fmla="*/ 82 w 610"/>
                <a:gd name="T53" fmla="*/ 28 h 224"/>
                <a:gd name="T54" fmla="*/ 80 w 610"/>
                <a:gd name="T55" fmla="*/ 44 h 224"/>
                <a:gd name="T56" fmla="*/ 80 w 610"/>
                <a:gd name="T57" fmla="*/ 60 h 224"/>
                <a:gd name="T58" fmla="*/ 80 w 610"/>
                <a:gd name="T59" fmla="*/ 60 h 224"/>
                <a:gd name="T60" fmla="*/ 78 w 610"/>
                <a:gd name="T61" fmla="*/ 84 h 224"/>
                <a:gd name="T62" fmla="*/ 74 w 610"/>
                <a:gd name="T63" fmla="*/ 108 h 224"/>
                <a:gd name="T64" fmla="*/ 68 w 610"/>
                <a:gd name="T65" fmla="*/ 130 h 224"/>
                <a:gd name="T66" fmla="*/ 60 w 610"/>
                <a:gd name="T67" fmla="*/ 150 h 224"/>
                <a:gd name="T68" fmla="*/ 48 w 610"/>
                <a:gd name="T69" fmla="*/ 172 h 224"/>
                <a:gd name="T70" fmla="*/ 34 w 610"/>
                <a:gd name="T71" fmla="*/ 190 h 224"/>
                <a:gd name="T72" fmla="*/ 18 w 610"/>
                <a:gd name="T73" fmla="*/ 208 h 224"/>
                <a:gd name="T74" fmla="*/ 0 w 610"/>
                <a:gd name="T75" fmla="*/ 224 h 224"/>
                <a:gd name="T76" fmla="*/ 610 w 610"/>
                <a:gd name="T77" fmla="*/ 224 h 224"/>
                <a:gd name="T78" fmla="*/ 610 w 610"/>
                <a:gd name="T79" fmla="*/ 224 h 224"/>
                <a:gd name="T80" fmla="*/ 592 w 610"/>
                <a:gd name="T81" fmla="*/ 208 h 224"/>
                <a:gd name="T82" fmla="*/ 574 w 610"/>
                <a:gd name="T83" fmla="*/ 190 h 224"/>
                <a:gd name="T84" fmla="*/ 562 w 610"/>
                <a:gd name="T85" fmla="*/ 172 h 224"/>
                <a:gd name="T86" fmla="*/ 550 w 610"/>
                <a:gd name="T87" fmla="*/ 150 h 224"/>
                <a:gd name="T88" fmla="*/ 542 w 610"/>
                <a:gd name="T89" fmla="*/ 130 h 224"/>
                <a:gd name="T90" fmla="*/ 536 w 610"/>
                <a:gd name="T91" fmla="*/ 108 h 224"/>
                <a:gd name="T92" fmla="*/ 532 w 610"/>
                <a:gd name="T93" fmla="*/ 84 h 224"/>
                <a:gd name="T94" fmla="*/ 530 w 610"/>
                <a:gd name="T95" fmla="*/ 60 h 224"/>
                <a:gd name="T96" fmla="*/ 530 w 610"/>
                <a:gd name="T97" fmla="*/ 60 h 224"/>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610"/>
                <a:gd name="T148" fmla="*/ 0 h 224"/>
                <a:gd name="T149" fmla="*/ 610 w 610"/>
                <a:gd name="T150" fmla="*/ 224 h 224"/>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610" h="224">
                  <a:moveTo>
                    <a:pt x="530" y="60"/>
                  </a:moveTo>
                  <a:lnTo>
                    <a:pt x="530" y="60"/>
                  </a:lnTo>
                  <a:lnTo>
                    <a:pt x="530" y="28"/>
                  </a:lnTo>
                  <a:lnTo>
                    <a:pt x="528" y="14"/>
                  </a:lnTo>
                  <a:lnTo>
                    <a:pt x="526" y="0"/>
                  </a:lnTo>
                  <a:lnTo>
                    <a:pt x="526" y="0"/>
                  </a:lnTo>
                  <a:lnTo>
                    <a:pt x="500" y="20"/>
                  </a:lnTo>
                  <a:lnTo>
                    <a:pt x="474" y="38"/>
                  </a:lnTo>
                  <a:lnTo>
                    <a:pt x="448" y="54"/>
                  </a:lnTo>
                  <a:lnTo>
                    <a:pt x="420" y="66"/>
                  </a:lnTo>
                  <a:lnTo>
                    <a:pt x="394" y="76"/>
                  </a:lnTo>
                  <a:lnTo>
                    <a:pt x="364" y="82"/>
                  </a:lnTo>
                  <a:lnTo>
                    <a:pt x="334" y="86"/>
                  </a:lnTo>
                  <a:lnTo>
                    <a:pt x="304" y="86"/>
                  </a:lnTo>
                  <a:lnTo>
                    <a:pt x="304" y="86"/>
                  </a:lnTo>
                  <a:lnTo>
                    <a:pt x="274" y="86"/>
                  </a:lnTo>
                  <a:lnTo>
                    <a:pt x="244" y="82"/>
                  </a:lnTo>
                  <a:lnTo>
                    <a:pt x="216" y="76"/>
                  </a:lnTo>
                  <a:lnTo>
                    <a:pt x="190" y="66"/>
                  </a:lnTo>
                  <a:lnTo>
                    <a:pt x="164" y="54"/>
                  </a:lnTo>
                  <a:lnTo>
                    <a:pt x="138" y="38"/>
                  </a:lnTo>
                  <a:lnTo>
                    <a:pt x="116" y="20"/>
                  </a:lnTo>
                  <a:lnTo>
                    <a:pt x="94" y="0"/>
                  </a:lnTo>
                  <a:lnTo>
                    <a:pt x="94" y="0"/>
                  </a:lnTo>
                  <a:lnTo>
                    <a:pt x="90" y="6"/>
                  </a:lnTo>
                  <a:lnTo>
                    <a:pt x="86" y="14"/>
                  </a:lnTo>
                  <a:lnTo>
                    <a:pt x="82" y="28"/>
                  </a:lnTo>
                  <a:lnTo>
                    <a:pt x="80" y="44"/>
                  </a:lnTo>
                  <a:lnTo>
                    <a:pt x="80" y="60"/>
                  </a:lnTo>
                  <a:lnTo>
                    <a:pt x="80" y="60"/>
                  </a:lnTo>
                  <a:lnTo>
                    <a:pt x="78" y="84"/>
                  </a:lnTo>
                  <a:lnTo>
                    <a:pt x="74" y="108"/>
                  </a:lnTo>
                  <a:lnTo>
                    <a:pt x="68" y="130"/>
                  </a:lnTo>
                  <a:lnTo>
                    <a:pt x="60" y="150"/>
                  </a:lnTo>
                  <a:lnTo>
                    <a:pt x="48" y="172"/>
                  </a:lnTo>
                  <a:lnTo>
                    <a:pt x="34" y="190"/>
                  </a:lnTo>
                  <a:lnTo>
                    <a:pt x="18" y="208"/>
                  </a:lnTo>
                  <a:lnTo>
                    <a:pt x="0" y="224"/>
                  </a:lnTo>
                  <a:lnTo>
                    <a:pt x="610" y="224"/>
                  </a:lnTo>
                  <a:lnTo>
                    <a:pt x="610" y="224"/>
                  </a:lnTo>
                  <a:lnTo>
                    <a:pt x="592" y="208"/>
                  </a:lnTo>
                  <a:lnTo>
                    <a:pt x="574" y="190"/>
                  </a:lnTo>
                  <a:lnTo>
                    <a:pt x="562" y="172"/>
                  </a:lnTo>
                  <a:lnTo>
                    <a:pt x="550" y="150"/>
                  </a:lnTo>
                  <a:lnTo>
                    <a:pt x="542" y="130"/>
                  </a:lnTo>
                  <a:lnTo>
                    <a:pt x="536" y="108"/>
                  </a:lnTo>
                  <a:lnTo>
                    <a:pt x="532" y="84"/>
                  </a:lnTo>
                  <a:lnTo>
                    <a:pt x="530" y="60"/>
                  </a:lnTo>
                  <a:lnTo>
                    <a:pt x="530" y="60"/>
                  </a:lnTo>
                  <a:close/>
                </a:path>
              </a:pathLst>
            </a:custGeom>
            <a:solidFill>
              <a:srgbClr val="A6BAB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Impact" pitchFamily="34" charset="0"/>
                <a:ea typeface="微软雅黑" pitchFamily="34" charset="-122"/>
                <a:sym typeface="Impact" pitchFamily="34" charset="0"/>
              </a:endParaRPr>
            </a:p>
          </p:txBody>
        </p:sp>
        <p:sp>
          <p:nvSpPr>
            <p:cNvPr id="55" name="Freeform 36"/>
            <p:cNvSpPr>
              <a:spLocks noChangeArrowheads="1"/>
            </p:cNvSpPr>
            <p:nvPr/>
          </p:nvSpPr>
          <p:spPr bwMode="auto">
            <a:xfrm>
              <a:off x="488950" y="0"/>
              <a:ext cx="1444625" cy="1784350"/>
            </a:xfrm>
            <a:custGeom>
              <a:avLst/>
              <a:gdLst>
                <a:gd name="T0" fmla="*/ 854 w 910"/>
                <a:gd name="T1" fmla="*/ 360 h 1124"/>
                <a:gd name="T2" fmla="*/ 832 w 910"/>
                <a:gd name="T3" fmla="*/ 360 h 1124"/>
                <a:gd name="T4" fmla="*/ 808 w 910"/>
                <a:gd name="T5" fmla="*/ 284 h 1124"/>
                <a:gd name="T6" fmla="*/ 776 w 910"/>
                <a:gd name="T7" fmla="*/ 214 h 1124"/>
                <a:gd name="T8" fmla="*/ 734 w 910"/>
                <a:gd name="T9" fmla="*/ 152 h 1124"/>
                <a:gd name="T10" fmla="*/ 686 w 910"/>
                <a:gd name="T11" fmla="*/ 100 h 1124"/>
                <a:gd name="T12" fmla="*/ 634 w 910"/>
                <a:gd name="T13" fmla="*/ 56 h 1124"/>
                <a:gd name="T14" fmla="*/ 576 w 910"/>
                <a:gd name="T15" fmla="*/ 26 h 1124"/>
                <a:gd name="T16" fmla="*/ 514 w 910"/>
                <a:gd name="T17" fmla="*/ 6 h 1124"/>
                <a:gd name="T18" fmla="*/ 450 w 910"/>
                <a:gd name="T19" fmla="*/ 0 h 1124"/>
                <a:gd name="T20" fmla="*/ 416 w 910"/>
                <a:gd name="T21" fmla="*/ 0 h 1124"/>
                <a:gd name="T22" fmla="*/ 354 w 910"/>
                <a:gd name="T23" fmla="*/ 14 h 1124"/>
                <a:gd name="T24" fmla="*/ 296 w 910"/>
                <a:gd name="T25" fmla="*/ 40 h 1124"/>
                <a:gd name="T26" fmla="*/ 242 w 910"/>
                <a:gd name="T27" fmla="*/ 76 h 1124"/>
                <a:gd name="T28" fmla="*/ 194 w 910"/>
                <a:gd name="T29" fmla="*/ 124 h 1124"/>
                <a:gd name="T30" fmla="*/ 152 w 910"/>
                <a:gd name="T31" fmla="*/ 182 h 1124"/>
                <a:gd name="T32" fmla="*/ 116 w 910"/>
                <a:gd name="T33" fmla="*/ 248 h 1124"/>
                <a:gd name="T34" fmla="*/ 86 w 910"/>
                <a:gd name="T35" fmla="*/ 322 h 1124"/>
                <a:gd name="T36" fmla="*/ 74 w 910"/>
                <a:gd name="T37" fmla="*/ 360 h 1124"/>
                <a:gd name="T38" fmla="*/ 48 w 910"/>
                <a:gd name="T39" fmla="*/ 360 h 1124"/>
                <a:gd name="T40" fmla="*/ 28 w 910"/>
                <a:gd name="T41" fmla="*/ 364 h 1124"/>
                <a:gd name="T42" fmla="*/ 14 w 910"/>
                <a:gd name="T43" fmla="*/ 376 h 1124"/>
                <a:gd name="T44" fmla="*/ 4 w 910"/>
                <a:gd name="T45" fmla="*/ 396 h 1124"/>
                <a:gd name="T46" fmla="*/ 0 w 910"/>
                <a:gd name="T47" fmla="*/ 420 h 1124"/>
                <a:gd name="T48" fmla="*/ 0 w 910"/>
                <a:gd name="T49" fmla="*/ 660 h 1124"/>
                <a:gd name="T50" fmla="*/ 4 w 910"/>
                <a:gd name="T51" fmla="*/ 682 h 1124"/>
                <a:gd name="T52" fmla="*/ 14 w 910"/>
                <a:gd name="T53" fmla="*/ 700 h 1124"/>
                <a:gd name="T54" fmla="*/ 28 w 910"/>
                <a:gd name="T55" fmla="*/ 712 h 1124"/>
                <a:gd name="T56" fmla="*/ 48 w 910"/>
                <a:gd name="T57" fmla="*/ 716 h 1124"/>
                <a:gd name="T58" fmla="*/ 68 w 910"/>
                <a:gd name="T59" fmla="*/ 716 h 1124"/>
                <a:gd name="T60" fmla="*/ 92 w 910"/>
                <a:gd name="T61" fmla="*/ 800 h 1124"/>
                <a:gd name="T62" fmla="*/ 126 w 910"/>
                <a:gd name="T63" fmla="*/ 878 h 1124"/>
                <a:gd name="T64" fmla="*/ 166 w 910"/>
                <a:gd name="T65" fmla="*/ 946 h 1124"/>
                <a:gd name="T66" fmla="*/ 212 w 910"/>
                <a:gd name="T67" fmla="*/ 1006 h 1124"/>
                <a:gd name="T68" fmla="*/ 264 w 910"/>
                <a:gd name="T69" fmla="*/ 1056 h 1124"/>
                <a:gd name="T70" fmla="*/ 322 w 910"/>
                <a:gd name="T71" fmla="*/ 1092 h 1124"/>
                <a:gd name="T72" fmla="*/ 384 w 910"/>
                <a:gd name="T73" fmla="*/ 1116 h 1124"/>
                <a:gd name="T74" fmla="*/ 450 w 910"/>
                <a:gd name="T75" fmla="*/ 1124 h 1124"/>
                <a:gd name="T76" fmla="*/ 484 w 910"/>
                <a:gd name="T77" fmla="*/ 1122 h 1124"/>
                <a:gd name="T78" fmla="*/ 550 w 910"/>
                <a:gd name="T79" fmla="*/ 1106 h 1124"/>
                <a:gd name="T80" fmla="*/ 612 w 910"/>
                <a:gd name="T81" fmla="*/ 1076 h 1124"/>
                <a:gd name="T82" fmla="*/ 670 w 910"/>
                <a:gd name="T83" fmla="*/ 1032 h 1124"/>
                <a:gd name="T84" fmla="*/ 720 w 910"/>
                <a:gd name="T85" fmla="*/ 978 h 1124"/>
                <a:gd name="T86" fmla="*/ 764 w 910"/>
                <a:gd name="T87" fmla="*/ 914 h 1124"/>
                <a:gd name="T88" fmla="*/ 798 w 910"/>
                <a:gd name="T89" fmla="*/ 840 h 1124"/>
                <a:gd name="T90" fmla="*/ 824 w 910"/>
                <a:gd name="T91" fmla="*/ 758 h 1124"/>
                <a:gd name="T92" fmla="*/ 832 w 910"/>
                <a:gd name="T93" fmla="*/ 716 h 1124"/>
                <a:gd name="T94" fmla="*/ 854 w 910"/>
                <a:gd name="T95" fmla="*/ 716 h 1124"/>
                <a:gd name="T96" fmla="*/ 878 w 910"/>
                <a:gd name="T97" fmla="*/ 712 h 1124"/>
                <a:gd name="T98" fmla="*/ 894 w 910"/>
                <a:gd name="T99" fmla="*/ 700 h 1124"/>
                <a:gd name="T100" fmla="*/ 906 w 910"/>
                <a:gd name="T101" fmla="*/ 682 h 1124"/>
                <a:gd name="T102" fmla="*/ 910 w 910"/>
                <a:gd name="T103" fmla="*/ 660 h 1124"/>
                <a:gd name="T104" fmla="*/ 910 w 910"/>
                <a:gd name="T105" fmla="*/ 420 h 1124"/>
                <a:gd name="T106" fmla="*/ 906 w 910"/>
                <a:gd name="T107" fmla="*/ 396 h 1124"/>
                <a:gd name="T108" fmla="*/ 894 w 910"/>
                <a:gd name="T109" fmla="*/ 376 h 1124"/>
                <a:gd name="T110" fmla="*/ 878 w 910"/>
                <a:gd name="T111" fmla="*/ 364 h 1124"/>
                <a:gd name="T112" fmla="*/ 854 w 910"/>
                <a:gd name="T113" fmla="*/ 360 h 1124"/>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910"/>
                <a:gd name="T172" fmla="*/ 0 h 1124"/>
                <a:gd name="T173" fmla="*/ 910 w 910"/>
                <a:gd name="T174" fmla="*/ 1124 h 1124"/>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910" h="1124">
                  <a:moveTo>
                    <a:pt x="854" y="360"/>
                  </a:moveTo>
                  <a:lnTo>
                    <a:pt x="854" y="360"/>
                  </a:lnTo>
                  <a:lnTo>
                    <a:pt x="832" y="360"/>
                  </a:lnTo>
                  <a:lnTo>
                    <a:pt x="832" y="360"/>
                  </a:lnTo>
                  <a:lnTo>
                    <a:pt x="822" y="322"/>
                  </a:lnTo>
                  <a:lnTo>
                    <a:pt x="808" y="284"/>
                  </a:lnTo>
                  <a:lnTo>
                    <a:pt x="792" y="248"/>
                  </a:lnTo>
                  <a:lnTo>
                    <a:pt x="776" y="214"/>
                  </a:lnTo>
                  <a:lnTo>
                    <a:pt x="756" y="182"/>
                  </a:lnTo>
                  <a:lnTo>
                    <a:pt x="734" y="152"/>
                  </a:lnTo>
                  <a:lnTo>
                    <a:pt x="712" y="124"/>
                  </a:lnTo>
                  <a:lnTo>
                    <a:pt x="686" y="100"/>
                  </a:lnTo>
                  <a:lnTo>
                    <a:pt x="660" y="76"/>
                  </a:lnTo>
                  <a:lnTo>
                    <a:pt x="634" y="56"/>
                  </a:lnTo>
                  <a:lnTo>
                    <a:pt x="606" y="40"/>
                  </a:lnTo>
                  <a:lnTo>
                    <a:pt x="576" y="26"/>
                  </a:lnTo>
                  <a:lnTo>
                    <a:pt x="544" y="14"/>
                  </a:lnTo>
                  <a:lnTo>
                    <a:pt x="514" y="6"/>
                  </a:lnTo>
                  <a:lnTo>
                    <a:pt x="482" y="0"/>
                  </a:lnTo>
                  <a:lnTo>
                    <a:pt x="450" y="0"/>
                  </a:lnTo>
                  <a:lnTo>
                    <a:pt x="450" y="0"/>
                  </a:lnTo>
                  <a:lnTo>
                    <a:pt x="416" y="0"/>
                  </a:lnTo>
                  <a:lnTo>
                    <a:pt x="384" y="6"/>
                  </a:lnTo>
                  <a:lnTo>
                    <a:pt x="354" y="14"/>
                  </a:lnTo>
                  <a:lnTo>
                    <a:pt x="324" y="26"/>
                  </a:lnTo>
                  <a:lnTo>
                    <a:pt x="296" y="40"/>
                  </a:lnTo>
                  <a:lnTo>
                    <a:pt x="268" y="56"/>
                  </a:lnTo>
                  <a:lnTo>
                    <a:pt x="242" y="76"/>
                  </a:lnTo>
                  <a:lnTo>
                    <a:pt x="218" y="100"/>
                  </a:lnTo>
                  <a:lnTo>
                    <a:pt x="194" y="124"/>
                  </a:lnTo>
                  <a:lnTo>
                    <a:pt x="172" y="152"/>
                  </a:lnTo>
                  <a:lnTo>
                    <a:pt x="152" y="182"/>
                  </a:lnTo>
                  <a:lnTo>
                    <a:pt x="134" y="214"/>
                  </a:lnTo>
                  <a:lnTo>
                    <a:pt x="116" y="248"/>
                  </a:lnTo>
                  <a:lnTo>
                    <a:pt x="100" y="284"/>
                  </a:lnTo>
                  <a:lnTo>
                    <a:pt x="86" y="322"/>
                  </a:lnTo>
                  <a:lnTo>
                    <a:pt x="74" y="360"/>
                  </a:lnTo>
                  <a:lnTo>
                    <a:pt x="74" y="360"/>
                  </a:lnTo>
                  <a:lnTo>
                    <a:pt x="48" y="360"/>
                  </a:lnTo>
                  <a:lnTo>
                    <a:pt x="48" y="360"/>
                  </a:lnTo>
                  <a:lnTo>
                    <a:pt x="38" y="362"/>
                  </a:lnTo>
                  <a:lnTo>
                    <a:pt x="28" y="364"/>
                  </a:lnTo>
                  <a:lnTo>
                    <a:pt x="20" y="370"/>
                  </a:lnTo>
                  <a:lnTo>
                    <a:pt x="14" y="376"/>
                  </a:lnTo>
                  <a:lnTo>
                    <a:pt x="8" y="386"/>
                  </a:lnTo>
                  <a:lnTo>
                    <a:pt x="4" y="396"/>
                  </a:lnTo>
                  <a:lnTo>
                    <a:pt x="2" y="406"/>
                  </a:lnTo>
                  <a:lnTo>
                    <a:pt x="0" y="420"/>
                  </a:lnTo>
                  <a:lnTo>
                    <a:pt x="0" y="660"/>
                  </a:lnTo>
                  <a:lnTo>
                    <a:pt x="0" y="660"/>
                  </a:lnTo>
                  <a:lnTo>
                    <a:pt x="2" y="672"/>
                  </a:lnTo>
                  <a:lnTo>
                    <a:pt x="4" y="682"/>
                  </a:lnTo>
                  <a:lnTo>
                    <a:pt x="8" y="692"/>
                  </a:lnTo>
                  <a:lnTo>
                    <a:pt x="14" y="700"/>
                  </a:lnTo>
                  <a:lnTo>
                    <a:pt x="20" y="706"/>
                  </a:lnTo>
                  <a:lnTo>
                    <a:pt x="28" y="712"/>
                  </a:lnTo>
                  <a:lnTo>
                    <a:pt x="38" y="716"/>
                  </a:lnTo>
                  <a:lnTo>
                    <a:pt x="48" y="716"/>
                  </a:lnTo>
                  <a:lnTo>
                    <a:pt x="68" y="716"/>
                  </a:lnTo>
                  <a:lnTo>
                    <a:pt x="68" y="716"/>
                  </a:lnTo>
                  <a:lnTo>
                    <a:pt x="78" y="758"/>
                  </a:lnTo>
                  <a:lnTo>
                    <a:pt x="92" y="800"/>
                  </a:lnTo>
                  <a:lnTo>
                    <a:pt x="108" y="840"/>
                  </a:lnTo>
                  <a:lnTo>
                    <a:pt x="126" y="878"/>
                  </a:lnTo>
                  <a:lnTo>
                    <a:pt x="144" y="914"/>
                  </a:lnTo>
                  <a:lnTo>
                    <a:pt x="166" y="946"/>
                  </a:lnTo>
                  <a:lnTo>
                    <a:pt x="188" y="978"/>
                  </a:lnTo>
                  <a:lnTo>
                    <a:pt x="212" y="1006"/>
                  </a:lnTo>
                  <a:lnTo>
                    <a:pt x="238" y="1032"/>
                  </a:lnTo>
                  <a:lnTo>
                    <a:pt x="264" y="1056"/>
                  </a:lnTo>
                  <a:lnTo>
                    <a:pt x="292" y="1076"/>
                  </a:lnTo>
                  <a:lnTo>
                    <a:pt x="322" y="1092"/>
                  </a:lnTo>
                  <a:lnTo>
                    <a:pt x="352" y="1106"/>
                  </a:lnTo>
                  <a:lnTo>
                    <a:pt x="384" y="1116"/>
                  </a:lnTo>
                  <a:lnTo>
                    <a:pt x="416" y="1122"/>
                  </a:lnTo>
                  <a:lnTo>
                    <a:pt x="450" y="1124"/>
                  </a:lnTo>
                  <a:lnTo>
                    <a:pt x="450" y="1124"/>
                  </a:lnTo>
                  <a:lnTo>
                    <a:pt x="484" y="1122"/>
                  </a:lnTo>
                  <a:lnTo>
                    <a:pt x="518" y="1116"/>
                  </a:lnTo>
                  <a:lnTo>
                    <a:pt x="550" y="1106"/>
                  </a:lnTo>
                  <a:lnTo>
                    <a:pt x="582" y="1092"/>
                  </a:lnTo>
                  <a:lnTo>
                    <a:pt x="612" y="1076"/>
                  </a:lnTo>
                  <a:lnTo>
                    <a:pt x="642" y="1056"/>
                  </a:lnTo>
                  <a:lnTo>
                    <a:pt x="670" y="1032"/>
                  </a:lnTo>
                  <a:lnTo>
                    <a:pt x="696" y="1006"/>
                  </a:lnTo>
                  <a:lnTo>
                    <a:pt x="720" y="978"/>
                  </a:lnTo>
                  <a:lnTo>
                    <a:pt x="742" y="946"/>
                  </a:lnTo>
                  <a:lnTo>
                    <a:pt x="764" y="914"/>
                  </a:lnTo>
                  <a:lnTo>
                    <a:pt x="782" y="878"/>
                  </a:lnTo>
                  <a:lnTo>
                    <a:pt x="798" y="840"/>
                  </a:lnTo>
                  <a:lnTo>
                    <a:pt x="812" y="800"/>
                  </a:lnTo>
                  <a:lnTo>
                    <a:pt x="824" y="758"/>
                  </a:lnTo>
                  <a:lnTo>
                    <a:pt x="832" y="716"/>
                  </a:lnTo>
                  <a:lnTo>
                    <a:pt x="832" y="716"/>
                  </a:lnTo>
                  <a:lnTo>
                    <a:pt x="854" y="716"/>
                  </a:lnTo>
                  <a:lnTo>
                    <a:pt x="854" y="716"/>
                  </a:lnTo>
                  <a:lnTo>
                    <a:pt x="866" y="716"/>
                  </a:lnTo>
                  <a:lnTo>
                    <a:pt x="878" y="712"/>
                  </a:lnTo>
                  <a:lnTo>
                    <a:pt x="886" y="706"/>
                  </a:lnTo>
                  <a:lnTo>
                    <a:pt x="894" y="700"/>
                  </a:lnTo>
                  <a:lnTo>
                    <a:pt x="902" y="692"/>
                  </a:lnTo>
                  <a:lnTo>
                    <a:pt x="906" y="682"/>
                  </a:lnTo>
                  <a:lnTo>
                    <a:pt x="910" y="672"/>
                  </a:lnTo>
                  <a:lnTo>
                    <a:pt x="910" y="660"/>
                  </a:lnTo>
                  <a:lnTo>
                    <a:pt x="910" y="420"/>
                  </a:lnTo>
                  <a:lnTo>
                    <a:pt x="910" y="420"/>
                  </a:lnTo>
                  <a:lnTo>
                    <a:pt x="910" y="406"/>
                  </a:lnTo>
                  <a:lnTo>
                    <a:pt x="906" y="396"/>
                  </a:lnTo>
                  <a:lnTo>
                    <a:pt x="902" y="386"/>
                  </a:lnTo>
                  <a:lnTo>
                    <a:pt x="894" y="376"/>
                  </a:lnTo>
                  <a:lnTo>
                    <a:pt x="886" y="370"/>
                  </a:lnTo>
                  <a:lnTo>
                    <a:pt x="878" y="364"/>
                  </a:lnTo>
                  <a:lnTo>
                    <a:pt x="866" y="362"/>
                  </a:lnTo>
                  <a:lnTo>
                    <a:pt x="854" y="360"/>
                  </a:lnTo>
                  <a:lnTo>
                    <a:pt x="854" y="360"/>
                  </a:lnTo>
                  <a:close/>
                </a:path>
              </a:pathLst>
            </a:custGeom>
            <a:solidFill>
              <a:srgbClr val="A6BAB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Impact" pitchFamily="34" charset="0"/>
                <a:ea typeface="微软雅黑" pitchFamily="34" charset="-122"/>
                <a:sym typeface="Impact" pitchFamily="34" charset="0"/>
              </a:endParaRPr>
            </a:p>
          </p:txBody>
        </p:sp>
        <p:sp>
          <p:nvSpPr>
            <p:cNvPr id="56" name="Freeform 37"/>
            <p:cNvSpPr>
              <a:spLocks noChangeArrowheads="1"/>
            </p:cNvSpPr>
            <p:nvPr/>
          </p:nvSpPr>
          <p:spPr bwMode="auto">
            <a:xfrm>
              <a:off x="282575" y="3454400"/>
              <a:ext cx="1863725" cy="146050"/>
            </a:xfrm>
            <a:custGeom>
              <a:avLst/>
              <a:gdLst>
                <a:gd name="T0" fmla="*/ 0 w 1174"/>
                <a:gd name="T1" fmla="*/ 0 h 92"/>
                <a:gd name="T2" fmla="*/ 0 w 1174"/>
                <a:gd name="T3" fmla="*/ 0 h 92"/>
                <a:gd name="T4" fmla="*/ 0 w 1174"/>
                <a:gd name="T5" fmla="*/ 22 h 92"/>
                <a:gd name="T6" fmla="*/ 0 w 1174"/>
                <a:gd name="T7" fmla="*/ 22 h 92"/>
                <a:gd name="T8" fmla="*/ 0 w 1174"/>
                <a:gd name="T9" fmla="*/ 36 h 92"/>
                <a:gd name="T10" fmla="*/ 4 w 1174"/>
                <a:gd name="T11" fmla="*/ 48 h 92"/>
                <a:gd name="T12" fmla="*/ 8 w 1174"/>
                <a:gd name="T13" fmla="*/ 60 h 92"/>
                <a:gd name="T14" fmla="*/ 14 w 1174"/>
                <a:gd name="T15" fmla="*/ 70 h 92"/>
                <a:gd name="T16" fmla="*/ 22 w 1174"/>
                <a:gd name="T17" fmla="*/ 80 h 92"/>
                <a:gd name="T18" fmla="*/ 32 w 1174"/>
                <a:gd name="T19" fmla="*/ 86 h 92"/>
                <a:gd name="T20" fmla="*/ 46 w 1174"/>
                <a:gd name="T21" fmla="*/ 90 h 92"/>
                <a:gd name="T22" fmla="*/ 60 w 1174"/>
                <a:gd name="T23" fmla="*/ 92 h 92"/>
                <a:gd name="T24" fmla="*/ 1106 w 1174"/>
                <a:gd name="T25" fmla="*/ 92 h 92"/>
                <a:gd name="T26" fmla="*/ 1106 w 1174"/>
                <a:gd name="T27" fmla="*/ 92 h 92"/>
                <a:gd name="T28" fmla="*/ 1116 w 1174"/>
                <a:gd name="T29" fmla="*/ 90 h 92"/>
                <a:gd name="T30" fmla="*/ 1128 w 1174"/>
                <a:gd name="T31" fmla="*/ 86 h 92"/>
                <a:gd name="T32" fmla="*/ 1140 w 1174"/>
                <a:gd name="T33" fmla="*/ 80 h 92"/>
                <a:gd name="T34" fmla="*/ 1150 w 1174"/>
                <a:gd name="T35" fmla="*/ 70 h 92"/>
                <a:gd name="T36" fmla="*/ 1160 w 1174"/>
                <a:gd name="T37" fmla="*/ 60 h 92"/>
                <a:gd name="T38" fmla="*/ 1166 w 1174"/>
                <a:gd name="T39" fmla="*/ 48 h 92"/>
                <a:gd name="T40" fmla="*/ 1172 w 1174"/>
                <a:gd name="T41" fmla="*/ 36 h 92"/>
                <a:gd name="T42" fmla="*/ 1174 w 1174"/>
                <a:gd name="T43" fmla="*/ 22 h 92"/>
                <a:gd name="T44" fmla="*/ 1174 w 1174"/>
                <a:gd name="T45" fmla="*/ 22 h 92"/>
                <a:gd name="T46" fmla="*/ 1174 w 1174"/>
                <a:gd name="T47" fmla="*/ 0 h 92"/>
                <a:gd name="T48" fmla="*/ 0 w 1174"/>
                <a:gd name="T49" fmla="*/ 0 h 9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174"/>
                <a:gd name="T76" fmla="*/ 0 h 92"/>
                <a:gd name="T77" fmla="*/ 1174 w 1174"/>
                <a:gd name="T78" fmla="*/ 92 h 9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174" h="92">
                  <a:moveTo>
                    <a:pt x="0" y="0"/>
                  </a:moveTo>
                  <a:lnTo>
                    <a:pt x="0" y="0"/>
                  </a:lnTo>
                  <a:lnTo>
                    <a:pt x="0" y="22"/>
                  </a:lnTo>
                  <a:lnTo>
                    <a:pt x="0" y="22"/>
                  </a:lnTo>
                  <a:lnTo>
                    <a:pt x="0" y="36"/>
                  </a:lnTo>
                  <a:lnTo>
                    <a:pt x="4" y="48"/>
                  </a:lnTo>
                  <a:lnTo>
                    <a:pt x="8" y="60"/>
                  </a:lnTo>
                  <a:lnTo>
                    <a:pt x="14" y="70"/>
                  </a:lnTo>
                  <a:lnTo>
                    <a:pt x="22" y="80"/>
                  </a:lnTo>
                  <a:lnTo>
                    <a:pt x="32" y="86"/>
                  </a:lnTo>
                  <a:lnTo>
                    <a:pt x="46" y="90"/>
                  </a:lnTo>
                  <a:lnTo>
                    <a:pt x="60" y="92"/>
                  </a:lnTo>
                  <a:lnTo>
                    <a:pt x="1106" y="92"/>
                  </a:lnTo>
                  <a:lnTo>
                    <a:pt x="1106" y="92"/>
                  </a:lnTo>
                  <a:lnTo>
                    <a:pt x="1116" y="90"/>
                  </a:lnTo>
                  <a:lnTo>
                    <a:pt x="1128" y="86"/>
                  </a:lnTo>
                  <a:lnTo>
                    <a:pt x="1140" y="80"/>
                  </a:lnTo>
                  <a:lnTo>
                    <a:pt x="1150" y="70"/>
                  </a:lnTo>
                  <a:lnTo>
                    <a:pt x="1160" y="60"/>
                  </a:lnTo>
                  <a:lnTo>
                    <a:pt x="1166" y="48"/>
                  </a:lnTo>
                  <a:lnTo>
                    <a:pt x="1172" y="36"/>
                  </a:lnTo>
                  <a:lnTo>
                    <a:pt x="1174" y="22"/>
                  </a:lnTo>
                  <a:lnTo>
                    <a:pt x="1174" y="22"/>
                  </a:lnTo>
                  <a:lnTo>
                    <a:pt x="1174" y="0"/>
                  </a:lnTo>
                  <a:lnTo>
                    <a:pt x="0" y="0"/>
                  </a:lnTo>
                  <a:close/>
                </a:path>
              </a:pathLst>
            </a:custGeom>
            <a:solidFill>
              <a:srgbClr val="A6BAB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Impact" pitchFamily="34" charset="0"/>
                <a:ea typeface="微软雅黑" pitchFamily="34" charset="-122"/>
                <a:sym typeface="Impact" pitchFamily="34" charset="0"/>
              </a:endParaRPr>
            </a:p>
          </p:txBody>
        </p:sp>
        <p:sp>
          <p:nvSpPr>
            <p:cNvPr id="58" name="Freeform 38"/>
            <p:cNvSpPr>
              <a:spLocks noChangeArrowheads="1"/>
            </p:cNvSpPr>
            <p:nvPr/>
          </p:nvSpPr>
          <p:spPr bwMode="auto">
            <a:xfrm>
              <a:off x="282575" y="3340100"/>
              <a:ext cx="1863725" cy="79375"/>
            </a:xfrm>
            <a:custGeom>
              <a:avLst/>
              <a:gdLst>
                <a:gd name="T0" fmla="*/ 1174 w 1174"/>
                <a:gd name="T1" fmla="*/ 12 h 50"/>
                <a:gd name="T2" fmla="*/ 1174 w 1174"/>
                <a:gd name="T3" fmla="*/ 12 h 50"/>
                <a:gd name="T4" fmla="*/ 1172 w 1174"/>
                <a:gd name="T5" fmla="*/ 22 h 50"/>
                <a:gd name="T6" fmla="*/ 1170 w 1174"/>
                <a:gd name="T7" fmla="*/ 32 h 50"/>
                <a:gd name="T8" fmla="*/ 1168 w 1174"/>
                <a:gd name="T9" fmla="*/ 38 h 50"/>
                <a:gd name="T10" fmla="*/ 1164 w 1174"/>
                <a:gd name="T11" fmla="*/ 44 h 50"/>
                <a:gd name="T12" fmla="*/ 1158 w 1174"/>
                <a:gd name="T13" fmla="*/ 46 h 50"/>
                <a:gd name="T14" fmla="*/ 1150 w 1174"/>
                <a:gd name="T15" fmla="*/ 50 h 50"/>
                <a:gd name="T16" fmla="*/ 1134 w 1174"/>
                <a:gd name="T17" fmla="*/ 50 h 50"/>
                <a:gd name="T18" fmla="*/ 18 w 1174"/>
                <a:gd name="T19" fmla="*/ 50 h 50"/>
                <a:gd name="T20" fmla="*/ 18 w 1174"/>
                <a:gd name="T21" fmla="*/ 50 h 50"/>
                <a:gd name="T22" fmla="*/ 10 w 1174"/>
                <a:gd name="T23" fmla="*/ 50 h 50"/>
                <a:gd name="T24" fmla="*/ 6 w 1174"/>
                <a:gd name="T25" fmla="*/ 46 h 50"/>
                <a:gd name="T26" fmla="*/ 4 w 1174"/>
                <a:gd name="T27" fmla="*/ 44 h 50"/>
                <a:gd name="T28" fmla="*/ 0 w 1174"/>
                <a:gd name="T29" fmla="*/ 32 h 50"/>
                <a:gd name="T30" fmla="*/ 0 w 1174"/>
                <a:gd name="T31" fmla="*/ 12 h 50"/>
                <a:gd name="T32" fmla="*/ 0 w 1174"/>
                <a:gd name="T33" fmla="*/ 12 h 50"/>
                <a:gd name="T34" fmla="*/ 0 w 1174"/>
                <a:gd name="T35" fmla="*/ 12 h 50"/>
                <a:gd name="T36" fmla="*/ 0 w 1174"/>
                <a:gd name="T37" fmla="*/ 8 h 50"/>
                <a:gd name="T38" fmla="*/ 4 w 1174"/>
                <a:gd name="T39" fmla="*/ 4 h 50"/>
                <a:gd name="T40" fmla="*/ 10 w 1174"/>
                <a:gd name="T41" fmla="*/ 2 h 50"/>
                <a:gd name="T42" fmla="*/ 18 w 1174"/>
                <a:gd name="T43" fmla="*/ 0 h 50"/>
                <a:gd name="T44" fmla="*/ 1134 w 1174"/>
                <a:gd name="T45" fmla="*/ 0 h 50"/>
                <a:gd name="T46" fmla="*/ 1134 w 1174"/>
                <a:gd name="T47" fmla="*/ 0 h 50"/>
                <a:gd name="T48" fmla="*/ 1150 w 1174"/>
                <a:gd name="T49" fmla="*/ 2 h 50"/>
                <a:gd name="T50" fmla="*/ 1164 w 1174"/>
                <a:gd name="T51" fmla="*/ 4 h 50"/>
                <a:gd name="T52" fmla="*/ 1170 w 1174"/>
                <a:gd name="T53" fmla="*/ 8 h 50"/>
                <a:gd name="T54" fmla="*/ 1174 w 1174"/>
                <a:gd name="T55" fmla="*/ 12 h 50"/>
                <a:gd name="T56" fmla="*/ 1174 w 1174"/>
                <a:gd name="T57" fmla="*/ 12 h 50"/>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74"/>
                <a:gd name="T88" fmla="*/ 0 h 50"/>
                <a:gd name="T89" fmla="*/ 1174 w 1174"/>
                <a:gd name="T90" fmla="*/ 50 h 50"/>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74" h="50">
                  <a:moveTo>
                    <a:pt x="1174" y="12"/>
                  </a:moveTo>
                  <a:lnTo>
                    <a:pt x="1174" y="12"/>
                  </a:lnTo>
                  <a:lnTo>
                    <a:pt x="1172" y="22"/>
                  </a:lnTo>
                  <a:lnTo>
                    <a:pt x="1170" y="32"/>
                  </a:lnTo>
                  <a:lnTo>
                    <a:pt x="1168" y="38"/>
                  </a:lnTo>
                  <a:lnTo>
                    <a:pt x="1164" y="44"/>
                  </a:lnTo>
                  <a:lnTo>
                    <a:pt x="1158" y="46"/>
                  </a:lnTo>
                  <a:lnTo>
                    <a:pt x="1150" y="50"/>
                  </a:lnTo>
                  <a:lnTo>
                    <a:pt x="1134" y="50"/>
                  </a:lnTo>
                  <a:lnTo>
                    <a:pt x="18" y="50"/>
                  </a:lnTo>
                  <a:lnTo>
                    <a:pt x="18" y="50"/>
                  </a:lnTo>
                  <a:lnTo>
                    <a:pt x="10" y="50"/>
                  </a:lnTo>
                  <a:lnTo>
                    <a:pt x="6" y="46"/>
                  </a:lnTo>
                  <a:lnTo>
                    <a:pt x="4" y="44"/>
                  </a:lnTo>
                  <a:lnTo>
                    <a:pt x="0" y="32"/>
                  </a:lnTo>
                  <a:lnTo>
                    <a:pt x="0" y="12"/>
                  </a:lnTo>
                  <a:lnTo>
                    <a:pt x="0" y="12"/>
                  </a:lnTo>
                  <a:lnTo>
                    <a:pt x="0" y="12"/>
                  </a:lnTo>
                  <a:lnTo>
                    <a:pt x="0" y="8"/>
                  </a:lnTo>
                  <a:lnTo>
                    <a:pt x="4" y="4"/>
                  </a:lnTo>
                  <a:lnTo>
                    <a:pt x="10" y="2"/>
                  </a:lnTo>
                  <a:lnTo>
                    <a:pt x="18" y="0"/>
                  </a:lnTo>
                  <a:lnTo>
                    <a:pt x="1134" y="0"/>
                  </a:lnTo>
                  <a:lnTo>
                    <a:pt x="1134" y="0"/>
                  </a:lnTo>
                  <a:lnTo>
                    <a:pt x="1150" y="2"/>
                  </a:lnTo>
                  <a:lnTo>
                    <a:pt x="1164" y="4"/>
                  </a:lnTo>
                  <a:lnTo>
                    <a:pt x="1170" y="8"/>
                  </a:lnTo>
                  <a:lnTo>
                    <a:pt x="1174" y="12"/>
                  </a:lnTo>
                  <a:lnTo>
                    <a:pt x="1174" y="12"/>
                  </a:lnTo>
                  <a:close/>
                </a:path>
              </a:pathLst>
            </a:custGeom>
            <a:solidFill>
              <a:srgbClr val="A6BAB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Impact" pitchFamily="34" charset="0"/>
                <a:ea typeface="微软雅黑" pitchFamily="34" charset="-122"/>
                <a:sym typeface="Impact" pitchFamily="34" charset="0"/>
              </a:endParaRPr>
            </a:p>
          </p:txBody>
        </p:sp>
        <p:sp>
          <p:nvSpPr>
            <p:cNvPr id="59" name="Freeform 39"/>
            <p:cNvSpPr>
              <a:spLocks noChangeArrowheads="1"/>
            </p:cNvSpPr>
            <p:nvPr/>
          </p:nvSpPr>
          <p:spPr bwMode="auto">
            <a:xfrm>
              <a:off x="282575" y="2130425"/>
              <a:ext cx="1863725" cy="1108075"/>
            </a:xfrm>
            <a:custGeom>
              <a:avLst/>
              <a:gdLst>
                <a:gd name="T0" fmla="*/ 0 w 1174"/>
                <a:gd name="T1" fmla="*/ 670 h 698"/>
                <a:gd name="T2" fmla="*/ 0 w 1174"/>
                <a:gd name="T3" fmla="*/ 670 h 698"/>
                <a:gd name="T4" fmla="*/ 2 w 1174"/>
                <a:gd name="T5" fmla="*/ 682 h 698"/>
                <a:gd name="T6" fmla="*/ 8 w 1174"/>
                <a:gd name="T7" fmla="*/ 690 h 698"/>
                <a:gd name="T8" fmla="*/ 16 w 1174"/>
                <a:gd name="T9" fmla="*/ 696 h 698"/>
                <a:gd name="T10" fmla="*/ 30 w 1174"/>
                <a:gd name="T11" fmla="*/ 698 h 698"/>
                <a:gd name="T12" fmla="*/ 1136 w 1174"/>
                <a:gd name="T13" fmla="*/ 698 h 698"/>
                <a:gd name="T14" fmla="*/ 1136 w 1174"/>
                <a:gd name="T15" fmla="*/ 698 h 698"/>
                <a:gd name="T16" fmla="*/ 1150 w 1174"/>
                <a:gd name="T17" fmla="*/ 696 h 698"/>
                <a:gd name="T18" fmla="*/ 1162 w 1174"/>
                <a:gd name="T19" fmla="*/ 690 h 698"/>
                <a:gd name="T20" fmla="*/ 1166 w 1174"/>
                <a:gd name="T21" fmla="*/ 686 h 698"/>
                <a:gd name="T22" fmla="*/ 1170 w 1174"/>
                <a:gd name="T23" fmla="*/ 682 h 698"/>
                <a:gd name="T24" fmla="*/ 1172 w 1174"/>
                <a:gd name="T25" fmla="*/ 676 h 698"/>
                <a:gd name="T26" fmla="*/ 1174 w 1174"/>
                <a:gd name="T27" fmla="*/ 670 h 698"/>
                <a:gd name="T28" fmla="*/ 1174 w 1174"/>
                <a:gd name="T29" fmla="*/ 24 h 698"/>
                <a:gd name="T30" fmla="*/ 1174 w 1174"/>
                <a:gd name="T31" fmla="*/ 24 h 698"/>
                <a:gd name="T32" fmla="*/ 1172 w 1174"/>
                <a:gd name="T33" fmla="*/ 20 h 698"/>
                <a:gd name="T34" fmla="*/ 1170 w 1174"/>
                <a:gd name="T35" fmla="*/ 16 h 698"/>
                <a:gd name="T36" fmla="*/ 1162 w 1174"/>
                <a:gd name="T37" fmla="*/ 8 h 698"/>
                <a:gd name="T38" fmla="*/ 1150 w 1174"/>
                <a:gd name="T39" fmla="*/ 2 h 698"/>
                <a:gd name="T40" fmla="*/ 1136 w 1174"/>
                <a:gd name="T41" fmla="*/ 0 h 698"/>
                <a:gd name="T42" fmla="*/ 30 w 1174"/>
                <a:gd name="T43" fmla="*/ 0 h 698"/>
                <a:gd name="T44" fmla="*/ 30 w 1174"/>
                <a:gd name="T45" fmla="*/ 0 h 698"/>
                <a:gd name="T46" fmla="*/ 22 w 1174"/>
                <a:gd name="T47" fmla="*/ 0 h 698"/>
                <a:gd name="T48" fmla="*/ 16 w 1174"/>
                <a:gd name="T49" fmla="*/ 2 h 698"/>
                <a:gd name="T50" fmla="*/ 8 w 1174"/>
                <a:gd name="T51" fmla="*/ 8 h 698"/>
                <a:gd name="T52" fmla="*/ 2 w 1174"/>
                <a:gd name="T53" fmla="*/ 16 h 698"/>
                <a:gd name="T54" fmla="*/ 0 w 1174"/>
                <a:gd name="T55" fmla="*/ 24 h 698"/>
                <a:gd name="T56" fmla="*/ 0 w 1174"/>
                <a:gd name="T57" fmla="*/ 670 h 698"/>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74"/>
                <a:gd name="T88" fmla="*/ 0 h 698"/>
                <a:gd name="T89" fmla="*/ 1174 w 1174"/>
                <a:gd name="T90" fmla="*/ 698 h 698"/>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74" h="698">
                  <a:moveTo>
                    <a:pt x="0" y="670"/>
                  </a:moveTo>
                  <a:lnTo>
                    <a:pt x="0" y="670"/>
                  </a:lnTo>
                  <a:lnTo>
                    <a:pt x="2" y="682"/>
                  </a:lnTo>
                  <a:lnTo>
                    <a:pt x="8" y="690"/>
                  </a:lnTo>
                  <a:lnTo>
                    <a:pt x="16" y="696"/>
                  </a:lnTo>
                  <a:lnTo>
                    <a:pt x="30" y="698"/>
                  </a:lnTo>
                  <a:lnTo>
                    <a:pt x="1136" y="698"/>
                  </a:lnTo>
                  <a:lnTo>
                    <a:pt x="1136" y="698"/>
                  </a:lnTo>
                  <a:lnTo>
                    <a:pt x="1150" y="696"/>
                  </a:lnTo>
                  <a:lnTo>
                    <a:pt x="1162" y="690"/>
                  </a:lnTo>
                  <a:lnTo>
                    <a:pt x="1166" y="686"/>
                  </a:lnTo>
                  <a:lnTo>
                    <a:pt x="1170" y="682"/>
                  </a:lnTo>
                  <a:lnTo>
                    <a:pt x="1172" y="676"/>
                  </a:lnTo>
                  <a:lnTo>
                    <a:pt x="1174" y="670"/>
                  </a:lnTo>
                  <a:lnTo>
                    <a:pt x="1174" y="24"/>
                  </a:lnTo>
                  <a:lnTo>
                    <a:pt x="1174" y="24"/>
                  </a:lnTo>
                  <a:lnTo>
                    <a:pt x="1172" y="20"/>
                  </a:lnTo>
                  <a:lnTo>
                    <a:pt x="1170" y="16"/>
                  </a:lnTo>
                  <a:lnTo>
                    <a:pt x="1162" y="8"/>
                  </a:lnTo>
                  <a:lnTo>
                    <a:pt x="1150" y="2"/>
                  </a:lnTo>
                  <a:lnTo>
                    <a:pt x="1136" y="0"/>
                  </a:lnTo>
                  <a:lnTo>
                    <a:pt x="30" y="0"/>
                  </a:lnTo>
                  <a:lnTo>
                    <a:pt x="30" y="0"/>
                  </a:lnTo>
                  <a:lnTo>
                    <a:pt x="22" y="0"/>
                  </a:lnTo>
                  <a:lnTo>
                    <a:pt x="16" y="2"/>
                  </a:lnTo>
                  <a:lnTo>
                    <a:pt x="8" y="8"/>
                  </a:lnTo>
                  <a:lnTo>
                    <a:pt x="2" y="16"/>
                  </a:lnTo>
                  <a:lnTo>
                    <a:pt x="0" y="24"/>
                  </a:lnTo>
                  <a:lnTo>
                    <a:pt x="0" y="670"/>
                  </a:lnTo>
                  <a:close/>
                </a:path>
              </a:pathLst>
            </a:custGeom>
            <a:solidFill>
              <a:srgbClr val="A6BAB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Impact" pitchFamily="34" charset="0"/>
                <a:ea typeface="微软雅黑" pitchFamily="34" charset="-122"/>
                <a:sym typeface="Impact" pitchFamily="34" charset="0"/>
              </a:endParaRPr>
            </a:p>
          </p:txBody>
        </p:sp>
      </p:grpSp>
      <p:sp>
        <p:nvSpPr>
          <p:cNvPr id="60" name="文本框 50"/>
          <p:cNvSpPr>
            <a:spLocks noChangeArrowheads="1"/>
          </p:cNvSpPr>
          <p:nvPr/>
        </p:nvSpPr>
        <p:spPr bwMode="auto">
          <a:xfrm>
            <a:off x="1190593" y="3079948"/>
            <a:ext cx="687170" cy="563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2585" tIns="36293" rIns="72585" bIns="36293">
            <a:spAutoFit/>
          </a:bodyPr>
          <a:lstStyle/>
          <a:p>
            <a:pPr algn="ctr"/>
            <a:r>
              <a:rPr lang="en-US" sz="3500" dirty="0">
                <a:solidFill>
                  <a:schemeClr val="bg1"/>
                </a:solidFill>
                <a:ea typeface="MS Gothic" pitchFamily="49" charset="-128"/>
              </a:rPr>
              <a:t>01</a:t>
            </a:r>
            <a:endParaRPr lang="zh-CN" altLang="en-US" sz="3500" dirty="0">
              <a:solidFill>
                <a:schemeClr val="bg1"/>
              </a:solidFill>
              <a:ea typeface="MS Gothic" pitchFamily="49" charset="-128"/>
            </a:endParaRPr>
          </a:p>
        </p:txBody>
      </p:sp>
      <p:sp>
        <p:nvSpPr>
          <p:cNvPr id="61" name="矩形 52"/>
          <p:cNvSpPr>
            <a:spLocks noChangeArrowheads="1"/>
          </p:cNvSpPr>
          <p:nvPr/>
        </p:nvSpPr>
        <p:spPr bwMode="auto">
          <a:xfrm>
            <a:off x="1645961" y="3691190"/>
            <a:ext cx="744826" cy="4287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585" tIns="36293" rIns="72585" bIns="36293">
            <a:spAutoFit/>
          </a:bodyPr>
          <a:lstStyle/>
          <a:p>
            <a:r>
              <a:rPr lang="zh-CN" altLang="en-US" sz="2500" b="1">
                <a:solidFill>
                  <a:schemeClr val="bg1"/>
                </a:solidFill>
                <a:latin typeface="Impact" pitchFamily="34" charset="0"/>
                <a:ea typeface="微软雅黑" pitchFamily="34" charset="-122"/>
                <a:sym typeface="Impact" pitchFamily="34" charset="0"/>
              </a:rPr>
              <a:t>内容</a:t>
            </a:r>
            <a:endParaRPr lang="zh-CN" altLang="en-US" sz="2500" b="1">
              <a:solidFill>
                <a:srgbClr val="000000"/>
              </a:solidFill>
              <a:latin typeface="Impact" pitchFamily="34" charset="0"/>
              <a:ea typeface="微软雅黑" pitchFamily="34" charset="-122"/>
              <a:sym typeface="Impact" pitchFamily="34" charset="0"/>
            </a:endParaRPr>
          </a:p>
        </p:txBody>
      </p:sp>
      <p:sp>
        <p:nvSpPr>
          <p:cNvPr id="62" name="文本框 53"/>
          <p:cNvSpPr>
            <a:spLocks noChangeArrowheads="1"/>
          </p:cNvSpPr>
          <p:nvPr/>
        </p:nvSpPr>
        <p:spPr bwMode="auto">
          <a:xfrm>
            <a:off x="2677892" y="3579633"/>
            <a:ext cx="685993" cy="563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2585" tIns="36293" rIns="72585" bIns="36293">
            <a:spAutoFit/>
          </a:bodyPr>
          <a:lstStyle/>
          <a:p>
            <a:pPr algn="ctr"/>
            <a:r>
              <a:rPr lang="en-US" sz="3500">
                <a:solidFill>
                  <a:schemeClr val="bg1"/>
                </a:solidFill>
                <a:ea typeface="MS Gothic" pitchFamily="49" charset="-128"/>
              </a:rPr>
              <a:t>02</a:t>
            </a:r>
            <a:endParaRPr lang="zh-CN" altLang="en-US" sz="3500">
              <a:solidFill>
                <a:schemeClr val="bg1"/>
              </a:solidFill>
              <a:ea typeface="MS Gothic" pitchFamily="49" charset="-128"/>
            </a:endParaRPr>
          </a:p>
        </p:txBody>
      </p:sp>
      <p:sp>
        <p:nvSpPr>
          <p:cNvPr id="63" name="矩形 54"/>
          <p:cNvSpPr>
            <a:spLocks noChangeArrowheads="1"/>
          </p:cNvSpPr>
          <p:nvPr/>
        </p:nvSpPr>
        <p:spPr bwMode="auto">
          <a:xfrm>
            <a:off x="3207388" y="3148509"/>
            <a:ext cx="744827" cy="427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585" tIns="36293" rIns="72585" bIns="36293">
            <a:spAutoFit/>
          </a:bodyPr>
          <a:lstStyle/>
          <a:p>
            <a:r>
              <a:rPr lang="zh-CN" altLang="en-US" sz="2500" b="1">
                <a:solidFill>
                  <a:schemeClr val="bg1"/>
                </a:solidFill>
                <a:latin typeface="Impact" pitchFamily="34" charset="0"/>
                <a:ea typeface="微软雅黑" pitchFamily="34" charset="-122"/>
                <a:sym typeface="Impact" pitchFamily="34" charset="0"/>
              </a:rPr>
              <a:t>内容</a:t>
            </a:r>
            <a:endParaRPr lang="zh-CN" altLang="en-US" sz="2500" b="1">
              <a:solidFill>
                <a:srgbClr val="000000"/>
              </a:solidFill>
              <a:latin typeface="Impact" pitchFamily="34" charset="0"/>
              <a:ea typeface="微软雅黑" pitchFamily="34" charset="-122"/>
              <a:sym typeface="Impact" pitchFamily="34" charset="0"/>
            </a:endParaRPr>
          </a:p>
        </p:txBody>
      </p:sp>
      <p:sp>
        <p:nvSpPr>
          <p:cNvPr id="64" name="文本框 55"/>
          <p:cNvSpPr>
            <a:spLocks noChangeArrowheads="1"/>
          </p:cNvSpPr>
          <p:nvPr/>
        </p:nvSpPr>
        <p:spPr bwMode="auto">
          <a:xfrm>
            <a:off x="3367414" y="2193298"/>
            <a:ext cx="685993" cy="5635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2585" tIns="36293" rIns="72585" bIns="36293">
            <a:spAutoFit/>
          </a:bodyPr>
          <a:lstStyle/>
          <a:p>
            <a:pPr algn="ctr"/>
            <a:r>
              <a:rPr lang="en-US" sz="3500">
                <a:solidFill>
                  <a:schemeClr val="bg1"/>
                </a:solidFill>
                <a:ea typeface="MS Gothic" pitchFamily="49" charset="-128"/>
              </a:rPr>
              <a:t>03</a:t>
            </a:r>
            <a:endParaRPr lang="zh-CN" altLang="en-US" sz="3500">
              <a:solidFill>
                <a:schemeClr val="bg1"/>
              </a:solidFill>
              <a:ea typeface="MS Gothic" pitchFamily="49" charset="-128"/>
            </a:endParaRPr>
          </a:p>
        </p:txBody>
      </p:sp>
      <p:sp>
        <p:nvSpPr>
          <p:cNvPr id="66" name="矩形 56"/>
          <p:cNvSpPr>
            <a:spLocks noChangeArrowheads="1"/>
          </p:cNvSpPr>
          <p:nvPr/>
        </p:nvSpPr>
        <p:spPr bwMode="auto">
          <a:xfrm>
            <a:off x="3896911" y="1762175"/>
            <a:ext cx="744827" cy="427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585" tIns="36293" rIns="72585" bIns="36293">
            <a:spAutoFit/>
          </a:bodyPr>
          <a:lstStyle/>
          <a:p>
            <a:r>
              <a:rPr lang="zh-CN" altLang="en-US" sz="2500" b="1">
                <a:solidFill>
                  <a:schemeClr val="bg1"/>
                </a:solidFill>
                <a:latin typeface="Impact" pitchFamily="34" charset="0"/>
                <a:ea typeface="微软雅黑" pitchFamily="34" charset="-122"/>
                <a:sym typeface="Impact" pitchFamily="34" charset="0"/>
              </a:rPr>
              <a:t>内容</a:t>
            </a:r>
            <a:endParaRPr lang="zh-CN" altLang="en-US" sz="2500" b="1">
              <a:solidFill>
                <a:srgbClr val="000000"/>
              </a:solidFill>
              <a:latin typeface="Impact" pitchFamily="34" charset="0"/>
              <a:ea typeface="微软雅黑" pitchFamily="34" charset="-122"/>
              <a:sym typeface="Impact" pitchFamily="34" charset="0"/>
            </a:endParaRPr>
          </a:p>
        </p:txBody>
      </p:sp>
      <p:sp>
        <p:nvSpPr>
          <p:cNvPr id="73" name="文本框 57"/>
          <p:cNvSpPr>
            <a:spLocks noChangeArrowheads="1"/>
          </p:cNvSpPr>
          <p:nvPr/>
        </p:nvSpPr>
        <p:spPr bwMode="auto">
          <a:xfrm>
            <a:off x="5590125" y="3088082"/>
            <a:ext cx="685992" cy="5635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2585" tIns="36293" rIns="72585" bIns="36293">
            <a:spAutoFit/>
          </a:bodyPr>
          <a:lstStyle/>
          <a:p>
            <a:pPr algn="ctr"/>
            <a:r>
              <a:rPr lang="en-US" sz="3500">
                <a:solidFill>
                  <a:schemeClr val="bg1"/>
                </a:solidFill>
                <a:ea typeface="MS Gothic" pitchFamily="49" charset="-128"/>
              </a:rPr>
              <a:t>05</a:t>
            </a:r>
            <a:endParaRPr lang="zh-CN" altLang="en-US" sz="3500">
              <a:solidFill>
                <a:schemeClr val="bg1"/>
              </a:solidFill>
              <a:ea typeface="MS Gothic" pitchFamily="49" charset="-128"/>
            </a:endParaRPr>
          </a:p>
        </p:txBody>
      </p:sp>
      <p:sp>
        <p:nvSpPr>
          <p:cNvPr id="75" name="矩形 58"/>
          <p:cNvSpPr>
            <a:spLocks noChangeArrowheads="1"/>
          </p:cNvSpPr>
          <p:nvPr/>
        </p:nvSpPr>
        <p:spPr bwMode="auto">
          <a:xfrm>
            <a:off x="6117269" y="3622628"/>
            <a:ext cx="744826" cy="427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585" tIns="36293" rIns="72585" bIns="36293">
            <a:spAutoFit/>
          </a:bodyPr>
          <a:lstStyle/>
          <a:p>
            <a:r>
              <a:rPr lang="zh-CN" altLang="en-US" sz="2500" b="1">
                <a:solidFill>
                  <a:schemeClr val="bg1"/>
                </a:solidFill>
                <a:latin typeface="Impact" pitchFamily="34" charset="0"/>
                <a:ea typeface="微软雅黑" pitchFamily="34" charset="-122"/>
                <a:sym typeface="Impact" pitchFamily="34" charset="0"/>
              </a:rPr>
              <a:t>内容</a:t>
            </a:r>
            <a:endParaRPr lang="zh-CN" altLang="en-US" sz="2500" b="1">
              <a:solidFill>
                <a:srgbClr val="000000"/>
              </a:solidFill>
              <a:latin typeface="Impact" pitchFamily="34" charset="0"/>
              <a:ea typeface="微软雅黑" pitchFamily="34" charset="-122"/>
              <a:sym typeface="Impact" pitchFamily="34" charset="0"/>
            </a:endParaRPr>
          </a:p>
        </p:txBody>
      </p:sp>
      <p:sp>
        <p:nvSpPr>
          <p:cNvPr id="76" name="文本框 59"/>
          <p:cNvSpPr>
            <a:spLocks noChangeArrowheads="1"/>
          </p:cNvSpPr>
          <p:nvPr/>
        </p:nvSpPr>
        <p:spPr bwMode="auto">
          <a:xfrm>
            <a:off x="7138609" y="3651681"/>
            <a:ext cx="685992" cy="563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2585" tIns="36293" rIns="72585" bIns="36293">
            <a:spAutoFit/>
          </a:bodyPr>
          <a:lstStyle/>
          <a:p>
            <a:pPr algn="ctr"/>
            <a:r>
              <a:rPr lang="en-US" sz="3500">
                <a:solidFill>
                  <a:schemeClr val="bg1"/>
                </a:solidFill>
                <a:ea typeface="MS Gothic" pitchFamily="49" charset="-128"/>
              </a:rPr>
              <a:t>06</a:t>
            </a:r>
            <a:endParaRPr lang="zh-CN" altLang="en-US" sz="3500">
              <a:solidFill>
                <a:schemeClr val="bg1"/>
              </a:solidFill>
              <a:ea typeface="MS Gothic" pitchFamily="49" charset="-128"/>
            </a:endParaRPr>
          </a:p>
        </p:txBody>
      </p:sp>
      <p:sp>
        <p:nvSpPr>
          <p:cNvPr id="77" name="矩形 60"/>
          <p:cNvSpPr>
            <a:spLocks noChangeArrowheads="1"/>
          </p:cNvSpPr>
          <p:nvPr/>
        </p:nvSpPr>
        <p:spPr bwMode="auto">
          <a:xfrm>
            <a:off x="7613980" y="3253094"/>
            <a:ext cx="744826" cy="427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585" tIns="36293" rIns="72585" bIns="36293">
            <a:spAutoFit/>
          </a:bodyPr>
          <a:lstStyle/>
          <a:p>
            <a:r>
              <a:rPr lang="zh-CN" altLang="en-US" sz="2500" b="1">
                <a:solidFill>
                  <a:schemeClr val="bg1"/>
                </a:solidFill>
                <a:latin typeface="Impact" pitchFamily="34" charset="0"/>
                <a:ea typeface="微软雅黑" pitchFamily="34" charset="-122"/>
                <a:sym typeface="Impact" pitchFamily="34" charset="0"/>
              </a:rPr>
              <a:t>内容</a:t>
            </a:r>
            <a:endParaRPr lang="zh-CN" altLang="en-US" sz="2500" b="1">
              <a:solidFill>
                <a:srgbClr val="000000"/>
              </a:solidFill>
              <a:latin typeface="Impact" pitchFamily="34" charset="0"/>
              <a:ea typeface="微软雅黑" pitchFamily="34" charset="-122"/>
              <a:sym typeface="Impact" pitchFamily="34" charset="0"/>
            </a:endParaRPr>
          </a:p>
        </p:txBody>
      </p:sp>
      <p:sp>
        <p:nvSpPr>
          <p:cNvPr id="78" name="文本框 61"/>
          <p:cNvSpPr>
            <a:spLocks noChangeArrowheads="1"/>
          </p:cNvSpPr>
          <p:nvPr/>
        </p:nvSpPr>
        <p:spPr bwMode="auto">
          <a:xfrm>
            <a:off x="4854712" y="1691289"/>
            <a:ext cx="685993" cy="5635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2585" tIns="36293" rIns="72585" bIns="36293">
            <a:spAutoFit/>
          </a:bodyPr>
          <a:lstStyle/>
          <a:p>
            <a:pPr algn="ctr"/>
            <a:r>
              <a:rPr lang="en-US" sz="3500">
                <a:solidFill>
                  <a:schemeClr val="bg1"/>
                </a:solidFill>
                <a:ea typeface="MS Gothic" pitchFamily="49" charset="-128"/>
              </a:rPr>
              <a:t>04</a:t>
            </a:r>
            <a:endParaRPr lang="zh-CN" altLang="en-US" sz="3500">
              <a:solidFill>
                <a:schemeClr val="bg1"/>
              </a:solidFill>
              <a:ea typeface="MS Gothic" pitchFamily="49" charset="-128"/>
            </a:endParaRPr>
          </a:p>
        </p:txBody>
      </p:sp>
      <p:sp>
        <p:nvSpPr>
          <p:cNvPr id="79" name="矩形 62"/>
          <p:cNvSpPr>
            <a:spLocks noChangeArrowheads="1"/>
          </p:cNvSpPr>
          <p:nvPr/>
        </p:nvSpPr>
        <p:spPr bwMode="auto">
          <a:xfrm>
            <a:off x="5418332" y="2292073"/>
            <a:ext cx="744826" cy="427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585" tIns="36293" rIns="72585" bIns="36293">
            <a:spAutoFit/>
          </a:bodyPr>
          <a:lstStyle/>
          <a:p>
            <a:r>
              <a:rPr lang="zh-CN" altLang="en-US" sz="2500" b="1">
                <a:solidFill>
                  <a:schemeClr val="bg1"/>
                </a:solidFill>
                <a:latin typeface="Impact" pitchFamily="34" charset="0"/>
                <a:ea typeface="微软雅黑" pitchFamily="34" charset="-122"/>
                <a:sym typeface="Impact" pitchFamily="34" charset="0"/>
              </a:rPr>
              <a:t>内容</a:t>
            </a:r>
            <a:endParaRPr lang="zh-CN" altLang="en-US" sz="2500" b="1">
              <a:solidFill>
                <a:srgbClr val="000000"/>
              </a:solidFill>
              <a:latin typeface="Impact" pitchFamily="34" charset="0"/>
              <a:ea typeface="微软雅黑" pitchFamily="34" charset="-122"/>
              <a:sym typeface="Impact" pitchFamily="34" charset="0"/>
            </a:endParaRPr>
          </a:p>
        </p:txBody>
      </p:sp>
    </p:spTree>
    <p:extLst>
      <p:ext uri="{BB962C8B-B14F-4D97-AF65-F5344CB8AC3E}">
        <p14:creationId xmlns:p14="http://schemas.microsoft.com/office/powerpoint/2010/main" val="195865991"/>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7"/>
                                        </p:tgtEl>
                                        <p:attrNameLst>
                                          <p:attrName>style.visibility</p:attrName>
                                        </p:attrNameLst>
                                      </p:cBhvr>
                                      <p:to>
                                        <p:strVal val="visible"/>
                                      </p:to>
                                    </p:set>
                                    <p:anim calcmode="lin" valueType="num">
                                      <p:cBhvr additive="base">
                                        <p:cTn id="7" dur="500" fill="hold"/>
                                        <p:tgtEl>
                                          <p:spTgt spid="57"/>
                                        </p:tgtEl>
                                        <p:attrNameLst>
                                          <p:attrName>ppt_x</p:attrName>
                                        </p:attrNameLst>
                                      </p:cBhvr>
                                      <p:tavLst>
                                        <p:tav tm="0">
                                          <p:val>
                                            <p:strVal val="0-#ppt_w/2"/>
                                          </p:val>
                                        </p:tav>
                                        <p:tav tm="100000">
                                          <p:val>
                                            <p:strVal val="#ppt_x"/>
                                          </p:val>
                                        </p:tav>
                                      </p:tavLst>
                                    </p:anim>
                                    <p:anim calcmode="lin" valueType="num">
                                      <p:cBhvr additive="base">
                                        <p:cTn id="8" dur="500" fill="hold"/>
                                        <p:tgtEl>
                                          <p:spTgt spid="5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2" fill="hold" grpId="0" nodeType="afterEffect">
                                  <p:stCondLst>
                                    <p:cond delay="0"/>
                                  </p:stCondLst>
                                  <p:childTnLst>
                                    <p:set>
                                      <p:cBhvr>
                                        <p:cTn id="11" dur="1" fill="hold">
                                          <p:stCondLst>
                                            <p:cond delay="0"/>
                                          </p:stCondLst>
                                        </p:cTn>
                                        <p:tgtEl>
                                          <p:spTgt spid="65"/>
                                        </p:tgtEl>
                                        <p:attrNameLst>
                                          <p:attrName>style.visibility</p:attrName>
                                        </p:attrNameLst>
                                      </p:cBhvr>
                                      <p:to>
                                        <p:strVal val="visible"/>
                                      </p:to>
                                    </p:set>
                                    <p:animEffect transition="in" filter="wipe(right)">
                                      <p:cBhvr>
                                        <p:cTn id="12" dur="500"/>
                                        <p:tgtEl>
                                          <p:spTgt spid="65"/>
                                        </p:tgtEl>
                                      </p:cBhvr>
                                    </p:animEffect>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54"/>
                                        </p:tgtEl>
                                        <p:attrNameLst>
                                          <p:attrName>style.visibility</p:attrName>
                                        </p:attrNameLst>
                                      </p:cBhvr>
                                      <p:to>
                                        <p:strVal val="visible"/>
                                      </p:to>
                                    </p:set>
                                    <p:animEffect transition="in" filter="wipe(left)">
                                      <p:cBhvr>
                                        <p:cTn id="16" dur="500"/>
                                        <p:tgtEl>
                                          <p:spTgt spid="54"/>
                                        </p:tgtEl>
                                      </p:cBhvr>
                                    </p:animEffect>
                                  </p:childTnLst>
                                </p:cTn>
                              </p:par>
                              <p:par>
                                <p:cTn id="17" presetID="41" presetClass="entr" presetSubtype="0" fill="hold" grpId="0" nodeType="withEffect">
                                  <p:stCondLst>
                                    <p:cond delay="0"/>
                                  </p:stCondLst>
                                  <p:iterate type="lt">
                                    <p:tmPct val="10000"/>
                                  </p:iterate>
                                  <p:childTnLst>
                                    <p:set>
                                      <p:cBhvr>
                                        <p:cTn id="18" dur="1" fill="hold">
                                          <p:stCondLst>
                                            <p:cond delay="0"/>
                                          </p:stCondLst>
                                        </p:cTn>
                                        <p:tgtEl>
                                          <p:spTgt spid="80"/>
                                        </p:tgtEl>
                                        <p:attrNameLst>
                                          <p:attrName>style.visibility</p:attrName>
                                        </p:attrNameLst>
                                      </p:cBhvr>
                                      <p:to>
                                        <p:strVal val="visible"/>
                                      </p:to>
                                    </p:set>
                                    <p:anim calcmode="lin" valueType="num">
                                      <p:cBhvr>
                                        <p:cTn id="19" dur="500" fill="hold"/>
                                        <p:tgtEl>
                                          <p:spTgt spid="80"/>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80"/>
                                        </p:tgtEl>
                                        <p:attrNameLst>
                                          <p:attrName>ppt_y</p:attrName>
                                        </p:attrNameLst>
                                      </p:cBhvr>
                                      <p:tavLst>
                                        <p:tav tm="0">
                                          <p:val>
                                            <p:strVal val="#ppt_y"/>
                                          </p:val>
                                        </p:tav>
                                        <p:tav tm="100000">
                                          <p:val>
                                            <p:strVal val="#ppt_y"/>
                                          </p:val>
                                        </p:tav>
                                      </p:tavLst>
                                    </p:anim>
                                    <p:anim calcmode="lin" valueType="num">
                                      <p:cBhvr>
                                        <p:cTn id="21" dur="500" fill="hold"/>
                                        <p:tgtEl>
                                          <p:spTgt spid="80"/>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80"/>
                                        </p:tgtEl>
                                        <p:attrNameLst>
                                          <p:attrName>ppt_w</p:attrName>
                                        </p:attrNameLst>
                                      </p:cBhvr>
                                      <p:tavLst>
                                        <p:tav tm="0">
                                          <p:val>
                                            <p:strVal val="#ppt_w/10"/>
                                          </p:val>
                                        </p:tav>
                                        <p:tav tm="50000">
                                          <p:val>
                                            <p:strVal val="#ppt_w+.01"/>
                                          </p:val>
                                        </p:tav>
                                        <p:tav tm="100000">
                                          <p:val>
                                            <p:strVal val="#ppt_w"/>
                                          </p:val>
                                        </p:tav>
                                      </p:tavLst>
                                    </p:anim>
                                    <p:animEffect>
                                      <p:cBhvr>
                                        <p:cTn id="23" dur="500" tmFilter="0,0; .5, 1; 1, 1"/>
                                        <p:tgtEl>
                                          <p:spTgt spid="80"/>
                                        </p:tgtEl>
                                      </p:cBhvr>
                                    </p:animEffect>
                                  </p:childTnLst>
                                </p:cTn>
                              </p:par>
                              <p:par>
                                <p:cTn id="24" presetID="53" presetClass="entr" presetSubtype="16" fill="hold" nodeType="withEffect">
                                  <p:stCondLst>
                                    <p:cond delay="0"/>
                                  </p:stCondLst>
                                  <p:childTnLst>
                                    <p:set>
                                      <p:cBhvr>
                                        <p:cTn id="25" dur="1" fill="hold">
                                          <p:stCondLst>
                                            <p:cond delay="0"/>
                                          </p:stCondLst>
                                        </p:cTn>
                                        <p:tgtEl>
                                          <p:spTgt spid="67"/>
                                        </p:tgtEl>
                                        <p:attrNameLst>
                                          <p:attrName>style.visibility</p:attrName>
                                        </p:attrNameLst>
                                      </p:cBhvr>
                                      <p:to>
                                        <p:strVal val="visible"/>
                                      </p:to>
                                    </p:set>
                                    <p:anim calcmode="lin" valueType="num">
                                      <p:cBhvr>
                                        <p:cTn id="26" dur="500" fill="hold"/>
                                        <p:tgtEl>
                                          <p:spTgt spid="67"/>
                                        </p:tgtEl>
                                        <p:attrNameLst>
                                          <p:attrName>ppt_w</p:attrName>
                                        </p:attrNameLst>
                                      </p:cBhvr>
                                      <p:tavLst>
                                        <p:tav tm="0">
                                          <p:val>
                                            <p:fltVal val="0"/>
                                          </p:val>
                                        </p:tav>
                                        <p:tav tm="100000">
                                          <p:val>
                                            <p:strVal val="#ppt_w"/>
                                          </p:val>
                                        </p:tav>
                                      </p:tavLst>
                                    </p:anim>
                                    <p:anim calcmode="lin" valueType="num">
                                      <p:cBhvr>
                                        <p:cTn id="27" dur="500" fill="hold"/>
                                        <p:tgtEl>
                                          <p:spTgt spid="67"/>
                                        </p:tgtEl>
                                        <p:attrNameLst>
                                          <p:attrName>ppt_h</p:attrName>
                                        </p:attrNameLst>
                                      </p:cBhvr>
                                      <p:tavLst>
                                        <p:tav tm="0">
                                          <p:val>
                                            <p:fltVal val="0"/>
                                          </p:val>
                                        </p:tav>
                                        <p:tav tm="100000">
                                          <p:val>
                                            <p:strVal val="#ppt_h"/>
                                          </p:val>
                                        </p:tav>
                                      </p:tavLst>
                                    </p:anim>
                                    <p:animEffect transition="in" filter="fade">
                                      <p:cBhvr>
                                        <p:cTn id="28" dur="500"/>
                                        <p:tgtEl>
                                          <p:spTgt spid="67"/>
                                        </p:tgtEl>
                                      </p:cBhvr>
                                    </p:animEffect>
                                  </p:childTnLst>
                                </p:cTn>
                              </p:par>
                            </p:childTnLst>
                          </p:cTn>
                        </p:par>
                        <p:par>
                          <p:cTn id="29" fill="hold">
                            <p:stCondLst>
                              <p:cond delay="2000"/>
                            </p:stCondLst>
                            <p:childTnLst>
                              <p:par>
                                <p:cTn id="30" presetID="16" presetClass="entr" presetSubtype="37" fill="hold" nodeType="after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barn(outVertical)">
                                      <p:cBhvr>
                                        <p:cTn id="32" dur="500"/>
                                        <p:tgtEl>
                                          <p:spTgt spid="13"/>
                                        </p:tgtEl>
                                      </p:cBhvr>
                                    </p:animEffect>
                                  </p:childTnLst>
                                </p:cTn>
                              </p:par>
                            </p:childTnLst>
                          </p:cTn>
                        </p:par>
                        <p:par>
                          <p:cTn id="33" fill="hold">
                            <p:stCondLst>
                              <p:cond delay="2500"/>
                            </p:stCondLst>
                            <p:childTnLst>
                              <p:par>
                                <p:cTn id="34" presetID="42" presetClass="entr" presetSubtype="0" fill="hold" nodeType="afterEffect">
                                  <p:stCondLst>
                                    <p:cond delay="0"/>
                                  </p:stCondLst>
                                  <p:childTnLst>
                                    <p:set>
                                      <p:cBhvr>
                                        <p:cTn id="35" dur="1" fill="hold">
                                          <p:stCondLst>
                                            <p:cond delay="0"/>
                                          </p:stCondLst>
                                        </p:cTn>
                                        <p:tgtEl>
                                          <p:spTgt spid="20"/>
                                        </p:tgtEl>
                                        <p:attrNameLst>
                                          <p:attrName>style.visibility</p:attrName>
                                        </p:attrNameLst>
                                      </p:cBhvr>
                                      <p:to>
                                        <p:strVal val="visible"/>
                                      </p:to>
                                    </p:set>
                                    <p:animEffect transition="in" filter="fade">
                                      <p:cBhvr>
                                        <p:cTn id="36" dur="1000"/>
                                        <p:tgtEl>
                                          <p:spTgt spid="20"/>
                                        </p:tgtEl>
                                      </p:cBhvr>
                                    </p:animEffect>
                                    <p:anim calcmode="lin" valueType="num">
                                      <p:cBhvr>
                                        <p:cTn id="37" dur="1000" fill="hold"/>
                                        <p:tgtEl>
                                          <p:spTgt spid="20"/>
                                        </p:tgtEl>
                                        <p:attrNameLst>
                                          <p:attrName>ppt_x</p:attrName>
                                        </p:attrNameLst>
                                      </p:cBhvr>
                                      <p:tavLst>
                                        <p:tav tm="0">
                                          <p:val>
                                            <p:strVal val="#ppt_x"/>
                                          </p:val>
                                        </p:tav>
                                        <p:tav tm="100000">
                                          <p:val>
                                            <p:strVal val="#ppt_x"/>
                                          </p:val>
                                        </p:tav>
                                      </p:tavLst>
                                    </p:anim>
                                    <p:anim calcmode="lin" valueType="num">
                                      <p:cBhvr>
                                        <p:cTn id="38" dur="1000" fill="hold"/>
                                        <p:tgtEl>
                                          <p:spTgt spid="20"/>
                                        </p:tgtEl>
                                        <p:attrNameLst>
                                          <p:attrName>ppt_y</p:attrName>
                                        </p:attrNameLst>
                                      </p:cBhvr>
                                      <p:tavLst>
                                        <p:tav tm="0">
                                          <p:val>
                                            <p:strVal val="#ppt_y+.1"/>
                                          </p:val>
                                        </p:tav>
                                        <p:tav tm="100000">
                                          <p:val>
                                            <p:strVal val="#ppt_y"/>
                                          </p:val>
                                        </p:tav>
                                      </p:tavLst>
                                    </p:anim>
                                  </p:childTnLst>
                                </p:cTn>
                              </p:par>
                              <p:par>
                                <p:cTn id="39" presetID="42" presetClass="entr" presetSubtype="0" fill="hold" nodeType="withEffect">
                                  <p:stCondLst>
                                    <p:cond delay="500"/>
                                  </p:stCondLst>
                                  <p:childTnLst>
                                    <p:set>
                                      <p:cBhvr>
                                        <p:cTn id="40" dur="1" fill="hold">
                                          <p:stCondLst>
                                            <p:cond delay="0"/>
                                          </p:stCondLst>
                                        </p:cTn>
                                        <p:tgtEl>
                                          <p:spTgt spid="50"/>
                                        </p:tgtEl>
                                        <p:attrNameLst>
                                          <p:attrName>style.visibility</p:attrName>
                                        </p:attrNameLst>
                                      </p:cBhvr>
                                      <p:to>
                                        <p:strVal val="visible"/>
                                      </p:to>
                                    </p:set>
                                    <p:animEffect transition="in" filter="fade">
                                      <p:cBhvr>
                                        <p:cTn id="41" dur="1000"/>
                                        <p:tgtEl>
                                          <p:spTgt spid="50"/>
                                        </p:tgtEl>
                                      </p:cBhvr>
                                    </p:animEffect>
                                    <p:anim calcmode="lin" valueType="num">
                                      <p:cBhvr>
                                        <p:cTn id="42" dur="1000" fill="hold"/>
                                        <p:tgtEl>
                                          <p:spTgt spid="50"/>
                                        </p:tgtEl>
                                        <p:attrNameLst>
                                          <p:attrName>ppt_x</p:attrName>
                                        </p:attrNameLst>
                                      </p:cBhvr>
                                      <p:tavLst>
                                        <p:tav tm="0">
                                          <p:val>
                                            <p:strVal val="#ppt_x"/>
                                          </p:val>
                                        </p:tav>
                                        <p:tav tm="100000">
                                          <p:val>
                                            <p:strVal val="#ppt_x"/>
                                          </p:val>
                                        </p:tav>
                                      </p:tavLst>
                                    </p:anim>
                                    <p:anim calcmode="lin" valueType="num">
                                      <p:cBhvr>
                                        <p:cTn id="43" dur="1000" fill="hold"/>
                                        <p:tgtEl>
                                          <p:spTgt spid="50"/>
                                        </p:tgtEl>
                                        <p:attrNameLst>
                                          <p:attrName>ppt_y</p:attrName>
                                        </p:attrNameLst>
                                      </p:cBhvr>
                                      <p:tavLst>
                                        <p:tav tm="0">
                                          <p:val>
                                            <p:strVal val="#ppt_y+.1"/>
                                          </p:val>
                                        </p:tav>
                                        <p:tav tm="100000">
                                          <p:val>
                                            <p:strVal val="#ppt_y"/>
                                          </p:val>
                                        </p:tav>
                                      </p:tavLst>
                                    </p:anim>
                                  </p:childTnLst>
                                </p:cTn>
                              </p:par>
                              <p:par>
                                <p:cTn id="44" presetID="42" presetClass="entr" presetSubtype="0" fill="hold" nodeType="withEffect">
                                  <p:stCondLst>
                                    <p:cond delay="1000"/>
                                  </p:stCondLst>
                                  <p:childTnLst>
                                    <p:set>
                                      <p:cBhvr>
                                        <p:cTn id="45" dur="1" fill="hold">
                                          <p:stCondLst>
                                            <p:cond delay="0"/>
                                          </p:stCondLst>
                                        </p:cTn>
                                        <p:tgtEl>
                                          <p:spTgt spid="40"/>
                                        </p:tgtEl>
                                        <p:attrNameLst>
                                          <p:attrName>style.visibility</p:attrName>
                                        </p:attrNameLst>
                                      </p:cBhvr>
                                      <p:to>
                                        <p:strVal val="visible"/>
                                      </p:to>
                                    </p:set>
                                    <p:animEffect transition="in" filter="fade">
                                      <p:cBhvr>
                                        <p:cTn id="46" dur="1000"/>
                                        <p:tgtEl>
                                          <p:spTgt spid="40"/>
                                        </p:tgtEl>
                                      </p:cBhvr>
                                    </p:animEffect>
                                    <p:anim calcmode="lin" valueType="num">
                                      <p:cBhvr>
                                        <p:cTn id="47" dur="1000" fill="hold"/>
                                        <p:tgtEl>
                                          <p:spTgt spid="40"/>
                                        </p:tgtEl>
                                        <p:attrNameLst>
                                          <p:attrName>ppt_x</p:attrName>
                                        </p:attrNameLst>
                                      </p:cBhvr>
                                      <p:tavLst>
                                        <p:tav tm="0">
                                          <p:val>
                                            <p:strVal val="#ppt_x"/>
                                          </p:val>
                                        </p:tav>
                                        <p:tav tm="100000">
                                          <p:val>
                                            <p:strVal val="#ppt_x"/>
                                          </p:val>
                                        </p:tav>
                                      </p:tavLst>
                                    </p:anim>
                                    <p:anim calcmode="lin" valueType="num">
                                      <p:cBhvr>
                                        <p:cTn id="48" dur="1000" fill="hold"/>
                                        <p:tgtEl>
                                          <p:spTgt spid="40"/>
                                        </p:tgtEl>
                                        <p:attrNameLst>
                                          <p:attrName>ppt_y</p:attrName>
                                        </p:attrNameLst>
                                      </p:cBhvr>
                                      <p:tavLst>
                                        <p:tav tm="0">
                                          <p:val>
                                            <p:strVal val="#ppt_y+.1"/>
                                          </p:val>
                                        </p:tav>
                                        <p:tav tm="100000">
                                          <p:val>
                                            <p:strVal val="#ppt_y"/>
                                          </p:val>
                                        </p:tav>
                                      </p:tavLst>
                                    </p:anim>
                                  </p:childTnLst>
                                </p:cTn>
                              </p:par>
                            </p:childTnLst>
                          </p:cTn>
                        </p:par>
                        <p:par>
                          <p:cTn id="49" fill="hold">
                            <p:stCondLst>
                              <p:cond delay="4500"/>
                            </p:stCondLst>
                            <p:childTnLst>
                              <p:par>
                                <p:cTn id="50" presetID="31" presetClass="entr" presetSubtype="0" fill="hold" grpId="0" nodeType="afterEffect">
                                  <p:stCondLst>
                                    <p:cond delay="0"/>
                                  </p:stCondLst>
                                  <p:childTnLst>
                                    <p:set>
                                      <p:cBhvr>
                                        <p:cTn id="51" dur="1" fill="hold">
                                          <p:stCondLst>
                                            <p:cond delay="0"/>
                                          </p:stCondLst>
                                        </p:cTn>
                                        <p:tgtEl>
                                          <p:spTgt spid="60"/>
                                        </p:tgtEl>
                                        <p:attrNameLst>
                                          <p:attrName>style.visibility</p:attrName>
                                        </p:attrNameLst>
                                      </p:cBhvr>
                                      <p:to>
                                        <p:strVal val="visible"/>
                                      </p:to>
                                    </p:set>
                                    <p:anim calcmode="lin" valueType="num">
                                      <p:cBhvr>
                                        <p:cTn id="52" dur="1000" fill="hold"/>
                                        <p:tgtEl>
                                          <p:spTgt spid="60"/>
                                        </p:tgtEl>
                                        <p:attrNameLst>
                                          <p:attrName>ppt_w</p:attrName>
                                        </p:attrNameLst>
                                      </p:cBhvr>
                                      <p:tavLst>
                                        <p:tav tm="0">
                                          <p:val>
                                            <p:fltVal val="0"/>
                                          </p:val>
                                        </p:tav>
                                        <p:tav tm="100000">
                                          <p:val>
                                            <p:strVal val="#ppt_w"/>
                                          </p:val>
                                        </p:tav>
                                      </p:tavLst>
                                    </p:anim>
                                    <p:anim calcmode="lin" valueType="num">
                                      <p:cBhvr>
                                        <p:cTn id="53" dur="1000" fill="hold"/>
                                        <p:tgtEl>
                                          <p:spTgt spid="60"/>
                                        </p:tgtEl>
                                        <p:attrNameLst>
                                          <p:attrName>ppt_h</p:attrName>
                                        </p:attrNameLst>
                                      </p:cBhvr>
                                      <p:tavLst>
                                        <p:tav tm="0">
                                          <p:val>
                                            <p:fltVal val="0"/>
                                          </p:val>
                                        </p:tav>
                                        <p:tav tm="100000">
                                          <p:val>
                                            <p:strVal val="#ppt_h"/>
                                          </p:val>
                                        </p:tav>
                                      </p:tavLst>
                                    </p:anim>
                                    <p:anim calcmode="lin" valueType="num">
                                      <p:cBhvr>
                                        <p:cTn id="54" dur="1000" fill="hold"/>
                                        <p:tgtEl>
                                          <p:spTgt spid="60"/>
                                        </p:tgtEl>
                                        <p:attrNameLst>
                                          <p:attrName>style.rotation</p:attrName>
                                        </p:attrNameLst>
                                      </p:cBhvr>
                                      <p:tavLst>
                                        <p:tav tm="0">
                                          <p:val>
                                            <p:fltVal val="90"/>
                                          </p:val>
                                        </p:tav>
                                        <p:tav tm="100000">
                                          <p:val>
                                            <p:fltVal val="0"/>
                                          </p:val>
                                        </p:tav>
                                      </p:tavLst>
                                    </p:anim>
                                    <p:animEffect transition="in" filter="fade">
                                      <p:cBhvr>
                                        <p:cTn id="55" dur="1000"/>
                                        <p:tgtEl>
                                          <p:spTgt spid="60"/>
                                        </p:tgtEl>
                                      </p:cBhvr>
                                    </p:animEffect>
                                  </p:childTnLst>
                                </p:cTn>
                              </p:par>
                              <p:par>
                                <p:cTn id="56" presetID="31" presetClass="entr" presetSubtype="0" fill="hold" grpId="0" nodeType="withEffect">
                                  <p:stCondLst>
                                    <p:cond delay="0"/>
                                  </p:stCondLst>
                                  <p:childTnLst>
                                    <p:set>
                                      <p:cBhvr>
                                        <p:cTn id="57" dur="1" fill="hold">
                                          <p:stCondLst>
                                            <p:cond delay="0"/>
                                          </p:stCondLst>
                                        </p:cTn>
                                        <p:tgtEl>
                                          <p:spTgt spid="61"/>
                                        </p:tgtEl>
                                        <p:attrNameLst>
                                          <p:attrName>style.visibility</p:attrName>
                                        </p:attrNameLst>
                                      </p:cBhvr>
                                      <p:to>
                                        <p:strVal val="visible"/>
                                      </p:to>
                                    </p:set>
                                    <p:anim calcmode="lin" valueType="num">
                                      <p:cBhvr>
                                        <p:cTn id="58" dur="1000" fill="hold"/>
                                        <p:tgtEl>
                                          <p:spTgt spid="61"/>
                                        </p:tgtEl>
                                        <p:attrNameLst>
                                          <p:attrName>ppt_w</p:attrName>
                                        </p:attrNameLst>
                                      </p:cBhvr>
                                      <p:tavLst>
                                        <p:tav tm="0">
                                          <p:val>
                                            <p:fltVal val="0"/>
                                          </p:val>
                                        </p:tav>
                                        <p:tav tm="100000">
                                          <p:val>
                                            <p:strVal val="#ppt_w"/>
                                          </p:val>
                                        </p:tav>
                                      </p:tavLst>
                                    </p:anim>
                                    <p:anim calcmode="lin" valueType="num">
                                      <p:cBhvr>
                                        <p:cTn id="59" dur="1000" fill="hold"/>
                                        <p:tgtEl>
                                          <p:spTgt spid="61"/>
                                        </p:tgtEl>
                                        <p:attrNameLst>
                                          <p:attrName>ppt_h</p:attrName>
                                        </p:attrNameLst>
                                      </p:cBhvr>
                                      <p:tavLst>
                                        <p:tav tm="0">
                                          <p:val>
                                            <p:fltVal val="0"/>
                                          </p:val>
                                        </p:tav>
                                        <p:tav tm="100000">
                                          <p:val>
                                            <p:strVal val="#ppt_h"/>
                                          </p:val>
                                        </p:tav>
                                      </p:tavLst>
                                    </p:anim>
                                    <p:anim calcmode="lin" valueType="num">
                                      <p:cBhvr>
                                        <p:cTn id="60" dur="1000" fill="hold"/>
                                        <p:tgtEl>
                                          <p:spTgt spid="61"/>
                                        </p:tgtEl>
                                        <p:attrNameLst>
                                          <p:attrName>style.rotation</p:attrName>
                                        </p:attrNameLst>
                                      </p:cBhvr>
                                      <p:tavLst>
                                        <p:tav tm="0">
                                          <p:val>
                                            <p:fltVal val="90"/>
                                          </p:val>
                                        </p:tav>
                                        <p:tav tm="100000">
                                          <p:val>
                                            <p:fltVal val="0"/>
                                          </p:val>
                                        </p:tav>
                                      </p:tavLst>
                                    </p:anim>
                                    <p:animEffect transition="in" filter="fade">
                                      <p:cBhvr>
                                        <p:cTn id="61" dur="1000"/>
                                        <p:tgtEl>
                                          <p:spTgt spid="61"/>
                                        </p:tgtEl>
                                      </p:cBhvr>
                                    </p:animEffect>
                                  </p:childTnLst>
                                </p:cTn>
                              </p:par>
                              <p:par>
                                <p:cTn id="62" presetID="31" presetClass="entr" presetSubtype="0" fill="hold" grpId="0" nodeType="withEffect">
                                  <p:stCondLst>
                                    <p:cond delay="0"/>
                                  </p:stCondLst>
                                  <p:childTnLst>
                                    <p:set>
                                      <p:cBhvr>
                                        <p:cTn id="63" dur="1" fill="hold">
                                          <p:stCondLst>
                                            <p:cond delay="0"/>
                                          </p:stCondLst>
                                        </p:cTn>
                                        <p:tgtEl>
                                          <p:spTgt spid="62"/>
                                        </p:tgtEl>
                                        <p:attrNameLst>
                                          <p:attrName>style.visibility</p:attrName>
                                        </p:attrNameLst>
                                      </p:cBhvr>
                                      <p:to>
                                        <p:strVal val="visible"/>
                                      </p:to>
                                    </p:set>
                                    <p:anim calcmode="lin" valueType="num">
                                      <p:cBhvr>
                                        <p:cTn id="64" dur="1000" fill="hold"/>
                                        <p:tgtEl>
                                          <p:spTgt spid="62"/>
                                        </p:tgtEl>
                                        <p:attrNameLst>
                                          <p:attrName>ppt_w</p:attrName>
                                        </p:attrNameLst>
                                      </p:cBhvr>
                                      <p:tavLst>
                                        <p:tav tm="0">
                                          <p:val>
                                            <p:fltVal val="0"/>
                                          </p:val>
                                        </p:tav>
                                        <p:tav tm="100000">
                                          <p:val>
                                            <p:strVal val="#ppt_w"/>
                                          </p:val>
                                        </p:tav>
                                      </p:tavLst>
                                    </p:anim>
                                    <p:anim calcmode="lin" valueType="num">
                                      <p:cBhvr>
                                        <p:cTn id="65" dur="1000" fill="hold"/>
                                        <p:tgtEl>
                                          <p:spTgt spid="62"/>
                                        </p:tgtEl>
                                        <p:attrNameLst>
                                          <p:attrName>ppt_h</p:attrName>
                                        </p:attrNameLst>
                                      </p:cBhvr>
                                      <p:tavLst>
                                        <p:tav tm="0">
                                          <p:val>
                                            <p:fltVal val="0"/>
                                          </p:val>
                                        </p:tav>
                                        <p:tav tm="100000">
                                          <p:val>
                                            <p:strVal val="#ppt_h"/>
                                          </p:val>
                                        </p:tav>
                                      </p:tavLst>
                                    </p:anim>
                                    <p:anim calcmode="lin" valueType="num">
                                      <p:cBhvr>
                                        <p:cTn id="66" dur="1000" fill="hold"/>
                                        <p:tgtEl>
                                          <p:spTgt spid="62"/>
                                        </p:tgtEl>
                                        <p:attrNameLst>
                                          <p:attrName>style.rotation</p:attrName>
                                        </p:attrNameLst>
                                      </p:cBhvr>
                                      <p:tavLst>
                                        <p:tav tm="0">
                                          <p:val>
                                            <p:fltVal val="90"/>
                                          </p:val>
                                        </p:tav>
                                        <p:tav tm="100000">
                                          <p:val>
                                            <p:fltVal val="0"/>
                                          </p:val>
                                        </p:tav>
                                      </p:tavLst>
                                    </p:anim>
                                    <p:animEffect transition="in" filter="fade">
                                      <p:cBhvr>
                                        <p:cTn id="67" dur="1000"/>
                                        <p:tgtEl>
                                          <p:spTgt spid="62"/>
                                        </p:tgtEl>
                                      </p:cBhvr>
                                    </p:animEffect>
                                  </p:childTnLst>
                                </p:cTn>
                              </p:par>
                              <p:par>
                                <p:cTn id="68" presetID="31" presetClass="entr" presetSubtype="0" fill="hold" grpId="0" nodeType="withEffect">
                                  <p:stCondLst>
                                    <p:cond delay="0"/>
                                  </p:stCondLst>
                                  <p:childTnLst>
                                    <p:set>
                                      <p:cBhvr>
                                        <p:cTn id="69" dur="1" fill="hold">
                                          <p:stCondLst>
                                            <p:cond delay="0"/>
                                          </p:stCondLst>
                                        </p:cTn>
                                        <p:tgtEl>
                                          <p:spTgt spid="63"/>
                                        </p:tgtEl>
                                        <p:attrNameLst>
                                          <p:attrName>style.visibility</p:attrName>
                                        </p:attrNameLst>
                                      </p:cBhvr>
                                      <p:to>
                                        <p:strVal val="visible"/>
                                      </p:to>
                                    </p:set>
                                    <p:anim calcmode="lin" valueType="num">
                                      <p:cBhvr>
                                        <p:cTn id="70" dur="1000" fill="hold"/>
                                        <p:tgtEl>
                                          <p:spTgt spid="63"/>
                                        </p:tgtEl>
                                        <p:attrNameLst>
                                          <p:attrName>ppt_w</p:attrName>
                                        </p:attrNameLst>
                                      </p:cBhvr>
                                      <p:tavLst>
                                        <p:tav tm="0">
                                          <p:val>
                                            <p:fltVal val="0"/>
                                          </p:val>
                                        </p:tav>
                                        <p:tav tm="100000">
                                          <p:val>
                                            <p:strVal val="#ppt_w"/>
                                          </p:val>
                                        </p:tav>
                                      </p:tavLst>
                                    </p:anim>
                                    <p:anim calcmode="lin" valueType="num">
                                      <p:cBhvr>
                                        <p:cTn id="71" dur="1000" fill="hold"/>
                                        <p:tgtEl>
                                          <p:spTgt spid="63"/>
                                        </p:tgtEl>
                                        <p:attrNameLst>
                                          <p:attrName>ppt_h</p:attrName>
                                        </p:attrNameLst>
                                      </p:cBhvr>
                                      <p:tavLst>
                                        <p:tav tm="0">
                                          <p:val>
                                            <p:fltVal val="0"/>
                                          </p:val>
                                        </p:tav>
                                        <p:tav tm="100000">
                                          <p:val>
                                            <p:strVal val="#ppt_h"/>
                                          </p:val>
                                        </p:tav>
                                      </p:tavLst>
                                    </p:anim>
                                    <p:anim calcmode="lin" valueType="num">
                                      <p:cBhvr>
                                        <p:cTn id="72" dur="1000" fill="hold"/>
                                        <p:tgtEl>
                                          <p:spTgt spid="63"/>
                                        </p:tgtEl>
                                        <p:attrNameLst>
                                          <p:attrName>style.rotation</p:attrName>
                                        </p:attrNameLst>
                                      </p:cBhvr>
                                      <p:tavLst>
                                        <p:tav tm="0">
                                          <p:val>
                                            <p:fltVal val="90"/>
                                          </p:val>
                                        </p:tav>
                                        <p:tav tm="100000">
                                          <p:val>
                                            <p:fltVal val="0"/>
                                          </p:val>
                                        </p:tav>
                                      </p:tavLst>
                                    </p:anim>
                                    <p:animEffect transition="in" filter="fade">
                                      <p:cBhvr>
                                        <p:cTn id="73" dur="1000"/>
                                        <p:tgtEl>
                                          <p:spTgt spid="63"/>
                                        </p:tgtEl>
                                      </p:cBhvr>
                                    </p:animEffect>
                                  </p:childTnLst>
                                </p:cTn>
                              </p:par>
                              <p:par>
                                <p:cTn id="74" presetID="31" presetClass="entr" presetSubtype="0" fill="hold" grpId="0" nodeType="withEffect">
                                  <p:stCondLst>
                                    <p:cond delay="0"/>
                                  </p:stCondLst>
                                  <p:childTnLst>
                                    <p:set>
                                      <p:cBhvr>
                                        <p:cTn id="75" dur="1" fill="hold">
                                          <p:stCondLst>
                                            <p:cond delay="0"/>
                                          </p:stCondLst>
                                        </p:cTn>
                                        <p:tgtEl>
                                          <p:spTgt spid="64"/>
                                        </p:tgtEl>
                                        <p:attrNameLst>
                                          <p:attrName>style.visibility</p:attrName>
                                        </p:attrNameLst>
                                      </p:cBhvr>
                                      <p:to>
                                        <p:strVal val="visible"/>
                                      </p:to>
                                    </p:set>
                                    <p:anim calcmode="lin" valueType="num">
                                      <p:cBhvr>
                                        <p:cTn id="76" dur="1000" fill="hold"/>
                                        <p:tgtEl>
                                          <p:spTgt spid="64"/>
                                        </p:tgtEl>
                                        <p:attrNameLst>
                                          <p:attrName>ppt_w</p:attrName>
                                        </p:attrNameLst>
                                      </p:cBhvr>
                                      <p:tavLst>
                                        <p:tav tm="0">
                                          <p:val>
                                            <p:fltVal val="0"/>
                                          </p:val>
                                        </p:tav>
                                        <p:tav tm="100000">
                                          <p:val>
                                            <p:strVal val="#ppt_w"/>
                                          </p:val>
                                        </p:tav>
                                      </p:tavLst>
                                    </p:anim>
                                    <p:anim calcmode="lin" valueType="num">
                                      <p:cBhvr>
                                        <p:cTn id="77" dur="1000" fill="hold"/>
                                        <p:tgtEl>
                                          <p:spTgt spid="64"/>
                                        </p:tgtEl>
                                        <p:attrNameLst>
                                          <p:attrName>ppt_h</p:attrName>
                                        </p:attrNameLst>
                                      </p:cBhvr>
                                      <p:tavLst>
                                        <p:tav tm="0">
                                          <p:val>
                                            <p:fltVal val="0"/>
                                          </p:val>
                                        </p:tav>
                                        <p:tav tm="100000">
                                          <p:val>
                                            <p:strVal val="#ppt_h"/>
                                          </p:val>
                                        </p:tav>
                                      </p:tavLst>
                                    </p:anim>
                                    <p:anim calcmode="lin" valueType="num">
                                      <p:cBhvr>
                                        <p:cTn id="78" dur="1000" fill="hold"/>
                                        <p:tgtEl>
                                          <p:spTgt spid="64"/>
                                        </p:tgtEl>
                                        <p:attrNameLst>
                                          <p:attrName>style.rotation</p:attrName>
                                        </p:attrNameLst>
                                      </p:cBhvr>
                                      <p:tavLst>
                                        <p:tav tm="0">
                                          <p:val>
                                            <p:fltVal val="90"/>
                                          </p:val>
                                        </p:tav>
                                        <p:tav tm="100000">
                                          <p:val>
                                            <p:fltVal val="0"/>
                                          </p:val>
                                        </p:tav>
                                      </p:tavLst>
                                    </p:anim>
                                    <p:animEffect transition="in" filter="fade">
                                      <p:cBhvr>
                                        <p:cTn id="79" dur="1000"/>
                                        <p:tgtEl>
                                          <p:spTgt spid="64"/>
                                        </p:tgtEl>
                                      </p:cBhvr>
                                    </p:animEffect>
                                  </p:childTnLst>
                                </p:cTn>
                              </p:par>
                              <p:par>
                                <p:cTn id="80" presetID="31" presetClass="entr" presetSubtype="0" fill="hold" grpId="0" nodeType="withEffect">
                                  <p:stCondLst>
                                    <p:cond delay="0"/>
                                  </p:stCondLst>
                                  <p:childTnLst>
                                    <p:set>
                                      <p:cBhvr>
                                        <p:cTn id="81" dur="1" fill="hold">
                                          <p:stCondLst>
                                            <p:cond delay="0"/>
                                          </p:stCondLst>
                                        </p:cTn>
                                        <p:tgtEl>
                                          <p:spTgt spid="66"/>
                                        </p:tgtEl>
                                        <p:attrNameLst>
                                          <p:attrName>style.visibility</p:attrName>
                                        </p:attrNameLst>
                                      </p:cBhvr>
                                      <p:to>
                                        <p:strVal val="visible"/>
                                      </p:to>
                                    </p:set>
                                    <p:anim calcmode="lin" valueType="num">
                                      <p:cBhvr>
                                        <p:cTn id="82" dur="1000" fill="hold"/>
                                        <p:tgtEl>
                                          <p:spTgt spid="66"/>
                                        </p:tgtEl>
                                        <p:attrNameLst>
                                          <p:attrName>ppt_w</p:attrName>
                                        </p:attrNameLst>
                                      </p:cBhvr>
                                      <p:tavLst>
                                        <p:tav tm="0">
                                          <p:val>
                                            <p:fltVal val="0"/>
                                          </p:val>
                                        </p:tav>
                                        <p:tav tm="100000">
                                          <p:val>
                                            <p:strVal val="#ppt_w"/>
                                          </p:val>
                                        </p:tav>
                                      </p:tavLst>
                                    </p:anim>
                                    <p:anim calcmode="lin" valueType="num">
                                      <p:cBhvr>
                                        <p:cTn id="83" dur="1000" fill="hold"/>
                                        <p:tgtEl>
                                          <p:spTgt spid="66"/>
                                        </p:tgtEl>
                                        <p:attrNameLst>
                                          <p:attrName>ppt_h</p:attrName>
                                        </p:attrNameLst>
                                      </p:cBhvr>
                                      <p:tavLst>
                                        <p:tav tm="0">
                                          <p:val>
                                            <p:fltVal val="0"/>
                                          </p:val>
                                        </p:tav>
                                        <p:tav tm="100000">
                                          <p:val>
                                            <p:strVal val="#ppt_h"/>
                                          </p:val>
                                        </p:tav>
                                      </p:tavLst>
                                    </p:anim>
                                    <p:anim calcmode="lin" valueType="num">
                                      <p:cBhvr>
                                        <p:cTn id="84" dur="1000" fill="hold"/>
                                        <p:tgtEl>
                                          <p:spTgt spid="66"/>
                                        </p:tgtEl>
                                        <p:attrNameLst>
                                          <p:attrName>style.rotation</p:attrName>
                                        </p:attrNameLst>
                                      </p:cBhvr>
                                      <p:tavLst>
                                        <p:tav tm="0">
                                          <p:val>
                                            <p:fltVal val="90"/>
                                          </p:val>
                                        </p:tav>
                                        <p:tav tm="100000">
                                          <p:val>
                                            <p:fltVal val="0"/>
                                          </p:val>
                                        </p:tav>
                                      </p:tavLst>
                                    </p:anim>
                                    <p:animEffect transition="in" filter="fade">
                                      <p:cBhvr>
                                        <p:cTn id="85" dur="1000"/>
                                        <p:tgtEl>
                                          <p:spTgt spid="66"/>
                                        </p:tgtEl>
                                      </p:cBhvr>
                                    </p:animEffect>
                                  </p:childTnLst>
                                </p:cTn>
                              </p:par>
                              <p:par>
                                <p:cTn id="86" presetID="31" presetClass="entr" presetSubtype="0" fill="hold" grpId="0" nodeType="withEffect">
                                  <p:stCondLst>
                                    <p:cond delay="0"/>
                                  </p:stCondLst>
                                  <p:childTnLst>
                                    <p:set>
                                      <p:cBhvr>
                                        <p:cTn id="87" dur="1" fill="hold">
                                          <p:stCondLst>
                                            <p:cond delay="0"/>
                                          </p:stCondLst>
                                        </p:cTn>
                                        <p:tgtEl>
                                          <p:spTgt spid="78"/>
                                        </p:tgtEl>
                                        <p:attrNameLst>
                                          <p:attrName>style.visibility</p:attrName>
                                        </p:attrNameLst>
                                      </p:cBhvr>
                                      <p:to>
                                        <p:strVal val="visible"/>
                                      </p:to>
                                    </p:set>
                                    <p:anim calcmode="lin" valueType="num">
                                      <p:cBhvr>
                                        <p:cTn id="88" dur="1000" fill="hold"/>
                                        <p:tgtEl>
                                          <p:spTgt spid="78"/>
                                        </p:tgtEl>
                                        <p:attrNameLst>
                                          <p:attrName>ppt_w</p:attrName>
                                        </p:attrNameLst>
                                      </p:cBhvr>
                                      <p:tavLst>
                                        <p:tav tm="0">
                                          <p:val>
                                            <p:fltVal val="0"/>
                                          </p:val>
                                        </p:tav>
                                        <p:tav tm="100000">
                                          <p:val>
                                            <p:strVal val="#ppt_w"/>
                                          </p:val>
                                        </p:tav>
                                      </p:tavLst>
                                    </p:anim>
                                    <p:anim calcmode="lin" valueType="num">
                                      <p:cBhvr>
                                        <p:cTn id="89" dur="1000" fill="hold"/>
                                        <p:tgtEl>
                                          <p:spTgt spid="78"/>
                                        </p:tgtEl>
                                        <p:attrNameLst>
                                          <p:attrName>ppt_h</p:attrName>
                                        </p:attrNameLst>
                                      </p:cBhvr>
                                      <p:tavLst>
                                        <p:tav tm="0">
                                          <p:val>
                                            <p:fltVal val="0"/>
                                          </p:val>
                                        </p:tav>
                                        <p:tav tm="100000">
                                          <p:val>
                                            <p:strVal val="#ppt_h"/>
                                          </p:val>
                                        </p:tav>
                                      </p:tavLst>
                                    </p:anim>
                                    <p:anim calcmode="lin" valueType="num">
                                      <p:cBhvr>
                                        <p:cTn id="90" dur="1000" fill="hold"/>
                                        <p:tgtEl>
                                          <p:spTgt spid="78"/>
                                        </p:tgtEl>
                                        <p:attrNameLst>
                                          <p:attrName>style.rotation</p:attrName>
                                        </p:attrNameLst>
                                      </p:cBhvr>
                                      <p:tavLst>
                                        <p:tav tm="0">
                                          <p:val>
                                            <p:fltVal val="90"/>
                                          </p:val>
                                        </p:tav>
                                        <p:tav tm="100000">
                                          <p:val>
                                            <p:fltVal val="0"/>
                                          </p:val>
                                        </p:tav>
                                      </p:tavLst>
                                    </p:anim>
                                    <p:animEffect transition="in" filter="fade">
                                      <p:cBhvr>
                                        <p:cTn id="91" dur="1000"/>
                                        <p:tgtEl>
                                          <p:spTgt spid="78"/>
                                        </p:tgtEl>
                                      </p:cBhvr>
                                    </p:animEffect>
                                  </p:childTnLst>
                                </p:cTn>
                              </p:par>
                              <p:par>
                                <p:cTn id="92" presetID="31" presetClass="entr" presetSubtype="0" fill="hold" grpId="0" nodeType="withEffect">
                                  <p:stCondLst>
                                    <p:cond delay="0"/>
                                  </p:stCondLst>
                                  <p:childTnLst>
                                    <p:set>
                                      <p:cBhvr>
                                        <p:cTn id="93" dur="1" fill="hold">
                                          <p:stCondLst>
                                            <p:cond delay="0"/>
                                          </p:stCondLst>
                                        </p:cTn>
                                        <p:tgtEl>
                                          <p:spTgt spid="79"/>
                                        </p:tgtEl>
                                        <p:attrNameLst>
                                          <p:attrName>style.visibility</p:attrName>
                                        </p:attrNameLst>
                                      </p:cBhvr>
                                      <p:to>
                                        <p:strVal val="visible"/>
                                      </p:to>
                                    </p:set>
                                    <p:anim calcmode="lin" valueType="num">
                                      <p:cBhvr>
                                        <p:cTn id="94" dur="1000" fill="hold"/>
                                        <p:tgtEl>
                                          <p:spTgt spid="79"/>
                                        </p:tgtEl>
                                        <p:attrNameLst>
                                          <p:attrName>ppt_w</p:attrName>
                                        </p:attrNameLst>
                                      </p:cBhvr>
                                      <p:tavLst>
                                        <p:tav tm="0">
                                          <p:val>
                                            <p:fltVal val="0"/>
                                          </p:val>
                                        </p:tav>
                                        <p:tav tm="100000">
                                          <p:val>
                                            <p:strVal val="#ppt_w"/>
                                          </p:val>
                                        </p:tav>
                                      </p:tavLst>
                                    </p:anim>
                                    <p:anim calcmode="lin" valueType="num">
                                      <p:cBhvr>
                                        <p:cTn id="95" dur="1000" fill="hold"/>
                                        <p:tgtEl>
                                          <p:spTgt spid="79"/>
                                        </p:tgtEl>
                                        <p:attrNameLst>
                                          <p:attrName>ppt_h</p:attrName>
                                        </p:attrNameLst>
                                      </p:cBhvr>
                                      <p:tavLst>
                                        <p:tav tm="0">
                                          <p:val>
                                            <p:fltVal val="0"/>
                                          </p:val>
                                        </p:tav>
                                        <p:tav tm="100000">
                                          <p:val>
                                            <p:strVal val="#ppt_h"/>
                                          </p:val>
                                        </p:tav>
                                      </p:tavLst>
                                    </p:anim>
                                    <p:anim calcmode="lin" valueType="num">
                                      <p:cBhvr>
                                        <p:cTn id="96" dur="1000" fill="hold"/>
                                        <p:tgtEl>
                                          <p:spTgt spid="79"/>
                                        </p:tgtEl>
                                        <p:attrNameLst>
                                          <p:attrName>style.rotation</p:attrName>
                                        </p:attrNameLst>
                                      </p:cBhvr>
                                      <p:tavLst>
                                        <p:tav tm="0">
                                          <p:val>
                                            <p:fltVal val="90"/>
                                          </p:val>
                                        </p:tav>
                                        <p:tav tm="100000">
                                          <p:val>
                                            <p:fltVal val="0"/>
                                          </p:val>
                                        </p:tav>
                                      </p:tavLst>
                                    </p:anim>
                                    <p:animEffect transition="in" filter="fade">
                                      <p:cBhvr>
                                        <p:cTn id="97" dur="1000"/>
                                        <p:tgtEl>
                                          <p:spTgt spid="79"/>
                                        </p:tgtEl>
                                      </p:cBhvr>
                                    </p:animEffect>
                                  </p:childTnLst>
                                </p:cTn>
                              </p:par>
                              <p:par>
                                <p:cTn id="98" presetID="31" presetClass="entr" presetSubtype="0" fill="hold" grpId="0" nodeType="withEffect">
                                  <p:stCondLst>
                                    <p:cond delay="0"/>
                                  </p:stCondLst>
                                  <p:childTnLst>
                                    <p:set>
                                      <p:cBhvr>
                                        <p:cTn id="99" dur="1" fill="hold">
                                          <p:stCondLst>
                                            <p:cond delay="0"/>
                                          </p:stCondLst>
                                        </p:cTn>
                                        <p:tgtEl>
                                          <p:spTgt spid="73"/>
                                        </p:tgtEl>
                                        <p:attrNameLst>
                                          <p:attrName>style.visibility</p:attrName>
                                        </p:attrNameLst>
                                      </p:cBhvr>
                                      <p:to>
                                        <p:strVal val="visible"/>
                                      </p:to>
                                    </p:set>
                                    <p:anim calcmode="lin" valueType="num">
                                      <p:cBhvr>
                                        <p:cTn id="100" dur="1000" fill="hold"/>
                                        <p:tgtEl>
                                          <p:spTgt spid="73"/>
                                        </p:tgtEl>
                                        <p:attrNameLst>
                                          <p:attrName>ppt_w</p:attrName>
                                        </p:attrNameLst>
                                      </p:cBhvr>
                                      <p:tavLst>
                                        <p:tav tm="0">
                                          <p:val>
                                            <p:fltVal val="0"/>
                                          </p:val>
                                        </p:tav>
                                        <p:tav tm="100000">
                                          <p:val>
                                            <p:strVal val="#ppt_w"/>
                                          </p:val>
                                        </p:tav>
                                      </p:tavLst>
                                    </p:anim>
                                    <p:anim calcmode="lin" valueType="num">
                                      <p:cBhvr>
                                        <p:cTn id="101" dur="1000" fill="hold"/>
                                        <p:tgtEl>
                                          <p:spTgt spid="73"/>
                                        </p:tgtEl>
                                        <p:attrNameLst>
                                          <p:attrName>ppt_h</p:attrName>
                                        </p:attrNameLst>
                                      </p:cBhvr>
                                      <p:tavLst>
                                        <p:tav tm="0">
                                          <p:val>
                                            <p:fltVal val="0"/>
                                          </p:val>
                                        </p:tav>
                                        <p:tav tm="100000">
                                          <p:val>
                                            <p:strVal val="#ppt_h"/>
                                          </p:val>
                                        </p:tav>
                                      </p:tavLst>
                                    </p:anim>
                                    <p:anim calcmode="lin" valueType="num">
                                      <p:cBhvr>
                                        <p:cTn id="102" dur="1000" fill="hold"/>
                                        <p:tgtEl>
                                          <p:spTgt spid="73"/>
                                        </p:tgtEl>
                                        <p:attrNameLst>
                                          <p:attrName>style.rotation</p:attrName>
                                        </p:attrNameLst>
                                      </p:cBhvr>
                                      <p:tavLst>
                                        <p:tav tm="0">
                                          <p:val>
                                            <p:fltVal val="90"/>
                                          </p:val>
                                        </p:tav>
                                        <p:tav tm="100000">
                                          <p:val>
                                            <p:fltVal val="0"/>
                                          </p:val>
                                        </p:tav>
                                      </p:tavLst>
                                    </p:anim>
                                    <p:animEffect transition="in" filter="fade">
                                      <p:cBhvr>
                                        <p:cTn id="103" dur="1000"/>
                                        <p:tgtEl>
                                          <p:spTgt spid="73"/>
                                        </p:tgtEl>
                                      </p:cBhvr>
                                    </p:animEffect>
                                  </p:childTnLst>
                                </p:cTn>
                              </p:par>
                              <p:par>
                                <p:cTn id="104" presetID="31" presetClass="entr" presetSubtype="0" fill="hold" grpId="0" nodeType="withEffect">
                                  <p:stCondLst>
                                    <p:cond delay="0"/>
                                  </p:stCondLst>
                                  <p:childTnLst>
                                    <p:set>
                                      <p:cBhvr>
                                        <p:cTn id="105" dur="1" fill="hold">
                                          <p:stCondLst>
                                            <p:cond delay="0"/>
                                          </p:stCondLst>
                                        </p:cTn>
                                        <p:tgtEl>
                                          <p:spTgt spid="75"/>
                                        </p:tgtEl>
                                        <p:attrNameLst>
                                          <p:attrName>style.visibility</p:attrName>
                                        </p:attrNameLst>
                                      </p:cBhvr>
                                      <p:to>
                                        <p:strVal val="visible"/>
                                      </p:to>
                                    </p:set>
                                    <p:anim calcmode="lin" valueType="num">
                                      <p:cBhvr>
                                        <p:cTn id="106" dur="1000" fill="hold"/>
                                        <p:tgtEl>
                                          <p:spTgt spid="75"/>
                                        </p:tgtEl>
                                        <p:attrNameLst>
                                          <p:attrName>ppt_w</p:attrName>
                                        </p:attrNameLst>
                                      </p:cBhvr>
                                      <p:tavLst>
                                        <p:tav tm="0">
                                          <p:val>
                                            <p:fltVal val="0"/>
                                          </p:val>
                                        </p:tav>
                                        <p:tav tm="100000">
                                          <p:val>
                                            <p:strVal val="#ppt_w"/>
                                          </p:val>
                                        </p:tav>
                                      </p:tavLst>
                                    </p:anim>
                                    <p:anim calcmode="lin" valueType="num">
                                      <p:cBhvr>
                                        <p:cTn id="107" dur="1000" fill="hold"/>
                                        <p:tgtEl>
                                          <p:spTgt spid="75"/>
                                        </p:tgtEl>
                                        <p:attrNameLst>
                                          <p:attrName>ppt_h</p:attrName>
                                        </p:attrNameLst>
                                      </p:cBhvr>
                                      <p:tavLst>
                                        <p:tav tm="0">
                                          <p:val>
                                            <p:fltVal val="0"/>
                                          </p:val>
                                        </p:tav>
                                        <p:tav tm="100000">
                                          <p:val>
                                            <p:strVal val="#ppt_h"/>
                                          </p:val>
                                        </p:tav>
                                      </p:tavLst>
                                    </p:anim>
                                    <p:anim calcmode="lin" valueType="num">
                                      <p:cBhvr>
                                        <p:cTn id="108" dur="1000" fill="hold"/>
                                        <p:tgtEl>
                                          <p:spTgt spid="75"/>
                                        </p:tgtEl>
                                        <p:attrNameLst>
                                          <p:attrName>style.rotation</p:attrName>
                                        </p:attrNameLst>
                                      </p:cBhvr>
                                      <p:tavLst>
                                        <p:tav tm="0">
                                          <p:val>
                                            <p:fltVal val="90"/>
                                          </p:val>
                                        </p:tav>
                                        <p:tav tm="100000">
                                          <p:val>
                                            <p:fltVal val="0"/>
                                          </p:val>
                                        </p:tav>
                                      </p:tavLst>
                                    </p:anim>
                                    <p:animEffect transition="in" filter="fade">
                                      <p:cBhvr>
                                        <p:cTn id="109" dur="1000"/>
                                        <p:tgtEl>
                                          <p:spTgt spid="75"/>
                                        </p:tgtEl>
                                      </p:cBhvr>
                                    </p:animEffect>
                                  </p:childTnLst>
                                </p:cTn>
                              </p:par>
                              <p:par>
                                <p:cTn id="110" presetID="31" presetClass="entr" presetSubtype="0" fill="hold" grpId="0" nodeType="withEffect">
                                  <p:stCondLst>
                                    <p:cond delay="0"/>
                                  </p:stCondLst>
                                  <p:childTnLst>
                                    <p:set>
                                      <p:cBhvr>
                                        <p:cTn id="111" dur="1" fill="hold">
                                          <p:stCondLst>
                                            <p:cond delay="0"/>
                                          </p:stCondLst>
                                        </p:cTn>
                                        <p:tgtEl>
                                          <p:spTgt spid="76"/>
                                        </p:tgtEl>
                                        <p:attrNameLst>
                                          <p:attrName>style.visibility</p:attrName>
                                        </p:attrNameLst>
                                      </p:cBhvr>
                                      <p:to>
                                        <p:strVal val="visible"/>
                                      </p:to>
                                    </p:set>
                                    <p:anim calcmode="lin" valueType="num">
                                      <p:cBhvr>
                                        <p:cTn id="112" dur="1000" fill="hold"/>
                                        <p:tgtEl>
                                          <p:spTgt spid="76"/>
                                        </p:tgtEl>
                                        <p:attrNameLst>
                                          <p:attrName>ppt_w</p:attrName>
                                        </p:attrNameLst>
                                      </p:cBhvr>
                                      <p:tavLst>
                                        <p:tav tm="0">
                                          <p:val>
                                            <p:fltVal val="0"/>
                                          </p:val>
                                        </p:tav>
                                        <p:tav tm="100000">
                                          <p:val>
                                            <p:strVal val="#ppt_w"/>
                                          </p:val>
                                        </p:tav>
                                      </p:tavLst>
                                    </p:anim>
                                    <p:anim calcmode="lin" valueType="num">
                                      <p:cBhvr>
                                        <p:cTn id="113" dur="1000" fill="hold"/>
                                        <p:tgtEl>
                                          <p:spTgt spid="76"/>
                                        </p:tgtEl>
                                        <p:attrNameLst>
                                          <p:attrName>ppt_h</p:attrName>
                                        </p:attrNameLst>
                                      </p:cBhvr>
                                      <p:tavLst>
                                        <p:tav tm="0">
                                          <p:val>
                                            <p:fltVal val="0"/>
                                          </p:val>
                                        </p:tav>
                                        <p:tav tm="100000">
                                          <p:val>
                                            <p:strVal val="#ppt_h"/>
                                          </p:val>
                                        </p:tav>
                                      </p:tavLst>
                                    </p:anim>
                                    <p:anim calcmode="lin" valueType="num">
                                      <p:cBhvr>
                                        <p:cTn id="114" dur="1000" fill="hold"/>
                                        <p:tgtEl>
                                          <p:spTgt spid="76"/>
                                        </p:tgtEl>
                                        <p:attrNameLst>
                                          <p:attrName>style.rotation</p:attrName>
                                        </p:attrNameLst>
                                      </p:cBhvr>
                                      <p:tavLst>
                                        <p:tav tm="0">
                                          <p:val>
                                            <p:fltVal val="90"/>
                                          </p:val>
                                        </p:tav>
                                        <p:tav tm="100000">
                                          <p:val>
                                            <p:fltVal val="0"/>
                                          </p:val>
                                        </p:tav>
                                      </p:tavLst>
                                    </p:anim>
                                    <p:animEffect transition="in" filter="fade">
                                      <p:cBhvr>
                                        <p:cTn id="115" dur="1000"/>
                                        <p:tgtEl>
                                          <p:spTgt spid="76"/>
                                        </p:tgtEl>
                                      </p:cBhvr>
                                    </p:animEffect>
                                  </p:childTnLst>
                                </p:cTn>
                              </p:par>
                              <p:par>
                                <p:cTn id="116" presetID="31" presetClass="entr" presetSubtype="0" fill="hold" grpId="0" nodeType="withEffect">
                                  <p:stCondLst>
                                    <p:cond delay="0"/>
                                  </p:stCondLst>
                                  <p:childTnLst>
                                    <p:set>
                                      <p:cBhvr>
                                        <p:cTn id="117" dur="1" fill="hold">
                                          <p:stCondLst>
                                            <p:cond delay="0"/>
                                          </p:stCondLst>
                                        </p:cTn>
                                        <p:tgtEl>
                                          <p:spTgt spid="77"/>
                                        </p:tgtEl>
                                        <p:attrNameLst>
                                          <p:attrName>style.visibility</p:attrName>
                                        </p:attrNameLst>
                                      </p:cBhvr>
                                      <p:to>
                                        <p:strVal val="visible"/>
                                      </p:to>
                                    </p:set>
                                    <p:anim calcmode="lin" valueType="num">
                                      <p:cBhvr>
                                        <p:cTn id="118" dur="1000" fill="hold"/>
                                        <p:tgtEl>
                                          <p:spTgt spid="77"/>
                                        </p:tgtEl>
                                        <p:attrNameLst>
                                          <p:attrName>ppt_w</p:attrName>
                                        </p:attrNameLst>
                                      </p:cBhvr>
                                      <p:tavLst>
                                        <p:tav tm="0">
                                          <p:val>
                                            <p:fltVal val="0"/>
                                          </p:val>
                                        </p:tav>
                                        <p:tav tm="100000">
                                          <p:val>
                                            <p:strVal val="#ppt_w"/>
                                          </p:val>
                                        </p:tav>
                                      </p:tavLst>
                                    </p:anim>
                                    <p:anim calcmode="lin" valueType="num">
                                      <p:cBhvr>
                                        <p:cTn id="119" dur="1000" fill="hold"/>
                                        <p:tgtEl>
                                          <p:spTgt spid="77"/>
                                        </p:tgtEl>
                                        <p:attrNameLst>
                                          <p:attrName>ppt_h</p:attrName>
                                        </p:attrNameLst>
                                      </p:cBhvr>
                                      <p:tavLst>
                                        <p:tav tm="0">
                                          <p:val>
                                            <p:fltVal val="0"/>
                                          </p:val>
                                        </p:tav>
                                        <p:tav tm="100000">
                                          <p:val>
                                            <p:strVal val="#ppt_h"/>
                                          </p:val>
                                        </p:tav>
                                      </p:tavLst>
                                    </p:anim>
                                    <p:anim calcmode="lin" valueType="num">
                                      <p:cBhvr>
                                        <p:cTn id="120" dur="1000" fill="hold"/>
                                        <p:tgtEl>
                                          <p:spTgt spid="77"/>
                                        </p:tgtEl>
                                        <p:attrNameLst>
                                          <p:attrName>style.rotation</p:attrName>
                                        </p:attrNameLst>
                                      </p:cBhvr>
                                      <p:tavLst>
                                        <p:tav tm="0">
                                          <p:val>
                                            <p:fltVal val="90"/>
                                          </p:val>
                                        </p:tav>
                                        <p:tav tm="100000">
                                          <p:val>
                                            <p:fltVal val="0"/>
                                          </p:val>
                                        </p:tav>
                                      </p:tavLst>
                                    </p:anim>
                                    <p:animEffect transition="in" filter="fade">
                                      <p:cBhvr>
                                        <p:cTn id="121" dur="1000"/>
                                        <p:tgtEl>
                                          <p:spTgt spid="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animBg="1"/>
      <p:bldP spid="57" grpId="0" animBg="1"/>
      <p:bldP spid="65" grpId="0" animBg="1"/>
      <p:bldP spid="80" grpId="0" bldLvl="0" autoUpdateAnimBg="0"/>
      <p:bldP spid="60" grpId="0"/>
      <p:bldP spid="61" grpId="0"/>
      <p:bldP spid="62" grpId="0"/>
      <p:bldP spid="63" grpId="0"/>
      <p:bldP spid="64" grpId="0"/>
      <p:bldP spid="66" grpId="0"/>
      <p:bldP spid="73" grpId="0"/>
      <p:bldP spid="75" grpId="0"/>
      <p:bldP spid="76" grpId="0"/>
      <p:bldP spid="77" grpId="0"/>
      <p:bldP spid="78" grpId="0"/>
      <p:bldP spid="7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矩形 57"/>
          <p:cNvSpPr/>
          <p:nvPr/>
        </p:nvSpPr>
        <p:spPr>
          <a:xfrm>
            <a:off x="3396106" y="-2763"/>
            <a:ext cx="6294992" cy="791651"/>
          </a:xfrm>
          <a:custGeom>
            <a:avLst/>
            <a:gdLst>
              <a:gd name="connsiteX0" fmla="*/ 0 w 4078950"/>
              <a:gd name="connsiteY0" fmla="*/ 0 h 448751"/>
              <a:gd name="connsiteX1" fmla="*/ 4078950 w 4078950"/>
              <a:gd name="connsiteY1" fmla="*/ 0 h 448751"/>
              <a:gd name="connsiteX2" fmla="*/ 4078950 w 4078950"/>
              <a:gd name="connsiteY2" fmla="*/ 448751 h 448751"/>
              <a:gd name="connsiteX3" fmla="*/ 0 w 4078950"/>
              <a:gd name="connsiteY3" fmla="*/ 448751 h 448751"/>
              <a:gd name="connsiteX4" fmla="*/ 0 w 4078950"/>
              <a:gd name="connsiteY4" fmla="*/ 0 h 448751"/>
              <a:gd name="connsiteX0" fmla="*/ 0 w 4078950"/>
              <a:gd name="connsiteY0" fmla="*/ 330200 h 778951"/>
              <a:gd name="connsiteX1" fmla="*/ 2631150 w 4078950"/>
              <a:gd name="connsiteY1" fmla="*/ 0 h 778951"/>
              <a:gd name="connsiteX2" fmla="*/ 4078950 w 4078950"/>
              <a:gd name="connsiteY2" fmla="*/ 778951 h 778951"/>
              <a:gd name="connsiteX3" fmla="*/ 0 w 4078950"/>
              <a:gd name="connsiteY3" fmla="*/ 778951 h 778951"/>
              <a:gd name="connsiteX4" fmla="*/ 0 w 4078950"/>
              <a:gd name="connsiteY4" fmla="*/ 330200 h 778951"/>
              <a:gd name="connsiteX0" fmla="*/ 0 w 2631150"/>
              <a:gd name="connsiteY0" fmla="*/ 330200 h 778951"/>
              <a:gd name="connsiteX1" fmla="*/ 2631150 w 2631150"/>
              <a:gd name="connsiteY1" fmla="*/ 0 h 778951"/>
              <a:gd name="connsiteX2" fmla="*/ 2351750 w 2631150"/>
              <a:gd name="connsiteY2" fmla="*/ 258251 h 778951"/>
              <a:gd name="connsiteX3" fmla="*/ 0 w 2631150"/>
              <a:gd name="connsiteY3" fmla="*/ 778951 h 778951"/>
              <a:gd name="connsiteX4" fmla="*/ 0 w 2631150"/>
              <a:gd name="connsiteY4" fmla="*/ 330200 h 778951"/>
              <a:gd name="connsiteX0" fmla="*/ 0 w 2631150"/>
              <a:gd name="connsiteY0" fmla="*/ 330200 h 778951"/>
              <a:gd name="connsiteX1" fmla="*/ 2631150 w 2631150"/>
              <a:gd name="connsiteY1" fmla="*/ 0 h 778951"/>
              <a:gd name="connsiteX2" fmla="*/ 0 w 2631150"/>
              <a:gd name="connsiteY2" fmla="*/ 778951 h 778951"/>
              <a:gd name="connsiteX3" fmla="*/ 0 w 2631150"/>
              <a:gd name="connsiteY3" fmla="*/ 330200 h 778951"/>
              <a:gd name="connsiteX0" fmla="*/ 0 w 1132550"/>
              <a:gd name="connsiteY0" fmla="*/ 355600 h 804351"/>
              <a:gd name="connsiteX1" fmla="*/ 1132550 w 1132550"/>
              <a:gd name="connsiteY1" fmla="*/ 0 h 804351"/>
              <a:gd name="connsiteX2" fmla="*/ 0 w 1132550"/>
              <a:gd name="connsiteY2" fmla="*/ 804351 h 804351"/>
              <a:gd name="connsiteX3" fmla="*/ 0 w 1132550"/>
              <a:gd name="connsiteY3" fmla="*/ 355600 h 804351"/>
              <a:gd name="connsiteX0" fmla="*/ 0 w 1627850"/>
              <a:gd name="connsiteY0" fmla="*/ 228600 h 677351"/>
              <a:gd name="connsiteX1" fmla="*/ 1627850 w 1627850"/>
              <a:gd name="connsiteY1" fmla="*/ 0 h 677351"/>
              <a:gd name="connsiteX2" fmla="*/ 0 w 1627850"/>
              <a:gd name="connsiteY2" fmla="*/ 677351 h 677351"/>
              <a:gd name="connsiteX3" fmla="*/ 0 w 1627850"/>
              <a:gd name="connsiteY3" fmla="*/ 228600 h 677351"/>
              <a:gd name="connsiteX0" fmla="*/ 0 w 6415750"/>
              <a:gd name="connsiteY0" fmla="*/ 304800 h 753551"/>
              <a:gd name="connsiteX1" fmla="*/ 6415750 w 6415750"/>
              <a:gd name="connsiteY1" fmla="*/ 0 h 753551"/>
              <a:gd name="connsiteX2" fmla="*/ 0 w 6415750"/>
              <a:gd name="connsiteY2" fmla="*/ 753551 h 753551"/>
              <a:gd name="connsiteX3" fmla="*/ 0 w 6415750"/>
              <a:gd name="connsiteY3" fmla="*/ 304800 h 753551"/>
              <a:gd name="connsiteX0" fmla="*/ 0 w 6314150"/>
              <a:gd name="connsiteY0" fmla="*/ 342900 h 791651"/>
              <a:gd name="connsiteX1" fmla="*/ 6314150 w 6314150"/>
              <a:gd name="connsiteY1" fmla="*/ 0 h 791651"/>
              <a:gd name="connsiteX2" fmla="*/ 0 w 6314150"/>
              <a:gd name="connsiteY2" fmla="*/ 791651 h 791651"/>
              <a:gd name="connsiteX3" fmla="*/ 0 w 6314150"/>
              <a:gd name="connsiteY3" fmla="*/ 342900 h 791651"/>
            </a:gdLst>
            <a:ahLst/>
            <a:cxnLst>
              <a:cxn ang="0">
                <a:pos x="connsiteX0" y="connsiteY0"/>
              </a:cxn>
              <a:cxn ang="0">
                <a:pos x="connsiteX1" y="connsiteY1"/>
              </a:cxn>
              <a:cxn ang="0">
                <a:pos x="connsiteX2" y="connsiteY2"/>
              </a:cxn>
              <a:cxn ang="0">
                <a:pos x="connsiteX3" y="connsiteY3"/>
              </a:cxn>
            </a:cxnLst>
            <a:rect l="l" t="t" r="r" b="b"/>
            <a:pathLst>
              <a:path w="6314150" h="791651">
                <a:moveTo>
                  <a:pt x="0" y="342900"/>
                </a:moveTo>
                <a:lnTo>
                  <a:pt x="6314150" y="0"/>
                </a:lnTo>
                <a:lnTo>
                  <a:pt x="0" y="791651"/>
                </a:lnTo>
                <a:lnTo>
                  <a:pt x="0" y="342900"/>
                </a:lnTo>
                <a:close/>
              </a:path>
            </a:pathLst>
          </a:cu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sp>
        <p:nvSpPr>
          <p:cNvPr id="57" name="矩形 56"/>
          <p:cNvSpPr/>
          <p:nvPr/>
        </p:nvSpPr>
        <p:spPr>
          <a:xfrm>
            <a:off x="0" y="207231"/>
            <a:ext cx="4078950" cy="448751"/>
          </a:xfrm>
          <a:prstGeom prst="rect">
            <a:avLst/>
          </a:prstGeom>
          <a:solidFill>
            <a:srgbClr val="D60093"/>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sp>
        <p:nvSpPr>
          <p:cNvPr id="65" name="直角三角形 64"/>
          <p:cNvSpPr/>
          <p:nvPr/>
        </p:nvSpPr>
        <p:spPr>
          <a:xfrm flipV="1">
            <a:off x="3396106" y="651509"/>
            <a:ext cx="682844" cy="137160"/>
          </a:xfrm>
          <a:prstGeom prst="rtTriangl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grpSp>
        <p:nvGrpSpPr>
          <p:cNvPr id="67" name="组合 66"/>
          <p:cNvGrpSpPr/>
          <p:nvPr/>
        </p:nvGrpSpPr>
        <p:grpSpPr>
          <a:xfrm flipH="1">
            <a:off x="8587951" y="212165"/>
            <a:ext cx="990052" cy="766369"/>
            <a:chOff x="0" y="0"/>
            <a:chExt cx="1865117" cy="1555038"/>
          </a:xfrm>
        </p:grpSpPr>
        <p:sp>
          <p:nvSpPr>
            <p:cNvPr id="68" name="矩形 67"/>
            <p:cNvSpPr/>
            <p:nvPr/>
          </p:nvSpPr>
          <p:spPr>
            <a:xfrm>
              <a:off x="0" y="0"/>
              <a:ext cx="919018" cy="907613"/>
            </a:xfrm>
            <a:prstGeom prst="rect">
              <a:avLst/>
            </a:prstGeom>
            <a:solidFill>
              <a:schemeClr val="bg2">
                <a:lumMod val="75000"/>
                <a:alpha val="5882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sp>
          <p:nvSpPr>
            <p:cNvPr id="69" name="矩形 68"/>
            <p:cNvSpPr/>
            <p:nvPr/>
          </p:nvSpPr>
          <p:spPr>
            <a:xfrm>
              <a:off x="1054437" y="106183"/>
              <a:ext cx="486093" cy="480060"/>
            </a:xfrm>
            <a:prstGeom prst="rect">
              <a:avLst/>
            </a:prstGeom>
            <a:solidFill>
              <a:srgbClr val="5FE8D6">
                <a:alpha val="6588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sp>
          <p:nvSpPr>
            <p:cNvPr id="70" name="矩形 69"/>
            <p:cNvSpPr/>
            <p:nvPr/>
          </p:nvSpPr>
          <p:spPr>
            <a:xfrm>
              <a:off x="86522" y="1004334"/>
              <a:ext cx="297951" cy="294253"/>
            </a:xfrm>
            <a:prstGeom prst="rect">
              <a:avLst/>
            </a:prstGeom>
            <a:solidFill>
              <a:srgbClr val="FF9F9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sp>
          <p:nvSpPr>
            <p:cNvPr id="71" name="矩形 70"/>
            <p:cNvSpPr/>
            <p:nvPr/>
          </p:nvSpPr>
          <p:spPr>
            <a:xfrm>
              <a:off x="391245" y="1368218"/>
              <a:ext cx="189168" cy="186820"/>
            </a:xfrm>
            <a:prstGeom prst="rect">
              <a:avLst/>
            </a:prstGeom>
            <a:solidFill>
              <a:srgbClr val="9DDFBE">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sp>
          <p:nvSpPr>
            <p:cNvPr id="72" name="矩形 71"/>
            <p:cNvSpPr/>
            <p:nvPr/>
          </p:nvSpPr>
          <p:spPr>
            <a:xfrm>
              <a:off x="1675949" y="106183"/>
              <a:ext cx="189168" cy="186820"/>
            </a:xfrm>
            <a:prstGeom prst="rect">
              <a:avLst/>
            </a:prstGeom>
            <a:solidFill>
              <a:srgbClr val="FFFFC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sp>
          <p:nvSpPr>
            <p:cNvPr id="74" name="矩形 73"/>
            <p:cNvSpPr/>
            <p:nvPr/>
          </p:nvSpPr>
          <p:spPr>
            <a:xfrm>
              <a:off x="1051029" y="720793"/>
              <a:ext cx="189168" cy="186820"/>
            </a:xfrm>
            <a:prstGeom prst="rect">
              <a:avLst/>
            </a:prstGeom>
            <a:solidFill>
              <a:srgbClr val="FFFFC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grpSp>
      <p:sp>
        <p:nvSpPr>
          <p:cNvPr id="80" name="文本框 6"/>
          <p:cNvSpPr>
            <a:spLocks noChangeArrowheads="1"/>
          </p:cNvSpPr>
          <p:nvPr/>
        </p:nvSpPr>
        <p:spPr bwMode="auto">
          <a:xfrm>
            <a:off x="497584" y="273875"/>
            <a:ext cx="3295650" cy="315461"/>
          </a:xfrm>
          <a:prstGeom prst="rect">
            <a:avLst/>
          </a:prstGeom>
          <a:noFill/>
          <a:ln>
            <a:noFill/>
          </a:ln>
          <a:extLst/>
        </p:spPr>
        <p:txBody>
          <a:bodyPr lIns="68571" tIns="34285" rIns="68571" bIns="34285">
            <a:spAutoFit/>
          </a:bodyPr>
          <a:lstStyle/>
          <a:p>
            <a:pPr defTabSz="967801" fontAlgn="auto">
              <a:spcBef>
                <a:spcPts val="0"/>
              </a:spcBef>
              <a:spcAft>
                <a:spcPts val="0"/>
              </a:spcAft>
              <a:defRPr/>
            </a:pPr>
            <a:r>
              <a:rPr lang="en-US" altLang="zh-CN" sz="1600" b="1" dirty="0" smtClean="0">
                <a:solidFill>
                  <a:schemeClr val="bg1"/>
                </a:solidFill>
                <a:latin typeface="微软雅黑" pitchFamily="34" charset="-122"/>
                <a:ea typeface="微软雅黑" pitchFamily="34" charset="-122"/>
                <a:sym typeface="微软雅黑" pitchFamily="34" charset="-122"/>
              </a:rPr>
              <a:t>· </a:t>
            </a:r>
            <a:r>
              <a:rPr lang="zh-CN" altLang="en-US" sz="1600" b="1" dirty="0" smtClean="0">
                <a:solidFill>
                  <a:schemeClr val="bg1"/>
                </a:solidFill>
                <a:latin typeface="微软雅黑" pitchFamily="34" charset="-122"/>
                <a:ea typeface="微软雅黑" pitchFamily="34" charset="-122"/>
                <a:sym typeface="微软雅黑" pitchFamily="34" charset="-122"/>
              </a:rPr>
              <a:t>在此输入您的标题内容</a:t>
            </a:r>
            <a:endParaRPr lang="zh-CN" altLang="en-US" sz="1600" b="1" dirty="0">
              <a:solidFill>
                <a:schemeClr val="bg1"/>
              </a:solidFill>
              <a:latin typeface="微软雅黑" pitchFamily="34" charset="-122"/>
              <a:ea typeface="微软雅黑" pitchFamily="34" charset="-122"/>
              <a:sym typeface="微软雅黑" pitchFamily="34" charset="-122"/>
            </a:endParaRPr>
          </a:p>
        </p:txBody>
      </p:sp>
      <p:grpSp>
        <p:nvGrpSpPr>
          <p:cNvPr id="2" name="组合 1"/>
          <p:cNvGrpSpPr/>
          <p:nvPr/>
        </p:nvGrpSpPr>
        <p:grpSpPr>
          <a:xfrm>
            <a:off x="373357" y="1237655"/>
            <a:ext cx="5749563" cy="3785474"/>
            <a:chOff x="373357" y="1237655"/>
            <a:chExt cx="5749563" cy="3785474"/>
          </a:xfrm>
        </p:grpSpPr>
        <p:grpSp>
          <p:nvGrpSpPr>
            <p:cNvPr id="37" name="组合 51"/>
            <p:cNvGrpSpPr>
              <a:grpSpLocks/>
            </p:cNvGrpSpPr>
            <p:nvPr/>
          </p:nvGrpSpPr>
          <p:grpSpPr bwMode="auto">
            <a:xfrm>
              <a:off x="1506308" y="1237655"/>
              <a:ext cx="3317834" cy="1708964"/>
              <a:chOff x="0" y="0"/>
              <a:chExt cx="4160635" cy="2169210"/>
            </a:xfrm>
          </p:grpSpPr>
          <p:sp>
            <p:nvSpPr>
              <p:cNvPr id="38" name="直接连接符 50"/>
              <p:cNvSpPr>
                <a:spLocks noChangeShapeType="1"/>
              </p:cNvSpPr>
              <p:nvPr/>
            </p:nvSpPr>
            <p:spPr bwMode="auto">
              <a:xfrm>
                <a:off x="0" y="2169210"/>
                <a:ext cx="4160635" cy="1"/>
              </a:xfrm>
              <a:prstGeom prst="line">
                <a:avLst/>
              </a:prstGeom>
              <a:noFill/>
              <a:ln w="6350" cap="flat" cmpd="sng">
                <a:solidFill>
                  <a:srgbClr val="7F7F7F"/>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39" name="矩形 16"/>
              <p:cNvSpPr>
                <a:spLocks noChangeArrowheads="1"/>
              </p:cNvSpPr>
              <p:nvPr/>
            </p:nvSpPr>
            <p:spPr bwMode="auto">
              <a:xfrm>
                <a:off x="3459030" y="1953210"/>
                <a:ext cx="464024" cy="216000"/>
              </a:xfrm>
              <a:prstGeom prst="rect">
                <a:avLst/>
              </a:prstGeom>
              <a:solidFill>
                <a:srgbClr val="4BB0D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ndParaRPr>
              </a:p>
            </p:txBody>
          </p:sp>
          <p:sp>
            <p:nvSpPr>
              <p:cNvPr id="40" name="矩形 17"/>
              <p:cNvSpPr>
                <a:spLocks noChangeArrowheads="1"/>
              </p:cNvSpPr>
              <p:nvPr/>
            </p:nvSpPr>
            <p:spPr bwMode="auto">
              <a:xfrm>
                <a:off x="3459030" y="1629215"/>
                <a:ext cx="464024" cy="216000"/>
              </a:xfrm>
              <a:prstGeom prst="rect">
                <a:avLst/>
              </a:prstGeom>
              <a:solidFill>
                <a:srgbClr val="4BB0D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ndParaRPr>
              </a:p>
            </p:txBody>
          </p:sp>
          <p:sp>
            <p:nvSpPr>
              <p:cNvPr id="41" name="矩形 18"/>
              <p:cNvSpPr>
                <a:spLocks noChangeArrowheads="1"/>
              </p:cNvSpPr>
              <p:nvPr/>
            </p:nvSpPr>
            <p:spPr bwMode="auto">
              <a:xfrm>
                <a:off x="3459030" y="1305220"/>
                <a:ext cx="464024" cy="216000"/>
              </a:xfrm>
              <a:prstGeom prst="rect">
                <a:avLst/>
              </a:prstGeom>
              <a:solidFill>
                <a:srgbClr val="4BB0D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ndParaRPr>
              </a:p>
            </p:txBody>
          </p:sp>
          <p:sp>
            <p:nvSpPr>
              <p:cNvPr id="42" name="矩形 19"/>
              <p:cNvSpPr>
                <a:spLocks noChangeArrowheads="1"/>
              </p:cNvSpPr>
              <p:nvPr/>
            </p:nvSpPr>
            <p:spPr bwMode="auto">
              <a:xfrm>
                <a:off x="3459030" y="981226"/>
                <a:ext cx="464024" cy="216000"/>
              </a:xfrm>
              <a:prstGeom prst="rect">
                <a:avLst/>
              </a:prstGeom>
              <a:solidFill>
                <a:srgbClr val="4BB0D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ndParaRPr>
              </a:p>
            </p:txBody>
          </p:sp>
          <p:sp>
            <p:nvSpPr>
              <p:cNvPr id="43" name="矩形 20"/>
              <p:cNvSpPr>
                <a:spLocks noChangeArrowheads="1"/>
              </p:cNvSpPr>
              <p:nvPr/>
            </p:nvSpPr>
            <p:spPr bwMode="auto">
              <a:xfrm>
                <a:off x="3459030" y="657232"/>
                <a:ext cx="464024" cy="216000"/>
              </a:xfrm>
              <a:prstGeom prst="rect">
                <a:avLst/>
              </a:prstGeom>
              <a:solidFill>
                <a:srgbClr val="4BB0D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ndParaRPr>
              </a:p>
            </p:txBody>
          </p:sp>
          <p:sp>
            <p:nvSpPr>
              <p:cNvPr id="44" name="矩形 21"/>
              <p:cNvSpPr>
                <a:spLocks noChangeArrowheads="1"/>
              </p:cNvSpPr>
              <p:nvPr/>
            </p:nvSpPr>
            <p:spPr bwMode="auto">
              <a:xfrm>
                <a:off x="2844784" y="1953210"/>
                <a:ext cx="464024" cy="216000"/>
              </a:xfrm>
              <a:prstGeom prst="rect">
                <a:avLst/>
              </a:prstGeom>
              <a:solidFill>
                <a:srgbClr val="43415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ndParaRPr>
              </a:p>
            </p:txBody>
          </p:sp>
          <p:sp>
            <p:nvSpPr>
              <p:cNvPr id="52" name="矩形 22"/>
              <p:cNvSpPr>
                <a:spLocks noChangeArrowheads="1"/>
              </p:cNvSpPr>
              <p:nvPr/>
            </p:nvSpPr>
            <p:spPr bwMode="auto">
              <a:xfrm>
                <a:off x="2844784" y="1629215"/>
                <a:ext cx="464024" cy="216000"/>
              </a:xfrm>
              <a:prstGeom prst="rect">
                <a:avLst/>
              </a:prstGeom>
              <a:solidFill>
                <a:srgbClr val="43415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ndParaRPr>
              </a:p>
            </p:txBody>
          </p:sp>
          <p:sp>
            <p:nvSpPr>
              <p:cNvPr id="56" name="矩形 23"/>
              <p:cNvSpPr>
                <a:spLocks noChangeArrowheads="1"/>
              </p:cNvSpPr>
              <p:nvPr/>
            </p:nvSpPr>
            <p:spPr bwMode="auto">
              <a:xfrm>
                <a:off x="2844784" y="1305220"/>
                <a:ext cx="464024" cy="216000"/>
              </a:xfrm>
              <a:prstGeom prst="rect">
                <a:avLst/>
              </a:prstGeom>
              <a:solidFill>
                <a:srgbClr val="43415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ndParaRPr>
              </a:p>
            </p:txBody>
          </p:sp>
          <p:sp>
            <p:nvSpPr>
              <p:cNvPr id="58" name="矩形 24"/>
              <p:cNvSpPr>
                <a:spLocks noChangeArrowheads="1"/>
              </p:cNvSpPr>
              <p:nvPr/>
            </p:nvSpPr>
            <p:spPr bwMode="auto">
              <a:xfrm>
                <a:off x="2844784" y="981226"/>
                <a:ext cx="464024" cy="216000"/>
              </a:xfrm>
              <a:prstGeom prst="rect">
                <a:avLst/>
              </a:prstGeom>
              <a:solidFill>
                <a:srgbClr val="43415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ndParaRPr>
              </a:p>
            </p:txBody>
          </p:sp>
          <p:sp>
            <p:nvSpPr>
              <p:cNvPr id="60" name="矩形 25"/>
              <p:cNvSpPr>
                <a:spLocks noChangeArrowheads="1"/>
              </p:cNvSpPr>
              <p:nvPr/>
            </p:nvSpPr>
            <p:spPr bwMode="auto">
              <a:xfrm>
                <a:off x="2844784" y="657232"/>
                <a:ext cx="464024" cy="216000"/>
              </a:xfrm>
              <a:prstGeom prst="rect">
                <a:avLst/>
              </a:prstGeom>
              <a:solidFill>
                <a:srgbClr val="43415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ndParaRPr>
              </a:p>
            </p:txBody>
          </p:sp>
          <p:sp>
            <p:nvSpPr>
              <p:cNvPr id="61" name="矩形 26"/>
              <p:cNvSpPr>
                <a:spLocks noChangeArrowheads="1"/>
              </p:cNvSpPr>
              <p:nvPr/>
            </p:nvSpPr>
            <p:spPr bwMode="auto">
              <a:xfrm>
                <a:off x="2844784" y="323994"/>
                <a:ext cx="464024" cy="216000"/>
              </a:xfrm>
              <a:prstGeom prst="rect">
                <a:avLst/>
              </a:prstGeom>
              <a:solidFill>
                <a:srgbClr val="43415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ndParaRPr>
              </a:p>
            </p:txBody>
          </p:sp>
          <p:sp>
            <p:nvSpPr>
              <p:cNvPr id="75" name="矩形 27"/>
              <p:cNvSpPr>
                <a:spLocks noChangeArrowheads="1"/>
              </p:cNvSpPr>
              <p:nvPr/>
            </p:nvSpPr>
            <p:spPr bwMode="auto">
              <a:xfrm>
                <a:off x="2844784" y="0"/>
                <a:ext cx="464024" cy="216000"/>
              </a:xfrm>
              <a:prstGeom prst="rect">
                <a:avLst/>
              </a:prstGeom>
              <a:solidFill>
                <a:srgbClr val="43415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ndParaRPr>
              </a:p>
            </p:txBody>
          </p:sp>
          <p:sp>
            <p:nvSpPr>
              <p:cNvPr id="76" name="矩形 28"/>
              <p:cNvSpPr>
                <a:spLocks noChangeArrowheads="1"/>
              </p:cNvSpPr>
              <p:nvPr/>
            </p:nvSpPr>
            <p:spPr bwMode="auto">
              <a:xfrm>
                <a:off x="2230539" y="1953210"/>
                <a:ext cx="464024" cy="216000"/>
              </a:xfrm>
              <a:prstGeom prst="rect">
                <a:avLst/>
              </a:prstGeom>
              <a:solidFill>
                <a:srgbClr val="EE906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ndParaRPr>
              </a:p>
            </p:txBody>
          </p:sp>
          <p:sp>
            <p:nvSpPr>
              <p:cNvPr id="77" name="矩形 29"/>
              <p:cNvSpPr>
                <a:spLocks noChangeArrowheads="1"/>
              </p:cNvSpPr>
              <p:nvPr/>
            </p:nvSpPr>
            <p:spPr bwMode="auto">
              <a:xfrm>
                <a:off x="2230539" y="1629215"/>
                <a:ext cx="464024" cy="216000"/>
              </a:xfrm>
              <a:prstGeom prst="rect">
                <a:avLst/>
              </a:prstGeom>
              <a:solidFill>
                <a:srgbClr val="EE906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ndParaRPr>
              </a:p>
            </p:txBody>
          </p:sp>
          <p:sp>
            <p:nvSpPr>
              <p:cNvPr id="78" name="矩形 30"/>
              <p:cNvSpPr>
                <a:spLocks noChangeArrowheads="1"/>
              </p:cNvSpPr>
              <p:nvPr/>
            </p:nvSpPr>
            <p:spPr bwMode="auto">
              <a:xfrm>
                <a:off x="2230539" y="1305220"/>
                <a:ext cx="464024" cy="216000"/>
              </a:xfrm>
              <a:prstGeom prst="rect">
                <a:avLst/>
              </a:prstGeom>
              <a:solidFill>
                <a:srgbClr val="EE906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ndParaRPr>
              </a:p>
            </p:txBody>
          </p:sp>
          <p:sp>
            <p:nvSpPr>
              <p:cNvPr id="79" name="矩形 31"/>
              <p:cNvSpPr>
                <a:spLocks noChangeArrowheads="1"/>
              </p:cNvSpPr>
              <p:nvPr/>
            </p:nvSpPr>
            <p:spPr bwMode="auto">
              <a:xfrm>
                <a:off x="1616294" y="1953210"/>
                <a:ext cx="464024" cy="216000"/>
              </a:xfrm>
              <a:prstGeom prst="rect">
                <a:avLst/>
              </a:prstGeom>
              <a:solidFill>
                <a:srgbClr val="4BB0D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ndParaRPr>
              </a:p>
            </p:txBody>
          </p:sp>
          <p:sp>
            <p:nvSpPr>
              <p:cNvPr id="81" name="矩形 32"/>
              <p:cNvSpPr>
                <a:spLocks noChangeArrowheads="1"/>
              </p:cNvSpPr>
              <p:nvPr/>
            </p:nvSpPr>
            <p:spPr bwMode="auto">
              <a:xfrm>
                <a:off x="1616294" y="1629215"/>
                <a:ext cx="464024" cy="216000"/>
              </a:xfrm>
              <a:prstGeom prst="rect">
                <a:avLst/>
              </a:prstGeom>
              <a:solidFill>
                <a:srgbClr val="4BB0D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ndParaRPr>
              </a:p>
            </p:txBody>
          </p:sp>
          <p:sp>
            <p:nvSpPr>
              <p:cNvPr id="82" name="矩形 33"/>
              <p:cNvSpPr>
                <a:spLocks noChangeArrowheads="1"/>
              </p:cNvSpPr>
              <p:nvPr/>
            </p:nvSpPr>
            <p:spPr bwMode="auto">
              <a:xfrm>
                <a:off x="1616294" y="1305220"/>
                <a:ext cx="464024" cy="216000"/>
              </a:xfrm>
              <a:prstGeom prst="rect">
                <a:avLst/>
              </a:prstGeom>
              <a:solidFill>
                <a:srgbClr val="4BB0D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ndParaRPr>
              </a:p>
            </p:txBody>
          </p:sp>
          <p:sp>
            <p:nvSpPr>
              <p:cNvPr id="83" name="矩形 34"/>
              <p:cNvSpPr>
                <a:spLocks noChangeArrowheads="1"/>
              </p:cNvSpPr>
              <p:nvPr/>
            </p:nvSpPr>
            <p:spPr bwMode="auto">
              <a:xfrm>
                <a:off x="1616294" y="981226"/>
                <a:ext cx="464024" cy="216000"/>
              </a:xfrm>
              <a:prstGeom prst="rect">
                <a:avLst/>
              </a:prstGeom>
              <a:solidFill>
                <a:srgbClr val="4BB0D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ndParaRPr>
              </a:p>
            </p:txBody>
          </p:sp>
          <p:sp>
            <p:nvSpPr>
              <p:cNvPr id="84" name="矩形 35"/>
              <p:cNvSpPr>
                <a:spLocks noChangeArrowheads="1"/>
              </p:cNvSpPr>
              <p:nvPr/>
            </p:nvSpPr>
            <p:spPr bwMode="auto">
              <a:xfrm>
                <a:off x="1616294" y="657232"/>
                <a:ext cx="464024" cy="216000"/>
              </a:xfrm>
              <a:prstGeom prst="rect">
                <a:avLst/>
              </a:prstGeom>
              <a:solidFill>
                <a:srgbClr val="4BB0D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ndParaRPr>
              </a:p>
            </p:txBody>
          </p:sp>
          <p:sp>
            <p:nvSpPr>
              <p:cNvPr id="85" name="矩形 36"/>
              <p:cNvSpPr>
                <a:spLocks noChangeArrowheads="1"/>
              </p:cNvSpPr>
              <p:nvPr/>
            </p:nvSpPr>
            <p:spPr bwMode="auto">
              <a:xfrm>
                <a:off x="1002049" y="1953210"/>
                <a:ext cx="464024" cy="216000"/>
              </a:xfrm>
              <a:prstGeom prst="rect">
                <a:avLst/>
              </a:prstGeom>
              <a:solidFill>
                <a:srgbClr val="43415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ndParaRPr>
              </a:p>
            </p:txBody>
          </p:sp>
          <p:sp>
            <p:nvSpPr>
              <p:cNvPr id="86" name="矩形 37"/>
              <p:cNvSpPr>
                <a:spLocks noChangeArrowheads="1"/>
              </p:cNvSpPr>
              <p:nvPr/>
            </p:nvSpPr>
            <p:spPr bwMode="auto">
              <a:xfrm>
                <a:off x="1002049" y="1629215"/>
                <a:ext cx="464024" cy="216000"/>
              </a:xfrm>
              <a:prstGeom prst="rect">
                <a:avLst/>
              </a:prstGeom>
              <a:solidFill>
                <a:srgbClr val="43415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ndParaRPr>
              </a:p>
            </p:txBody>
          </p:sp>
          <p:sp>
            <p:nvSpPr>
              <p:cNvPr id="87" name="矩形 38"/>
              <p:cNvSpPr>
                <a:spLocks noChangeArrowheads="1"/>
              </p:cNvSpPr>
              <p:nvPr/>
            </p:nvSpPr>
            <p:spPr bwMode="auto">
              <a:xfrm>
                <a:off x="1002049" y="1305220"/>
                <a:ext cx="464024" cy="216000"/>
              </a:xfrm>
              <a:prstGeom prst="rect">
                <a:avLst/>
              </a:prstGeom>
              <a:solidFill>
                <a:srgbClr val="43415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ndParaRPr>
              </a:p>
            </p:txBody>
          </p:sp>
          <p:sp>
            <p:nvSpPr>
              <p:cNvPr id="88" name="矩形 39"/>
              <p:cNvSpPr>
                <a:spLocks noChangeArrowheads="1"/>
              </p:cNvSpPr>
              <p:nvPr/>
            </p:nvSpPr>
            <p:spPr bwMode="auto">
              <a:xfrm>
                <a:off x="1002049" y="981226"/>
                <a:ext cx="464024" cy="216000"/>
              </a:xfrm>
              <a:prstGeom prst="rect">
                <a:avLst/>
              </a:prstGeom>
              <a:solidFill>
                <a:srgbClr val="43415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ndParaRPr>
              </a:p>
            </p:txBody>
          </p:sp>
          <p:sp>
            <p:nvSpPr>
              <p:cNvPr id="89" name="矩形 40"/>
              <p:cNvSpPr>
                <a:spLocks noChangeArrowheads="1"/>
              </p:cNvSpPr>
              <p:nvPr/>
            </p:nvSpPr>
            <p:spPr bwMode="auto">
              <a:xfrm>
                <a:off x="387804" y="1953210"/>
                <a:ext cx="464024" cy="216000"/>
              </a:xfrm>
              <a:prstGeom prst="rect">
                <a:avLst/>
              </a:prstGeom>
              <a:solidFill>
                <a:srgbClr val="EE906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ndParaRPr>
              </a:p>
            </p:txBody>
          </p:sp>
          <p:sp>
            <p:nvSpPr>
              <p:cNvPr id="90" name="矩形 41"/>
              <p:cNvSpPr>
                <a:spLocks noChangeArrowheads="1"/>
              </p:cNvSpPr>
              <p:nvPr/>
            </p:nvSpPr>
            <p:spPr bwMode="auto">
              <a:xfrm>
                <a:off x="387804" y="1629215"/>
                <a:ext cx="464024" cy="216000"/>
              </a:xfrm>
              <a:prstGeom prst="rect">
                <a:avLst/>
              </a:prstGeom>
              <a:solidFill>
                <a:srgbClr val="EE906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ndParaRPr>
              </a:p>
            </p:txBody>
          </p:sp>
          <p:sp>
            <p:nvSpPr>
              <p:cNvPr id="91" name="矩形 42"/>
              <p:cNvSpPr>
                <a:spLocks noChangeArrowheads="1"/>
              </p:cNvSpPr>
              <p:nvPr/>
            </p:nvSpPr>
            <p:spPr bwMode="auto">
              <a:xfrm>
                <a:off x="387804" y="1305220"/>
                <a:ext cx="464024" cy="216000"/>
              </a:xfrm>
              <a:prstGeom prst="rect">
                <a:avLst/>
              </a:prstGeom>
              <a:solidFill>
                <a:srgbClr val="EE906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ndParaRPr>
              </a:p>
            </p:txBody>
          </p:sp>
          <p:sp>
            <p:nvSpPr>
              <p:cNvPr id="92" name="矩形 43"/>
              <p:cNvSpPr>
                <a:spLocks noChangeArrowheads="1"/>
              </p:cNvSpPr>
              <p:nvPr/>
            </p:nvSpPr>
            <p:spPr bwMode="auto">
              <a:xfrm>
                <a:off x="387804" y="981226"/>
                <a:ext cx="464024" cy="216000"/>
              </a:xfrm>
              <a:prstGeom prst="rect">
                <a:avLst/>
              </a:prstGeom>
              <a:solidFill>
                <a:srgbClr val="EE906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ndParaRPr>
              </a:p>
            </p:txBody>
          </p:sp>
          <p:sp>
            <p:nvSpPr>
              <p:cNvPr id="93" name="矩形 44"/>
              <p:cNvSpPr>
                <a:spLocks noChangeArrowheads="1"/>
              </p:cNvSpPr>
              <p:nvPr/>
            </p:nvSpPr>
            <p:spPr bwMode="auto">
              <a:xfrm>
                <a:off x="387804" y="657232"/>
                <a:ext cx="464024" cy="216000"/>
              </a:xfrm>
              <a:prstGeom prst="rect">
                <a:avLst/>
              </a:prstGeom>
              <a:solidFill>
                <a:srgbClr val="EE906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ndParaRPr>
              </a:p>
            </p:txBody>
          </p:sp>
          <p:sp>
            <p:nvSpPr>
              <p:cNvPr id="94" name="矩形 45"/>
              <p:cNvSpPr>
                <a:spLocks noChangeArrowheads="1"/>
              </p:cNvSpPr>
              <p:nvPr/>
            </p:nvSpPr>
            <p:spPr bwMode="auto">
              <a:xfrm>
                <a:off x="387804" y="323994"/>
                <a:ext cx="464024" cy="216000"/>
              </a:xfrm>
              <a:prstGeom prst="rect">
                <a:avLst/>
              </a:prstGeom>
              <a:solidFill>
                <a:srgbClr val="EE906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ndParaRPr>
              </a:p>
            </p:txBody>
          </p:sp>
          <p:sp>
            <p:nvSpPr>
              <p:cNvPr id="95" name="矩形 46"/>
              <p:cNvSpPr>
                <a:spLocks noChangeArrowheads="1"/>
              </p:cNvSpPr>
              <p:nvPr/>
            </p:nvSpPr>
            <p:spPr bwMode="auto">
              <a:xfrm>
                <a:off x="387804" y="0"/>
                <a:ext cx="464024" cy="216000"/>
              </a:xfrm>
              <a:prstGeom prst="rect">
                <a:avLst/>
              </a:prstGeom>
              <a:solidFill>
                <a:srgbClr val="EE906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ndParaRPr>
              </a:p>
            </p:txBody>
          </p:sp>
        </p:grpSp>
        <p:grpSp>
          <p:nvGrpSpPr>
            <p:cNvPr id="96" name="组合 14"/>
            <p:cNvGrpSpPr>
              <a:grpSpLocks/>
            </p:cNvGrpSpPr>
            <p:nvPr/>
          </p:nvGrpSpPr>
          <p:grpSpPr bwMode="auto">
            <a:xfrm>
              <a:off x="4281086" y="1625204"/>
              <a:ext cx="1841834" cy="3397925"/>
              <a:chOff x="0" y="0"/>
              <a:chExt cx="2717800" cy="5076825"/>
            </a:xfrm>
          </p:grpSpPr>
          <p:sp>
            <p:nvSpPr>
              <p:cNvPr id="97" name="Freeform 5"/>
              <p:cNvSpPr>
                <a:spLocks noChangeArrowheads="1"/>
              </p:cNvSpPr>
              <p:nvPr/>
            </p:nvSpPr>
            <p:spPr bwMode="auto">
              <a:xfrm>
                <a:off x="0" y="1244600"/>
                <a:ext cx="1841500" cy="1174750"/>
              </a:xfrm>
              <a:custGeom>
                <a:avLst/>
                <a:gdLst>
                  <a:gd name="T0" fmla="*/ 552 w 1160"/>
                  <a:gd name="T1" fmla="*/ 646 h 740"/>
                  <a:gd name="T2" fmla="*/ 584 w 1160"/>
                  <a:gd name="T3" fmla="*/ 640 h 740"/>
                  <a:gd name="T4" fmla="*/ 594 w 1160"/>
                  <a:gd name="T5" fmla="*/ 632 h 740"/>
                  <a:gd name="T6" fmla="*/ 600 w 1160"/>
                  <a:gd name="T7" fmla="*/ 622 h 740"/>
                  <a:gd name="T8" fmla="*/ 1112 w 1160"/>
                  <a:gd name="T9" fmla="*/ 220 h 740"/>
                  <a:gd name="T10" fmla="*/ 1130 w 1160"/>
                  <a:gd name="T11" fmla="*/ 202 h 740"/>
                  <a:gd name="T12" fmla="*/ 1144 w 1160"/>
                  <a:gd name="T13" fmla="*/ 182 h 740"/>
                  <a:gd name="T14" fmla="*/ 1160 w 1160"/>
                  <a:gd name="T15" fmla="*/ 134 h 740"/>
                  <a:gd name="T16" fmla="*/ 1160 w 1160"/>
                  <a:gd name="T17" fmla="*/ 110 h 740"/>
                  <a:gd name="T18" fmla="*/ 1156 w 1160"/>
                  <a:gd name="T19" fmla="*/ 86 h 740"/>
                  <a:gd name="T20" fmla="*/ 1146 w 1160"/>
                  <a:gd name="T21" fmla="*/ 62 h 740"/>
                  <a:gd name="T22" fmla="*/ 1132 w 1160"/>
                  <a:gd name="T23" fmla="*/ 40 h 740"/>
                  <a:gd name="T24" fmla="*/ 1124 w 1160"/>
                  <a:gd name="T25" fmla="*/ 30 h 740"/>
                  <a:gd name="T26" fmla="*/ 1104 w 1160"/>
                  <a:gd name="T27" fmla="*/ 16 h 740"/>
                  <a:gd name="T28" fmla="*/ 1072 w 1160"/>
                  <a:gd name="T29" fmla="*/ 4 h 740"/>
                  <a:gd name="T30" fmla="*/ 1026 w 1160"/>
                  <a:gd name="T31" fmla="*/ 2 h 740"/>
                  <a:gd name="T32" fmla="*/ 980 w 1160"/>
                  <a:gd name="T33" fmla="*/ 16 h 740"/>
                  <a:gd name="T34" fmla="*/ 470 w 1160"/>
                  <a:gd name="T35" fmla="*/ 418 h 740"/>
                  <a:gd name="T36" fmla="*/ 100 w 1160"/>
                  <a:gd name="T37" fmla="*/ 494 h 740"/>
                  <a:gd name="T38" fmla="*/ 54 w 1160"/>
                  <a:gd name="T39" fmla="*/ 516 h 740"/>
                  <a:gd name="T40" fmla="*/ 22 w 1160"/>
                  <a:gd name="T41" fmla="*/ 552 h 740"/>
                  <a:gd name="T42" fmla="*/ 2 w 1160"/>
                  <a:gd name="T43" fmla="*/ 596 h 740"/>
                  <a:gd name="T44" fmla="*/ 0 w 1160"/>
                  <a:gd name="T45" fmla="*/ 634 h 740"/>
                  <a:gd name="T46" fmla="*/ 2 w 1160"/>
                  <a:gd name="T47" fmla="*/ 646 h 740"/>
                  <a:gd name="T48" fmla="*/ 8 w 1160"/>
                  <a:gd name="T49" fmla="*/ 670 h 740"/>
                  <a:gd name="T50" fmla="*/ 18 w 1160"/>
                  <a:gd name="T51" fmla="*/ 690 h 740"/>
                  <a:gd name="T52" fmla="*/ 34 w 1160"/>
                  <a:gd name="T53" fmla="*/ 708 h 740"/>
                  <a:gd name="T54" fmla="*/ 52 w 1160"/>
                  <a:gd name="T55" fmla="*/ 722 h 740"/>
                  <a:gd name="T56" fmla="*/ 76 w 1160"/>
                  <a:gd name="T57" fmla="*/ 734 h 740"/>
                  <a:gd name="T58" fmla="*/ 100 w 1160"/>
                  <a:gd name="T59" fmla="*/ 740 h 740"/>
                  <a:gd name="T60" fmla="*/ 128 w 1160"/>
                  <a:gd name="T61" fmla="*/ 740 h 740"/>
                  <a:gd name="T62" fmla="*/ 156 w 1160"/>
                  <a:gd name="T63" fmla="*/ 736 h 740"/>
                  <a:gd name="T64" fmla="*/ 526 w 1160"/>
                  <a:gd name="T65" fmla="*/ 658 h 740"/>
                  <a:gd name="T66" fmla="*/ 540 w 1160"/>
                  <a:gd name="T67" fmla="*/ 658 h 740"/>
                  <a:gd name="T68" fmla="*/ 552 w 1160"/>
                  <a:gd name="T69" fmla="*/ 646 h 74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60"/>
                  <a:gd name="T106" fmla="*/ 0 h 740"/>
                  <a:gd name="T107" fmla="*/ 1160 w 1160"/>
                  <a:gd name="T108" fmla="*/ 740 h 740"/>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60" h="740">
                    <a:moveTo>
                      <a:pt x="552" y="646"/>
                    </a:moveTo>
                    <a:lnTo>
                      <a:pt x="552" y="646"/>
                    </a:lnTo>
                    <a:lnTo>
                      <a:pt x="570" y="646"/>
                    </a:lnTo>
                    <a:lnTo>
                      <a:pt x="584" y="640"/>
                    </a:lnTo>
                    <a:lnTo>
                      <a:pt x="590" y="636"/>
                    </a:lnTo>
                    <a:lnTo>
                      <a:pt x="594" y="632"/>
                    </a:lnTo>
                    <a:lnTo>
                      <a:pt x="598" y="628"/>
                    </a:lnTo>
                    <a:lnTo>
                      <a:pt x="600" y="622"/>
                    </a:lnTo>
                    <a:lnTo>
                      <a:pt x="1112" y="220"/>
                    </a:lnTo>
                    <a:lnTo>
                      <a:pt x="1112" y="220"/>
                    </a:lnTo>
                    <a:lnTo>
                      <a:pt x="1120" y="212"/>
                    </a:lnTo>
                    <a:lnTo>
                      <a:pt x="1130" y="202"/>
                    </a:lnTo>
                    <a:lnTo>
                      <a:pt x="1138" y="192"/>
                    </a:lnTo>
                    <a:lnTo>
                      <a:pt x="1144" y="182"/>
                    </a:lnTo>
                    <a:lnTo>
                      <a:pt x="1154" y="158"/>
                    </a:lnTo>
                    <a:lnTo>
                      <a:pt x="1160" y="134"/>
                    </a:lnTo>
                    <a:lnTo>
                      <a:pt x="1160" y="122"/>
                    </a:lnTo>
                    <a:lnTo>
                      <a:pt x="1160" y="110"/>
                    </a:lnTo>
                    <a:lnTo>
                      <a:pt x="1158" y="98"/>
                    </a:lnTo>
                    <a:lnTo>
                      <a:pt x="1156" y="86"/>
                    </a:lnTo>
                    <a:lnTo>
                      <a:pt x="1152" y="74"/>
                    </a:lnTo>
                    <a:lnTo>
                      <a:pt x="1146" y="62"/>
                    </a:lnTo>
                    <a:lnTo>
                      <a:pt x="1140" y="50"/>
                    </a:lnTo>
                    <a:lnTo>
                      <a:pt x="1132" y="40"/>
                    </a:lnTo>
                    <a:lnTo>
                      <a:pt x="1132" y="40"/>
                    </a:lnTo>
                    <a:lnTo>
                      <a:pt x="1124" y="30"/>
                    </a:lnTo>
                    <a:lnTo>
                      <a:pt x="1114" y="22"/>
                    </a:lnTo>
                    <a:lnTo>
                      <a:pt x="1104" y="16"/>
                    </a:lnTo>
                    <a:lnTo>
                      <a:pt x="1094" y="10"/>
                    </a:lnTo>
                    <a:lnTo>
                      <a:pt x="1072" y="4"/>
                    </a:lnTo>
                    <a:lnTo>
                      <a:pt x="1048" y="0"/>
                    </a:lnTo>
                    <a:lnTo>
                      <a:pt x="1026" y="2"/>
                    </a:lnTo>
                    <a:lnTo>
                      <a:pt x="1002" y="6"/>
                    </a:lnTo>
                    <a:lnTo>
                      <a:pt x="980" y="16"/>
                    </a:lnTo>
                    <a:lnTo>
                      <a:pt x="958" y="30"/>
                    </a:lnTo>
                    <a:lnTo>
                      <a:pt x="470" y="418"/>
                    </a:lnTo>
                    <a:lnTo>
                      <a:pt x="100" y="494"/>
                    </a:lnTo>
                    <a:lnTo>
                      <a:pt x="100" y="494"/>
                    </a:lnTo>
                    <a:lnTo>
                      <a:pt x="76" y="504"/>
                    </a:lnTo>
                    <a:lnTo>
                      <a:pt x="54" y="516"/>
                    </a:lnTo>
                    <a:lnTo>
                      <a:pt x="36" y="532"/>
                    </a:lnTo>
                    <a:lnTo>
                      <a:pt x="22" y="552"/>
                    </a:lnTo>
                    <a:lnTo>
                      <a:pt x="10" y="572"/>
                    </a:lnTo>
                    <a:lnTo>
                      <a:pt x="2" y="596"/>
                    </a:lnTo>
                    <a:lnTo>
                      <a:pt x="0" y="620"/>
                    </a:lnTo>
                    <a:lnTo>
                      <a:pt x="0" y="634"/>
                    </a:lnTo>
                    <a:lnTo>
                      <a:pt x="2" y="646"/>
                    </a:lnTo>
                    <a:lnTo>
                      <a:pt x="2" y="646"/>
                    </a:lnTo>
                    <a:lnTo>
                      <a:pt x="4" y="658"/>
                    </a:lnTo>
                    <a:lnTo>
                      <a:pt x="8" y="670"/>
                    </a:lnTo>
                    <a:lnTo>
                      <a:pt x="12" y="680"/>
                    </a:lnTo>
                    <a:lnTo>
                      <a:pt x="18" y="690"/>
                    </a:lnTo>
                    <a:lnTo>
                      <a:pt x="26" y="700"/>
                    </a:lnTo>
                    <a:lnTo>
                      <a:pt x="34" y="708"/>
                    </a:lnTo>
                    <a:lnTo>
                      <a:pt x="42" y="716"/>
                    </a:lnTo>
                    <a:lnTo>
                      <a:pt x="52" y="722"/>
                    </a:lnTo>
                    <a:lnTo>
                      <a:pt x="64" y="728"/>
                    </a:lnTo>
                    <a:lnTo>
                      <a:pt x="76" y="734"/>
                    </a:lnTo>
                    <a:lnTo>
                      <a:pt x="88" y="736"/>
                    </a:lnTo>
                    <a:lnTo>
                      <a:pt x="100" y="740"/>
                    </a:lnTo>
                    <a:lnTo>
                      <a:pt x="114" y="740"/>
                    </a:lnTo>
                    <a:lnTo>
                      <a:pt x="128" y="740"/>
                    </a:lnTo>
                    <a:lnTo>
                      <a:pt x="142" y="740"/>
                    </a:lnTo>
                    <a:lnTo>
                      <a:pt x="156" y="736"/>
                    </a:lnTo>
                    <a:lnTo>
                      <a:pt x="526" y="658"/>
                    </a:lnTo>
                    <a:lnTo>
                      <a:pt x="526" y="658"/>
                    </a:lnTo>
                    <a:lnTo>
                      <a:pt x="534" y="658"/>
                    </a:lnTo>
                    <a:lnTo>
                      <a:pt x="540" y="658"/>
                    </a:lnTo>
                    <a:lnTo>
                      <a:pt x="544" y="654"/>
                    </a:lnTo>
                    <a:lnTo>
                      <a:pt x="552" y="646"/>
                    </a:lnTo>
                    <a:lnTo>
                      <a:pt x="552" y="646"/>
                    </a:lnTo>
                    <a:close/>
                  </a:path>
                </a:pathLst>
              </a:custGeom>
              <a:solidFill>
                <a:srgbClr val="34343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Impact" pitchFamily="34" charset="0"/>
                  <a:ea typeface="微软雅黑" pitchFamily="34" charset="-122"/>
                  <a:sym typeface="Impact" pitchFamily="34" charset="0"/>
                </a:endParaRPr>
              </a:p>
            </p:txBody>
          </p:sp>
          <p:sp>
            <p:nvSpPr>
              <p:cNvPr id="98" name="Freeform 6"/>
              <p:cNvSpPr>
                <a:spLocks noChangeArrowheads="1"/>
              </p:cNvSpPr>
              <p:nvPr/>
            </p:nvSpPr>
            <p:spPr bwMode="auto">
              <a:xfrm>
                <a:off x="723900" y="955675"/>
                <a:ext cx="1482725" cy="4121150"/>
              </a:xfrm>
              <a:custGeom>
                <a:avLst/>
                <a:gdLst>
                  <a:gd name="T0" fmla="*/ 502 w 934"/>
                  <a:gd name="T1" fmla="*/ 1396 h 2596"/>
                  <a:gd name="T2" fmla="*/ 546 w 934"/>
                  <a:gd name="T3" fmla="*/ 1412 h 2596"/>
                  <a:gd name="T4" fmla="*/ 600 w 934"/>
                  <a:gd name="T5" fmla="*/ 1404 h 2596"/>
                  <a:gd name="T6" fmla="*/ 652 w 934"/>
                  <a:gd name="T7" fmla="*/ 1384 h 2596"/>
                  <a:gd name="T8" fmla="*/ 696 w 934"/>
                  <a:gd name="T9" fmla="*/ 1350 h 2596"/>
                  <a:gd name="T10" fmla="*/ 728 w 934"/>
                  <a:gd name="T11" fmla="*/ 1302 h 2596"/>
                  <a:gd name="T12" fmla="*/ 742 w 934"/>
                  <a:gd name="T13" fmla="*/ 1246 h 2596"/>
                  <a:gd name="T14" fmla="*/ 934 w 934"/>
                  <a:gd name="T15" fmla="*/ 250 h 2596"/>
                  <a:gd name="T16" fmla="*/ 930 w 934"/>
                  <a:gd name="T17" fmla="*/ 194 h 2596"/>
                  <a:gd name="T18" fmla="*/ 910 w 934"/>
                  <a:gd name="T19" fmla="*/ 144 h 2596"/>
                  <a:gd name="T20" fmla="*/ 878 w 934"/>
                  <a:gd name="T21" fmla="*/ 100 h 2596"/>
                  <a:gd name="T22" fmla="*/ 832 w 934"/>
                  <a:gd name="T23" fmla="*/ 64 h 2596"/>
                  <a:gd name="T24" fmla="*/ 776 w 934"/>
                  <a:gd name="T25" fmla="*/ 44 h 2596"/>
                  <a:gd name="T26" fmla="*/ 544 w 934"/>
                  <a:gd name="T27" fmla="*/ 0 h 2596"/>
                  <a:gd name="T28" fmla="*/ 486 w 934"/>
                  <a:gd name="T29" fmla="*/ 4 h 2596"/>
                  <a:gd name="T30" fmla="*/ 434 w 934"/>
                  <a:gd name="T31" fmla="*/ 22 h 2596"/>
                  <a:gd name="T32" fmla="*/ 390 w 934"/>
                  <a:gd name="T33" fmla="*/ 54 h 2596"/>
                  <a:gd name="T34" fmla="*/ 356 w 934"/>
                  <a:gd name="T35" fmla="*/ 100 h 2596"/>
                  <a:gd name="T36" fmla="*/ 334 w 934"/>
                  <a:gd name="T37" fmla="*/ 158 h 2596"/>
                  <a:gd name="T38" fmla="*/ 456 w 934"/>
                  <a:gd name="T39" fmla="*/ 148 h 2596"/>
                  <a:gd name="T40" fmla="*/ 498 w 934"/>
                  <a:gd name="T41" fmla="*/ 120 h 2596"/>
                  <a:gd name="T42" fmla="*/ 544 w 934"/>
                  <a:gd name="T43" fmla="*/ 106 h 2596"/>
                  <a:gd name="T44" fmla="*/ 576 w 934"/>
                  <a:gd name="T45" fmla="*/ 104 h 2596"/>
                  <a:gd name="T46" fmla="*/ 642 w 934"/>
                  <a:gd name="T47" fmla="*/ 114 h 2596"/>
                  <a:gd name="T48" fmla="*/ 702 w 934"/>
                  <a:gd name="T49" fmla="*/ 142 h 2596"/>
                  <a:gd name="T50" fmla="*/ 734 w 934"/>
                  <a:gd name="T51" fmla="*/ 170 h 2596"/>
                  <a:gd name="T52" fmla="*/ 762 w 934"/>
                  <a:gd name="T53" fmla="*/ 222 h 2596"/>
                  <a:gd name="T54" fmla="*/ 774 w 934"/>
                  <a:gd name="T55" fmla="*/ 280 h 2596"/>
                  <a:gd name="T56" fmla="*/ 772 w 934"/>
                  <a:gd name="T57" fmla="*/ 340 h 2596"/>
                  <a:gd name="T58" fmla="*/ 750 w 934"/>
                  <a:gd name="T59" fmla="*/ 396 h 2596"/>
                  <a:gd name="T60" fmla="*/ 716 w 934"/>
                  <a:gd name="T61" fmla="*/ 442 h 2596"/>
                  <a:gd name="T62" fmla="*/ 144 w 934"/>
                  <a:gd name="T63" fmla="*/ 1134 h 2596"/>
                  <a:gd name="T64" fmla="*/ 146 w 934"/>
                  <a:gd name="T65" fmla="*/ 1182 h 2596"/>
                  <a:gd name="T66" fmla="*/ 168 w 934"/>
                  <a:gd name="T67" fmla="*/ 1256 h 2596"/>
                  <a:gd name="T68" fmla="*/ 206 w 934"/>
                  <a:gd name="T69" fmla="*/ 1304 h 2596"/>
                  <a:gd name="T70" fmla="*/ 14 w 934"/>
                  <a:gd name="T71" fmla="*/ 1760 h 2596"/>
                  <a:gd name="T72" fmla="*/ 2 w 934"/>
                  <a:gd name="T73" fmla="*/ 1800 h 2596"/>
                  <a:gd name="T74" fmla="*/ 0 w 934"/>
                  <a:gd name="T75" fmla="*/ 1844 h 2596"/>
                  <a:gd name="T76" fmla="*/ 70 w 934"/>
                  <a:gd name="T77" fmla="*/ 2464 h 2596"/>
                  <a:gd name="T78" fmla="*/ 78 w 934"/>
                  <a:gd name="T79" fmla="*/ 2504 h 2596"/>
                  <a:gd name="T80" fmla="*/ 98 w 934"/>
                  <a:gd name="T81" fmla="*/ 2540 h 2596"/>
                  <a:gd name="T82" fmla="*/ 128 w 934"/>
                  <a:gd name="T83" fmla="*/ 2570 h 2596"/>
                  <a:gd name="T84" fmla="*/ 166 w 934"/>
                  <a:gd name="T85" fmla="*/ 2590 h 2596"/>
                  <a:gd name="T86" fmla="*/ 210 w 934"/>
                  <a:gd name="T87" fmla="*/ 2596 h 2596"/>
                  <a:gd name="T88" fmla="*/ 242 w 934"/>
                  <a:gd name="T89" fmla="*/ 2592 h 2596"/>
                  <a:gd name="T90" fmla="*/ 284 w 934"/>
                  <a:gd name="T91" fmla="*/ 2576 h 2596"/>
                  <a:gd name="T92" fmla="*/ 320 w 934"/>
                  <a:gd name="T93" fmla="*/ 2552 h 2596"/>
                  <a:gd name="T94" fmla="*/ 344 w 934"/>
                  <a:gd name="T95" fmla="*/ 2518 h 2596"/>
                  <a:gd name="T96" fmla="*/ 358 w 934"/>
                  <a:gd name="T97" fmla="*/ 2480 h 2596"/>
                  <a:gd name="T98" fmla="*/ 360 w 934"/>
                  <a:gd name="T99" fmla="*/ 2434 h 259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934"/>
                  <a:gd name="T151" fmla="*/ 0 h 2596"/>
                  <a:gd name="T152" fmla="*/ 934 w 934"/>
                  <a:gd name="T153" fmla="*/ 2596 h 259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934" h="2596">
                    <a:moveTo>
                      <a:pt x="306" y="1856"/>
                    </a:moveTo>
                    <a:lnTo>
                      <a:pt x="306" y="1846"/>
                    </a:lnTo>
                    <a:lnTo>
                      <a:pt x="502" y="1396"/>
                    </a:lnTo>
                    <a:lnTo>
                      <a:pt x="528" y="1410"/>
                    </a:lnTo>
                    <a:lnTo>
                      <a:pt x="528" y="1410"/>
                    </a:lnTo>
                    <a:lnTo>
                      <a:pt x="546" y="1412"/>
                    </a:lnTo>
                    <a:lnTo>
                      <a:pt x="564" y="1410"/>
                    </a:lnTo>
                    <a:lnTo>
                      <a:pt x="582" y="1408"/>
                    </a:lnTo>
                    <a:lnTo>
                      <a:pt x="600" y="1404"/>
                    </a:lnTo>
                    <a:lnTo>
                      <a:pt x="618" y="1400"/>
                    </a:lnTo>
                    <a:lnTo>
                      <a:pt x="634" y="1392"/>
                    </a:lnTo>
                    <a:lnTo>
                      <a:pt x="652" y="1384"/>
                    </a:lnTo>
                    <a:lnTo>
                      <a:pt x="666" y="1374"/>
                    </a:lnTo>
                    <a:lnTo>
                      <a:pt x="682" y="1362"/>
                    </a:lnTo>
                    <a:lnTo>
                      <a:pt x="696" y="1350"/>
                    </a:lnTo>
                    <a:lnTo>
                      <a:pt x="708" y="1336"/>
                    </a:lnTo>
                    <a:lnTo>
                      <a:pt x="718" y="1320"/>
                    </a:lnTo>
                    <a:lnTo>
                      <a:pt x="728" y="1302"/>
                    </a:lnTo>
                    <a:lnTo>
                      <a:pt x="734" y="1284"/>
                    </a:lnTo>
                    <a:lnTo>
                      <a:pt x="740" y="1266"/>
                    </a:lnTo>
                    <a:lnTo>
                      <a:pt x="742" y="1246"/>
                    </a:lnTo>
                    <a:lnTo>
                      <a:pt x="932" y="268"/>
                    </a:lnTo>
                    <a:lnTo>
                      <a:pt x="932" y="268"/>
                    </a:lnTo>
                    <a:lnTo>
                      <a:pt x="934" y="250"/>
                    </a:lnTo>
                    <a:lnTo>
                      <a:pt x="934" y="232"/>
                    </a:lnTo>
                    <a:lnTo>
                      <a:pt x="934" y="212"/>
                    </a:lnTo>
                    <a:lnTo>
                      <a:pt x="930" y="194"/>
                    </a:lnTo>
                    <a:lnTo>
                      <a:pt x="926" y="178"/>
                    </a:lnTo>
                    <a:lnTo>
                      <a:pt x="918" y="160"/>
                    </a:lnTo>
                    <a:lnTo>
                      <a:pt x="910" y="144"/>
                    </a:lnTo>
                    <a:lnTo>
                      <a:pt x="900" y="128"/>
                    </a:lnTo>
                    <a:lnTo>
                      <a:pt x="890" y="114"/>
                    </a:lnTo>
                    <a:lnTo>
                      <a:pt x="878" y="100"/>
                    </a:lnTo>
                    <a:lnTo>
                      <a:pt x="864" y="86"/>
                    </a:lnTo>
                    <a:lnTo>
                      <a:pt x="848" y="76"/>
                    </a:lnTo>
                    <a:lnTo>
                      <a:pt x="832" y="64"/>
                    </a:lnTo>
                    <a:lnTo>
                      <a:pt x="814" y="56"/>
                    </a:lnTo>
                    <a:lnTo>
                      <a:pt x="796" y="50"/>
                    </a:lnTo>
                    <a:lnTo>
                      <a:pt x="776" y="44"/>
                    </a:lnTo>
                    <a:lnTo>
                      <a:pt x="564" y="2"/>
                    </a:lnTo>
                    <a:lnTo>
                      <a:pt x="564" y="2"/>
                    </a:lnTo>
                    <a:lnTo>
                      <a:pt x="544" y="0"/>
                    </a:lnTo>
                    <a:lnTo>
                      <a:pt x="524" y="0"/>
                    </a:lnTo>
                    <a:lnTo>
                      <a:pt x="506" y="2"/>
                    </a:lnTo>
                    <a:lnTo>
                      <a:pt x="486" y="4"/>
                    </a:lnTo>
                    <a:lnTo>
                      <a:pt x="468" y="8"/>
                    </a:lnTo>
                    <a:lnTo>
                      <a:pt x="452" y="14"/>
                    </a:lnTo>
                    <a:lnTo>
                      <a:pt x="434" y="22"/>
                    </a:lnTo>
                    <a:lnTo>
                      <a:pt x="418" y="32"/>
                    </a:lnTo>
                    <a:lnTo>
                      <a:pt x="404" y="42"/>
                    </a:lnTo>
                    <a:lnTo>
                      <a:pt x="390" y="54"/>
                    </a:lnTo>
                    <a:lnTo>
                      <a:pt x="378" y="68"/>
                    </a:lnTo>
                    <a:lnTo>
                      <a:pt x="366" y="84"/>
                    </a:lnTo>
                    <a:lnTo>
                      <a:pt x="356" y="100"/>
                    </a:lnTo>
                    <a:lnTo>
                      <a:pt x="346" y="118"/>
                    </a:lnTo>
                    <a:lnTo>
                      <a:pt x="340" y="138"/>
                    </a:lnTo>
                    <a:lnTo>
                      <a:pt x="334" y="158"/>
                    </a:lnTo>
                    <a:lnTo>
                      <a:pt x="320" y="240"/>
                    </a:lnTo>
                    <a:lnTo>
                      <a:pt x="456" y="148"/>
                    </a:lnTo>
                    <a:lnTo>
                      <a:pt x="456" y="148"/>
                    </a:lnTo>
                    <a:lnTo>
                      <a:pt x="470" y="136"/>
                    </a:lnTo>
                    <a:lnTo>
                      <a:pt x="484" y="128"/>
                    </a:lnTo>
                    <a:lnTo>
                      <a:pt x="498" y="120"/>
                    </a:lnTo>
                    <a:lnTo>
                      <a:pt x="514" y="114"/>
                    </a:lnTo>
                    <a:lnTo>
                      <a:pt x="530" y="110"/>
                    </a:lnTo>
                    <a:lnTo>
                      <a:pt x="544" y="106"/>
                    </a:lnTo>
                    <a:lnTo>
                      <a:pt x="560" y="104"/>
                    </a:lnTo>
                    <a:lnTo>
                      <a:pt x="576" y="104"/>
                    </a:lnTo>
                    <a:lnTo>
                      <a:pt x="576" y="104"/>
                    </a:lnTo>
                    <a:lnTo>
                      <a:pt x="598" y="104"/>
                    </a:lnTo>
                    <a:lnTo>
                      <a:pt x="620" y="108"/>
                    </a:lnTo>
                    <a:lnTo>
                      <a:pt x="642" y="114"/>
                    </a:lnTo>
                    <a:lnTo>
                      <a:pt x="664" y="120"/>
                    </a:lnTo>
                    <a:lnTo>
                      <a:pt x="684" y="130"/>
                    </a:lnTo>
                    <a:lnTo>
                      <a:pt x="702" y="142"/>
                    </a:lnTo>
                    <a:lnTo>
                      <a:pt x="720" y="154"/>
                    </a:lnTo>
                    <a:lnTo>
                      <a:pt x="734" y="170"/>
                    </a:lnTo>
                    <a:lnTo>
                      <a:pt x="734" y="170"/>
                    </a:lnTo>
                    <a:lnTo>
                      <a:pt x="746" y="186"/>
                    </a:lnTo>
                    <a:lnTo>
                      <a:pt x="754" y="204"/>
                    </a:lnTo>
                    <a:lnTo>
                      <a:pt x="762" y="222"/>
                    </a:lnTo>
                    <a:lnTo>
                      <a:pt x="768" y="242"/>
                    </a:lnTo>
                    <a:lnTo>
                      <a:pt x="772" y="260"/>
                    </a:lnTo>
                    <a:lnTo>
                      <a:pt x="774" y="280"/>
                    </a:lnTo>
                    <a:lnTo>
                      <a:pt x="776" y="318"/>
                    </a:lnTo>
                    <a:lnTo>
                      <a:pt x="776" y="318"/>
                    </a:lnTo>
                    <a:lnTo>
                      <a:pt x="772" y="340"/>
                    </a:lnTo>
                    <a:lnTo>
                      <a:pt x="766" y="360"/>
                    </a:lnTo>
                    <a:lnTo>
                      <a:pt x="760" y="378"/>
                    </a:lnTo>
                    <a:lnTo>
                      <a:pt x="750" y="396"/>
                    </a:lnTo>
                    <a:lnTo>
                      <a:pt x="740" y="412"/>
                    </a:lnTo>
                    <a:lnTo>
                      <a:pt x="728" y="426"/>
                    </a:lnTo>
                    <a:lnTo>
                      <a:pt x="716" y="442"/>
                    </a:lnTo>
                    <a:lnTo>
                      <a:pt x="700" y="456"/>
                    </a:lnTo>
                    <a:lnTo>
                      <a:pt x="208" y="852"/>
                    </a:lnTo>
                    <a:lnTo>
                      <a:pt x="144" y="1134"/>
                    </a:lnTo>
                    <a:lnTo>
                      <a:pt x="144" y="1134"/>
                    </a:lnTo>
                    <a:lnTo>
                      <a:pt x="144" y="1158"/>
                    </a:lnTo>
                    <a:lnTo>
                      <a:pt x="146" y="1182"/>
                    </a:lnTo>
                    <a:lnTo>
                      <a:pt x="150" y="1208"/>
                    </a:lnTo>
                    <a:lnTo>
                      <a:pt x="158" y="1232"/>
                    </a:lnTo>
                    <a:lnTo>
                      <a:pt x="168" y="1256"/>
                    </a:lnTo>
                    <a:lnTo>
                      <a:pt x="180" y="1278"/>
                    </a:lnTo>
                    <a:lnTo>
                      <a:pt x="196" y="1296"/>
                    </a:lnTo>
                    <a:lnTo>
                      <a:pt x="206" y="1304"/>
                    </a:lnTo>
                    <a:lnTo>
                      <a:pt x="216" y="1312"/>
                    </a:lnTo>
                    <a:lnTo>
                      <a:pt x="14" y="1760"/>
                    </a:lnTo>
                    <a:lnTo>
                      <a:pt x="14" y="1760"/>
                    </a:lnTo>
                    <a:lnTo>
                      <a:pt x="10" y="1768"/>
                    </a:lnTo>
                    <a:lnTo>
                      <a:pt x="6" y="1778"/>
                    </a:lnTo>
                    <a:lnTo>
                      <a:pt x="2" y="1800"/>
                    </a:lnTo>
                    <a:lnTo>
                      <a:pt x="0" y="1824"/>
                    </a:lnTo>
                    <a:lnTo>
                      <a:pt x="0" y="1844"/>
                    </a:lnTo>
                    <a:lnTo>
                      <a:pt x="0" y="1844"/>
                    </a:lnTo>
                    <a:lnTo>
                      <a:pt x="0" y="1878"/>
                    </a:lnTo>
                    <a:lnTo>
                      <a:pt x="70" y="2464"/>
                    </a:lnTo>
                    <a:lnTo>
                      <a:pt x="70" y="2464"/>
                    </a:lnTo>
                    <a:lnTo>
                      <a:pt x="70" y="2478"/>
                    </a:lnTo>
                    <a:lnTo>
                      <a:pt x="74" y="2490"/>
                    </a:lnTo>
                    <a:lnTo>
                      <a:pt x="78" y="2504"/>
                    </a:lnTo>
                    <a:lnTo>
                      <a:pt x="82" y="2518"/>
                    </a:lnTo>
                    <a:lnTo>
                      <a:pt x="90" y="2530"/>
                    </a:lnTo>
                    <a:lnTo>
                      <a:pt x="98" y="2540"/>
                    </a:lnTo>
                    <a:lnTo>
                      <a:pt x="106" y="2552"/>
                    </a:lnTo>
                    <a:lnTo>
                      <a:pt x="118" y="2562"/>
                    </a:lnTo>
                    <a:lnTo>
                      <a:pt x="128" y="2570"/>
                    </a:lnTo>
                    <a:lnTo>
                      <a:pt x="140" y="2578"/>
                    </a:lnTo>
                    <a:lnTo>
                      <a:pt x="154" y="2584"/>
                    </a:lnTo>
                    <a:lnTo>
                      <a:pt x="166" y="2590"/>
                    </a:lnTo>
                    <a:lnTo>
                      <a:pt x="180" y="2594"/>
                    </a:lnTo>
                    <a:lnTo>
                      <a:pt x="194" y="2596"/>
                    </a:lnTo>
                    <a:lnTo>
                      <a:pt x="210" y="2596"/>
                    </a:lnTo>
                    <a:lnTo>
                      <a:pt x="224" y="2594"/>
                    </a:lnTo>
                    <a:lnTo>
                      <a:pt x="224" y="2594"/>
                    </a:lnTo>
                    <a:lnTo>
                      <a:pt x="242" y="2592"/>
                    </a:lnTo>
                    <a:lnTo>
                      <a:pt x="256" y="2588"/>
                    </a:lnTo>
                    <a:lnTo>
                      <a:pt x="272" y="2582"/>
                    </a:lnTo>
                    <a:lnTo>
                      <a:pt x="284" y="2576"/>
                    </a:lnTo>
                    <a:lnTo>
                      <a:pt x="298" y="2568"/>
                    </a:lnTo>
                    <a:lnTo>
                      <a:pt x="310" y="2560"/>
                    </a:lnTo>
                    <a:lnTo>
                      <a:pt x="320" y="2552"/>
                    </a:lnTo>
                    <a:lnTo>
                      <a:pt x="330" y="2542"/>
                    </a:lnTo>
                    <a:lnTo>
                      <a:pt x="338" y="2530"/>
                    </a:lnTo>
                    <a:lnTo>
                      <a:pt x="344" y="2518"/>
                    </a:lnTo>
                    <a:lnTo>
                      <a:pt x="350" y="2506"/>
                    </a:lnTo>
                    <a:lnTo>
                      <a:pt x="356" y="2494"/>
                    </a:lnTo>
                    <a:lnTo>
                      <a:pt x="358" y="2480"/>
                    </a:lnTo>
                    <a:lnTo>
                      <a:pt x="360" y="2464"/>
                    </a:lnTo>
                    <a:lnTo>
                      <a:pt x="362" y="2450"/>
                    </a:lnTo>
                    <a:lnTo>
                      <a:pt x="360" y="2434"/>
                    </a:lnTo>
                    <a:lnTo>
                      <a:pt x="306" y="1856"/>
                    </a:lnTo>
                    <a:close/>
                  </a:path>
                </a:pathLst>
              </a:custGeom>
              <a:solidFill>
                <a:srgbClr val="34343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Impact" pitchFamily="34" charset="0"/>
                  <a:ea typeface="微软雅黑" pitchFamily="34" charset="-122"/>
                  <a:sym typeface="Impact" pitchFamily="34" charset="0"/>
                </a:endParaRPr>
              </a:p>
            </p:txBody>
          </p:sp>
          <p:sp>
            <p:nvSpPr>
              <p:cNvPr id="99" name="Freeform 7"/>
              <p:cNvSpPr>
                <a:spLocks noChangeArrowheads="1"/>
              </p:cNvSpPr>
              <p:nvPr/>
            </p:nvSpPr>
            <p:spPr bwMode="auto">
              <a:xfrm>
                <a:off x="1447800" y="3241675"/>
                <a:ext cx="1270000" cy="1743075"/>
              </a:xfrm>
              <a:custGeom>
                <a:avLst/>
                <a:gdLst>
                  <a:gd name="T0" fmla="*/ 768 w 800"/>
                  <a:gd name="T1" fmla="*/ 870 h 1098"/>
                  <a:gd name="T2" fmla="*/ 428 w 800"/>
                  <a:gd name="T3" fmla="*/ 406 h 1098"/>
                  <a:gd name="T4" fmla="*/ 228 w 800"/>
                  <a:gd name="T5" fmla="*/ 0 h 1098"/>
                  <a:gd name="T6" fmla="*/ 228 w 800"/>
                  <a:gd name="T7" fmla="*/ 0 h 1098"/>
                  <a:gd name="T8" fmla="*/ 196 w 800"/>
                  <a:gd name="T9" fmla="*/ 16 h 1098"/>
                  <a:gd name="T10" fmla="*/ 166 w 800"/>
                  <a:gd name="T11" fmla="*/ 26 h 1098"/>
                  <a:gd name="T12" fmla="*/ 136 w 800"/>
                  <a:gd name="T13" fmla="*/ 32 h 1098"/>
                  <a:gd name="T14" fmla="*/ 102 w 800"/>
                  <a:gd name="T15" fmla="*/ 34 h 1098"/>
                  <a:gd name="T16" fmla="*/ 102 w 800"/>
                  <a:gd name="T17" fmla="*/ 34 h 1098"/>
                  <a:gd name="T18" fmla="*/ 80 w 800"/>
                  <a:gd name="T19" fmla="*/ 34 h 1098"/>
                  <a:gd name="T20" fmla="*/ 0 w 800"/>
                  <a:gd name="T21" fmla="*/ 198 h 1098"/>
                  <a:gd name="T22" fmla="*/ 176 w 800"/>
                  <a:gd name="T23" fmla="*/ 560 h 1098"/>
                  <a:gd name="T24" fmla="*/ 176 w 800"/>
                  <a:gd name="T25" fmla="*/ 560 h 1098"/>
                  <a:gd name="T26" fmla="*/ 182 w 800"/>
                  <a:gd name="T27" fmla="*/ 568 h 1098"/>
                  <a:gd name="T28" fmla="*/ 192 w 800"/>
                  <a:gd name="T29" fmla="*/ 578 h 1098"/>
                  <a:gd name="T30" fmla="*/ 206 w 800"/>
                  <a:gd name="T31" fmla="*/ 592 h 1098"/>
                  <a:gd name="T32" fmla="*/ 542 w 800"/>
                  <a:gd name="T33" fmla="*/ 1048 h 1098"/>
                  <a:gd name="T34" fmla="*/ 542 w 800"/>
                  <a:gd name="T35" fmla="*/ 1048 h 1098"/>
                  <a:gd name="T36" fmla="*/ 550 w 800"/>
                  <a:gd name="T37" fmla="*/ 1056 h 1098"/>
                  <a:gd name="T38" fmla="*/ 560 w 800"/>
                  <a:gd name="T39" fmla="*/ 1066 h 1098"/>
                  <a:gd name="T40" fmla="*/ 582 w 800"/>
                  <a:gd name="T41" fmla="*/ 1080 h 1098"/>
                  <a:gd name="T42" fmla="*/ 608 w 800"/>
                  <a:gd name="T43" fmla="*/ 1090 h 1098"/>
                  <a:gd name="T44" fmla="*/ 634 w 800"/>
                  <a:gd name="T45" fmla="*/ 1096 h 1098"/>
                  <a:gd name="T46" fmla="*/ 648 w 800"/>
                  <a:gd name="T47" fmla="*/ 1098 h 1098"/>
                  <a:gd name="T48" fmla="*/ 662 w 800"/>
                  <a:gd name="T49" fmla="*/ 1098 h 1098"/>
                  <a:gd name="T50" fmla="*/ 676 w 800"/>
                  <a:gd name="T51" fmla="*/ 1098 h 1098"/>
                  <a:gd name="T52" fmla="*/ 690 w 800"/>
                  <a:gd name="T53" fmla="*/ 1094 h 1098"/>
                  <a:gd name="T54" fmla="*/ 702 w 800"/>
                  <a:gd name="T55" fmla="*/ 1090 h 1098"/>
                  <a:gd name="T56" fmla="*/ 714 w 800"/>
                  <a:gd name="T57" fmla="*/ 1086 h 1098"/>
                  <a:gd name="T58" fmla="*/ 726 w 800"/>
                  <a:gd name="T59" fmla="*/ 1078 h 1098"/>
                  <a:gd name="T60" fmla="*/ 738 w 800"/>
                  <a:gd name="T61" fmla="*/ 1068 h 1098"/>
                  <a:gd name="T62" fmla="*/ 738 w 800"/>
                  <a:gd name="T63" fmla="*/ 1068 h 1098"/>
                  <a:gd name="T64" fmla="*/ 750 w 800"/>
                  <a:gd name="T65" fmla="*/ 1060 h 1098"/>
                  <a:gd name="T66" fmla="*/ 760 w 800"/>
                  <a:gd name="T67" fmla="*/ 1050 h 1098"/>
                  <a:gd name="T68" fmla="*/ 770 w 800"/>
                  <a:gd name="T69" fmla="*/ 1038 h 1098"/>
                  <a:gd name="T70" fmla="*/ 778 w 800"/>
                  <a:gd name="T71" fmla="*/ 1028 h 1098"/>
                  <a:gd name="T72" fmla="*/ 786 w 800"/>
                  <a:gd name="T73" fmla="*/ 1016 h 1098"/>
                  <a:gd name="T74" fmla="*/ 792 w 800"/>
                  <a:gd name="T75" fmla="*/ 1002 h 1098"/>
                  <a:gd name="T76" fmla="*/ 796 w 800"/>
                  <a:gd name="T77" fmla="*/ 990 h 1098"/>
                  <a:gd name="T78" fmla="*/ 800 w 800"/>
                  <a:gd name="T79" fmla="*/ 976 h 1098"/>
                  <a:gd name="T80" fmla="*/ 800 w 800"/>
                  <a:gd name="T81" fmla="*/ 962 h 1098"/>
                  <a:gd name="T82" fmla="*/ 800 w 800"/>
                  <a:gd name="T83" fmla="*/ 948 h 1098"/>
                  <a:gd name="T84" fmla="*/ 800 w 800"/>
                  <a:gd name="T85" fmla="*/ 934 h 1098"/>
                  <a:gd name="T86" fmla="*/ 796 w 800"/>
                  <a:gd name="T87" fmla="*/ 920 h 1098"/>
                  <a:gd name="T88" fmla="*/ 792 w 800"/>
                  <a:gd name="T89" fmla="*/ 908 h 1098"/>
                  <a:gd name="T90" fmla="*/ 786 w 800"/>
                  <a:gd name="T91" fmla="*/ 894 h 1098"/>
                  <a:gd name="T92" fmla="*/ 778 w 800"/>
                  <a:gd name="T93" fmla="*/ 882 h 1098"/>
                  <a:gd name="T94" fmla="*/ 768 w 800"/>
                  <a:gd name="T95" fmla="*/ 870 h 1098"/>
                  <a:gd name="T96" fmla="*/ 768 w 800"/>
                  <a:gd name="T97" fmla="*/ 870 h 1098"/>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800"/>
                  <a:gd name="T148" fmla="*/ 0 h 1098"/>
                  <a:gd name="T149" fmla="*/ 800 w 800"/>
                  <a:gd name="T150" fmla="*/ 1098 h 1098"/>
                  <a:gd name="connsiteX0" fmla="*/ 9600 w 10000"/>
                  <a:gd name="connsiteY0" fmla="*/ 7923 h 10000"/>
                  <a:gd name="connsiteX1" fmla="*/ 5350 w 10000"/>
                  <a:gd name="connsiteY1" fmla="*/ 3698 h 10000"/>
                  <a:gd name="connsiteX2" fmla="*/ 2850 w 10000"/>
                  <a:gd name="connsiteY2" fmla="*/ 0 h 10000"/>
                  <a:gd name="connsiteX3" fmla="*/ 2850 w 10000"/>
                  <a:gd name="connsiteY3" fmla="*/ 0 h 10000"/>
                  <a:gd name="connsiteX4" fmla="*/ 2450 w 10000"/>
                  <a:gd name="connsiteY4" fmla="*/ 146 h 10000"/>
                  <a:gd name="connsiteX5" fmla="*/ 2075 w 10000"/>
                  <a:gd name="connsiteY5" fmla="*/ 237 h 10000"/>
                  <a:gd name="connsiteX6" fmla="*/ 1700 w 10000"/>
                  <a:gd name="connsiteY6" fmla="*/ 291 h 10000"/>
                  <a:gd name="connsiteX7" fmla="*/ 1275 w 10000"/>
                  <a:gd name="connsiteY7" fmla="*/ 310 h 10000"/>
                  <a:gd name="connsiteX8" fmla="*/ 1275 w 10000"/>
                  <a:gd name="connsiteY8" fmla="*/ 310 h 10000"/>
                  <a:gd name="connsiteX9" fmla="*/ 1000 w 10000"/>
                  <a:gd name="connsiteY9" fmla="*/ 310 h 10000"/>
                  <a:gd name="connsiteX10" fmla="*/ 0 w 10000"/>
                  <a:gd name="connsiteY10" fmla="*/ 1803 h 10000"/>
                  <a:gd name="connsiteX11" fmla="*/ 2200 w 10000"/>
                  <a:gd name="connsiteY11" fmla="*/ 5100 h 10000"/>
                  <a:gd name="connsiteX12" fmla="*/ 2200 w 10000"/>
                  <a:gd name="connsiteY12" fmla="*/ 5100 h 10000"/>
                  <a:gd name="connsiteX13" fmla="*/ 2275 w 10000"/>
                  <a:gd name="connsiteY13" fmla="*/ 5173 h 10000"/>
                  <a:gd name="connsiteX14" fmla="*/ 2400 w 10000"/>
                  <a:gd name="connsiteY14" fmla="*/ 5264 h 10000"/>
                  <a:gd name="connsiteX15" fmla="*/ 6775 w 10000"/>
                  <a:gd name="connsiteY15" fmla="*/ 9545 h 10000"/>
                  <a:gd name="connsiteX16" fmla="*/ 6775 w 10000"/>
                  <a:gd name="connsiteY16" fmla="*/ 9545 h 10000"/>
                  <a:gd name="connsiteX17" fmla="*/ 6875 w 10000"/>
                  <a:gd name="connsiteY17" fmla="*/ 9617 h 10000"/>
                  <a:gd name="connsiteX18" fmla="*/ 7000 w 10000"/>
                  <a:gd name="connsiteY18" fmla="*/ 9709 h 10000"/>
                  <a:gd name="connsiteX19" fmla="*/ 7275 w 10000"/>
                  <a:gd name="connsiteY19" fmla="*/ 9836 h 10000"/>
                  <a:gd name="connsiteX20" fmla="*/ 7600 w 10000"/>
                  <a:gd name="connsiteY20" fmla="*/ 9927 h 10000"/>
                  <a:gd name="connsiteX21" fmla="*/ 7925 w 10000"/>
                  <a:gd name="connsiteY21" fmla="*/ 9982 h 10000"/>
                  <a:gd name="connsiteX22" fmla="*/ 8100 w 10000"/>
                  <a:gd name="connsiteY22" fmla="*/ 10000 h 10000"/>
                  <a:gd name="connsiteX23" fmla="*/ 8275 w 10000"/>
                  <a:gd name="connsiteY23" fmla="*/ 10000 h 10000"/>
                  <a:gd name="connsiteX24" fmla="*/ 8450 w 10000"/>
                  <a:gd name="connsiteY24" fmla="*/ 10000 h 10000"/>
                  <a:gd name="connsiteX25" fmla="*/ 8625 w 10000"/>
                  <a:gd name="connsiteY25" fmla="*/ 9964 h 10000"/>
                  <a:gd name="connsiteX26" fmla="*/ 8775 w 10000"/>
                  <a:gd name="connsiteY26" fmla="*/ 9927 h 10000"/>
                  <a:gd name="connsiteX27" fmla="*/ 8925 w 10000"/>
                  <a:gd name="connsiteY27" fmla="*/ 9891 h 10000"/>
                  <a:gd name="connsiteX28" fmla="*/ 9075 w 10000"/>
                  <a:gd name="connsiteY28" fmla="*/ 9818 h 10000"/>
                  <a:gd name="connsiteX29" fmla="*/ 9225 w 10000"/>
                  <a:gd name="connsiteY29" fmla="*/ 9727 h 10000"/>
                  <a:gd name="connsiteX30" fmla="*/ 9225 w 10000"/>
                  <a:gd name="connsiteY30" fmla="*/ 9727 h 10000"/>
                  <a:gd name="connsiteX31" fmla="*/ 9375 w 10000"/>
                  <a:gd name="connsiteY31" fmla="*/ 9654 h 10000"/>
                  <a:gd name="connsiteX32" fmla="*/ 9500 w 10000"/>
                  <a:gd name="connsiteY32" fmla="*/ 9563 h 10000"/>
                  <a:gd name="connsiteX33" fmla="*/ 9625 w 10000"/>
                  <a:gd name="connsiteY33" fmla="*/ 9454 h 10000"/>
                  <a:gd name="connsiteX34" fmla="*/ 9725 w 10000"/>
                  <a:gd name="connsiteY34" fmla="*/ 9362 h 10000"/>
                  <a:gd name="connsiteX35" fmla="*/ 9825 w 10000"/>
                  <a:gd name="connsiteY35" fmla="*/ 9253 h 10000"/>
                  <a:gd name="connsiteX36" fmla="*/ 9900 w 10000"/>
                  <a:gd name="connsiteY36" fmla="*/ 9126 h 10000"/>
                  <a:gd name="connsiteX37" fmla="*/ 9950 w 10000"/>
                  <a:gd name="connsiteY37" fmla="*/ 9016 h 10000"/>
                  <a:gd name="connsiteX38" fmla="*/ 10000 w 10000"/>
                  <a:gd name="connsiteY38" fmla="*/ 8889 h 10000"/>
                  <a:gd name="connsiteX39" fmla="*/ 10000 w 10000"/>
                  <a:gd name="connsiteY39" fmla="*/ 8761 h 10000"/>
                  <a:gd name="connsiteX40" fmla="*/ 10000 w 10000"/>
                  <a:gd name="connsiteY40" fmla="*/ 8634 h 10000"/>
                  <a:gd name="connsiteX41" fmla="*/ 10000 w 10000"/>
                  <a:gd name="connsiteY41" fmla="*/ 8506 h 10000"/>
                  <a:gd name="connsiteX42" fmla="*/ 9950 w 10000"/>
                  <a:gd name="connsiteY42" fmla="*/ 8379 h 10000"/>
                  <a:gd name="connsiteX43" fmla="*/ 9900 w 10000"/>
                  <a:gd name="connsiteY43" fmla="*/ 8270 h 10000"/>
                  <a:gd name="connsiteX44" fmla="*/ 9825 w 10000"/>
                  <a:gd name="connsiteY44" fmla="*/ 8142 h 10000"/>
                  <a:gd name="connsiteX45" fmla="*/ 9725 w 10000"/>
                  <a:gd name="connsiteY45" fmla="*/ 8033 h 10000"/>
                  <a:gd name="connsiteX46" fmla="*/ 9600 w 10000"/>
                  <a:gd name="connsiteY46" fmla="*/ 7923 h 10000"/>
                  <a:gd name="connsiteX47" fmla="*/ 9600 w 10000"/>
                  <a:gd name="connsiteY47" fmla="*/ 7923 h 10000"/>
                  <a:gd name="connsiteX0" fmla="*/ 9600 w 10000"/>
                  <a:gd name="connsiteY0" fmla="*/ 7923 h 10000"/>
                  <a:gd name="connsiteX1" fmla="*/ 5350 w 10000"/>
                  <a:gd name="connsiteY1" fmla="*/ 3698 h 10000"/>
                  <a:gd name="connsiteX2" fmla="*/ 2850 w 10000"/>
                  <a:gd name="connsiteY2" fmla="*/ 0 h 10000"/>
                  <a:gd name="connsiteX3" fmla="*/ 2850 w 10000"/>
                  <a:gd name="connsiteY3" fmla="*/ 0 h 10000"/>
                  <a:gd name="connsiteX4" fmla="*/ 2450 w 10000"/>
                  <a:gd name="connsiteY4" fmla="*/ 146 h 10000"/>
                  <a:gd name="connsiteX5" fmla="*/ 2075 w 10000"/>
                  <a:gd name="connsiteY5" fmla="*/ 237 h 10000"/>
                  <a:gd name="connsiteX6" fmla="*/ 1700 w 10000"/>
                  <a:gd name="connsiteY6" fmla="*/ 291 h 10000"/>
                  <a:gd name="connsiteX7" fmla="*/ 1275 w 10000"/>
                  <a:gd name="connsiteY7" fmla="*/ 310 h 10000"/>
                  <a:gd name="connsiteX8" fmla="*/ 1275 w 10000"/>
                  <a:gd name="connsiteY8" fmla="*/ 310 h 10000"/>
                  <a:gd name="connsiteX9" fmla="*/ 1000 w 10000"/>
                  <a:gd name="connsiteY9" fmla="*/ 310 h 10000"/>
                  <a:gd name="connsiteX10" fmla="*/ 0 w 10000"/>
                  <a:gd name="connsiteY10" fmla="*/ 1803 h 10000"/>
                  <a:gd name="connsiteX11" fmla="*/ 2200 w 10000"/>
                  <a:gd name="connsiteY11" fmla="*/ 5100 h 10000"/>
                  <a:gd name="connsiteX12" fmla="*/ 2200 w 10000"/>
                  <a:gd name="connsiteY12" fmla="*/ 5100 h 10000"/>
                  <a:gd name="connsiteX13" fmla="*/ 2275 w 10000"/>
                  <a:gd name="connsiteY13" fmla="*/ 5173 h 10000"/>
                  <a:gd name="connsiteX14" fmla="*/ 6775 w 10000"/>
                  <a:gd name="connsiteY14" fmla="*/ 9545 h 10000"/>
                  <a:gd name="connsiteX15" fmla="*/ 6775 w 10000"/>
                  <a:gd name="connsiteY15" fmla="*/ 9545 h 10000"/>
                  <a:gd name="connsiteX16" fmla="*/ 6875 w 10000"/>
                  <a:gd name="connsiteY16" fmla="*/ 9617 h 10000"/>
                  <a:gd name="connsiteX17" fmla="*/ 7000 w 10000"/>
                  <a:gd name="connsiteY17" fmla="*/ 9709 h 10000"/>
                  <a:gd name="connsiteX18" fmla="*/ 7275 w 10000"/>
                  <a:gd name="connsiteY18" fmla="*/ 9836 h 10000"/>
                  <a:gd name="connsiteX19" fmla="*/ 7600 w 10000"/>
                  <a:gd name="connsiteY19" fmla="*/ 9927 h 10000"/>
                  <a:gd name="connsiteX20" fmla="*/ 7925 w 10000"/>
                  <a:gd name="connsiteY20" fmla="*/ 9982 h 10000"/>
                  <a:gd name="connsiteX21" fmla="*/ 8100 w 10000"/>
                  <a:gd name="connsiteY21" fmla="*/ 10000 h 10000"/>
                  <a:gd name="connsiteX22" fmla="*/ 8275 w 10000"/>
                  <a:gd name="connsiteY22" fmla="*/ 10000 h 10000"/>
                  <a:gd name="connsiteX23" fmla="*/ 8450 w 10000"/>
                  <a:gd name="connsiteY23" fmla="*/ 10000 h 10000"/>
                  <a:gd name="connsiteX24" fmla="*/ 8625 w 10000"/>
                  <a:gd name="connsiteY24" fmla="*/ 9964 h 10000"/>
                  <a:gd name="connsiteX25" fmla="*/ 8775 w 10000"/>
                  <a:gd name="connsiteY25" fmla="*/ 9927 h 10000"/>
                  <a:gd name="connsiteX26" fmla="*/ 8925 w 10000"/>
                  <a:gd name="connsiteY26" fmla="*/ 9891 h 10000"/>
                  <a:gd name="connsiteX27" fmla="*/ 9075 w 10000"/>
                  <a:gd name="connsiteY27" fmla="*/ 9818 h 10000"/>
                  <a:gd name="connsiteX28" fmla="*/ 9225 w 10000"/>
                  <a:gd name="connsiteY28" fmla="*/ 9727 h 10000"/>
                  <a:gd name="connsiteX29" fmla="*/ 9225 w 10000"/>
                  <a:gd name="connsiteY29" fmla="*/ 9727 h 10000"/>
                  <a:gd name="connsiteX30" fmla="*/ 9375 w 10000"/>
                  <a:gd name="connsiteY30" fmla="*/ 9654 h 10000"/>
                  <a:gd name="connsiteX31" fmla="*/ 9500 w 10000"/>
                  <a:gd name="connsiteY31" fmla="*/ 9563 h 10000"/>
                  <a:gd name="connsiteX32" fmla="*/ 9625 w 10000"/>
                  <a:gd name="connsiteY32" fmla="*/ 9454 h 10000"/>
                  <a:gd name="connsiteX33" fmla="*/ 9725 w 10000"/>
                  <a:gd name="connsiteY33" fmla="*/ 9362 h 10000"/>
                  <a:gd name="connsiteX34" fmla="*/ 9825 w 10000"/>
                  <a:gd name="connsiteY34" fmla="*/ 9253 h 10000"/>
                  <a:gd name="connsiteX35" fmla="*/ 9900 w 10000"/>
                  <a:gd name="connsiteY35" fmla="*/ 9126 h 10000"/>
                  <a:gd name="connsiteX36" fmla="*/ 9950 w 10000"/>
                  <a:gd name="connsiteY36" fmla="*/ 9016 h 10000"/>
                  <a:gd name="connsiteX37" fmla="*/ 10000 w 10000"/>
                  <a:gd name="connsiteY37" fmla="*/ 8889 h 10000"/>
                  <a:gd name="connsiteX38" fmla="*/ 10000 w 10000"/>
                  <a:gd name="connsiteY38" fmla="*/ 8761 h 10000"/>
                  <a:gd name="connsiteX39" fmla="*/ 10000 w 10000"/>
                  <a:gd name="connsiteY39" fmla="*/ 8634 h 10000"/>
                  <a:gd name="connsiteX40" fmla="*/ 10000 w 10000"/>
                  <a:gd name="connsiteY40" fmla="*/ 8506 h 10000"/>
                  <a:gd name="connsiteX41" fmla="*/ 9950 w 10000"/>
                  <a:gd name="connsiteY41" fmla="*/ 8379 h 10000"/>
                  <a:gd name="connsiteX42" fmla="*/ 9900 w 10000"/>
                  <a:gd name="connsiteY42" fmla="*/ 8270 h 10000"/>
                  <a:gd name="connsiteX43" fmla="*/ 9825 w 10000"/>
                  <a:gd name="connsiteY43" fmla="*/ 8142 h 10000"/>
                  <a:gd name="connsiteX44" fmla="*/ 9725 w 10000"/>
                  <a:gd name="connsiteY44" fmla="*/ 8033 h 10000"/>
                  <a:gd name="connsiteX45" fmla="*/ 9600 w 10000"/>
                  <a:gd name="connsiteY45" fmla="*/ 7923 h 10000"/>
                  <a:gd name="connsiteX46" fmla="*/ 9600 w 10000"/>
                  <a:gd name="connsiteY46" fmla="*/ 7923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10000" h="10000">
                    <a:moveTo>
                      <a:pt x="9600" y="7923"/>
                    </a:moveTo>
                    <a:lnTo>
                      <a:pt x="5350" y="3698"/>
                    </a:lnTo>
                    <a:lnTo>
                      <a:pt x="2850" y="0"/>
                    </a:lnTo>
                    <a:lnTo>
                      <a:pt x="2850" y="0"/>
                    </a:lnTo>
                    <a:lnTo>
                      <a:pt x="2450" y="146"/>
                    </a:lnTo>
                    <a:lnTo>
                      <a:pt x="2075" y="237"/>
                    </a:lnTo>
                    <a:lnTo>
                      <a:pt x="1700" y="291"/>
                    </a:lnTo>
                    <a:lnTo>
                      <a:pt x="1275" y="310"/>
                    </a:lnTo>
                    <a:lnTo>
                      <a:pt x="1275" y="310"/>
                    </a:lnTo>
                    <a:lnTo>
                      <a:pt x="1000" y="310"/>
                    </a:lnTo>
                    <a:lnTo>
                      <a:pt x="0" y="1803"/>
                    </a:lnTo>
                    <a:lnTo>
                      <a:pt x="2200" y="5100"/>
                    </a:lnTo>
                    <a:lnTo>
                      <a:pt x="2200" y="5100"/>
                    </a:lnTo>
                    <a:cubicBezTo>
                      <a:pt x="2225" y="5124"/>
                      <a:pt x="2250" y="5149"/>
                      <a:pt x="2275" y="5173"/>
                    </a:cubicBezTo>
                    <a:lnTo>
                      <a:pt x="6775" y="9545"/>
                    </a:lnTo>
                    <a:lnTo>
                      <a:pt x="6775" y="9545"/>
                    </a:lnTo>
                    <a:lnTo>
                      <a:pt x="6875" y="9617"/>
                    </a:lnTo>
                    <a:lnTo>
                      <a:pt x="7000" y="9709"/>
                    </a:lnTo>
                    <a:lnTo>
                      <a:pt x="7275" y="9836"/>
                    </a:lnTo>
                    <a:lnTo>
                      <a:pt x="7600" y="9927"/>
                    </a:lnTo>
                    <a:lnTo>
                      <a:pt x="7925" y="9982"/>
                    </a:lnTo>
                    <a:lnTo>
                      <a:pt x="8100" y="10000"/>
                    </a:lnTo>
                    <a:lnTo>
                      <a:pt x="8275" y="10000"/>
                    </a:lnTo>
                    <a:lnTo>
                      <a:pt x="8450" y="10000"/>
                    </a:lnTo>
                    <a:lnTo>
                      <a:pt x="8625" y="9964"/>
                    </a:lnTo>
                    <a:lnTo>
                      <a:pt x="8775" y="9927"/>
                    </a:lnTo>
                    <a:lnTo>
                      <a:pt x="8925" y="9891"/>
                    </a:lnTo>
                    <a:lnTo>
                      <a:pt x="9075" y="9818"/>
                    </a:lnTo>
                    <a:lnTo>
                      <a:pt x="9225" y="9727"/>
                    </a:lnTo>
                    <a:lnTo>
                      <a:pt x="9225" y="9727"/>
                    </a:lnTo>
                    <a:lnTo>
                      <a:pt x="9375" y="9654"/>
                    </a:lnTo>
                    <a:cubicBezTo>
                      <a:pt x="9417" y="9624"/>
                      <a:pt x="9458" y="9593"/>
                      <a:pt x="9500" y="9563"/>
                    </a:cubicBezTo>
                    <a:cubicBezTo>
                      <a:pt x="9542" y="9527"/>
                      <a:pt x="9583" y="9490"/>
                      <a:pt x="9625" y="9454"/>
                    </a:cubicBezTo>
                    <a:cubicBezTo>
                      <a:pt x="9658" y="9423"/>
                      <a:pt x="9692" y="9393"/>
                      <a:pt x="9725" y="9362"/>
                    </a:cubicBezTo>
                    <a:lnTo>
                      <a:pt x="9825" y="9253"/>
                    </a:lnTo>
                    <a:cubicBezTo>
                      <a:pt x="9850" y="9211"/>
                      <a:pt x="9875" y="9168"/>
                      <a:pt x="9900" y="9126"/>
                    </a:cubicBezTo>
                    <a:cubicBezTo>
                      <a:pt x="9917" y="9089"/>
                      <a:pt x="9933" y="9053"/>
                      <a:pt x="9950" y="9016"/>
                    </a:cubicBezTo>
                    <a:cubicBezTo>
                      <a:pt x="9967" y="8974"/>
                      <a:pt x="9983" y="8931"/>
                      <a:pt x="10000" y="8889"/>
                    </a:cubicBezTo>
                    <a:lnTo>
                      <a:pt x="10000" y="8761"/>
                    </a:lnTo>
                    <a:lnTo>
                      <a:pt x="10000" y="8634"/>
                    </a:lnTo>
                    <a:lnTo>
                      <a:pt x="10000" y="8506"/>
                    </a:lnTo>
                    <a:cubicBezTo>
                      <a:pt x="9983" y="8464"/>
                      <a:pt x="9967" y="8421"/>
                      <a:pt x="9950" y="8379"/>
                    </a:cubicBezTo>
                    <a:cubicBezTo>
                      <a:pt x="9933" y="8343"/>
                      <a:pt x="9917" y="8306"/>
                      <a:pt x="9900" y="8270"/>
                    </a:cubicBezTo>
                    <a:cubicBezTo>
                      <a:pt x="9875" y="8227"/>
                      <a:pt x="9850" y="8185"/>
                      <a:pt x="9825" y="8142"/>
                    </a:cubicBezTo>
                    <a:lnTo>
                      <a:pt x="9725" y="8033"/>
                    </a:lnTo>
                    <a:lnTo>
                      <a:pt x="9600" y="7923"/>
                    </a:lnTo>
                    <a:lnTo>
                      <a:pt x="9600" y="7923"/>
                    </a:lnTo>
                    <a:close/>
                  </a:path>
                </a:pathLst>
              </a:custGeom>
              <a:solidFill>
                <a:srgbClr val="34343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Impact" pitchFamily="34" charset="0"/>
                  <a:ea typeface="微软雅黑" pitchFamily="34" charset="-122"/>
                  <a:sym typeface="Impact" pitchFamily="34" charset="0"/>
                </a:endParaRPr>
              </a:p>
            </p:txBody>
          </p:sp>
          <p:sp>
            <p:nvSpPr>
              <p:cNvPr id="100" name="Freeform 8"/>
              <p:cNvSpPr>
                <a:spLocks noChangeArrowheads="1"/>
              </p:cNvSpPr>
              <p:nvPr/>
            </p:nvSpPr>
            <p:spPr bwMode="auto">
              <a:xfrm>
                <a:off x="1403350" y="0"/>
                <a:ext cx="863600" cy="866775"/>
              </a:xfrm>
              <a:custGeom>
                <a:avLst/>
                <a:gdLst>
                  <a:gd name="T0" fmla="*/ 340 w 544"/>
                  <a:gd name="T1" fmla="*/ 540 h 546"/>
                  <a:gd name="T2" fmla="*/ 392 w 544"/>
                  <a:gd name="T3" fmla="*/ 522 h 546"/>
                  <a:gd name="T4" fmla="*/ 440 w 544"/>
                  <a:gd name="T5" fmla="*/ 494 h 546"/>
                  <a:gd name="T6" fmla="*/ 478 w 544"/>
                  <a:gd name="T7" fmla="*/ 458 h 546"/>
                  <a:gd name="T8" fmla="*/ 510 w 544"/>
                  <a:gd name="T9" fmla="*/ 416 h 546"/>
                  <a:gd name="T10" fmla="*/ 530 w 544"/>
                  <a:gd name="T11" fmla="*/ 368 h 546"/>
                  <a:gd name="T12" fmla="*/ 542 w 544"/>
                  <a:gd name="T13" fmla="*/ 316 h 546"/>
                  <a:gd name="T14" fmla="*/ 542 w 544"/>
                  <a:gd name="T15" fmla="*/ 264 h 546"/>
                  <a:gd name="T16" fmla="*/ 530 w 544"/>
                  <a:gd name="T17" fmla="*/ 212 h 546"/>
                  <a:gd name="T18" fmla="*/ 524 w 544"/>
                  <a:gd name="T19" fmla="*/ 184 h 546"/>
                  <a:gd name="T20" fmla="*/ 504 w 544"/>
                  <a:gd name="T21" fmla="*/ 132 h 546"/>
                  <a:gd name="T22" fmla="*/ 474 w 544"/>
                  <a:gd name="T23" fmla="*/ 88 h 546"/>
                  <a:gd name="T24" fmla="*/ 436 w 544"/>
                  <a:gd name="T25" fmla="*/ 52 h 546"/>
                  <a:gd name="T26" fmla="*/ 392 w 544"/>
                  <a:gd name="T27" fmla="*/ 26 h 546"/>
                  <a:gd name="T28" fmla="*/ 344 w 544"/>
                  <a:gd name="T29" fmla="*/ 8 h 546"/>
                  <a:gd name="T30" fmla="*/ 290 w 544"/>
                  <a:gd name="T31" fmla="*/ 0 h 546"/>
                  <a:gd name="T32" fmla="*/ 232 w 544"/>
                  <a:gd name="T33" fmla="*/ 4 h 546"/>
                  <a:gd name="T34" fmla="*/ 204 w 544"/>
                  <a:gd name="T35" fmla="*/ 10 h 546"/>
                  <a:gd name="T36" fmla="*/ 152 w 544"/>
                  <a:gd name="T37" fmla="*/ 28 h 546"/>
                  <a:gd name="T38" fmla="*/ 108 w 544"/>
                  <a:gd name="T39" fmla="*/ 56 h 546"/>
                  <a:gd name="T40" fmla="*/ 70 w 544"/>
                  <a:gd name="T41" fmla="*/ 92 h 546"/>
                  <a:gd name="T42" fmla="*/ 38 w 544"/>
                  <a:gd name="T43" fmla="*/ 136 h 546"/>
                  <a:gd name="T44" fmla="*/ 16 w 544"/>
                  <a:gd name="T45" fmla="*/ 184 h 546"/>
                  <a:gd name="T46" fmla="*/ 2 w 544"/>
                  <a:gd name="T47" fmla="*/ 236 h 546"/>
                  <a:gd name="T48" fmla="*/ 0 w 544"/>
                  <a:gd name="T49" fmla="*/ 292 h 546"/>
                  <a:gd name="T50" fmla="*/ 6 w 544"/>
                  <a:gd name="T51" fmla="*/ 346 h 546"/>
                  <a:gd name="T52" fmla="*/ 16 w 544"/>
                  <a:gd name="T53" fmla="*/ 372 h 546"/>
                  <a:gd name="T54" fmla="*/ 42 w 544"/>
                  <a:gd name="T55" fmla="*/ 418 h 546"/>
                  <a:gd name="T56" fmla="*/ 74 w 544"/>
                  <a:gd name="T57" fmla="*/ 458 h 546"/>
                  <a:gd name="T58" fmla="*/ 114 w 544"/>
                  <a:gd name="T59" fmla="*/ 492 h 546"/>
                  <a:gd name="T60" fmla="*/ 158 w 544"/>
                  <a:gd name="T61" fmla="*/ 518 h 546"/>
                  <a:gd name="T62" fmla="*/ 206 w 544"/>
                  <a:gd name="T63" fmla="*/ 536 h 546"/>
                  <a:gd name="T64" fmla="*/ 258 w 544"/>
                  <a:gd name="T65" fmla="*/ 546 h 546"/>
                  <a:gd name="T66" fmla="*/ 312 w 544"/>
                  <a:gd name="T67" fmla="*/ 544 h 546"/>
                  <a:gd name="T68" fmla="*/ 340 w 544"/>
                  <a:gd name="T69" fmla="*/ 540 h 54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544"/>
                  <a:gd name="T106" fmla="*/ 0 h 546"/>
                  <a:gd name="T107" fmla="*/ 544 w 544"/>
                  <a:gd name="T108" fmla="*/ 546 h 54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544" h="546">
                    <a:moveTo>
                      <a:pt x="340" y="540"/>
                    </a:moveTo>
                    <a:lnTo>
                      <a:pt x="340" y="540"/>
                    </a:lnTo>
                    <a:lnTo>
                      <a:pt x="366" y="532"/>
                    </a:lnTo>
                    <a:lnTo>
                      <a:pt x="392" y="522"/>
                    </a:lnTo>
                    <a:lnTo>
                      <a:pt x="418" y="510"/>
                    </a:lnTo>
                    <a:lnTo>
                      <a:pt x="440" y="494"/>
                    </a:lnTo>
                    <a:lnTo>
                      <a:pt x="460" y="476"/>
                    </a:lnTo>
                    <a:lnTo>
                      <a:pt x="478" y="458"/>
                    </a:lnTo>
                    <a:lnTo>
                      <a:pt x="496" y="438"/>
                    </a:lnTo>
                    <a:lnTo>
                      <a:pt x="510" y="416"/>
                    </a:lnTo>
                    <a:lnTo>
                      <a:pt x="522" y="392"/>
                    </a:lnTo>
                    <a:lnTo>
                      <a:pt x="530" y="368"/>
                    </a:lnTo>
                    <a:lnTo>
                      <a:pt x="538" y="342"/>
                    </a:lnTo>
                    <a:lnTo>
                      <a:pt x="542" y="316"/>
                    </a:lnTo>
                    <a:lnTo>
                      <a:pt x="544" y="290"/>
                    </a:lnTo>
                    <a:lnTo>
                      <a:pt x="542" y="264"/>
                    </a:lnTo>
                    <a:lnTo>
                      <a:pt x="538" y="238"/>
                    </a:lnTo>
                    <a:lnTo>
                      <a:pt x="530" y="212"/>
                    </a:lnTo>
                    <a:lnTo>
                      <a:pt x="530" y="212"/>
                    </a:lnTo>
                    <a:lnTo>
                      <a:pt x="524" y="184"/>
                    </a:lnTo>
                    <a:lnTo>
                      <a:pt x="514" y="158"/>
                    </a:lnTo>
                    <a:lnTo>
                      <a:pt x="504" y="132"/>
                    </a:lnTo>
                    <a:lnTo>
                      <a:pt x="490" y="110"/>
                    </a:lnTo>
                    <a:lnTo>
                      <a:pt x="474" y="88"/>
                    </a:lnTo>
                    <a:lnTo>
                      <a:pt x="456" y="70"/>
                    </a:lnTo>
                    <a:lnTo>
                      <a:pt x="436" y="52"/>
                    </a:lnTo>
                    <a:lnTo>
                      <a:pt x="416" y="38"/>
                    </a:lnTo>
                    <a:lnTo>
                      <a:pt x="392" y="26"/>
                    </a:lnTo>
                    <a:lnTo>
                      <a:pt x="368" y="16"/>
                    </a:lnTo>
                    <a:lnTo>
                      <a:pt x="344" y="8"/>
                    </a:lnTo>
                    <a:lnTo>
                      <a:pt x="316" y="2"/>
                    </a:lnTo>
                    <a:lnTo>
                      <a:pt x="290" y="0"/>
                    </a:lnTo>
                    <a:lnTo>
                      <a:pt x="262" y="0"/>
                    </a:lnTo>
                    <a:lnTo>
                      <a:pt x="232" y="4"/>
                    </a:lnTo>
                    <a:lnTo>
                      <a:pt x="204" y="10"/>
                    </a:lnTo>
                    <a:lnTo>
                      <a:pt x="204" y="10"/>
                    </a:lnTo>
                    <a:lnTo>
                      <a:pt x="178" y="18"/>
                    </a:lnTo>
                    <a:lnTo>
                      <a:pt x="152" y="28"/>
                    </a:lnTo>
                    <a:lnTo>
                      <a:pt x="130" y="42"/>
                    </a:lnTo>
                    <a:lnTo>
                      <a:pt x="108" y="56"/>
                    </a:lnTo>
                    <a:lnTo>
                      <a:pt x="88" y="74"/>
                    </a:lnTo>
                    <a:lnTo>
                      <a:pt x="70" y="92"/>
                    </a:lnTo>
                    <a:lnTo>
                      <a:pt x="54" y="114"/>
                    </a:lnTo>
                    <a:lnTo>
                      <a:pt x="38" y="136"/>
                    </a:lnTo>
                    <a:lnTo>
                      <a:pt x="26" y="160"/>
                    </a:lnTo>
                    <a:lnTo>
                      <a:pt x="16" y="184"/>
                    </a:lnTo>
                    <a:lnTo>
                      <a:pt x="8" y="210"/>
                    </a:lnTo>
                    <a:lnTo>
                      <a:pt x="2" y="236"/>
                    </a:lnTo>
                    <a:lnTo>
                      <a:pt x="0" y="264"/>
                    </a:lnTo>
                    <a:lnTo>
                      <a:pt x="0" y="292"/>
                    </a:lnTo>
                    <a:lnTo>
                      <a:pt x="2" y="318"/>
                    </a:lnTo>
                    <a:lnTo>
                      <a:pt x="6" y="346"/>
                    </a:lnTo>
                    <a:lnTo>
                      <a:pt x="6" y="346"/>
                    </a:lnTo>
                    <a:lnTo>
                      <a:pt x="16" y="372"/>
                    </a:lnTo>
                    <a:lnTo>
                      <a:pt x="28" y="396"/>
                    </a:lnTo>
                    <a:lnTo>
                      <a:pt x="42" y="418"/>
                    </a:lnTo>
                    <a:lnTo>
                      <a:pt x="56" y="438"/>
                    </a:lnTo>
                    <a:lnTo>
                      <a:pt x="74" y="458"/>
                    </a:lnTo>
                    <a:lnTo>
                      <a:pt x="92" y="476"/>
                    </a:lnTo>
                    <a:lnTo>
                      <a:pt x="114" y="492"/>
                    </a:lnTo>
                    <a:lnTo>
                      <a:pt x="134" y="506"/>
                    </a:lnTo>
                    <a:lnTo>
                      <a:pt x="158" y="518"/>
                    </a:lnTo>
                    <a:lnTo>
                      <a:pt x="182" y="528"/>
                    </a:lnTo>
                    <a:lnTo>
                      <a:pt x="206" y="536"/>
                    </a:lnTo>
                    <a:lnTo>
                      <a:pt x="232" y="542"/>
                    </a:lnTo>
                    <a:lnTo>
                      <a:pt x="258" y="546"/>
                    </a:lnTo>
                    <a:lnTo>
                      <a:pt x="284" y="546"/>
                    </a:lnTo>
                    <a:lnTo>
                      <a:pt x="312" y="544"/>
                    </a:lnTo>
                    <a:lnTo>
                      <a:pt x="340" y="540"/>
                    </a:lnTo>
                    <a:lnTo>
                      <a:pt x="340" y="540"/>
                    </a:lnTo>
                    <a:close/>
                  </a:path>
                </a:pathLst>
              </a:custGeom>
              <a:solidFill>
                <a:srgbClr val="34343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Impact" pitchFamily="34" charset="0"/>
                  <a:ea typeface="微软雅黑" pitchFamily="34" charset="-122"/>
                  <a:sym typeface="Impact" pitchFamily="34" charset="0"/>
                </a:endParaRPr>
              </a:p>
            </p:txBody>
          </p:sp>
        </p:grpSp>
        <p:grpSp>
          <p:nvGrpSpPr>
            <p:cNvPr id="101" name="组合 13"/>
            <p:cNvGrpSpPr>
              <a:grpSpLocks/>
            </p:cNvGrpSpPr>
            <p:nvPr/>
          </p:nvGrpSpPr>
          <p:grpSpPr bwMode="auto">
            <a:xfrm>
              <a:off x="373357" y="1625204"/>
              <a:ext cx="1853228" cy="3397925"/>
              <a:chOff x="0" y="0"/>
              <a:chExt cx="2733675" cy="5076825"/>
            </a:xfrm>
          </p:grpSpPr>
          <p:sp>
            <p:nvSpPr>
              <p:cNvPr id="102" name="Freeform 9"/>
              <p:cNvSpPr>
                <a:spLocks noChangeArrowheads="1"/>
              </p:cNvSpPr>
              <p:nvPr/>
            </p:nvSpPr>
            <p:spPr bwMode="auto">
              <a:xfrm>
                <a:off x="889000" y="1244600"/>
                <a:ext cx="1844675" cy="1174750"/>
              </a:xfrm>
              <a:custGeom>
                <a:avLst/>
                <a:gdLst>
                  <a:gd name="T0" fmla="*/ 1060 w 1162"/>
                  <a:gd name="T1" fmla="*/ 494 h 740"/>
                  <a:gd name="T2" fmla="*/ 680 w 1162"/>
                  <a:gd name="T3" fmla="*/ 418 h 740"/>
                  <a:gd name="T4" fmla="*/ 206 w 1162"/>
                  <a:gd name="T5" fmla="*/ 30 h 740"/>
                  <a:gd name="T6" fmla="*/ 206 w 1162"/>
                  <a:gd name="T7" fmla="*/ 30 h 740"/>
                  <a:gd name="T8" fmla="*/ 184 w 1162"/>
                  <a:gd name="T9" fmla="*/ 16 h 740"/>
                  <a:gd name="T10" fmla="*/ 158 w 1162"/>
                  <a:gd name="T11" fmla="*/ 6 h 740"/>
                  <a:gd name="T12" fmla="*/ 134 w 1162"/>
                  <a:gd name="T13" fmla="*/ 2 h 740"/>
                  <a:gd name="T14" fmla="*/ 108 w 1162"/>
                  <a:gd name="T15" fmla="*/ 0 h 740"/>
                  <a:gd name="T16" fmla="*/ 84 w 1162"/>
                  <a:gd name="T17" fmla="*/ 4 h 740"/>
                  <a:gd name="T18" fmla="*/ 72 w 1162"/>
                  <a:gd name="T19" fmla="*/ 6 h 740"/>
                  <a:gd name="T20" fmla="*/ 60 w 1162"/>
                  <a:gd name="T21" fmla="*/ 10 h 740"/>
                  <a:gd name="T22" fmla="*/ 50 w 1162"/>
                  <a:gd name="T23" fmla="*/ 16 h 740"/>
                  <a:gd name="T24" fmla="*/ 40 w 1162"/>
                  <a:gd name="T25" fmla="*/ 22 h 740"/>
                  <a:gd name="T26" fmla="*/ 32 w 1162"/>
                  <a:gd name="T27" fmla="*/ 30 h 740"/>
                  <a:gd name="T28" fmla="*/ 24 w 1162"/>
                  <a:gd name="T29" fmla="*/ 40 h 740"/>
                  <a:gd name="T30" fmla="*/ 24 w 1162"/>
                  <a:gd name="T31" fmla="*/ 40 h 740"/>
                  <a:gd name="T32" fmla="*/ 12 w 1162"/>
                  <a:gd name="T33" fmla="*/ 62 h 740"/>
                  <a:gd name="T34" fmla="*/ 4 w 1162"/>
                  <a:gd name="T35" fmla="*/ 86 h 740"/>
                  <a:gd name="T36" fmla="*/ 0 w 1162"/>
                  <a:gd name="T37" fmla="*/ 110 h 740"/>
                  <a:gd name="T38" fmla="*/ 0 w 1162"/>
                  <a:gd name="T39" fmla="*/ 134 h 740"/>
                  <a:gd name="T40" fmla="*/ 4 w 1162"/>
                  <a:gd name="T41" fmla="*/ 158 h 740"/>
                  <a:gd name="T42" fmla="*/ 12 w 1162"/>
                  <a:gd name="T43" fmla="*/ 182 h 740"/>
                  <a:gd name="T44" fmla="*/ 24 w 1162"/>
                  <a:gd name="T45" fmla="*/ 202 h 740"/>
                  <a:gd name="T46" fmla="*/ 38 w 1162"/>
                  <a:gd name="T47" fmla="*/ 220 h 740"/>
                  <a:gd name="T48" fmla="*/ 548 w 1162"/>
                  <a:gd name="T49" fmla="*/ 622 h 740"/>
                  <a:gd name="T50" fmla="*/ 548 w 1162"/>
                  <a:gd name="T51" fmla="*/ 622 h 740"/>
                  <a:gd name="T52" fmla="*/ 564 w 1162"/>
                  <a:gd name="T53" fmla="*/ 632 h 740"/>
                  <a:gd name="T54" fmla="*/ 580 w 1162"/>
                  <a:gd name="T55" fmla="*/ 640 h 740"/>
                  <a:gd name="T56" fmla="*/ 592 w 1162"/>
                  <a:gd name="T57" fmla="*/ 646 h 740"/>
                  <a:gd name="T58" fmla="*/ 604 w 1162"/>
                  <a:gd name="T59" fmla="*/ 646 h 740"/>
                  <a:gd name="T60" fmla="*/ 604 w 1162"/>
                  <a:gd name="T61" fmla="*/ 646 h 740"/>
                  <a:gd name="T62" fmla="*/ 606 w 1162"/>
                  <a:gd name="T63" fmla="*/ 654 h 740"/>
                  <a:gd name="T64" fmla="*/ 608 w 1162"/>
                  <a:gd name="T65" fmla="*/ 658 h 740"/>
                  <a:gd name="T66" fmla="*/ 614 w 1162"/>
                  <a:gd name="T67" fmla="*/ 658 h 740"/>
                  <a:gd name="T68" fmla="*/ 626 w 1162"/>
                  <a:gd name="T69" fmla="*/ 658 h 740"/>
                  <a:gd name="T70" fmla="*/ 1004 w 1162"/>
                  <a:gd name="T71" fmla="*/ 736 h 740"/>
                  <a:gd name="T72" fmla="*/ 1004 w 1162"/>
                  <a:gd name="T73" fmla="*/ 736 h 740"/>
                  <a:gd name="T74" fmla="*/ 1016 w 1162"/>
                  <a:gd name="T75" fmla="*/ 740 h 740"/>
                  <a:gd name="T76" fmla="*/ 1028 w 1162"/>
                  <a:gd name="T77" fmla="*/ 740 h 740"/>
                  <a:gd name="T78" fmla="*/ 1040 w 1162"/>
                  <a:gd name="T79" fmla="*/ 740 h 740"/>
                  <a:gd name="T80" fmla="*/ 1052 w 1162"/>
                  <a:gd name="T81" fmla="*/ 740 h 740"/>
                  <a:gd name="T82" fmla="*/ 1076 w 1162"/>
                  <a:gd name="T83" fmla="*/ 734 h 740"/>
                  <a:gd name="T84" fmla="*/ 1098 w 1162"/>
                  <a:gd name="T85" fmla="*/ 722 h 740"/>
                  <a:gd name="T86" fmla="*/ 1118 w 1162"/>
                  <a:gd name="T87" fmla="*/ 708 h 740"/>
                  <a:gd name="T88" fmla="*/ 1136 w 1162"/>
                  <a:gd name="T89" fmla="*/ 690 h 740"/>
                  <a:gd name="T90" fmla="*/ 1150 w 1162"/>
                  <a:gd name="T91" fmla="*/ 670 h 740"/>
                  <a:gd name="T92" fmla="*/ 1162 w 1162"/>
                  <a:gd name="T93" fmla="*/ 646 h 740"/>
                  <a:gd name="T94" fmla="*/ 1162 w 1162"/>
                  <a:gd name="T95" fmla="*/ 646 h 740"/>
                  <a:gd name="T96" fmla="*/ 1162 w 1162"/>
                  <a:gd name="T97" fmla="*/ 620 h 740"/>
                  <a:gd name="T98" fmla="*/ 1160 w 1162"/>
                  <a:gd name="T99" fmla="*/ 596 h 740"/>
                  <a:gd name="T100" fmla="*/ 1152 w 1162"/>
                  <a:gd name="T101" fmla="*/ 572 h 740"/>
                  <a:gd name="T102" fmla="*/ 1142 w 1162"/>
                  <a:gd name="T103" fmla="*/ 552 h 740"/>
                  <a:gd name="T104" fmla="*/ 1126 w 1162"/>
                  <a:gd name="T105" fmla="*/ 532 h 740"/>
                  <a:gd name="T106" fmla="*/ 1108 w 1162"/>
                  <a:gd name="T107" fmla="*/ 516 h 740"/>
                  <a:gd name="T108" fmla="*/ 1096 w 1162"/>
                  <a:gd name="T109" fmla="*/ 510 h 740"/>
                  <a:gd name="T110" fmla="*/ 1086 w 1162"/>
                  <a:gd name="T111" fmla="*/ 504 h 740"/>
                  <a:gd name="T112" fmla="*/ 1072 w 1162"/>
                  <a:gd name="T113" fmla="*/ 498 h 740"/>
                  <a:gd name="T114" fmla="*/ 1060 w 1162"/>
                  <a:gd name="T115" fmla="*/ 494 h 740"/>
                  <a:gd name="T116" fmla="*/ 1060 w 1162"/>
                  <a:gd name="T117" fmla="*/ 494 h 740"/>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162"/>
                  <a:gd name="T178" fmla="*/ 0 h 740"/>
                  <a:gd name="T179" fmla="*/ 1162 w 1162"/>
                  <a:gd name="T180" fmla="*/ 740 h 740"/>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162" h="740">
                    <a:moveTo>
                      <a:pt x="1060" y="494"/>
                    </a:moveTo>
                    <a:lnTo>
                      <a:pt x="680" y="418"/>
                    </a:lnTo>
                    <a:lnTo>
                      <a:pt x="206" y="30"/>
                    </a:lnTo>
                    <a:lnTo>
                      <a:pt x="206" y="30"/>
                    </a:lnTo>
                    <a:lnTo>
                      <a:pt x="184" y="16"/>
                    </a:lnTo>
                    <a:lnTo>
                      <a:pt x="158" y="6"/>
                    </a:lnTo>
                    <a:lnTo>
                      <a:pt x="134" y="2"/>
                    </a:lnTo>
                    <a:lnTo>
                      <a:pt x="108" y="0"/>
                    </a:lnTo>
                    <a:lnTo>
                      <a:pt x="84" y="4"/>
                    </a:lnTo>
                    <a:lnTo>
                      <a:pt x="72" y="6"/>
                    </a:lnTo>
                    <a:lnTo>
                      <a:pt x="60" y="10"/>
                    </a:lnTo>
                    <a:lnTo>
                      <a:pt x="50" y="16"/>
                    </a:lnTo>
                    <a:lnTo>
                      <a:pt x="40" y="22"/>
                    </a:lnTo>
                    <a:lnTo>
                      <a:pt x="32" y="30"/>
                    </a:lnTo>
                    <a:lnTo>
                      <a:pt x="24" y="40"/>
                    </a:lnTo>
                    <a:lnTo>
                      <a:pt x="24" y="40"/>
                    </a:lnTo>
                    <a:lnTo>
                      <a:pt x="12" y="62"/>
                    </a:lnTo>
                    <a:lnTo>
                      <a:pt x="4" y="86"/>
                    </a:lnTo>
                    <a:lnTo>
                      <a:pt x="0" y="110"/>
                    </a:lnTo>
                    <a:lnTo>
                      <a:pt x="0" y="134"/>
                    </a:lnTo>
                    <a:lnTo>
                      <a:pt x="4" y="158"/>
                    </a:lnTo>
                    <a:lnTo>
                      <a:pt x="12" y="182"/>
                    </a:lnTo>
                    <a:lnTo>
                      <a:pt x="24" y="202"/>
                    </a:lnTo>
                    <a:lnTo>
                      <a:pt x="38" y="220"/>
                    </a:lnTo>
                    <a:lnTo>
                      <a:pt x="548" y="622"/>
                    </a:lnTo>
                    <a:lnTo>
                      <a:pt x="548" y="622"/>
                    </a:lnTo>
                    <a:lnTo>
                      <a:pt x="564" y="632"/>
                    </a:lnTo>
                    <a:lnTo>
                      <a:pt x="580" y="640"/>
                    </a:lnTo>
                    <a:lnTo>
                      <a:pt x="592" y="646"/>
                    </a:lnTo>
                    <a:lnTo>
                      <a:pt x="604" y="646"/>
                    </a:lnTo>
                    <a:lnTo>
                      <a:pt x="604" y="646"/>
                    </a:lnTo>
                    <a:lnTo>
                      <a:pt x="606" y="654"/>
                    </a:lnTo>
                    <a:lnTo>
                      <a:pt x="608" y="658"/>
                    </a:lnTo>
                    <a:lnTo>
                      <a:pt x="614" y="658"/>
                    </a:lnTo>
                    <a:lnTo>
                      <a:pt x="626" y="658"/>
                    </a:lnTo>
                    <a:lnTo>
                      <a:pt x="1004" y="736"/>
                    </a:lnTo>
                    <a:lnTo>
                      <a:pt x="1004" y="736"/>
                    </a:lnTo>
                    <a:lnTo>
                      <a:pt x="1016" y="740"/>
                    </a:lnTo>
                    <a:lnTo>
                      <a:pt x="1028" y="740"/>
                    </a:lnTo>
                    <a:lnTo>
                      <a:pt x="1040" y="740"/>
                    </a:lnTo>
                    <a:lnTo>
                      <a:pt x="1052" y="740"/>
                    </a:lnTo>
                    <a:lnTo>
                      <a:pt x="1076" y="734"/>
                    </a:lnTo>
                    <a:lnTo>
                      <a:pt x="1098" y="722"/>
                    </a:lnTo>
                    <a:lnTo>
                      <a:pt x="1118" y="708"/>
                    </a:lnTo>
                    <a:lnTo>
                      <a:pt x="1136" y="690"/>
                    </a:lnTo>
                    <a:lnTo>
                      <a:pt x="1150" y="670"/>
                    </a:lnTo>
                    <a:lnTo>
                      <a:pt x="1162" y="646"/>
                    </a:lnTo>
                    <a:lnTo>
                      <a:pt x="1162" y="646"/>
                    </a:lnTo>
                    <a:lnTo>
                      <a:pt x="1162" y="620"/>
                    </a:lnTo>
                    <a:lnTo>
                      <a:pt x="1160" y="596"/>
                    </a:lnTo>
                    <a:lnTo>
                      <a:pt x="1152" y="572"/>
                    </a:lnTo>
                    <a:lnTo>
                      <a:pt x="1142" y="552"/>
                    </a:lnTo>
                    <a:lnTo>
                      <a:pt x="1126" y="532"/>
                    </a:lnTo>
                    <a:lnTo>
                      <a:pt x="1108" y="516"/>
                    </a:lnTo>
                    <a:lnTo>
                      <a:pt x="1096" y="510"/>
                    </a:lnTo>
                    <a:lnTo>
                      <a:pt x="1086" y="504"/>
                    </a:lnTo>
                    <a:lnTo>
                      <a:pt x="1072" y="498"/>
                    </a:lnTo>
                    <a:lnTo>
                      <a:pt x="1060" y="494"/>
                    </a:lnTo>
                    <a:lnTo>
                      <a:pt x="1060" y="494"/>
                    </a:lnTo>
                    <a:close/>
                  </a:path>
                </a:pathLst>
              </a:custGeom>
              <a:solidFill>
                <a:srgbClr val="34343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Impact" pitchFamily="34" charset="0"/>
                  <a:ea typeface="微软雅黑" pitchFamily="34" charset="-122"/>
                  <a:sym typeface="Impact" pitchFamily="34" charset="0"/>
                </a:endParaRPr>
              </a:p>
            </p:txBody>
          </p:sp>
          <p:sp>
            <p:nvSpPr>
              <p:cNvPr id="103" name="Freeform 10"/>
              <p:cNvSpPr>
                <a:spLocks noChangeArrowheads="1"/>
              </p:cNvSpPr>
              <p:nvPr/>
            </p:nvSpPr>
            <p:spPr bwMode="auto">
              <a:xfrm>
                <a:off x="508000" y="955675"/>
                <a:ext cx="1476375" cy="4121150"/>
              </a:xfrm>
              <a:custGeom>
                <a:avLst/>
                <a:gdLst>
                  <a:gd name="T0" fmla="*/ 726 w 930"/>
                  <a:gd name="T1" fmla="*/ 1312 h 2596"/>
                  <a:gd name="T2" fmla="*/ 760 w 930"/>
                  <a:gd name="T3" fmla="*/ 1278 h 2596"/>
                  <a:gd name="T4" fmla="*/ 786 w 930"/>
                  <a:gd name="T5" fmla="*/ 1208 h 2596"/>
                  <a:gd name="T6" fmla="*/ 788 w 930"/>
                  <a:gd name="T7" fmla="*/ 1134 h 2596"/>
                  <a:gd name="T8" fmla="*/ 236 w 930"/>
                  <a:gd name="T9" fmla="*/ 456 h 2596"/>
                  <a:gd name="T10" fmla="*/ 194 w 930"/>
                  <a:gd name="T11" fmla="*/ 412 h 2596"/>
                  <a:gd name="T12" fmla="*/ 170 w 930"/>
                  <a:gd name="T13" fmla="*/ 360 h 2596"/>
                  <a:gd name="T14" fmla="*/ 162 w 930"/>
                  <a:gd name="T15" fmla="*/ 318 h 2596"/>
                  <a:gd name="T16" fmla="*/ 170 w 930"/>
                  <a:gd name="T17" fmla="*/ 242 h 2596"/>
                  <a:gd name="T18" fmla="*/ 190 w 930"/>
                  <a:gd name="T19" fmla="*/ 186 h 2596"/>
                  <a:gd name="T20" fmla="*/ 218 w 930"/>
                  <a:gd name="T21" fmla="*/ 154 h 2596"/>
                  <a:gd name="T22" fmla="*/ 274 w 930"/>
                  <a:gd name="T23" fmla="*/ 120 h 2596"/>
                  <a:gd name="T24" fmla="*/ 336 w 930"/>
                  <a:gd name="T25" fmla="*/ 104 h 2596"/>
                  <a:gd name="T26" fmla="*/ 374 w 930"/>
                  <a:gd name="T27" fmla="*/ 104 h 2596"/>
                  <a:gd name="T28" fmla="*/ 422 w 930"/>
                  <a:gd name="T29" fmla="*/ 114 h 2596"/>
                  <a:gd name="T30" fmla="*/ 472 w 930"/>
                  <a:gd name="T31" fmla="*/ 136 h 2596"/>
                  <a:gd name="T32" fmla="*/ 600 w 930"/>
                  <a:gd name="T33" fmla="*/ 158 h 2596"/>
                  <a:gd name="T34" fmla="*/ 588 w 930"/>
                  <a:gd name="T35" fmla="*/ 118 h 2596"/>
                  <a:gd name="T36" fmla="*/ 558 w 930"/>
                  <a:gd name="T37" fmla="*/ 68 h 2596"/>
                  <a:gd name="T38" fmla="*/ 518 w 930"/>
                  <a:gd name="T39" fmla="*/ 32 h 2596"/>
                  <a:gd name="T40" fmla="*/ 470 w 930"/>
                  <a:gd name="T41" fmla="*/ 8 h 2596"/>
                  <a:gd name="T42" fmla="*/ 416 w 930"/>
                  <a:gd name="T43" fmla="*/ 0 h 2596"/>
                  <a:gd name="T44" fmla="*/ 162 w 930"/>
                  <a:gd name="T45" fmla="*/ 44 h 2596"/>
                  <a:gd name="T46" fmla="*/ 120 w 930"/>
                  <a:gd name="T47" fmla="*/ 56 h 2596"/>
                  <a:gd name="T48" fmla="*/ 68 w 930"/>
                  <a:gd name="T49" fmla="*/ 86 h 2596"/>
                  <a:gd name="T50" fmla="*/ 32 w 930"/>
                  <a:gd name="T51" fmla="*/ 128 h 2596"/>
                  <a:gd name="T52" fmla="*/ 8 w 930"/>
                  <a:gd name="T53" fmla="*/ 178 h 2596"/>
                  <a:gd name="T54" fmla="*/ 0 w 930"/>
                  <a:gd name="T55" fmla="*/ 232 h 2596"/>
                  <a:gd name="T56" fmla="*/ 190 w 930"/>
                  <a:gd name="T57" fmla="*/ 1246 h 2596"/>
                  <a:gd name="T58" fmla="*/ 202 w 930"/>
                  <a:gd name="T59" fmla="*/ 1284 h 2596"/>
                  <a:gd name="T60" fmla="*/ 232 w 930"/>
                  <a:gd name="T61" fmla="*/ 1336 h 2596"/>
                  <a:gd name="T62" fmla="*/ 274 w 930"/>
                  <a:gd name="T63" fmla="*/ 1374 h 2596"/>
                  <a:gd name="T64" fmla="*/ 326 w 930"/>
                  <a:gd name="T65" fmla="*/ 1400 h 2596"/>
                  <a:gd name="T66" fmla="*/ 382 w 930"/>
                  <a:gd name="T67" fmla="*/ 1410 h 2596"/>
                  <a:gd name="T68" fmla="*/ 446 w 930"/>
                  <a:gd name="T69" fmla="*/ 1396 h 2596"/>
                  <a:gd name="T70" fmla="*/ 576 w 930"/>
                  <a:gd name="T71" fmla="*/ 2434 h 2596"/>
                  <a:gd name="T72" fmla="*/ 578 w 930"/>
                  <a:gd name="T73" fmla="*/ 2464 h 2596"/>
                  <a:gd name="T74" fmla="*/ 590 w 930"/>
                  <a:gd name="T75" fmla="*/ 2506 h 2596"/>
                  <a:gd name="T76" fmla="*/ 612 w 930"/>
                  <a:gd name="T77" fmla="*/ 2542 h 2596"/>
                  <a:gd name="T78" fmla="*/ 664 w 930"/>
                  <a:gd name="T79" fmla="*/ 2582 h 2596"/>
                  <a:gd name="T80" fmla="*/ 702 w 930"/>
                  <a:gd name="T81" fmla="*/ 2594 h 2596"/>
                  <a:gd name="T82" fmla="*/ 734 w 930"/>
                  <a:gd name="T83" fmla="*/ 2596 h 2596"/>
                  <a:gd name="T84" fmla="*/ 778 w 930"/>
                  <a:gd name="T85" fmla="*/ 2584 h 2596"/>
                  <a:gd name="T86" fmla="*/ 818 w 930"/>
                  <a:gd name="T87" fmla="*/ 2562 h 2596"/>
                  <a:gd name="T88" fmla="*/ 848 w 930"/>
                  <a:gd name="T89" fmla="*/ 2530 h 2596"/>
                  <a:gd name="T90" fmla="*/ 866 w 930"/>
                  <a:gd name="T91" fmla="*/ 2490 h 2596"/>
                  <a:gd name="T92" fmla="*/ 930 w 930"/>
                  <a:gd name="T93" fmla="*/ 1878 h 2596"/>
                  <a:gd name="T94" fmla="*/ 930 w 930"/>
                  <a:gd name="T95" fmla="*/ 1844 h 2596"/>
                  <a:gd name="T96" fmla="*/ 926 w 930"/>
                  <a:gd name="T97" fmla="*/ 1778 h 2596"/>
                  <a:gd name="T98" fmla="*/ 920 w 930"/>
                  <a:gd name="T99" fmla="*/ 1760 h 259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930"/>
                  <a:gd name="T151" fmla="*/ 0 h 2596"/>
                  <a:gd name="T152" fmla="*/ 930 w 930"/>
                  <a:gd name="T153" fmla="*/ 2596 h 259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930" h="2596">
                    <a:moveTo>
                      <a:pt x="920" y="1760"/>
                    </a:moveTo>
                    <a:lnTo>
                      <a:pt x="726" y="1312"/>
                    </a:lnTo>
                    <a:lnTo>
                      <a:pt x="726" y="1312"/>
                    </a:lnTo>
                    <a:lnTo>
                      <a:pt x="736" y="1304"/>
                    </a:lnTo>
                    <a:lnTo>
                      <a:pt x="746" y="1296"/>
                    </a:lnTo>
                    <a:lnTo>
                      <a:pt x="760" y="1278"/>
                    </a:lnTo>
                    <a:lnTo>
                      <a:pt x="772" y="1256"/>
                    </a:lnTo>
                    <a:lnTo>
                      <a:pt x="782" y="1232"/>
                    </a:lnTo>
                    <a:lnTo>
                      <a:pt x="786" y="1208"/>
                    </a:lnTo>
                    <a:lnTo>
                      <a:pt x="790" y="1182"/>
                    </a:lnTo>
                    <a:lnTo>
                      <a:pt x="790" y="1158"/>
                    </a:lnTo>
                    <a:lnTo>
                      <a:pt x="788" y="1134"/>
                    </a:lnTo>
                    <a:lnTo>
                      <a:pt x="726" y="852"/>
                    </a:lnTo>
                    <a:lnTo>
                      <a:pt x="236" y="456"/>
                    </a:lnTo>
                    <a:lnTo>
                      <a:pt x="236" y="456"/>
                    </a:lnTo>
                    <a:lnTo>
                      <a:pt x="220" y="442"/>
                    </a:lnTo>
                    <a:lnTo>
                      <a:pt x="206" y="426"/>
                    </a:lnTo>
                    <a:lnTo>
                      <a:pt x="194" y="412"/>
                    </a:lnTo>
                    <a:lnTo>
                      <a:pt x="184" y="396"/>
                    </a:lnTo>
                    <a:lnTo>
                      <a:pt x="176" y="378"/>
                    </a:lnTo>
                    <a:lnTo>
                      <a:pt x="170" y="360"/>
                    </a:lnTo>
                    <a:lnTo>
                      <a:pt x="164" y="340"/>
                    </a:lnTo>
                    <a:lnTo>
                      <a:pt x="162" y="318"/>
                    </a:lnTo>
                    <a:lnTo>
                      <a:pt x="162" y="318"/>
                    </a:lnTo>
                    <a:lnTo>
                      <a:pt x="164" y="280"/>
                    </a:lnTo>
                    <a:lnTo>
                      <a:pt x="166" y="260"/>
                    </a:lnTo>
                    <a:lnTo>
                      <a:pt x="170" y="242"/>
                    </a:lnTo>
                    <a:lnTo>
                      <a:pt x="174" y="222"/>
                    </a:lnTo>
                    <a:lnTo>
                      <a:pt x="182" y="204"/>
                    </a:lnTo>
                    <a:lnTo>
                      <a:pt x="190" y="186"/>
                    </a:lnTo>
                    <a:lnTo>
                      <a:pt x="202" y="170"/>
                    </a:lnTo>
                    <a:lnTo>
                      <a:pt x="202" y="170"/>
                    </a:lnTo>
                    <a:lnTo>
                      <a:pt x="218" y="154"/>
                    </a:lnTo>
                    <a:lnTo>
                      <a:pt x="234" y="142"/>
                    </a:lnTo>
                    <a:lnTo>
                      <a:pt x="254" y="130"/>
                    </a:lnTo>
                    <a:lnTo>
                      <a:pt x="274" y="120"/>
                    </a:lnTo>
                    <a:lnTo>
                      <a:pt x="294" y="114"/>
                    </a:lnTo>
                    <a:lnTo>
                      <a:pt x="316" y="108"/>
                    </a:lnTo>
                    <a:lnTo>
                      <a:pt x="336" y="104"/>
                    </a:lnTo>
                    <a:lnTo>
                      <a:pt x="358" y="104"/>
                    </a:lnTo>
                    <a:lnTo>
                      <a:pt x="358" y="104"/>
                    </a:lnTo>
                    <a:lnTo>
                      <a:pt x="374" y="104"/>
                    </a:lnTo>
                    <a:lnTo>
                      <a:pt x="390" y="106"/>
                    </a:lnTo>
                    <a:lnTo>
                      <a:pt x="406" y="110"/>
                    </a:lnTo>
                    <a:lnTo>
                      <a:pt x="422" y="114"/>
                    </a:lnTo>
                    <a:lnTo>
                      <a:pt x="440" y="120"/>
                    </a:lnTo>
                    <a:lnTo>
                      <a:pt x="456" y="128"/>
                    </a:lnTo>
                    <a:lnTo>
                      <a:pt x="472" y="136"/>
                    </a:lnTo>
                    <a:lnTo>
                      <a:pt x="488" y="148"/>
                    </a:lnTo>
                    <a:lnTo>
                      <a:pt x="620" y="240"/>
                    </a:lnTo>
                    <a:lnTo>
                      <a:pt x="600" y="158"/>
                    </a:lnTo>
                    <a:lnTo>
                      <a:pt x="600" y="158"/>
                    </a:lnTo>
                    <a:lnTo>
                      <a:pt x="596" y="138"/>
                    </a:lnTo>
                    <a:lnTo>
                      <a:pt x="588" y="118"/>
                    </a:lnTo>
                    <a:lnTo>
                      <a:pt x="580" y="100"/>
                    </a:lnTo>
                    <a:lnTo>
                      <a:pt x="570" y="84"/>
                    </a:lnTo>
                    <a:lnTo>
                      <a:pt x="558" y="68"/>
                    </a:lnTo>
                    <a:lnTo>
                      <a:pt x="546" y="54"/>
                    </a:lnTo>
                    <a:lnTo>
                      <a:pt x="532" y="42"/>
                    </a:lnTo>
                    <a:lnTo>
                      <a:pt x="518" y="32"/>
                    </a:lnTo>
                    <a:lnTo>
                      <a:pt x="502" y="22"/>
                    </a:lnTo>
                    <a:lnTo>
                      <a:pt x="486" y="14"/>
                    </a:lnTo>
                    <a:lnTo>
                      <a:pt x="470" y="8"/>
                    </a:lnTo>
                    <a:lnTo>
                      <a:pt x="452" y="4"/>
                    </a:lnTo>
                    <a:lnTo>
                      <a:pt x="434" y="2"/>
                    </a:lnTo>
                    <a:lnTo>
                      <a:pt x="416" y="0"/>
                    </a:lnTo>
                    <a:lnTo>
                      <a:pt x="398" y="0"/>
                    </a:lnTo>
                    <a:lnTo>
                      <a:pt x="378" y="2"/>
                    </a:lnTo>
                    <a:lnTo>
                      <a:pt x="162" y="44"/>
                    </a:lnTo>
                    <a:lnTo>
                      <a:pt x="162" y="44"/>
                    </a:lnTo>
                    <a:lnTo>
                      <a:pt x="140" y="50"/>
                    </a:lnTo>
                    <a:lnTo>
                      <a:pt x="120" y="56"/>
                    </a:lnTo>
                    <a:lnTo>
                      <a:pt x="102" y="64"/>
                    </a:lnTo>
                    <a:lnTo>
                      <a:pt x="84" y="76"/>
                    </a:lnTo>
                    <a:lnTo>
                      <a:pt x="68" y="86"/>
                    </a:lnTo>
                    <a:lnTo>
                      <a:pt x="54" y="100"/>
                    </a:lnTo>
                    <a:lnTo>
                      <a:pt x="42" y="114"/>
                    </a:lnTo>
                    <a:lnTo>
                      <a:pt x="32" y="128"/>
                    </a:lnTo>
                    <a:lnTo>
                      <a:pt x="22" y="144"/>
                    </a:lnTo>
                    <a:lnTo>
                      <a:pt x="14" y="160"/>
                    </a:lnTo>
                    <a:lnTo>
                      <a:pt x="8" y="178"/>
                    </a:lnTo>
                    <a:lnTo>
                      <a:pt x="4" y="194"/>
                    </a:lnTo>
                    <a:lnTo>
                      <a:pt x="2" y="212"/>
                    </a:lnTo>
                    <a:lnTo>
                      <a:pt x="0" y="232"/>
                    </a:lnTo>
                    <a:lnTo>
                      <a:pt x="0" y="250"/>
                    </a:lnTo>
                    <a:lnTo>
                      <a:pt x="4" y="268"/>
                    </a:lnTo>
                    <a:lnTo>
                      <a:pt x="190" y="1246"/>
                    </a:lnTo>
                    <a:lnTo>
                      <a:pt x="190" y="1246"/>
                    </a:lnTo>
                    <a:lnTo>
                      <a:pt x="194" y="1266"/>
                    </a:lnTo>
                    <a:lnTo>
                      <a:pt x="202" y="1284"/>
                    </a:lnTo>
                    <a:lnTo>
                      <a:pt x="210" y="1302"/>
                    </a:lnTo>
                    <a:lnTo>
                      <a:pt x="220" y="1320"/>
                    </a:lnTo>
                    <a:lnTo>
                      <a:pt x="232" y="1336"/>
                    </a:lnTo>
                    <a:lnTo>
                      <a:pt x="244" y="1350"/>
                    </a:lnTo>
                    <a:lnTo>
                      <a:pt x="258" y="1362"/>
                    </a:lnTo>
                    <a:lnTo>
                      <a:pt x="274" y="1374"/>
                    </a:lnTo>
                    <a:lnTo>
                      <a:pt x="290" y="1384"/>
                    </a:lnTo>
                    <a:lnTo>
                      <a:pt x="308" y="1392"/>
                    </a:lnTo>
                    <a:lnTo>
                      <a:pt x="326" y="1400"/>
                    </a:lnTo>
                    <a:lnTo>
                      <a:pt x="344" y="1404"/>
                    </a:lnTo>
                    <a:lnTo>
                      <a:pt x="364" y="1408"/>
                    </a:lnTo>
                    <a:lnTo>
                      <a:pt x="382" y="1410"/>
                    </a:lnTo>
                    <a:lnTo>
                      <a:pt x="404" y="1412"/>
                    </a:lnTo>
                    <a:lnTo>
                      <a:pt x="424" y="1410"/>
                    </a:lnTo>
                    <a:lnTo>
                      <a:pt x="446" y="1396"/>
                    </a:lnTo>
                    <a:lnTo>
                      <a:pt x="646" y="1846"/>
                    </a:lnTo>
                    <a:lnTo>
                      <a:pt x="646" y="1856"/>
                    </a:lnTo>
                    <a:lnTo>
                      <a:pt x="576" y="2434"/>
                    </a:lnTo>
                    <a:lnTo>
                      <a:pt x="576" y="2434"/>
                    </a:lnTo>
                    <a:lnTo>
                      <a:pt x="576" y="2450"/>
                    </a:lnTo>
                    <a:lnTo>
                      <a:pt x="578" y="2464"/>
                    </a:lnTo>
                    <a:lnTo>
                      <a:pt x="582" y="2480"/>
                    </a:lnTo>
                    <a:lnTo>
                      <a:pt x="586" y="2494"/>
                    </a:lnTo>
                    <a:lnTo>
                      <a:pt x="590" y="2506"/>
                    </a:lnTo>
                    <a:lnTo>
                      <a:pt x="596" y="2518"/>
                    </a:lnTo>
                    <a:lnTo>
                      <a:pt x="604" y="2530"/>
                    </a:lnTo>
                    <a:lnTo>
                      <a:pt x="612" y="2542"/>
                    </a:lnTo>
                    <a:lnTo>
                      <a:pt x="630" y="2560"/>
                    </a:lnTo>
                    <a:lnTo>
                      <a:pt x="652" y="2576"/>
                    </a:lnTo>
                    <a:lnTo>
                      <a:pt x="664" y="2582"/>
                    </a:lnTo>
                    <a:lnTo>
                      <a:pt x="676" y="2588"/>
                    </a:lnTo>
                    <a:lnTo>
                      <a:pt x="688" y="2592"/>
                    </a:lnTo>
                    <a:lnTo>
                      <a:pt x="702" y="2594"/>
                    </a:lnTo>
                    <a:lnTo>
                      <a:pt x="702" y="2594"/>
                    </a:lnTo>
                    <a:lnTo>
                      <a:pt x="718" y="2596"/>
                    </a:lnTo>
                    <a:lnTo>
                      <a:pt x="734" y="2596"/>
                    </a:lnTo>
                    <a:lnTo>
                      <a:pt x="750" y="2594"/>
                    </a:lnTo>
                    <a:lnTo>
                      <a:pt x="764" y="2590"/>
                    </a:lnTo>
                    <a:lnTo>
                      <a:pt x="778" y="2584"/>
                    </a:lnTo>
                    <a:lnTo>
                      <a:pt x="792" y="2578"/>
                    </a:lnTo>
                    <a:lnTo>
                      <a:pt x="806" y="2570"/>
                    </a:lnTo>
                    <a:lnTo>
                      <a:pt x="818" y="2562"/>
                    </a:lnTo>
                    <a:lnTo>
                      <a:pt x="828" y="2552"/>
                    </a:lnTo>
                    <a:lnTo>
                      <a:pt x="838" y="2540"/>
                    </a:lnTo>
                    <a:lnTo>
                      <a:pt x="848" y="2530"/>
                    </a:lnTo>
                    <a:lnTo>
                      <a:pt x="854" y="2518"/>
                    </a:lnTo>
                    <a:lnTo>
                      <a:pt x="862" y="2504"/>
                    </a:lnTo>
                    <a:lnTo>
                      <a:pt x="866" y="2490"/>
                    </a:lnTo>
                    <a:lnTo>
                      <a:pt x="870" y="2478"/>
                    </a:lnTo>
                    <a:lnTo>
                      <a:pt x="872" y="2464"/>
                    </a:lnTo>
                    <a:lnTo>
                      <a:pt x="930" y="1878"/>
                    </a:lnTo>
                    <a:lnTo>
                      <a:pt x="930" y="1878"/>
                    </a:lnTo>
                    <a:lnTo>
                      <a:pt x="930" y="1844"/>
                    </a:lnTo>
                    <a:lnTo>
                      <a:pt x="930" y="1844"/>
                    </a:lnTo>
                    <a:lnTo>
                      <a:pt x="930" y="1824"/>
                    </a:lnTo>
                    <a:lnTo>
                      <a:pt x="928" y="1800"/>
                    </a:lnTo>
                    <a:lnTo>
                      <a:pt x="926" y="1778"/>
                    </a:lnTo>
                    <a:lnTo>
                      <a:pt x="924" y="1768"/>
                    </a:lnTo>
                    <a:lnTo>
                      <a:pt x="920" y="1760"/>
                    </a:lnTo>
                    <a:lnTo>
                      <a:pt x="920" y="1760"/>
                    </a:lnTo>
                    <a:close/>
                  </a:path>
                </a:pathLst>
              </a:custGeom>
              <a:solidFill>
                <a:srgbClr val="34343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Impact" pitchFamily="34" charset="0"/>
                  <a:ea typeface="微软雅黑" pitchFamily="34" charset="-122"/>
                  <a:sym typeface="Impact" pitchFamily="34" charset="0"/>
                </a:endParaRPr>
              </a:p>
            </p:txBody>
          </p:sp>
          <p:sp>
            <p:nvSpPr>
              <p:cNvPr id="104" name="Freeform 11"/>
              <p:cNvSpPr>
                <a:spLocks noChangeArrowheads="1"/>
              </p:cNvSpPr>
              <p:nvPr/>
            </p:nvSpPr>
            <p:spPr bwMode="auto">
              <a:xfrm>
                <a:off x="450850" y="0"/>
                <a:ext cx="869950" cy="866775"/>
              </a:xfrm>
              <a:custGeom>
                <a:avLst/>
                <a:gdLst>
                  <a:gd name="T0" fmla="*/ 204 w 548"/>
                  <a:gd name="T1" fmla="*/ 540 h 546"/>
                  <a:gd name="T2" fmla="*/ 260 w 548"/>
                  <a:gd name="T3" fmla="*/ 546 h 546"/>
                  <a:gd name="T4" fmla="*/ 314 w 548"/>
                  <a:gd name="T5" fmla="*/ 542 h 546"/>
                  <a:gd name="T6" fmla="*/ 366 w 548"/>
                  <a:gd name="T7" fmla="*/ 528 h 546"/>
                  <a:gd name="T8" fmla="*/ 414 w 548"/>
                  <a:gd name="T9" fmla="*/ 506 h 546"/>
                  <a:gd name="T10" fmla="*/ 458 w 548"/>
                  <a:gd name="T11" fmla="*/ 476 h 546"/>
                  <a:gd name="T12" fmla="*/ 494 w 548"/>
                  <a:gd name="T13" fmla="*/ 438 h 546"/>
                  <a:gd name="T14" fmla="*/ 522 w 548"/>
                  <a:gd name="T15" fmla="*/ 396 h 546"/>
                  <a:gd name="T16" fmla="*/ 540 w 548"/>
                  <a:gd name="T17" fmla="*/ 346 h 546"/>
                  <a:gd name="T18" fmla="*/ 544 w 548"/>
                  <a:gd name="T19" fmla="*/ 318 h 546"/>
                  <a:gd name="T20" fmla="*/ 546 w 548"/>
                  <a:gd name="T21" fmla="*/ 264 h 546"/>
                  <a:gd name="T22" fmla="*/ 538 w 548"/>
                  <a:gd name="T23" fmla="*/ 210 h 546"/>
                  <a:gd name="T24" fmla="*/ 520 w 548"/>
                  <a:gd name="T25" fmla="*/ 160 h 546"/>
                  <a:gd name="T26" fmla="*/ 492 w 548"/>
                  <a:gd name="T27" fmla="*/ 114 h 546"/>
                  <a:gd name="T28" fmla="*/ 456 w 548"/>
                  <a:gd name="T29" fmla="*/ 74 h 546"/>
                  <a:gd name="T30" fmla="*/ 414 w 548"/>
                  <a:gd name="T31" fmla="*/ 42 h 546"/>
                  <a:gd name="T32" fmla="*/ 366 w 548"/>
                  <a:gd name="T33" fmla="*/ 18 h 546"/>
                  <a:gd name="T34" fmla="*/ 340 w 548"/>
                  <a:gd name="T35" fmla="*/ 10 h 546"/>
                  <a:gd name="T36" fmla="*/ 286 w 548"/>
                  <a:gd name="T37" fmla="*/ 0 h 546"/>
                  <a:gd name="T38" fmla="*/ 232 w 548"/>
                  <a:gd name="T39" fmla="*/ 2 h 546"/>
                  <a:gd name="T40" fmla="*/ 180 w 548"/>
                  <a:gd name="T41" fmla="*/ 16 h 546"/>
                  <a:gd name="T42" fmla="*/ 132 w 548"/>
                  <a:gd name="T43" fmla="*/ 38 h 546"/>
                  <a:gd name="T44" fmla="*/ 90 w 548"/>
                  <a:gd name="T45" fmla="*/ 70 h 546"/>
                  <a:gd name="T46" fmla="*/ 52 w 548"/>
                  <a:gd name="T47" fmla="*/ 110 h 546"/>
                  <a:gd name="T48" fmla="*/ 24 w 548"/>
                  <a:gd name="T49" fmla="*/ 158 h 546"/>
                  <a:gd name="T50" fmla="*/ 6 w 548"/>
                  <a:gd name="T51" fmla="*/ 212 h 546"/>
                  <a:gd name="T52" fmla="*/ 2 w 548"/>
                  <a:gd name="T53" fmla="*/ 238 h 546"/>
                  <a:gd name="T54" fmla="*/ 2 w 548"/>
                  <a:gd name="T55" fmla="*/ 290 h 546"/>
                  <a:gd name="T56" fmla="*/ 10 w 548"/>
                  <a:gd name="T57" fmla="*/ 342 h 546"/>
                  <a:gd name="T58" fmla="*/ 28 w 548"/>
                  <a:gd name="T59" fmla="*/ 392 h 546"/>
                  <a:gd name="T60" fmla="*/ 54 w 548"/>
                  <a:gd name="T61" fmla="*/ 438 h 546"/>
                  <a:gd name="T62" fmla="*/ 90 w 548"/>
                  <a:gd name="T63" fmla="*/ 476 h 546"/>
                  <a:gd name="T64" fmla="*/ 130 w 548"/>
                  <a:gd name="T65" fmla="*/ 510 h 546"/>
                  <a:gd name="T66" fmla="*/ 178 w 548"/>
                  <a:gd name="T67" fmla="*/ 532 h 546"/>
                  <a:gd name="T68" fmla="*/ 204 w 548"/>
                  <a:gd name="T69" fmla="*/ 540 h 54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548"/>
                  <a:gd name="T106" fmla="*/ 0 h 546"/>
                  <a:gd name="T107" fmla="*/ 548 w 548"/>
                  <a:gd name="T108" fmla="*/ 546 h 54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548" h="546">
                    <a:moveTo>
                      <a:pt x="204" y="540"/>
                    </a:moveTo>
                    <a:lnTo>
                      <a:pt x="204" y="540"/>
                    </a:lnTo>
                    <a:lnTo>
                      <a:pt x="232" y="544"/>
                    </a:lnTo>
                    <a:lnTo>
                      <a:pt x="260" y="546"/>
                    </a:lnTo>
                    <a:lnTo>
                      <a:pt x="286" y="546"/>
                    </a:lnTo>
                    <a:lnTo>
                      <a:pt x="314" y="542"/>
                    </a:lnTo>
                    <a:lnTo>
                      <a:pt x="340" y="536"/>
                    </a:lnTo>
                    <a:lnTo>
                      <a:pt x="366" y="528"/>
                    </a:lnTo>
                    <a:lnTo>
                      <a:pt x="390" y="518"/>
                    </a:lnTo>
                    <a:lnTo>
                      <a:pt x="414" y="506"/>
                    </a:lnTo>
                    <a:lnTo>
                      <a:pt x="436" y="492"/>
                    </a:lnTo>
                    <a:lnTo>
                      <a:pt x="458" y="476"/>
                    </a:lnTo>
                    <a:lnTo>
                      <a:pt x="476" y="458"/>
                    </a:lnTo>
                    <a:lnTo>
                      <a:pt x="494" y="438"/>
                    </a:lnTo>
                    <a:lnTo>
                      <a:pt x="508" y="418"/>
                    </a:lnTo>
                    <a:lnTo>
                      <a:pt x="522" y="396"/>
                    </a:lnTo>
                    <a:lnTo>
                      <a:pt x="532" y="372"/>
                    </a:lnTo>
                    <a:lnTo>
                      <a:pt x="540" y="346"/>
                    </a:lnTo>
                    <a:lnTo>
                      <a:pt x="540" y="346"/>
                    </a:lnTo>
                    <a:lnTo>
                      <a:pt x="544" y="318"/>
                    </a:lnTo>
                    <a:lnTo>
                      <a:pt x="548" y="292"/>
                    </a:lnTo>
                    <a:lnTo>
                      <a:pt x="546" y="264"/>
                    </a:lnTo>
                    <a:lnTo>
                      <a:pt x="544" y="236"/>
                    </a:lnTo>
                    <a:lnTo>
                      <a:pt x="538" y="210"/>
                    </a:lnTo>
                    <a:lnTo>
                      <a:pt x="530" y="184"/>
                    </a:lnTo>
                    <a:lnTo>
                      <a:pt x="520" y="160"/>
                    </a:lnTo>
                    <a:lnTo>
                      <a:pt x="506" y="136"/>
                    </a:lnTo>
                    <a:lnTo>
                      <a:pt x="492" y="114"/>
                    </a:lnTo>
                    <a:lnTo>
                      <a:pt x="476" y="92"/>
                    </a:lnTo>
                    <a:lnTo>
                      <a:pt x="456" y="74"/>
                    </a:lnTo>
                    <a:lnTo>
                      <a:pt x="436" y="56"/>
                    </a:lnTo>
                    <a:lnTo>
                      <a:pt x="414" y="42"/>
                    </a:lnTo>
                    <a:lnTo>
                      <a:pt x="390" y="28"/>
                    </a:lnTo>
                    <a:lnTo>
                      <a:pt x="366" y="18"/>
                    </a:lnTo>
                    <a:lnTo>
                      <a:pt x="340" y="10"/>
                    </a:lnTo>
                    <a:lnTo>
                      <a:pt x="340" y="10"/>
                    </a:lnTo>
                    <a:lnTo>
                      <a:pt x="312" y="4"/>
                    </a:lnTo>
                    <a:lnTo>
                      <a:pt x="286" y="0"/>
                    </a:lnTo>
                    <a:lnTo>
                      <a:pt x="258" y="0"/>
                    </a:lnTo>
                    <a:lnTo>
                      <a:pt x="232" y="2"/>
                    </a:lnTo>
                    <a:lnTo>
                      <a:pt x="206" y="8"/>
                    </a:lnTo>
                    <a:lnTo>
                      <a:pt x="180" y="16"/>
                    </a:lnTo>
                    <a:lnTo>
                      <a:pt x="156" y="26"/>
                    </a:lnTo>
                    <a:lnTo>
                      <a:pt x="132" y="38"/>
                    </a:lnTo>
                    <a:lnTo>
                      <a:pt x="110" y="52"/>
                    </a:lnTo>
                    <a:lnTo>
                      <a:pt x="90" y="70"/>
                    </a:lnTo>
                    <a:lnTo>
                      <a:pt x="70" y="88"/>
                    </a:lnTo>
                    <a:lnTo>
                      <a:pt x="52" y="110"/>
                    </a:lnTo>
                    <a:lnTo>
                      <a:pt x="38" y="132"/>
                    </a:lnTo>
                    <a:lnTo>
                      <a:pt x="24" y="158"/>
                    </a:lnTo>
                    <a:lnTo>
                      <a:pt x="14" y="184"/>
                    </a:lnTo>
                    <a:lnTo>
                      <a:pt x="6" y="212"/>
                    </a:lnTo>
                    <a:lnTo>
                      <a:pt x="6" y="212"/>
                    </a:lnTo>
                    <a:lnTo>
                      <a:pt x="2" y="238"/>
                    </a:lnTo>
                    <a:lnTo>
                      <a:pt x="0" y="264"/>
                    </a:lnTo>
                    <a:lnTo>
                      <a:pt x="2" y="290"/>
                    </a:lnTo>
                    <a:lnTo>
                      <a:pt x="4" y="316"/>
                    </a:lnTo>
                    <a:lnTo>
                      <a:pt x="10" y="342"/>
                    </a:lnTo>
                    <a:lnTo>
                      <a:pt x="18" y="368"/>
                    </a:lnTo>
                    <a:lnTo>
                      <a:pt x="28" y="392"/>
                    </a:lnTo>
                    <a:lnTo>
                      <a:pt x="40" y="416"/>
                    </a:lnTo>
                    <a:lnTo>
                      <a:pt x="54" y="438"/>
                    </a:lnTo>
                    <a:lnTo>
                      <a:pt x="70" y="458"/>
                    </a:lnTo>
                    <a:lnTo>
                      <a:pt x="90" y="476"/>
                    </a:lnTo>
                    <a:lnTo>
                      <a:pt x="108" y="494"/>
                    </a:lnTo>
                    <a:lnTo>
                      <a:pt x="130" y="510"/>
                    </a:lnTo>
                    <a:lnTo>
                      <a:pt x="154" y="522"/>
                    </a:lnTo>
                    <a:lnTo>
                      <a:pt x="178" y="532"/>
                    </a:lnTo>
                    <a:lnTo>
                      <a:pt x="204" y="540"/>
                    </a:lnTo>
                    <a:lnTo>
                      <a:pt x="204" y="540"/>
                    </a:lnTo>
                    <a:close/>
                  </a:path>
                </a:pathLst>
              </a:custGeom>
              <a:solidFill>
                <a:srgbClr val="34343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Impact" pitchFamily="34" charset="0"/>
                  <a:ea typeface="微软雅黑" pitchFamily="34" charset="-122"/>
                  <a:sym typeface="Impact" pitchFamily="34" charset="0"/>
                </a:endParaRPr>
              </a:p>
            </p:txBody>
          </p:sp>
          <p:sp>
            <p:nvSpPr>
              <p:cNvPr id="105" name="Freeform 12"/>
              <p:cNvSpPr>
                <a:spLocks noChangeArrowheads="1"/>
              </p:cNvSpPr>
              <p:nvPr/>
            </p:nvSpPr>
            <p:spPr bwMode="auto">
              <a:xfrm>
                <a:off x="0" y="3241675"/>
                <a:ext cx="1266825" cy="1743075"/>
              </a:xfrm>
              <a:custGeom>
                <a:avLst/>
                <a:gdLst>
                  <a:gd name="T0" fmla="*/ 698 w 798"/>
                  <a:gd name="T1" fmla="*/ 34 h 1098"/>
                  <a:gd name="T2" fmla="*/ 698 w 798"/>
                  <a:gd name="T3" fmla="*/ 34 h 1098"/>
                  <a:gd name="T4" fmla="*/ 666 w 798"/>
                  <a:gd name="T5" fmla="*/ 32 h 1098"/>
                  <a:gd name="T6" fmla="*/ 634 w 798"/>
                  <a:gd name="T7" fmla="*/ 26 h 1098"/>
                  <a:gd name="T8" fmla="*/ 620 w 798"/>
                  <a:gd name="T9" fmla="*/ 22 h 1098"/>
                  <a:gd name="T10" fmla="*/ 606 w 798"/>
                  <a:gd name="T11" fmla="*/ 16 h 1098"/>
                  <a:gd name="T12" fmla="*/ 592 w 798"/>
                  <a:gd name="T13" fmla="*/ 8 h 1098"/>
                  <a:gd name="T14" fmla="*/ 582 w 798"/>
                  <a:gd name="T15" fmla="*/ 0 h 1098"/>
                  <a:gd name="T16" fmla="*/ 364 w 798"/>
                  <a:gd name="T17" fmla="*/ 406 h 1098"/>
                  <a:gd name="T18" fmla="*/ 28 w 798"/>
                  <a:gd name="T19" fmla="*/ 870 h 1098"/>
                  <a:gd name="T20" fmla="*/ 28 w 798"/>
                  <a:gd name="T21" fmla="*/ 870 h 1098"/>
                  <a:gd name="T22" fmla="*/ 20 w 798"/>
                  <a:gd name="T23" fmla="*/ 882 h 1098"/>
                  <a:gd name="T24" fmla="*/ 14 w 798"/>
                  <a:gd name="T25" fmla="*/ 894 h 1098"/>
                  <a:gd name="T26" fmla="*/ 8 w 798"/>
                  <a:gd name="T27" fmla="*/ 908 h 1098"/>
                  <a:gd name="T28" fmla="*/ 4 w 798"/>
                  <a:gd name="T29" fmla="*/ 920 h 1098"/>
                  <a:gd name="T30" fmla="*/ 2 w 798"/>
                  <a:gd name="T31" fmla="*/ 934 h 1098"/>
                  <a:gd name="T32" fmla="*/ 0 w 798"/>
                  <a:gd name="T33" fmla="*/ 948 h 1098"/>
                  <a:gd name="T34" fmla="*/ 2 w 798"/>
                  <a:gd name="T35" fmla="*/ 962 h 1098"/>
                  <a:gd name="T36" fmla="*/ 2 w 798"/>
                  <a:gd name="T37" fmla="*/ 976 h 1098"/>
                  <a:gd name="T38" fmla="*/ 6 w 798"/>
                  <a:gd name="T39" fmla="*/ 990 h 1098"/>
                  <a:gd name="T40" fmla="*/ 10 w 798"/>
                  <a:gd name="T41" fmla="*/ 1002 h 1098"/>
                  <a:gd name="T42" fmla="*/ 14 w 798"/>
                  <a:gd name="T43" fmla="*/ 1016 h 1098"/>
                  <a:gd name="T44" fmla="*/ 22 w 798"/>
                  <a:gd name="T45" fmla="*/ 1028 h 1098"/>
                  <a:gd name="T46" fmla="*/ 30 w 798"/>
                  <a:gd name="T47" fmla="*/ 1038 h 1098"/>
                  <a:gd name="T48" fmla="*/ 38 w 798"/>
                  <a:gd name="T49" fmla="*/ 1050 h 1098"/>
                  <a:gd name="T50" fmla="*/ 50 w 798"/>
                  <a:gd name="T51" fmla="*/ 1060 h 1098"/>
                  <a:gd name="T52" fmla="*/ 62 w 798"/>
                  <a:gd name="T53" fmla="*/ 1068 h 1098"/>
                  <a:gd name="T54" fmla="*/ 62 w 798"/>
                  <a:gd name="T55" fmla="*/ 1068 h 1098"/>
                  <a:gd name="T56" fmla="*/ 74 w 798"/>
                  <a:gd name="T57" fmla="*/ 1078 h 1098"/>
                  <a:gd name="T58" fmla="*/ 88 w 798"/>
                  <a:gd name="T59" fmla="*/ 1086 h 1098"/>
                  <a:gd name="T60" fmla="*/ 102 w 798"/>
                  <a:gd name="T61" fmla="*/ 1090 h 1098"/>
                  <a:gd name="T62" fmla="*/ 116 w 798"/>
                  <a:gd name="T63" fmla="*/ 1094 h 1098"/>
                  <a:gd name="T64" fmla="*/ 130 w 798"/>
                  <a:gd name="T65" fmla="*/ 1098 h 1098"/>
                  <a:gd name="T66" fmla="*/ 144 w 798"/>
                  <a:gd name="T67" fmla="*/ 1098 h 1098"/>
                  <a:gd name="T68" fmla="*/ 158 w 798"/>
                  <a:gd name="T69" fmla="*/ 1098 h 1098"/>
                  <a:gd name="T70" fmla="*/ 172 w 798"/>
                  <a:gd name="T71" fmla="*/ 1096 h 1098"/>
                  <a:gd name="T72" fmla="*/ 198 w 798"/>
                  <a:gd name="T73" fmla="*/ 1090 h 1098"/>
                  <a:gd name="T74" fmla="*/ 224 w 798"/>
                  <a:gd name="T75" fmla="*/ 1080 h 1098"/>
                  <a:gd name="T76" fmla="*/ 248 w 798"/>
                  <a:gd name="T77" fmla="*/ 1066 h 1098"/>
                  <a:gd name="T78" fmla="*/ 270 w 798"/>
                  <a:gd name="T79" fmla="*/ 1048 h 1098"/>
                  <a:gd name="T80" fmla="*/ 584 w 798"/>
                  <a:gd name="T81" fmla="*/ 592 h 1098"/>
                  <a:gd name="T82" fmla="*/ 584 w 798"/>
                  <a:gd name="T83" fmla="*/ 592 h 1098"/>
                  <a:gd name="T84" fmla="*/ 594 w 798"/>
                  <a:gd name="T85" fmla="*/ 586 h 1098"/>
                  <a:gd name="T86" fmla="*/ 602 w 798"/>
                  <a:gd name="T87" fmla="*/ 578 h 1098"/>
                  <a:gd name="T88" fmla="*/ 624 w 798"/>
                  <a:gd name="T89" fmla="*/ 560 h 1098"/>
                  <a:gd name="T90" fmla="*/ 798 w 798"/>
                  <a:gd name="T91" fmla="*/ 198 h 1098"/>
                  <a:gd name="T92" fmla="*/ 720 w 798"/>
                  <a:gd name="T93" fmla="*/ 34 h 1098"/>
                  <a:gd name="T94" fmla="*/ 720 w 798"/>
                  <a:gd name="T95" fmla="*/ 34 h 1098"/>
                  <a:gd name="T96" fmla="*/ 698 w 798"/>
                  <a:gd name="T97" fmla="*/ 34 h 1098"/>
                  <a:gd name="T98" fmla="*/ 698 w 798"/>
                  <a:gd name="T99" fmla="*/ 34 h 1098"/>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798"/>
                  <a:gd name="T151" fmla="*/ 0 h 1098"/>
                  <a:gd name="T152" fmla="*/ 798 w 798"/>
                  <a:gd name="T153" fmla="*/ 1098 h 1098"/>
                  <a:gd name="connsiteX0" fmla="*/ 8747 w 10000"/>
                  <a:gd name="connsiteY0" fmla="*/ 310 h 10000"/>
                  <a:gd name="connsiteX1" fmla="*/ 8747 w 10000"/>
                  <a:gd name="connsiteY1" fmla="*/ 310 h 10000"/>
                  <a:gd name="connsiteX2" fmla="*/ 8346 w 10000"/>
                  <a:gd name="connsiteY2" fmla="*/ 291 h 10000"/>
                  <a:gd name="connsiteX3" fmla="*/ 7945 w 10000"/>
                  <a:gd name="connsiteY3" fmla="*/ 237 h 10000"/>
                  <a:gd name="connsiteX4" fmla="*/ 7769 w 10000"/>
                  <a:gd name="connsiteY4" fmla="*/ 200 h 10000"/>
                  <a:gd name="connsiteX5" fmla="*/ 7594 w 10000"/>
                  <a:gd name="connsiteY5" fmla="*/ 146 h 10000"/>
                  <a:gd name="connsiteX6" fmla="*/ 7419 w 10000"/>
                  <a:gd name="connsiteY6" fmla="*/ 73 h 10000"/>
                  <a:gd name="connsiteX7" fmla="*/ 7293 w 10000"/>
                  <a:gd name="connsiteY7" fmla="*/ 0 h 10000"/>
                  <a:gd name="connsiteX8" fmla="*/ 4561 w 10000"/>
                  <a:gd name="connsiteY8" fmla="*/ 3698 h 10000"/>
                  <a:gd name="connsiteX9" fmla="*/ 351 w 10000"/>
                  <a:gd name="connsiteY9" fmla="*/ 7923 h 10000"/>
                  <a:gd name="connsiteX10" fmla="*/ 351 w 10000"/>
                  <a:gd name="connsiteY10" fmla="*/ 7923 h 10000"/>
                  <a:gd name="connsiteX11" fmla="*/ 251 w 10000"/>
                  <a:gd name="connsiteY11" fmla="*/ 8033 h 10000"/>
                  <a:gd name="connsiteX12" fmla="*/ 175 w 10000"/>
                  <a:gd name="connsiteY12" fmla="*/ 8142 h 10000"/>
                  <a:gd name="connsiteX13" fmla="*/ 100 w 10000"/>
                  <a:gd name="connsiteY13" fmla="*/ 8270 h 10000"/>
                  <a:gd name="connsiteX14" fmla="*/ 50 w 10000"/>
                  <a:gd name="connsiteY14" fmla="*/ 8379 h 10000"/>
                  <a:gd name="connsiteX15" fmla="*/ 25 w 10000"/>
                  <a:gd name="connsiteY15" fmla="*/ 8506 h 10000"/>
                  <a:gd name="connsiteX16" fmla="*/ 0 w 10000"/>
                  <a:gd name="connsiteY16" fmla="*/ 8634 h 10000"/>
                  <a:gd name="connsiteX17" fmla="*/ 25 w 10000"/>
                  <a:gd name="connsiteY17" fmla="*/ 8761 h 10000"/>
                  <a:gd name="connsiteX18" fmla="*/ 25 w 10000"/>
                  <a:gd name="connsiteY18" fmla="*/ 8889 h 10000"/>
                  <a:gd name="connsiteX19" fmla="*/ 75 w 10000"/>
                  <a:gd name="connsiteY19" fmla="*/ 9016 h 10000"/>
                  <a:gd name="connsiteX20" fmla="*/ 125 w 10000"/>
                  <a:gd name="connsiteY20" fmla="*/ 9126 h 10000"/>
                  <a:gd name="connsiteX21" fmla="*/ 175 w 10000"/>
                  <a:gd name="connsiteY21" fmla="*/ 9253 h 10000"/>
                  <a:gd name="connsiteX22" fmla="*/ 276 w 10000"/>
                  <a:gd name="connsiteY22" fmla="*/ 9362 h 10000"/>
                  <a:gd name="connsiteX23" fmla="*/ 376 w 10000"/>
                  <a:gd name="connsiteY23" fmla="*/ 9454 h 10000"/>
                  <a:gd name="connsiteX24" fmla="*/ 476 w 10000"/>
                  <a:gd name="connsiteY24" fmla="*/ 9563 h 10000"/>
                  <a:gd name="connsiteX25" fmla="*/ 627 w 10000"/>
                  <a:gd name="connsiteY25" fmla="*/ 9654 h 10000"/>
                  <a:gd name="connsiteX26" fmla="*/ 777 w 10000"/>
                  <a:gd name="connsiteY26" fmla="*/ 9727 h 10000"/>
                  <a:gd name="connsiteX27" fmla="*/ 777 w 10000"/>
                  <a:gd name="connsiteY27" fmla="*/ 9727 h 10000"/>
                  <a:gd name="connsiteX28" fmla="*/ 927 w 10000"/>
                  <a:gd name="connsiteY28" fmla="*/ 9818 h 10000"/>
                  <a:gd name="connsiteX29" fmla="*/ 1103 w 10000"/>
                  <a:gd name="connsiteY29" fmla="*/ 9891 h 10000"/>
                  <a:gd name="connsiteX30" fmla="*/ 1278 w 10000"/>
                  <a:gd name="connsiteY30" fmla="*/ 9927 h 10000"/>
                  <a:gd name="connsiteX31" fmla="*/ 1454 w 10000"/>
                  <a:gd name="connsiteY31" fmla="*/ 9964 h 10000"/>
                  <a:gd name="connsiteX32" fmla="*/ 1629 w 10000"/>
                  <a:gd name="connsiteY32" fmla="*/ 10000 h 10000"/>
                  <a:gd name="connsiteX33" fmla="*/ 1805 w 10000"/>
                  <a:gd name="connsiteY33" fmla="*/ 10000 h 10000"/>
                  <a:gd name="connsiteX34" fmla="*/ 1980 w 10000"/>
                  <a:gd name="connsiteY34" fmla="*/ 10000 h 10000"/>
                  <a:gd name="connsiteX35" fmla="*/ 2155 w 10000"/>
                  <a:gd name="connsiteY35" fmla="*/ 9982 h 10000"/>
                  <a:gd name="connsiteX36" fmla="*/ 2481 w 10000"/>
                  <a:gd name="connsiteY36" fmla="*/ 9927 h 10000"/>
                  <a:gd name="connsiteX37" fmla="*/ 2807 w 10000"/>
                  <a:gd name="connsiteY37" fmla="*/ 9836 h 10000"/>
                  <a:gd name="connsiteX38" fmla="*/ 3108 w 10000"/>
                  <a:gd name="connsiteY38" fmla="*/ 9709 h 10000"/>
                  <a:gd name="connsiteX39" fmla="*/ 3383 w 10000"/>
                  <a:gd name="connsiteY39" fmla="*/ 9545 h 10000"/>
                  <a:gd name="connsiteX40" fmla="*/ 7318 w 10000"/>
                  <a:gd name="connsiteY40" fmla="*/ 5392 h 10000"/>
                  <a:gd name="connsiteX41" fmla="*/ 7318 w 10000"/>
                  <a:gd name="connsiteY41" fmla="*/ 5392 h 10000"/>
                  <a:gd name="connsiteX42" fmla="*/ 7444 w 10000"/>
                  <a:gd name="connsiteY42" fmla="*/ 5337 h 10000"/>
                  <a:gd name="connsiteX43" fmla="*/ 7820 w 10000"/>
                  <a:gd name="connsiteY43" fmla="*/ 5100 h 10000"/>
                  <a:gd name="connsiteX44" fmla="*/ 10000 w 10000"/>
                  <a:gd name="connsiteY44" fmla="*/ 1803 h 10000"/>
                  <a:gd name="connsiteX45" fmla="*/ 9023 w 10000"/>
                  <a:gd name="connsiteY45" fmla="*/ 310 h 10000"/>
                  <a:gd name="connsiteX46" fmla="*/ 9023 w 10000"/>
                  <a:gd name="connsiteY46" fmla="*/ 310 h 10000"/>
                  <a:gd name="connsiteX47" fmla="*/ 8747 w 10000"/>
                  <a:gd name="connsiteY47" fmla="*/ 310 h 10000"/>
                  <a:gd name="connsiteX48" fmla="*/ 8747 w 10000"/>
                  <a:gd name="connsiteY48" fmla="*/ 310 h 10000"/>
                  <a:gd name="connsiteX0" fmla="*/ 8747 w 10000"/>
                  <a:gd name="connsiteY0" fmla="*/ 310 h 10000"/>
                  <a:gd name="connsiteX1" fmla="*/ 8747 w 10000"/>
                  <a:gd name="connsiteY1" fmla="*/ 310 h 10000"/>
                  <a:gd name="connsiteX2" fmla="*/ 8346 w 10000"/>
                  <a:gd name="connsiteY2" fmla="*/ 291 h 10000"/>
                  <a:gd name="connsiteX3" fmla="*/ 7945 w 10000"/>
                  <a:gd name="connsiteY3" fmla="*/ 237 h 10000"/>
                  <a:gd name="connsiteX4" fmla="*/ 7769 w 10000"/>
                  <a:gd name="connsiteY4" fmla="*/ 200 h 10000"/>
                  <a:gd name="connsiteX5" fmla="*/ 7594 w 10000"/>
                  <a:gd name="connsiteY5" fmla="*/ 146 h 10000"/>
                  <a:gd name="connsiteX6" fmla="*/ 7419 w 10000"/>
                  <a:gd name="connsiteY6" fmla="*/ 73 h 10000"/>
                  <a:gd name="connsiteX7" fmla="*/ 7293 w 10000"/>
                  <a:gd name="connsiteY7" fmla="*/ 0 h 10000"/>
                  <a:gd name="connsiteX8" fmla="*/ 4561 w 10000"/>
                  <a:gd name="connsiteY8" fmla="*/ 3698 h 10000"/>
                  <a:gd name="connsiteX9" fmla="*/ 351 w 10000"/>
                  <a:gd name="connsiteY9" fmla="*/ 7923 h 10000"/>
                  <a:gd name="connsiteX10" fmla="*/ 351 w 10000"/>
                  <a:gd name="connsiteY10" fmla="*/ 7923 h 10000"/>
                  <a:gd name="connsiteX11" fmla="*/ 251 w 10000"/>
                  <a:gd name="connsiteY11" fmla="*/ 8033 h 10000"/>
                  <a:gd name="connsiteX12" fmla="*/ 175 w 10000"/>
                  <a:gd name="connsiteY12" fmla="*/ 8142 h 10000"/>
                  <a:gd name="connsiteX13" fmla="*/ 100 w 10000"/>
                  <a:gd name="connsiteY13" fmla="*/ 8270 h 10000"/>
                  <a:gd name="connsiteX14" fmla="*/ 50 w 10000"/>
                  <a:gd name="connsiteY14" fmla="*/ 8379 h 10000"/>
                  <a:gd name="connsiteX15" fmla="*/ 25 w 10000"/>
                  <a:gd name="connsiteY15" fmla="*/ 8506 h 10000"/>
                  <a:gd name="connsiteX16" fmla="*/ 0 w 10000"/>
                  <a:gd name="connsiteY16" fmla="*/ 8634 h 10000"/>
                  <a:gd name="connsiteX17" fmla="*/ 25 w 10000"/>
                  <a:gd name="connsiteY17" fmla="*/ 8761 h 10000"/>
                  <a:gd name="connsiteX18" fmla="*/ 25 w 10000"/>
                  <a:gd name="connsiteY18" fmla="*/ 8889 h 10000"/>
                  <a:gd name="connsiteX19" fmla="*/ 75 w 10000"/>
                  <a:gd name="connsiteY19" fmla="*/ 9016 h 10000"/>
                  <a:gd name="connsiteX20" fmla="*/ 125 w 10000"/>
                  <a:gd name="connsiteY20" fmla="*/ 9126 h 10000"/>
                  <a:gd name="connsiteX21" fmla="*/ 175 w 10000"/>
                  <a:gd name="connsiteY21" fmla="*/ 9253 h 10000"/>
                  <a:gd name="connsiteX22" fmla="*/ 276 w 10000"/>
                  <a:gd name="connsiteY22" fmla="*/ 9362 h 10000"/>
                  <a:gd name="connsiteX23" fmla="*/ 376 w 10000"/>
                  <a:gd name="connsiteY23" fmla="*/ 9454 h 10000"/>
                  <a:gd name="connsiteX24" fmla="*/ 476 w 10000"/>
                  <a:gd name="connsiteY24" fmla="*/ 9563 h 10000"/>
                  <a:gd name="connsiteX25" fmla="*/ 627 w 10000"/>
                  <a:gd name="connsiteY25" fmla="*/ 9654 h 10000"/>
                  <a:gd name="connsiteX26" fmla="*/ 777 w 10000"/>
                  <a:gd name="connsiteY26" fmla="*/ 9727 h 10000"/>
                  <a:gd name="connsiteX27" fmla="*/ 777 w 10000"/>
                  <a:gd name="connsiteY27" fmla="*/ 9727 h 10000"/>
                  <a:gd name="connsiteX28" fmla="*/ 927 w 10000"/>
                  <a:gd name="connsiteY28" fmla="*/ 9818 h 10000"/>
                  <a:gd name="connsiteX29" fmla="*/ 1103 w 10000"/>
                  <a:gd name="connsiteY29" fmla="*/ 9891 h 10000"/>
                  <a:gd name="connsiteX30" fmla="*/ 1278 w 10000"/>
                  <a:gd name="connsiteY30" fmla="*/ 9927 h 10000"/>
                  <a:gd name="connsiteX31" fmla="*/ 1454 w 10000"/>
                  <a:gd name="connsiteY31" fmla="*/ 9964 h 10000"/>
                  <a:gd name="connsiteX32" fmla="*/ 1629 w 10000"/>
                  <a:gd name="connsiteY32" fmla="*/ 10000 h 10000"/>
                  <a:gd name="connsiteX33" fmla="*/ 1805 w 10000"/>
                  <a:gd name="connsiteY33" fmla="*/ 10000 h 10000"/>
                  <a:gd name="connsiteX34" fmla="*/ 1980 w 10000"/>
                  <a:gd name="connsiteY34" fmla="*/ 10000 h 10000"/>
                  <a:gd name="connsiteX35" fmla="*/ 2155 w 10000"/>
                  <a:gd name="connsiteY35" fmla="*/ 9982 h 10000"/>
                  <a:gd name="connsiteX36" fmla="*/ 2481 w 10000"/>
                  <a:gd name="connsiteY36" fmla="*/ 9927 h 10000"/>
                  <a:gd name="connsiteX37" fmla="*/ 2807 w 10000"/>
                  <a:gd name="connsiteY37" fmla="*/ 9836 h 10000"/>
                  <a:gd name="connsiteX38" fmla="*/ 3108 w 10000"/>
                  <a:gd name="connsiteY38" fmla="*/ 9709 h 10000"/>
                  <a:gd name="connsiteX39" fmla="*/ 3383 w 10000"/>
                  <a:gd name="connsiteY39" fmla="*/ 9545 h 10000"/>
                  <a:gd name="connsiteX40" fmla="*/ 7318 w 10000"/>
                  <a:gd name="connsiteY40" fmla="*/ 5392 h 10000"/>
                  <a:gd name="connsiteX41" fmla="*/ 7318 w 10000"/>
                  <a:gd name="connsiteY41" fmla="*/ 5392 h 10000"/>
                  <a:gd name="connsiteX42" fmla="*/ 7820 w 10000"/>
                  <a:gd name="connsiteY42" fmla="*/ 5100 h 10000"/>
                  <a:gd name="connsiteX43" fmla="*/ 10000 w 10000"/>
                  <a:gd name="connsiteY43" fmla="*/ 1803 h 10000"/>
                  <a:gd name="connsiteX44" fmla="*/ 9023 w 10000"/>
                  <a:gd name="connsiteY44" fmla="*/ 310 h 10000"/>
                  <a:gd name="connsiteX45" fmla="*/ 9023 w 10000"/>
                  <a:gd name="connsiteY45" fmla="*/ 310 h 10000"/>
                  <a:gd name="connsiteX46" fmla="*/ 8747 w 10000"/>
                  <a:gd name="connsiteY46" fmla="*/ 310 h 10000"/>
                  <a:gd name="connsiteX47" fmla="*/ 8747 w 10000"/>
                  <a:gd name="connsiteY47" fmla="*/ 310 h 10000"/>
                  <a:gd name="connsiteX0" fmla="*/ 8747 w 10000"/>
                  <a:gd name="connsiteY0" fmla="*/ 310 h 10000"/>
                  <a:gd name="connsiteX1" fmla="*/ 8747 w 10000"/>
                  <a:gd name="connsiteY1" fmla="*/ 310 h 10000"/>
                  <a:gd name="connsiteX2" fmla="*/ 8346 w 10000"/>
                  <a:gd name="connsiteY2" fmla="*/ 291 h 10000"/>
                  <a:gd name="connsiteX3" fmla="*/ 7945 w 10000"/>
                  <a:gd name="connsiteY3" fmla="*/ 237 h 10000"/>
                  <a:gd name="connsiteX4" fmla="*/ 7769 w 10000"/>
                  <a:gd name="connsiteY4" fmla="*/ 200 h 10000"/>
                  <a:gd name="connsiteX5" fmla="*/ 7594 w 10000"/>
                  <a:gd name="connsiteY5" fmla="*/ 146 h 10000"/>
                  <a:gd name="connsiteX6" fmla="*/ 7419 w 10000"/>
                  <a:gd name="connsiteY6" fmla="*/ 73 h 10000"/>
                  <a:gd name="connsiteX7" fmla="*/ 7293 w 10000"/>
                  <a:gd name="connsiteY7" fmla="*/ 0 h 10000"/>
                  <a:gd name="connsiteX8" fmla="*/ 4561 w 10000"/>
                  <a:gd name="connsiteY8" fmla="*/ 3698 h 10000"/>
                  <a:gd name="connsiteX9" fmla="*/ 351 w 10000"/>
                  <a:gd name="connsiteY9" fmla="*/ 7923 h 10000"/>
                  <a:gd name="connsiteX10" fmla="*/ 351 w 10000"/>
                  <a:gd name="connsiteY10" fmla="*/ 7923 h 10000"/>
                  <a:gd name="connsiteX11" fmla="*/ 251 w 10000"/>
                  <a:gd name="connsiteY11" fmla="*/ 8033 h 10000"/>
                  <a:gd name="connsiteX12" fmla="*/ 175 w 10000"/>
                  <a:gd name="connsiteY12" fmla="*/ 8142 h 10000"/>
                  <a:gd name="connsiteX13" fmla="*/ 100 w 10000"/>
                  <a:gd name="connsiteY13" fmla="*/ 8270 h 10000"/>
                  <a:gd name="connsiteX14" fmla="*/ 50 w 10000"/>
                  <a:gd name="connsiteY14" fmla="*/ 8379 h 10000"/>
                  <a:gd name="connsiteX15" fmla="*/ 25 w 10000"/>
                  <a:gd name="connsiteY15" fmla="*/ 8506 h 10000"/>
                  <a:gd name="connsiteX16" fmla="*/ 0 w 10000"/>
                  <a:gd name="connsiteY16" fmla="*/ 8634 h 10000"/>
                  <a:gd name="connsiteX17" fmla="*/ 25 w 10000"/>
                  <a:gd name="connsiteY17" fmla="*/ 8761 h 10000"/>
                  <a:gd name="connsiteX18" fmla="*/ 25 w 10000"/>
                  <a:gd name="connsiteY18" fmla="*/ 8889 h 10000"/>
                  <a:gd name="connsiteX19" fmla="*/ 75 w 10000"/>
                  <a:gd name="connsiteY19" fmla="*/ 9016 h 10000"/>
                  <a:gd name="connsiteX20" fmla="*/ 125 w 10000"/>
                  <a:gd name="connsiteY20" fmla="*/ 9126 h 10000"/>
                  <a:gd name="connsiteX21" fmla="*/ 175 w 10000"/>
                  <a:gd name="connsiteY21" fmla="*/ 9253 h 10000"/>
                  <a:gd name="connsiteX22" fmla="*/ 276 w 10000"/>
                  <a:gd name="connsiteY22" fmla="*/ 9362 h 10000"/>
                  <a:gd name="connsiteX23" fmla="*/ 376 w 10000"/>
                  <a:gd name="connsiteY23" fmla="*/ 9454 h 10000"/>
                  <a:gd name="connsiteX24" fmla="*/ 476 w 10000"/>
                  <a:gd name="connsiteY24" fmla="*/ 9563 h 10000"/>
                  <a:gd name="connsiteX25" fmla="*/ 627 w 10000"/>
                  <a:gd name="connsiteY25" fmla="*/ 9654 h 10000"/>
                  <a:gd name="connsiteX26" fmla="*/ 777 w 10000"/>
                  <a:gd name="connsiteY26" fmla="*/ 9727 h 10000"/>
                  <a:gd name="connsiteX27" fmla="*/ 777 w 10000"/>
                  <a:gd name="connsiteY27" fmla="*/ 9727 h 10000"/>
                  <a:gd name="connsiteX28" fmla="*/ 927 w 10000"/>
                  <a:gd name="connsiteY28" fmla="*/ 9818 h 10000"/>
                  <a:gd name="connsiteX29" fmla="*/ 1103 w 10000"/>
                  <a:gd name="connsiteY29" fmla="*/ 9891 h 10000"/>
                  <a:gd name="connsiteX30" fmla="*/ 1278 w 10000"/>
                  <a:gd name="connsiteY30" fmla="*/ 9927 h 10000"/>
                  <a:gd name="connsiteX31" fmla="*/ 1454 w 10000"/>
                  <a:gd name="connsiteY31" fmla="*/ 9964 h 10000"/>
                  <a:gd name="connsiteX32" fmla="*/ 1629 w 10000"/>
                  <a:gd name="connsiteY32" fmla="*/ 10000 h 10000"/>
                  <a:gd name="connsiteX33" fmla="*/ 1805 w 10000"/>
                  <a:gd name="connsiteY33" fmla="*/ 10000 h 10000"/>
                  <a:gd name="connsiteX34" fmla="*/ 1980 w 10000"/>
                  <a:gd name="connsiteY34" fmla="*/ 10000 h 10000"/>
                  <a:gd name="connsiteX35" fmla="*/ 2155 w 10000"/>
                  <a:gd name="connsiteY35" fmla="*/ 9982 h 10000"/>
                  <a:gd name="connsiteX36" fmla="*/ 2481 w 10000"/>
                  <a:gd name="connsiteY36" fmla="*/ 9927 h 10000"/>
                  <a:gd name="connsiteX37" fmla="*/ 2807 w 10000"/>
                  <a:gd name="connsiteY37" fmla="*/ 9836 h 10000"/>
                  <a:gd name="connsiteX38" fmla="*/ 3108 w 10000"/>
                  <a:gd name="connsiteY38" fmla="*/ 9709 h 10000"/>
                  <a:gd name="connsiteX39" fmla="*/ 3383 w 10000"/>
                  <a:gd name="connsiteY39" fmla="*/ 9545 h 10000"/>
                  <a:gd name="connsiteX40" fmla="*/ 7318 w 10000"/>
                  <a:gd name="connsiteY40" fmla="*/ 5392 h 10000"/>
                  <a:gd name="connsiteX41" fmla="*/ 7820 w 10000"/>
                  <a:gd name="connsiteY41" fmla="*/ 5100 h 10000"/>
                  <a:gd name="connsiteX42" fmla="*/ 10000 w 10000"/>
                  <a:gd name="connsiteY42" fmla="*/ 1803 h 10000"/>
                  <a:gd name="connsiteX43" fmla="*/ 9023 w 10000"/>
                  <a:gd name="connsiteY43" fmla="*/ 310 h 10000"/>
                  <a:gd name="connsiteX44" fmla="*/ 9023 w 10000"/>
                  <a:gd name="connsiteY44" fmla="*/ 310 h 10000"/>
                  <a:gd name="connsiteX45" fmla="*/ 8747 w 10000"/>
                  <a:gd name="connsiteY45" fmla="*/ 310 h 10000"/>
                  <a:gd name="connsiteX46" fmla="*/ 8747 w 10000"/>
                  <a:gd name="connsiteY46" fmla="*/ 310 h 10000"/>
                  <a:gd name="connsiteX0" fmla="*/ 8747 w 10000"/>
                  <a:gd name="connsiteY0" fmla="*/ 310 h 10000"/>
                  <a:gd name="connsiteX1" fmla="*/ 8747 w 10000"/>
                  <a:gd name="connsiteY1" fmla="*/ 310 h 10000"/>
                  <a:gd name="connsiteX2" fmla="*/ 8346 w 10000"/>
                  <a:gd name="connsiteY2" fmla="*/ 291 h 10000"/>
                  <a:gd name="connsiteX3" fmla="*/ 7945 w 10000"/>
                  <a:gd name="connsiteY3" fmla="*/ 237 h 10000"/>
                  <a:gd name="connsiteX4" fmla="*/ 7769 w 10000"/>
                  <a:gd name="connsiteY4" fmla="*/ 200 h 10000"/>
                  <a:gd name="connsiteX5" fmla="*/ 7594 w 10000"/>
                  <a:gd name="connsiteY5" fmla="*/ 146 h 10000"/>
                  <a:gd name="connsiteX6" fmla="*/ 7419 w 10000"/>
                  <a:gd name="connsiteY6" fmla="*/ 73 h 10000"/>
                  <a:gd name="connsiteX7" fmla="*/ 7293 w 10000"/>
                  <a:gd name="connsiteY7" fmla="*/ 0 h 10000"/>
                  <a:gd name="connsiteX8" fmla="*/ 4561 w 10000"/>
                  <a:gd name="connsiteY8" fmla="*/ 3698 h 10000"/>
                  <a:gd name="connsiteX9" fmla="*/ 351 w 10000"/>
                  <a:gd name="connsiteY9" fmla="*/ 7923 h 10000"/>
                  <a:gd name="connsiteX10" fmla="*/ 351 w 10000"/>
                  <a:gd name="connsiteY10" fmla="*/ 7923 h 10000"/>
                  <a:gd name="connsiteX11" fmla="*/ 251 w 10000"/>
                  <a:gd name="connsiteY11" fmla="*/ 8033 h 10000"/>
                  <a:gd name="connsiteX12" fmla="*/ 175 w 10000"/>
                  <a:gd name="connsiteY12" fmla="*/ 8142 h 10000"/>
                  <a:gd name="connsiteX13" fmla="*/ 100 w 10000"/>
                  <a:gd name="connsiteY13" fmla="*/ 8270 h 10000"/>
                  <a:gd name="connsiteX14" fmla="*/ 50 w 10000"/>
                  <a:gd name="connsiteY14" fmla="*/ 8379 h 10000"/>
                  <a:gd name="connsiteX15" fmla="*/ 25 w 10000"/>
                  <a:gd name="connsiteY15" fmla="*/ 8506 h 10000"/>
                  <a:gd name="connsiteX16" fmla="*/ 0 w 10000"/>
                  <a:gd name="connsiteY16" fmla="*/ 8634 h 10000"/>
                  <a:gd name="connsiteX17" fmla="*/ 25 w 10000"/>
                  <a:gd name="connsiteY17" fmla="*/ 8761 h 10000"/>
                  <a:gd name="connsiteX18" fmla="*/ 25 w 10000"/>
                  <a:gd name="connsiteY18" fmla="*/ 8889 h 10000"/>
                  <a:gd name="connsiteX19" fmla="*/ 75 w 10000"/>
                  <a:gd name="connsiteY19" fmla="*/ 9016 h 10000"/>
                  <a:gd name="connsiteX20" fmla="*/ 125 w 10000"/>
                  <a:gd name="connsiteY20" fmla="*/ 9126 h 10000"/>
                  <a:gd name="connsiteX21" fmla="*/ 175 w 10000"/>
                  <a:gd name="connsiteY21" fmla="*/ 9253 h 10000"/>
                  <a:gd name="connsiteX22" fmla="*/ 276 w 10000"/>
                  <a:gd name="connsiteY22" fmla="*/ 9362 h 10000"/>
                  <a:gd name="connsiteX23" fmla="*/ 376 w 10000"/>
                  <a:gd name="connsiteY23" fmla="*/ 9454 h 10000"/>
                  <a:gd name="connsiteX24" fmla="*/ 476 w 10000"/>
                  <a:gd name="connsiteY24" fmla="*/ 9563 h 10000"/>
                  <a:gd name="connsiteX25" fmla="*/ 627 w 10000"/>
                  <a:gd name="connsiteY25" fmla="*/ 9654 h 10000"/>
                  <a:gd name="connsiteX26" fmla="*/ 777 w 10000"/>
                  <a:gd name="connsiteY26" fmla="*/ 9727 h 10000"/>
                  <a:gd name="connsiteX27" fmla="*/ 777 w 10000"/>
                  <a:gd name="connsiteY27" fmla="*/ 9727 h 10000"/>
                  <a:gd name="connsiteX28" fmla="*/ 927 w 10000"/>
                  <a:gd name="connsiteY28" fmla="*/ 9818 h 10000"/>
                  <a:gd name="connsiteX29" fmla="*/ 1103 w 10000"/>
                  <a:gd name="connsiteY29" fmla="*/ 9891 h 10000"/>
                  <a:gd name="connsiteX30" fmla="*/ 1278 w 10000"/>
                  <a:gd name="connsiteY30" fmla="*/ 9927 h 10000"/>
                  <a:gd name="connsiteX31" fmla="*/ 1454 w 10000"/>
                  <a:gd name="connsiteY31" fmla="*/ 9964 h 10000"/>
                  <a:gd name="connsiteX32" fmla="*/ 1629 w 10000"/>
                  <a:gd name="connsiteY32" fmla="*/ 10000 h 10000"/>
                  <a:gd name="connsiteX33" fmla="*/ 1805 w 10000"/>
                  <a:gd name="connsiteY33" fmla="*/ 10000 h 10000"/>
                  <a:gd name="connsiteX34" fmla="*/ 1980 w 10000"/>
                  <a:gd name="connsiteY34" fmla="*/ 10000 h 10000"/>
                  <a:gd name="connsiteX35" fmla="*/ 2155 w 10000"/>
                  <a:gd name="connsiteY35" fmla="*/ 9982 h 10000"/>
                  <a:gd name="connsiteX36" fmla="*/ 2481 w 10000"/>
                  <a:gd name="connsiteY36" fmla="*/ 9927 h 10000"/>
                  <a:gd name="connsiteX37" fmla="*/ 2807 w 10000"/>
                  <a:gd name="connsiteY37" fmla="*/ 9836 h 10000"/>
                  <a:gd name="connsiteX38" fmla="*/ 3108 w 10000"/>
                  <a:gd name="connsiteY38" fmla="*/ 9709 h 10000"/>
                  <a:gd name="connsiteX39" fmla="*/ 3383 w 10000"/>
                  <a:gd name="connsiteY39" fmla="*/ 9545 h 10000"/>
                  <a:gd name="connsiteX40" fmla="*/ 7820 w 10000"/>
                  <a:gd name="connsiteY40" fmla="*/ 5100 h 10000"/>
                  <a:gd name="connsiteX41" fmla="*/ 10000 w 10000"/>
                  <a:gd name="connsiteY41" fmla="*/ 1803 h 10000"/>
                  <a:gd name="connsiteX42" fmla="*/ 9023 w 10000"/>
                  <a:gd name="connsiteY42" fmla="*/ 310 h 10000"/>
                  <a:gd name="connsiteX43" fmla="*/ 9023 w 10000"/>
                  <a:gd name="connsiteY43" fmla="*/ 310 h 10000"/>
                  <a:gd name="connsiteX44" fmla="*/ 8747 w 10000"/>
                  <a:gd name="connsiteY44" fmla="*/ 310 h 10000"/>
                  <a:gd name="connsiteX45" fmla="*/ 8747 w 10000"/>
                  <a:gd name="connsiteY45" fmla="*/ 31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10000" h="10000">
                    <a:moveTo>
                      <a:pt x="8747" y="310"/>
                    </a:moveTo>
                    <a:lnTo>
                      <a:pt x="8747" y="310"/>
                    </a:lnTo>
                    <a:lnTo>
                      <a:pt x="8346" y="291"/>
                    </a:lnTo>
                    <a:lnTo>
                      <a:pt x="7945" y="237"/>
                    </a:lnTo>
                    <a:lnTo>
                      <a:pt x="7769" y="200"/>
                    </a:lnTo>
                    <a:lnTo>
                      <a:pt x="7594" y="146"/>
                    </a:lnTo>
                    <a:lnTo>
                      <a:pt x="7419" y="73"/>
                    </a:lnTo>
                    <a:lnTo>
                      <a:pt x="7293" y="0"/>
                    </a:lnTo>
                    <a:lnTo>
                      <a:pt x="4561" y="3698"/>
                    </a:lnTo>
                    <a:lnTo>
                      <a:pt x="351" y="7923"/>
                    </a:lnTo>
                    <a:lnTo>
                      <a:pt x="351" y="7923"/>
                    </a:lnTo>
                    <a:cubicBezTo>
                      <a:pt x="318" y="7960"/>
                      <a:pt x="284" y="7996"/>
                      <a:pt x="251" y="8033"/>
                    </a:cubicBezTo>
                    <a:lnTo>
                      <a:pt x="175" y="8142"/>
                    </a:lnTo>
                    <a:cubicBezTo>
                      <a:pt x="150" y="8185"/>
                      <a:pt x="125" y="8227"/>
                      <a:pt x="100" y="8270"/>
                    </a:cubicBezTo>
                    <a:cubicBezTo>
                      <a:pt x="83" y="8306"/>
                      <a:pt x="67" y="8343"/>
                      <a:pt x="50" y="8379"/>
                    </a:cubicBezTo>
                    <a:cubicBezTo>
                      <a:pt x="42" y="8421"/>
                      <a:pt x="33" y="8464"/>
                      <a:pt x="25" y="8506"/>
                    </a:cubicBezTo>
                    <a:cubicBezTo>
                      <a:pt x="17" y="8549"/>
                      <a:pt x="8" y="8591"/>
                      <a:pt x="0" y="8634"/>
                    </a:cubicBezTo>
                    <a:cubicBezTo>
                      <a:pt x="8" y="8676"/>
                      <a:pt x="17" y="8719"/>
                      <a:pt x="25" y="8761"/>
                    </a:cubicBezTo>
                    <a:lnTo>
                      <a:pt x="25" y="8889"/>
                    </a:lnTo>
                    <a:cubicBezTo>
                      <a:pt x="42" y="8931"/>
                      <a:pt x="58" y="8974"/>
                      <a:pt x="75" y="9016"/>
                    </a:cubicBezTo>
                    <a:cubicBezTo>
                      <a:pt x="92" y="9053"/>
                      <a:pt x="108" y="9089"/>
                      <a:pt x="125" y="9126"/>
                    </a:cubicBezTo>
                    <a:cubicBezTo>
                      <a:pt x="142" y="9168"/>
                      <a:pt x="158" y="9211"/>
                      <a:pt x="175" y="9253"/>
                    </a:cubicBezTo>
                    <a:cubicBezTo>
                      <a:pt x="209" y="9289"/>
                      <a:pt x="242" y="9326"/>
                      <a:pt x="276" y="9362"/>
                    </a:cubicBezTo>
                    <a:cubicBezTo>
                      <a:pt x="309" y="9393"/>
                      <a:pt x="343" y="9423"/>
                      <a:pt x="376" y="9454"/>
                    </a:cubicBezTo>
                    <a:lnTo>
                      <a:pt x="476" y="9563"/>
                    </a:lnTo>
                    <a:lnTo>
                      <a:pt x="627" y="9654"/>
                    </a:lnTo>
                    <a:lnTo>
                      <a:pt x="777" y="9727"/>
                    </a:lnTo>
                    <a:lnTo>
                      <a:pt x="777" y="9727"/>
                    </a:lnTo>
                    <a:lnTo>
                      <a:pt x="927" y="9818"/>
                    </a:lnTo>
                    <a:lnTo>
                      <a:pt x="1103" y="9891"/>
                    </a:lnTo>
                    <a:lnTo>
                      <a:pt x="1278" y="9927"/>
                    </a:lnTo>
                    <a:lnTo>
                      <a:pt x="1454" y="9964"/>
                    </a:lnTo>
                    <a:lnTo>
                      <a:pt x="1629" y="10000"/>
                    </a:lnTo>
                    <a:lnTo>
                      <a:pt x="1805" y="10000"/>
                    </a:lnTo>
                    <a:lnTo>
                      <a:pt x="1980" y="10000"/>
                    </a:lnTo>
                    <a:lnTo>
                      <a:pt x="2155" y="9982"/>
                    </a:lnTo>
                    <a:lnTo>
                      <a:pt x="2481" y="9927"/>
                    </a:lnTo>
                    <a:lnTo>
                      <a:pt x="2807" y="9836"/>
                    </a:lnTo>
                    <a:lnTo>
                      <a:pt x="3108" y="9709"/>
                    </a:lnTo>
                    <a:lnTo>
                      <a:pt x="3383" y="9545"/>
                    </a:lnTo>
                    <a:lnTo>
                      <a:pt x="7820" y="5100"/>
                    </a:lnTo>
                    <a:lnTo>
                      <a:pt x="10000" y="1803"/>
                    </a:lnTo>
                    <a:lnTo>
                      <a:pt x="9023" y="310"/>
                    </a:lnTo>
                    <a:lnTo>
                      <a:pt x="9023" y="310"/>
                    </a:lnTo>
                    <a:lnTo>
                      <a:pt x="8747" y="310"/>
                    </a:lnTo>
                    <a:lnTo>
                      <a:pt x="8747" y="310"/>
                    </a:lnTo>
                    <a:close/>
                  </a:path>
                </a:pathLst>
              </a:custGeom>
              <a:solidFill>
                <a:srgbClr val="34343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Impact" pitchFamily="34" charset="0"/>
                  <a:ea typeface="微软雅黑" pitchFamily="34" charset="-122"/>
                  <a:sym typeface="Impact" pitchFamily="34" charset="0"/>
                </a:endParaRPr>
              </a:p>
            </p:txBody>
          </p:sp>
        </p:grpSp>
      </p:grpSp>
      <p:grpSp>
        <p:nvGrpSpPr>
          <p:cNvPr id="107" name="组合 58"/>
          <p:cNvGrpSpPr>
            <a:grpSpLocks/>
          </p:cNvGrpSpPr>
          <p:nvPr/>
        </p:nvGrpSpPr>
        <p:grpSpPr bwMode="auto">
          <a:xfrm>
            <a:off x="2490391" y="3416678"/>
            <a:ext cx="1439830" cy="338554"/>
            <a:chOff x="-46714" y="0"/>
            <a:chExt cx="1806151" cy="429264"/>
          </a:xfrm>
        </p:grpSpPr>
        <p:sp>
          <p:nvSpPr>
            <p:cNvPr id="108" name="矩形 53"/>
            <p:cNvSpPr>
              <a:spLocks noChangeArrowheads="1"/>
            </p:cNvSpPr>
            <p:nvPr/>
          </p:nvSpPr>
          <p:spPr bwMode="auto">
            <a:xfrm>
              <a:off x="-46714" y="106632"/>
              <a:ext cx="536611" cy="216000"/>
            </a:xfrm>
            <a:prstGeom prst="rect">
              <a:avLst/>
            </a:prstGeom>
            <a:solidFill>
              <a:srgbClr val="EE906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1600">
                <a:solidFill>
                  <a:srgbClr val="FFFFFF"/>
                </a:solidFill>
              </a:endParaRPr>
            </a:p>
          </p:txBody>
        </p:sp>
        <p:sp>
          <p:nvSpPr>
            <p:cNvPr id="109" name="矩形 57"/>
            <p:cNvSpPr>
              <a:spLocks noChangeArrowheads="1"/>
            </p:cNvSpPr>
            <p:nvPr/>
          </p:nvSpPr>
          <p:spPr bwMode="auto">
            <a:xfrm>
              <a:off x="498240" y="0"/>
              <a:ext cx="1261197" cy="4292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600" dirty="0">
                  <a:solidFill>
                    <a:srgbClr val="EE9065"/>
                  </a:solidFill>
                  <a:latin typeface="Impact" pitchFamily="34" charset="0"/>
                  <a:ea typeface="微软雅黑" pitchFamily="34" charset="-122"/>
                  <a:sym typeface="Impact" pitchFamily="34" charset="0"/>
                </a:rPr>
                <a:t>内容</a:t>
              </a:r>
              <a:r>
                <a:rPr lang="zh-CN" altLang="en-US" sz="1600" dirty="0" smtClean="0">
                  <a:solidFill>
                    <a:srgbClr val="EE9065"/>
                  </a:solidFill>
                  <a:latin typeface="Impact" pitchFamily="34" charset="0"/>
                  <a:ea typeface="微软雅黑" pitchFamily="34" charset="-122"/>
                  <a:sym typeface="Impact" pitchFamily="34" charset="0"/>
                </a:rPr>
                <a:t>说明</a:t>
              </a:r>
              <a:endParaRPr lang="zh-CN" altLang="en-US" sz="1600" dirty="0"/>
            </a:p>
          </p:txBody>
        </p:sp>
      </p:grpSp>
      <p:grpSp>
        <p:nvGrpSpPr>
          <p:cNvPr id="4" name="组合 3"/>
          <p:cNvGrpSpPr/>
          <p:nvPr/>
        </p:nvGrpSpPr>
        <p:grpSpPr>
          <a:xfrm>
            <a:off x="2527630" y="3874235"/>
            <a:ext cx="1416513" cy="338554"/>
            <a:chOff x="2527630" y="3874235"/>
            <a:chExt cx="1416513" cy="338554"/>
          </a:xfrm>
        </p:grpSpPr>
        <p:sp>
          <p:nvSpPr>
            <p:cNvPr id="116" name="矩形 54"/>
            <p:cNvSpPr>
              <a:spLocks noChangeArrowheads="1"/>
            </p:cNvSpPr>
            <p:nvPr/>
          </p:nvSpPr>
          <p:spPr bwMode="auto">
            <a:xfrm>
              <a:off x="2527630" y="3958334"/>
              <a:ext cx="369912" cy="170356"/>
            </a:xfrm>
            <a:prstGeom prst="rect">
              <a:avLst/>
            </a:prstGeom>
            <a:solidFill>
              <a:srgbClr val="43415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1600">
                <a:solidFill>
                  <a:srgbClr val="FFFFFF"/>
                </a:solidFill>
              </a:endParaRPr>
            </a:p>
          </p:txBody>
        </p:sp>
        <p:sp>
          <p:nvSpPr>
            <p:cNvPr id="117" name="矩形 59"/>
            <p:cNvSpPr>
              <a:spLocks noChangeArrowheads="1"/>
            </p:cNvSpPr>
            <p:nvPr/>
          </p:nvSpPr>
          <p:spPr bwMode="auto">
            <a:xfrm>
              <a:off x="2938740" y="3874235"/>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600" dirty="0">
                  <a:solidFill>
                    <a:srgbClr val="434154"/>
                  </a:solidFill>
                  <a:latin typeface="Impact" pitchFamily="34" charset="0"/>
                  <a:ea typeface="微软雅黑" pitchFamily="34" charset="-122"/>
                  <a:sym typeface="Impact" pitchFamily="34" charset="0"/>
                </a:rPr>
                <a:t>内容</a:t>
              </a:r>
              <a:r>
                <a:rPr lang="zh-CN" altLang="en-US" sz="1600" dirty="0" smtClean="0">
                  <a:solidFill>
                    <a:srgbClr val="434154"/>
                  </a:solidFill>
                  <a:latin typeface="Impact" pitchFamily="34" charset="0"/>
                  <a:ea typeface="微软雅黑" pitchFamily="34" charset="-122"/>
                  <a:sym typeface="Impact" pitchFamily="34" charset="0"/>
                </a:rPr>
                <a:t>说明</a:t>
              </a:r>
              <a:endParaRPr lang="zh-CN" altLang="en-US" sz="1600" dirty="0"/>
            </a:p>
          </p:txBody>
        </p:sp>
      </p:grpSp>
      <p:grpSp>
        <p:nvGrpSpPr>
          <p:cNvPr id="3" name="组合 2"/>
          <p:cNvGrpSpPr/>
          <p:nvPr/>
        </p:nvGrpSpPr>
        <p:grpSpPr>
          <a:xfrm>
            <a:off x="2527630" y="4333042"/>
            <a:ext cx="1416513" cy="338554"/>
            <a:chOff x="2527630" y="4333042"/>
            <a:chExt cx="1416513" cy="338554"/>
          </a:xfrm>
        </p:grpSpPr>
        <p:sp>
          <p:nvSpPr>
            <p:cNvPr id="123" name="矩形 56"/>
            <p:cNvSpPr>
              <a:spLocks noChangeArrowheads="1"/>
            </p:cNvSpPr>
            <p:nvPr/>
          </p:nvSpPr>
          <p:spPr bwMode="auto">
            <a:xfrm>
              <a:off x="2527630" y="4429937"/>
              <a:ext cx="369912" cy="169624"/>
            </a:xfrm>
            <a:prstGeom prst="rect">
              <a:avLst/>
            </a:prstGeom>
            <a:solidFill>
              <a:srgbClr val="4BB0D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1600">
                <a:solidFill>
                  <a:srgbClr val="FFFFFF"/>
                </a:solidFill>
              </a:endParaRPr>
            </a:p>
          </p:txBody>
        </p:sp>
        <p:sp>
          <p:nvSpPr>
            <p:cNvPr id="124" name="矩形 60"/>
            <p:cNvSpPr>
              <a:spLocks noChangeArrowheads="1"/>
            </p:cNvSpPr>
            <p:nvPr/>
          </p:nvSpPr>
          <p:spPr bwMode="auto">
            <a:xfrm>
              <a:off x="2938740" y="4333042"/>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600" dirty="0">
                  <a:solidFill>
                    <a:srgbClr val="4BB0D0"/>
                  </a:solidFill>
                  <a:latin typeface="Impact" pitchFamily="34" charset="0"/>
                  <a:ea typeface="微软雅黑" pitchFamily="34" charset="-122"/>
                  <a:sym typeface="Impact" pitchFamily="34" charset="0"/>
                </a:rPr>
                <a:t>内容</a:t>
              </a:r>
              <a:r>
                <a:rPr lang="zh-CN" altLang="en-US" sz="1600" dirty="0" smtClean="0">
                  <a:solidFill>
                    <a:srgbClr val="4BB0D0"/>
                  </a:solidFill>
                  <a:latin typeface="Impact" pitchFamily="34" charset="0"/>
                  <a:ea typeface="微软雅黑" pitchFamily="34" charset="-122"/>
                  <a:sym typeface="Impact" pitchFamily="34" charset="0"/>
                </a:rPr>
                <a:t>说明</a:t>
              </a:r>
              <a:endParaRPr lang="zh-CN" altLang="en-US" sz="1600" dirty="0"/>
            </a:p>
          </p:txBody>
        </p:sp>
      </p:grpSp>
      <p:sp>
        <p:nvSpPr>
          <p:cNvPr id="125" name="矩形 40"/>
          <p:cNvSpPr>
            <a:spLocks noChangeArrowheads="1"/>
          </p:cNvSpPr>
          <p:nvPr/>
        </p:nvSpPr>
        <p:spPr bwMode="auto">
          <a:xfrm>
            <a:off x="6383674" y="1342767"/>
            <a:ext cx="2304692" cy="7196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2585" tIns="36293" rIns="72585" bIns="36293" anchor="b">
            <a:spAutoFit/>
          </a:bodyPr>
          <a:lstStyle/>
          <a:p>
            <a:pPr>
              <a:lnSpc>
                <a:spcPct val="150000"/>
              </a:lnSpc>
            </a:pPr>
            <a:r>
              <a:rPr lang="zh-CN" altLang="en-US" sz="2800" b="1" dirty="0">
                <a:solidFill>
                  <a:srgbClr val="EE9065"/>
                </a:solidFill>
                <a:latin typeface="Impact" pitchFamily="34" charset="0"/>
                <a:ea typeface="微软雅黑" pitchFamily="34" charset="-122"/>
                <a:sym typeface="Impact" pitchFamily="34" charset="0"/>
              </a:rPr>
              <a:t>内容说明</a:t>
            </a:r>
            <a:endParaRPr lang="en-US" sz="2800" b="1" dirty="0">
              <a:solidFill>
                <a:srgbClr val="EE9065"/>
              </a:solidFill>
              <a:latin typeface="Impact" pitchFamily="34" charset="0"/>
              <a:ea typeface="微软雅黑" pitchFamily="34" charset="-122"/>
              <a:sym typeface="Impact" pitchFamily="34" charset="0"/>
            </a:endParaRPr>
          </a:p>
        </p:txBody>
      </p:sp>
      <p:sp>
        <p:nvSpPr>
          <p:cNvPr id="126" name="矩形 25"/>
          <p:cNvSpPr>
            <a:spLocks noChangeArrowheads="1"/>
          </p:cNvSpPr>
          <p:nvPr/>
        </p:nvSpPr>
        <p:spPr bwMode="auto">
          <a:xfrm>
            <a:off x="6383674" y="2142060"/>
            <a:ext cx="2536001" cy="25662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2585" tIns="36293" rIns="72585" bIns="36293">
            <a:spAutoFit/>
          </a:bodyPr>
          <a:lstStyle/>
          <a:p>
            <a:pPr>
              <a:lnSpc>
                <a:spcPct val="150000"/>
              </a:lnSpc>
            </a:pPr>
            <a:r>
              <a:rPr lang="zh-CN" altLang="en-US" sz="1200" dirty="0">
                <a:solidFill>
                  <a:srgbClr val="434154"/>
                </a:solidFill>
                <a:latin typeface="Impact" pitchFamily="34" charset="0"/>
                <a:ea typeface="微软雅黑" pitchFamily="34" charset="-122"/>
                <a:sym typeface="Impact" pitchFamily="34" charset="0"/>
              </a:rPr>
              <a:t>请输入您的文字内容请输入您的文字内容请输入您的文字内容请输入您的文字请输入您的文字内容请输入您的文字内容请输入您的</a:t>
            </a:r>
            <a:r>
              <a:rPr lang="zh-CN" altLang="en-US" sz="1200" dirty="0" smtClean="0">
                <a:solidFill>
                  <a:srgbClr val="434154"/>
                </a:solidFill>
                <a:latin typeface="Impact" pitchFamily="34" charset="0"/>
                <a:ea typeface="微软雅黑" pitchFamily="34" charset="-122"/>
                <a:sym typeface="Impact" pitchFamily="34" charset="0"/>
              </a:rPr>
              <a:t>文字</a:t>
            </a:r>
            <a:r>
              <a:rPr lang="zh-CN" altLang="en-US" sz="1200" dirty="0">
                <a:solidFill>
                  <a:srgbClr val="434154"/>
                </a:solidFill>
                <a:latin typeface="Impact" pitchFamily="34" charset="0"/>
                <a:ea typeface="微软雅黑" pitchFamily="34" charset="-122"/>
                <a:sym typeface="Impact" pitchFamily="34" charset="0"/>
              </a:rPr>
              <a:t>请输入您的文字内容请输入您的文字内容请输入您的文字内容请输入您的文字请输入您的文字内容请输入您的文字内容请输入您的文字</a:t>
            </a:r>
            <a:endParaRPr lang="en-US" altLang="zh-CN" sz="1200" dirty="0">
              <a:solidFill>
                <a:srgbClr val="434154"/>
              </a:solidFill>
              <a:latin typeface="Impact" pitchFamily="34" charset="0"/>
              <a:ea typeface="微软雅黑" pitchFamily="34" charset="-122"/>
              <a:sym typeface="Impact" pitchFamily="34" charset="0"/>
            </a:endParaRPr>
          </a:p>
          <a:p>
            <a:pPr>
              <a:lnSpc>
                <a:spcPct val="150000"/>
              </a:lnSpc>
            </a:pPr>
            <a:endParaRPr lang="en-US" altLang="zh-CN" sz="1200" dirty="0">
              <a:solidFill>
                <a:srgbClr val="434154"/>
              </a:solidFill>
              <a:latin typeface="Impact" pitchFamily="34" charset="0"/>
              <a:ea typeface="微软雅黑" pitchFamily="34" charset="-122"/>
              <a:sym typeface="Impact" pitchFamily="34" charset="0"/>
            </a:endParaRPr>
          </a:p>
        </p:txBody>
      </p:sp>
    </p:spTree>
    <p:extLst>
      <p:ext uri="{BB962C8B-B14F-4D97-AF65-F5344CB8AC3E}">
        <p14:creationId xmlns:p14="http://schemas.microsoft.com/office/powerpoint/2010/main" val="39486587"/>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7"/>
                                        </p:tgtEl>
                                        <p:attrNameLst>
                                          <p:attrName>style.visibility</p:attrName>
                                        </p:attrNameLst>
                                      </p:cBhvr>
                                      <p:to>
                                        <p:strVal val="visible"/>
                                      </p:to>
                                    </p:set>
                                    <p:anim calcmode="lin" valueType="num">
                                      <p:cBhvr additive="base">
                                        <p:cTn id="7" dur="500" fill="hold"/>
                                        <p:tgtEl>
                                          <p:spTgt spid="57"/>
                                        </p:tgtEl>
                                        <p:attrNameLst>
                                          <p:attrName>ppt_x</p:attrName>
                                        </p:attrNameLst>
                                      </p:cBhvr>
                                      <p:tavLst>
                                        <p:tav tm="0">
                                          <p:val>
                                            <p:strVal val="0-#ppt_w/2"/>
                                          </p:val>
                                        </p:tav>
                                        <p:tav tm="100000">
                                          <p:val>
                                            <p:strVal val="#ppt_x"/>
                                          </p:val>
                                        </p:tav>
                                      </p:tavLst>
                                    </p:anim>
                                    <p:anim calcmode="lin" valueType="num">
                                      <p:cBhvr additive="base">
                                        <p:cTn id="8" dur="500" fill="hold"/>
                                        <p:tgtEl>
                                          <p:spTgt spid="5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2" fill="hold" grpId="0" nodeType="afterEffect">
                                  <p:stCondLst>
                                    <p:cond delay="0"/>
                                  </p:stCondLst>
                                  <p:childTnLst>
                                    <p:set>
                                      <p:cBhvr>
                                        <p:cTn id="11" dur="1" fill="hold">
                                          <p:stCondLst>
                                            <p:cond delay="0"/>
                                          </p:stCondLst>
                                        </p:cTn>
                                        <p:tgtEl>
                                          <p:spTgt spid="65"/>
                                        </p:tgtEl>
                                        <p:attrNameLst>
                                          <p:attrName>style.visibility</p:attrName>
                                        </p:attrNameLst>
                                      </p:cBhvr>
                                      <p:to>
                                        <p:strVal val="visible"/>
                                      </p:to>
                                    </p:set>
                                    <p:animEffect transition="in" filter="wipe(right)">
                                      <p:cBhvr>
                                        <p:cTn id="12" dur="500"/>
                                        <p:tgtEl>
                                          <p:spTgt spid="65"/>
                                        </p:tgtEl>
                                      </p:cBhvr>
                                    </p:animEffect>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54"/>
                                        </p:tgtEl>
                                        <p:attrNameLst>
                                          <p:attrName>style.visibility</p:attrName>
                                        </p:attrNameLst>
                                      </p:cBhvr>
                                      <p:to>
                                        <p:strVal val="visible"/>
                                      </p:to>
                                    </p:set>
                                    <p:animEffect transition="in" filter="wipe(left)">
                                      <p:cBhvr>
                                        <p:cTn id="16" dur="500"/>
                                        <p:tgtEl>
                                          <p:spTgt spid="54"/>
                                        </p:tgtEl>
                                      </p:cBhvr>
                                    </p:animEffect>
                                  </p:childTnLst>
                                </p:cTn>
                              </p:par>
                              <p:par>
                                <p:cTn id="17" presetID="41" presetClass="entr" presetSubtype="0" fill="hold" grpId="0" nodeType="withEffect">
                                  <p:stCondLst>
                                    <p:cond delay="0"/>
                                  </p:stCondLst>
                                  <p:iterate type="lt">
                                    <p:tmPct val="10000"/>
                                  </p:iterate>
                                  <p:childTnLst>
                                    <p:set>
                                      <p:cBhvr>
                                        <p:cTn id="18" dur="1" fill="hold">
                                          <p:stCondLst>
                                            <p:cond delay="0"/>
                                          </p:stCondLst>
                                        </p:cTn>
                                        <p:tgtEl>
                                          <p:spTgt spid="80"/>
                                        </p:tgtEl>
                                        <p:attrNameLst>
                                          <p:attrName>style.visibility</p:attrName>
                                        </p:attrNameLst>
                                      </p:cBhvr>
                                      <p:to>
                                        <p:strVal val="visible"/>
                                      </p:to>
                                    </p:set>
                                    <p:anim calcmode="lin" valueType="num">
                                      <p:cBhvr>
                                        <p:cTn id="19" dur="500" fill="hold"/>
                                        <p:tgtEl>
                                          <p:spTgt spid="80"/>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80"/>
                                        </p:tgtEl>
                                        <p:attrNameLst>
                                          <p:attrName>ppt_y</p:attrName>
                                        </p:attrNameLst>
                                      </p:cBhvr>
                                      <p:tavLst>
                                        <p:tav tm="0">
                                          <p:val>
                                            <p:strVal val="#ppt_y"/>
                                          </p:val>
                                        </p:tav>
                                        <p:tav tm="100000">
                                          <p:val>
                                            <p:strVal val="#ppt_y"/>
                                          </p:val>
                                        </p:tav>
                                      </p:tavLst>
                                    </p:anim>
                                    <p:anim calcmode="lin" valueType="num">
                                      <p:cBhvr>
                                        <p:cTn id="21" dur="500" fill="hold"/>
                                        <p:tgtEl>
                                          <p:spTgt spid="80"/>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80"/>
                                        </p:tgtEl>
                                        <p:attrNameLst>
                                          <p:attrName>ppt_w</p:attrName>
                                        </p:attrNameLst>
                                      </p:cBhvr>
                                      <p:tavLst>
                                        <p:tav tm="0">
                                          <p:val>
                                            <p:strVal val="#ppt_w/10"/>
                                          </p:val>
                                        </p:tav>
                                        <p:tav tm="50000">
                                          <p:val>
                                            <p:strVal val="#ppt_w+.01"/>
                                          </p:val>
                                        </p:tav>
                                        <p:tav tm="100000">
                                          <p:val>
                                            <p:strVal val="#ppt_w"/>
                                          </p:val>
                                        </p:tav>
                                      </p:tavLst>
                                    </p:anim>
                                    <p:animEffect>
                                      <p:cBhvr>
                                        <p:cTn id="23" dur="500" tmFilter="0,0; .5, 1; 1, 1"/>
                                        <p:tgtEl>
                                          <p:spTgt spid="80"/>
                                        </p:tgtEl>
                                      </p:cBhvr>
                                    </p:animEffect>
                                  </p:childTnLst>
                                </p:cTn>
                              </p:par>
                              <p:par>
                                <p:cTn id="24" presetID="53" presetClass="entr" presetSubtype="16" fill="hold" nodeType="withEffect">
                                  <p:stCondLst>
                                    <p:cond delay="0"/>
                                  </p:stCondLst>
                                  <p:childTnLst>
                                    <p:set>
                                      <p:cBhvr>
                                        <p:cTn id="25" dur="1" fill="hold">
                                          <p:stCondLst>
                                            <p:cond delay="0"/>
                                          </p:stCondLst>
                                        </p:cTn>
                                        <p:tgtEl>
                                          <p:spTgt spid="67"/>
                                        </p:tgtEl>
                                        <p:attrNameLst>
                                          <p:attrName>style.visibility</p:attrName>
                                        </p:attrNameLst>
                                      </p:cBhvr>
                                      <p:to>
                                        <p:strVal val="visible"/>
                                      </p:to>
                                    </p:set>
                                    <p:anim calcmode="lin" valueType="num">
                                      <p:cBhvr>
                                        <p:cTn id="26" dur="500" fill="hold"/>
                                        <p:tgtEl>
                                          <p:spTgt spid="67"/>
                                        </p:tgtEl>
                                        <p:attrNameLst>
                                          <p:attrName>ppt_w</p:attrName>
                                        </p:attrNameLst>
                                      </p:cBhvr>
                                      <p:tavLst>
                                        <p:tav tm="0">
                                          <p:val>
                                            <p:fltVal val="0"/>
                                          </p:val>
                                        </p:tav>
                                        <p:tav tm="100000">
                                          <p:val>
                                            <p:strVal val="#ppt_w"/>
                                          </p:val>
                                        </p:tav>
                                      </p:tavLst>
                                    </p:anim>
                                    <p:anim calcmode="lin" valueType="num">
                                      <p:cBhvr>
                                        <p:cTn id="27" dur="500" fill="hold"/>
                                        <p:tgtEl>
                                          <p:spTgt spid="67"/>
                                        </p:tgtEl>
                                        <p:attrNameLst>
                                          <p:attrName>ppt_h</p:attrName>
                                        </p:attrNameLst>
                                      </p:cBhvr>
                                      <p:tavLst>
                                        <p:tav tm="0">
                                          <p:val>
                                            <p:fltVal val="0"/>
                                          </p:val>
                                        </p:tav>
                                        <p:tav tm="100000">
                                          <p:val>
                                            <p:strVal val="#ppt_h"/>
                                          </p:val>
                                        </p:tav>
                                      </p:tavLst>
                                    </p:anim>
                                    <p:animEffect transition="in" filter="fade">
                                      <p:cBhvr>
                                        <p:cTn id="28" dur="500"/>
                                        <p:tgtEl>
                                          <p:spTgt spid="67"/>
                                        </p:tgtEl>
                                      </p:cBhvr>
                                    </p:animEffect>
                                  </p:childTnLst>
                                </p:cTn>
                              </p:par>
                            </p:childTnLst>
                          </p:cTn>
                        </p:par>
                        <p:par>
                          <p:cTn id="29" fill="hold">
                            <p:stCondLst>
                              <p:cond delay="2000"/>
                            </p:stCondLst>
                            <p:childTnLst>
                              <p:par>
                                <p:cTn id="30" presetID="42" presetClass="entr" presetSubtype="0" fill="hold" nodeType="afterEffect">
                                  <p:stCondLst>
                                    <p:cond delay="0"/>
                                  </p:stCondLst>
                                  <p:childTnLst>
                                    <p:set>
                                      <p:cBhvr>
                                        <p:cTn id="31" dur="1" fill="hold">
                                          <p:stCondLst>
                                            <p:cond delay="0"/>
                                          </p:stCondLst>
                                        </p:cTn>
                                        <p:tgtEl>
                                          <p:spTgt spid="2"/>
                                        </p:tgtEl>
                                        <p:attrNameLst>
                                          <p:attrName>style.visibility</p:attrName>
                                        </p:attrNameLst>
                                      </p:cBhvr>
                                      <p:to>
                                        <p:strVal val="visible"/>
                                      </p:to>
                                    </p:set>
                                    <p:animEffect transition="in" filter="fade">
                                      <p:cBhvr>
                                        <p:cTn id="32" dur="1000"/>
                                        <p:tgtEl>
                                          <p:spTgt spid="2"/>
                                        </p:tgtEl>
                                      </p:cBhvr>
                                    </p:animEffect>
                                    <p:anim calcmode="lin" valueType="num">
                                      <p:cBhvr>
                                        <p:cTn id="33" dur="1000" fill="hold"/>
                                        <p:tgtEl>
                                          <p:spTgt spid="2"/>
                                        </p:tgtEl>
                                        <p:attrNameLst>
                                          <p:attrName>ppt_x</p:attrName>
                                        </p:attrNameLst>
                                      </p:cBhvr>
                                      <p:tavLst>
                                        <p:tav tm="0">
                                          <p:val>
                                            <p:strVal val="#ppt_x"/>
                                          </p:val>
                                        </p:tav>
                                        <p:tav tm="100000">
                                          <p:val>
                                            <p:strVal val="#ppt_x"/>
                                          </p:val>
                                        </p:tav>
                                      </p:tavLst>
                                    </p:anim>
                                    <p:anim calcmode="lin" valueType="num">
                                      <p:cBhvr>
                                        <p:cTn id="34" dur="1000" fill="hold"/>
                                        <p:tgtEl>
                                          <p:spTgt spid="2"/>
                                        </p:tgtEl>
                                        <p:attrNameLst>
                                          <p:attrName>ppt_y</p:attrName>
                                        </p:attrNameLst>
                                      </p:cBhvr>
                                      <p:tavLst>
                                        <p:tav tm="0">
                                          <p:val>
                                            <p:strVal val="#ppt_y+.1"/>
                                          </p:val>
                                        </p:tav>
                                        <p:tav tm="100000">
                                          <p:val>
                                            <p:strVal val="#ppt_y"/>
                                          </p:val>
                                        </p:tav>
                                      </p:tavLst>
                                    </p:anim>
                                  </p:childTnLst>
                                </p:cTn>
                              </p:par>
                            </p:childTnLst>
                          </p:cTn>
                        </p:par>
                        <p:par>
                          <p:cTn id="35" fill="hold">
                            <p:stCondLst>
                              <p:cond delay="3000"/>
                            </p:stCondLst>
                            <p:childTnLst>
                              <p:par>
                                <p:cTn id="36" presetID="42" presetClass="entr" presetSubtype="0" fill="hold" nodeType="afterEffect">
                                  <p:stCondLst>
                                    <p:cond delay="0"/>
                                  </p:stCondLst>
                                  <p:childTnLst>
                                    <p:set>
                                      <p:cBhvr>
                                        <p:cTn id="37" dur="1" fill="hold">
                                          <p:stCondLst>
                                            <p:cond delay="0"/>
                                          </p:stCondLst>
                                        </p:cTn>
                                        <p:tgtEl>
                                          <p:spTgt spid="107"/>
                                        </p:tgtEl>
                                        <p:attrNameLst>
                                          <p:attrName>style.visibility</p:attrName>
                                        </p:attrNameLst>
                                      </p:cBhvr>
                                      <p:to>
                                        <p:strVal val="visible"/>
                                      </p:to>
                                    </p:set>
                                    <p:animEffect transition="in" filter="fade">
                                      <p:cBhvr>
                                        <p:cTn id="38" dur="700"/>
                                        <p:tgtEl>
                                          <p:spTgt spid="107"/>
                                        </p:tgtEl>
                                      </p:cBhvr>
                                    </p:animEffect>
                                    <p:anim calcmode="lin" valueType="num">
                                      <p:cBhvr>
                                        <p:cTn id="39" dur="700" fill="hold"/>
                                        <p:tgtEl>
                                          <p:spTgt spid="107"/>
                                        </p:tgtEl>
                                        <p:attrNameLst>
                                          <p:attrName>ppt_x</p:attrName>
                                        </p:attrNameLst>
                                      </p:cBhvr>
                                      <p:tavLst>
                                        <p:tav tm="0">
                                          <p:val>
                                            <p:strVal val="#ppt_x"/>
                                          </p:val>
                                        </p:tav>
                                        <p:tav tm="100000">
                                          <p:val>
                                            <p:strVal val="#ppt_x"/>
                                          </p:val>
                                        </p:tav>
                                      </p:tavLst>
                                    </p:anim>
                                    <p:anim calcmode="lin" valueType="num">
                                      <p:cBhvr>
                                        <p:cTn id="40" dur="700" fill="hold"/>
                                        <p:tgtEl>
                                          <p:spTgt spid="107"/>
                                        </p:tgtEl>
                                        <p:attrNameLst>
                                          <p:attrName>ppt_y</p:attrName>
                                        </p:attrNameLst>
                                      </p:cBhvr>
                                      <p:tavLst>
                                        <p:tav tm="0">
                                          <p:val>
                                            <p:strVal val="#ppt_y+.1"/>
                                          </p:val>
                                        </p:tav>
                                        <p:tav tm="100000">
                                          <p:val>
                                            <p:strVal val="#ppt_y"/>
                                          </p:val>
                                        </p:tav>
                                      </p:tavLst>
                                    </p:anim>
                                  </p:childTnLst>
                                </p:cTn>
                              </p:par>
                              <p:par>
                                <p:cTn id="41" presetID="42" presetClass="entr" presetSubtype="0" fill="hold" nodeType="withEffect">
                                  <p:stCondLst>
                                    <p:cond delay="500"/>
                                  </p:stCondLst>
                                  <p:childTnLst>
                                    <p:set>
                                      <p:cBhvr>
                                        <p:cTn id="42" dur="1" fill="hold">
                                          <p:stCondLst>
                                            <p:cond delay="0"/>
                                          </p:stCondLst>
                                        </p:cTn>
                                        <p:tgtEl>
                                          <p:spTgt spid="4"/>
                                        </p:tgtEl>
                                        <p:attrNameLst>
                                          <p:attrName>style.visibility</p:attrName>
                                        </p:attrNameLst>
                                      </p:cBhvr>
                                      <p:to>
                                        <p:strVal val="visible"/>
                                      </p:to>
                                    </p:set>
                                    <p:animEffect transition="in" filter="fade">
                                      <p:cBhvr>
                                        <p:cTn id="43" dur="700"/>
                                        <p:tgtEl>
                                          <p:spTgt spid="4"/>
                                        </p:tgtEl>
                                      </p:cBhvr>
                                    </p:animEffect>
                                    <p:anim calcmode="lin" valueType="num">
                                      <p:cBhvr>
                                        <p:cTn id="44" dur="700" fill="hold"/>
                                        <p:tgtEl>
                                          <p:spTgt spid="4"/>
                                        </p:tgtEl>
                                        <p:attrNameLst>
                                          <p:attrName>ppt_x</p:attrName>
                                        </p:attrNameLst>
                                      </p:cBhvr>
                                      <p:tavLst>
                                        <p:tav tm="0">
                                          <p:val>
                                            <p:strVal val="#ppt_x"/>
                                          </p:val>
                                        </p:tav>
                                        <p:tav tm="100000">
                                          <p:val>
                                            <p:strVal val="#ppt_x"/>
                                          </p:val>
                                        </p:tav>
                                      </p:tavLst>
                                    </p:anim>
                                    <p:anim calcmode="lin" valueType="num">
                                      <p:cBhvr>
                                        <p:cTn id="45" dur="700" fill="hold"/>
                                        <p:tgtEl>
                                          <p:spTgt spid="4"/>
                                        </p:tgtEl>
                                        <p:attrNameLst>
                                          <p:attrName>ppt_y</p:attrName>
                                        </p:attrNameLst>
                                      </p:cBhvr>
                                      <p:tavLst>
                                        <p:tav tm="0">
                                          <p:val>
                                            <p:strVal val="#ppt_y+.1"/>
                                          </p:val>
                                        </p:tav>
                                        <p:tav tm="100000">
                                          <p:val>
                                            <p:strVal val="#ppt_y"/>
                                          </p:val>
                                        </p:tav>
                                      </p:tavLst>
                                    </p:anim>
                                  </p:childTnLst>
                                </p:cTn>
                              </p:par>
                              <p:par>
                                <p:cTn id="46" presetID="42" presetClass="entr" presetSubtype="0" fill="hold" nodeType="withEffect">
                                  <p:stCondLst>
                                    <p:cond delay="1000"/>
                                  </p:stCondLst>
                                  <p:childTnLst>
                                    <p:set>
                                      <p:cBhvr>
                                        <p:cTn id="47" dur="1" fill="hold">
                                          <p:stCondLst>
                                            <p:cond delay="0"/>
                                          </p:stCondLst>
                                        </p:cTn>
                                        <p:tgtEl>
                                          <p:spTgt spid="3"/>
                                        </p:tgtEl>
                                        <p:attrNameLst>
                                          <p:attrName>style.visibility</p:attrName>
                                        </p:attrNameLst>
                                      </p:cBhvr>
                                      <p:to>
                                        <p:strVal val="visible"/>
                                      </p:to>
                                    </p:set>
                                    <p:animEffect transition="in" filter="fade">
                                      <p:cBhvr>
                                        <p:cTn id="48" dur="700"/>
                                        <p:tgtEl>
                                          <p:spTgt spid="3"/>
                                        </p:tgtEl>
                                      </p:cBhvr>
                                    </p:animEffect>
                                    <p:anim calcmode="lin" valueType="num">
                                      <p:cBhvr>
                                        <p:cTn id="49" dur="700" fill="hold"/>
                                        <p:tgtEl>
                                          <p:spTgt spid="3"/>
                                        </p:tgtEl>
                                        <p:attrNameLst>
                                          <p:attrName>ppt_x</p:attrName>
                                        </p:attrNameLst>
                                      </p:cBhvr>
                                      <p:tavLst>
                                        <p:tav tm="0">
                                          <p:val>
                                            <p:strVal val="#ppt_x"/>
                                          </p:val>
                                        </p:tav>
                                        <p:tav tm="100000">
                                          <p:val>
                                            <p:strVal val="#ppt_x"/>
                                          </p:val>
                                        </p:tav>
                                      </p:tavLst>
                                    </p:anim>
                                    <p:anim calcmode="lin" valueType="num">
                                      <p:cBhvr>
                                        <p:cTn id="50" dur="700" fill="hold"/>
                                        <p:tgtEl>
                                          <p:spTgt spid="3"/>
                                        </p:tgtEl>
                                        <p:attrNameLst>
                                          <p:attrName>ppt_y</p:attrName>
                                        </p:attrNameLst>
                                      </p:cBhvr>
                                      <p:tavLst>
                                        <p:tav tm="0">
                                          <p:val>
                                            <p:strVal val="#ppt_y+.1"/>
                                          </p:val>
                                        </p:tav>
                                        <p:tav tm="100000">
                                          <p:val>
                                            <p:strVal val="#ppt_y"/>
                                          </p:val>
                                        </p:tav>
                                      </p:tavLst>
                                    </p:anim>
                                  </p:childTnLst>
                                </p:cTn>
                              </p:par>
                            </p:childTnLst>
                          </p:cTn>
                        </p:par>
                        <p:par>
                          <p:cTn id="51" fill="hold">
                            <p:stCondLst>
                              <p:cond delay="4700"/>
                            </p:stCondLst>
                            <p:childTnLst>
                              <p:par>
                                <p:cTn id="52" presetID="22" presetClass="entr" presetSubtype="8" fill="hold" grpId="0" nodeType="afterEffect">
                                  <p:stCondLst>
                                    <p:cond delay="0"/>
                                  </p:stCondLst>
                                  <p:childTnLst>
                                    <p:set>
                                      <p:cBhvr>
                                        <p:cTn id="53" dur="1" fill="hold">
                                          <p:stCondLst>
                                            <p:cond delay="0"/>
                                          </p:stCondLst>
                                        </p:cTn>
                                        <p:tgtEl>
                                          <p:spTgt spid="125"/>
                                        </p:tgtEl>
                                        <p:attrNameLst>
                                          <p:attrName>style.visibility</p:attrName>
                                        </p:attrNameLst>
                                      </p:cBhvr>
                                      <p:to>
                                        <p:strVal val="visible"/>
                                      </p:to>
                                    </p:set>
                                    <p:animEffect transition="in" filter="wipe(left)">
                                      <p:cBhvr>
                                        <p:cTn id="54" dur="500"/>
                                        <p:tgtEl>
                                          <p:spTgt spid="125"/>
                                        </p:tgtEl>
                                      </p:cBhvr>
                                    </p:animEffect>
                                  </p:childTnLst>
                                </p:cTn>
                              </p:par>
                            </p:childTnLst>
                          </p:cTn>
                        </p:par>
                        <p:par>
                          <p:cTn id="55" fill="hold">
                            <p:stCondLst>
                              <p:cond delay="5200"/>
                            </p:stCondLst>
                            <p:childTnLst>
                              <p:par>
                                <p:cTn id="56" presetID="14" presetClass="entr" presetSubtype="10" fill="hold" grpId="0" nodeType="afterEffect">
                                  <p:stCondLst>
                                    <p:cond delay="0"/>
                                  </p:stCondLst>
                                  <p:childTnLst>
                                    <p:set>
                                      <p:cBhvr>
                                        <p:cTn id="57" dur="1" fill="hold">
                                          <p:stCondLst>
                                            <p:cond delay="0"/>
                                          </p:stCondLst>
                                        </p:cTn>
                                        <p:tgtEl>
                                          <p:spTgt spid="126"/>
                                        </p:tgtEl>
                                        <p:attrNameLst>
                                          <p:attrName>style.visibility</p:attrName>
                                        </p:attrNameLst>
                                      </p:cBhvr>
                                      <p:to>
                                        <p:strVal val="visible"/>
                                      </p:to>
                                    </p:set>
                                    <p:animEffect transition="in" filter="randombar(horizontal)">
                                      <p:cBhvr>
                                        <p:cTn id="58" dur="500"/>
                                        <p:tgtEl>
                                          <p:spTgt spid="1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animBg="1"/>
      <p:bldP spid="57" grpId="0" animBg="1"/>
      <p:bldP spid="65" grpId="0" animBg="1"/>
      <p:bldP spid="80" grpId="0" bldLvl="0" autoUpdateAnimBg="0"/>
      <p:bldP spid="125" grpId="0"/>
      <p:bldP spid="12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矩形 57"/>
          <p:cNvSpPr/>
          <p:nvPr/>
        </p:nvSpPr>
        <p:spPr>
          <a:xfrm>
            <a:off x="3396106" y="-2763"/>
            <a:ext cx="6294992" cy="791651"/>
          </a:xfrm>
          <a:custGeom>
            <a:avLst/>
            <a:gdLst>
              <a:gd name="connsiteX0" fmla="*/ 0 w 4078950"/>
              <a:gd name="connsiteY0" fmla="*/ 0 h 448751"/>
              <a:gd name="connsiteX1" fmla="*/ 4078950 w 4078950"/>
              <a:gd name="connsiteY1" fmla="*/ 0 h 448751"/>
              <a:gd name="connsiteX2" fmla="*/ 4078950 w 4078950"/>
              <a:gd name="connsiteY2" fmla="*/ 448751 h 448751"/>
              <a:gd name="connsiteX3" fmla="*/ 0 w 4078950"/>
              <a:gd name="connsiteY3" fmla="*/ 448751 h 448751"/>
              <a:gd name="connsiteX4" fmla="*/ 0 w 4078950"/>
              <a:gd name="connsiteY4" fmla="*/ 0 h 448751"/>
              <a:gd name="connsiteX0" fmla="*/ 0 w 4078950"/>
              <a:gd name="connsiteY0" fmla="*/ 330200 h 778951"/>
              <a:gd name="connsiteX1" fmla="*/ 2631150 w 4078950"/>
              <a:gd name="connsiteY1" fmla="*/ 0 h 778951"/>
              <a:gd name="connsiteX2" fmla="*/ 4078950 w 4078950"/>
              <a:gd name="connsiteY2" fmla="*/ 778951 h 778951"/>
              <a:gd name="connsiteX3" fmla="*/ 0 w 4078950"/>
              <a:gd name="connsiteY3" fmla="*/ 778951 h 778951"/>
              <a:gd name="connsiteX4" fmla="*/ 0 w 4078950"/>
              <a:gd name="connsiteY4" fmla="*/ 330200 h 778951"/>
              <a:gd name="connsiteX0" fmla="*/ 0 w 2631150"/>
              <a:gd name="connsiteY0" fmla="*/ 330200 h 778951"/>
              <a:gd name="connsiteX1" fmla="*/ 2631150 w 2631150"/>
              <a:gd name="connsiteY1" fmla="*/ 0 h 778951"/>
              <a:gd name="connsiteX2" fmla="*/ 2351750 w 2631150"/>
              <a:gd name="connsiteY2" fmla="*/ 258251 h 778951"/>
              <a:gd name="connsiteX3" fmla="*/ 0 w 2631150"/>
              <a:gd name="connsiteY3" fmla="*/ 778951 h 778951"/>
              <a:gd name="connsiteX4" fmla="*/ 0 w 2631150"/>
              <a:gd name="connsiteY4" fmla="*/ 330200 h 778951"/>
              <a:gd name="connsiteX0" fmla="*/ 0 w 2631150"/>
              <a:gd name="connsiteY0" fmla="*/ 330200 h 778951"/>
              <a:gd name="connsiteX1" fmla="*/ 2631150 w 2631150"/>
              <a:gd name="connsiteY1" fmla="*/ 0 h 778951"/>
              <a:gd name="connsiteX2" fmla="*/ 0 w 2631150"/>
              <a:gd name="connsiteY2" fmla="*/ 778951 h 778951"/>
              <a:gd name="connsiteX3" fmla="*/ 0 w 2631150"/>
              <a:gd name="connsiteY3" fmla="*/ 330200 h 778951"/>
              <a:gd name="connsiteX0" fmla="*/ 0 w 1132550"/>
              <a:gd name="connsiteY0" fmla="*/ 355600 h 804351"/>
              <a:gd name="connsiteX1" fmla="*/ 1132550 w 1132550"/>
              <a:gd name="connsiteY1" fmla="*/ 0 h 804351"/>
              <a:gd name="connsiteX2" fmla="*/ 0 w 1132550"/>
              <a:gd name="connsiteY2" fmla="*/ 804351 h 804351"/>
              <a:gd name="connsiteX3" fmla="*/ 0 w 1132550"/>
              <a:gd name="connsiteY3" fmla="*/ 355600 h 804351"/>
              <a:gd name="connsiteX0" fmla="*/ 0 w 1627850"/>
              <a:gd name="connsiteY0" fmla="*/ 228600 h 677351"/>
              <a:gd name="connsiteX1" fmla="*/ 1627850 w 1627850"/>
              <a:gd name="connsiteY1" fmla="*/ 0 h 677351"/>
              <a:gd name="connsiteX2" fmla="*/ 0 w 1627850"/>
              <a:gd name="connsiteY2" fmla="*/ 677351 h 677351"/>
              <a:gd name="connsiteX3" fmla="*/ 0 w 1627850"/>
              <a:gd name="connsiteY3" fmla="*/ 228600 h 677351"/>
              <a:gd name="connsiteX0" fmla="*/ 0 w 6415750"/>
              <a:gd name="connsiteY0" fmla="*/ 304800 h 753551"/>
              <a:gd name="connsiteX1" fmla="*/ 6415750 w 6415750"/>
              <a:gd name="connsiteY1" fmla="*/ 0 h 753551"/>
              <a:gd name="connsiteX2" fmla="*/ 0 w 6415750"/>
              <a:gd name="connsiteY2" fmla="*/ 753551 h 753551"/>
              <a:gd name="connsiteX3" fmla="*/ 0 w 6415750"/>
              <a:gd name="connsiteY3" fmla="*/ 304800 h 753551"/>
              <a:gd name="connsiteX0" fmla="*/ 0 w 6314150"/>
              <a:gd name="connsiteY0" fmla="*/ 342900 h 791651"/>
              <a:gd name="connsiteX1" fmla="*/ 6314150 w 6314150"/>
              <a:gd name="connsiteY1" fmla="*/ 0 h 791651"/>
              <a:gd name="connsiteX2" fmla="*/ 0 w 6314150"/>
              <a:gd name="connsiteY2" fmla="*/ 791651 h 791651"/>
              <a:gd name="connsiteX3" fmla="*/ 0 w 6314150"/>
              <a:gd name="connsiteY3" fmla="*/ 342900 h 791651"/>
            </a:gdLst>
            <a:ahLst/>
            <a:cxnLst>
              <a:cxn ang="0">
                <a:pos x="connsiteX0" y="connsiteY0"/>
              </a:cxn>
              <a:cxn ang="0">
                <a:pos x="connsiteX1" y="connsiteY1"/>
              </a:cxn>
              <a:cxn ang="0">
                <a:pos x="connsiteX2" y="connsiteY2"/>
              </a:cxn>
              <a:cxn ang="0">
                <a:pos x="connsiteX3" y="connsiteY3"/>
              </a:cxn>
            </a:cxnLst>
            <a:rect l="l" t="t" r="r" b="b"/>
            <a:pathLst>
              <a:path w="6314150" h="791651">
                <a:moveTo>
                  <a:pt x="0" y="342900"/>
                </a:moveTo>
                <a:lnTo>
                  <a:pt x="6314150" y="0"/>
                </a:lnTo>
                <a:lnTo>
                  <a:pt x="0" y="791651"/>
                </a:lnTo>
                <a:lnTo>
                  <a:pt x="0" y="342900"/>
                </a:lnTo>
                <a:close/>
              </a:path>
            </a:pathLst>
          </a:cu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sp>
        <p:nvSpPr>
          <p:cNvPr id="57" name="矩形 56"/>
          <p:cNvSpPr/>
          <p:nvPr/>
        </p:nvSpPr>
        <p:spPr>
          <a:xfrm>
            <a:off x="0" y="207231"/>
            <a:ext cx="4078950" cy="448751"/>
          </a:xfrm>
          <a:prstGeom prst="rect">
            <a:avLst/>
          </a:prstGeom>
          <a:solidFill>
            <a:srgbClr val="D60093"/>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sp>
        <p:nvSpPr>
          <p:cNvPr id="65" name="直角三角形 64"/>
          <p:cNvSpPr/>
          <p:nvPr/>
        </p:nvSpPr>
        <p:spPr>
          <a:xfrm flipV="1">
            <a:off x="3396106" y="651509"/>
            <a:ext cx="682844" cy="137160"/>
          </a:xfrm>
          <a:prstGeom prst="rtTriangl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grpSp>
        <p:nvGrpSpPr>
          <p:cNvPr id="67" name="组合 66"/>
          <p:cNvGrpSpPr/>
          <p:nvPr/>
        </p:nvGrpSpPr>
        <p:grpSpPr>
          <a:xfrm flipH="1">
            <a:off x="8587951" y="212165"/>
            <a:ext cx="990052" cy="766369"/>
            <a:chOff x="0" y="0"/>
            <a:chExt cx="1865117" cy="1555038"/>
          </a:xfrm>
        </p:grpSpPr>
        <p:sp>
          <p:nvSpPr>
            <p:cNvPr id="68" name="矩形 67"/>
            <p:cNvSpPr/>
            <p:nvPr/>
          </p:nvSpPr>
          <p:spPr>
            <a:xfrm>
              <a:off x="0" y="0"/>
              <a:ext cx="919018" cy="907613"/>
            </a:xfrm>
            <a:prstGeom prst="rect">
              <a:avLst/>
            </a:prstGeom>
            <a:solidFill>
              <a:schemeClr val="bg2">
                <a:lumMod val="75000"/>
                <a:alpha val="5882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sp>
          <p:nvSpPr>
            <p:cNvPr id="69" name="矩形 68"/>
            <p:cNvSpPr/>
            <p:nvPr/>
          </p:nvSpPr>
          <p:spPr>
            <a:xfrm>
              <a:off x="1054437" y="106183"/>
              <a:ext cx="486093" cy="480060"/>
            </a:xfrm>
            <a:prstGeom prst="rect">
              <a:avLst/>
            </a:prstGeom>
            <a:solidFill>
              <a:srgbClr val="5FE8D6">
                <a:alpha val="6588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sp>
          <p:nvSpPr>
            <p:cNvPr id="70" name="矩形 69"/>
            <p:cNvSpPr/>
            <p:nvPr/>
          </p:nvSpPr>
          <p:spPr>
            <a:xfrm>
              <a:off x="86522" y="1004334"/>
              <a:ext cx="297951" cy="294253"/>
            </a:xfrm>
            <a:prstGeom prst="rect">
              <a:avLst/>
            </a:prstGeom>
            <a:solidFill>
              <a:srgbClr val="FF9F9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sp>
          <p:nvSpPr>
            <p:cNvPr id="71" name="矩形 70"/>
            <p:cNvSpPr/>
            <p:nvPr/>
          </p:nvSpPr>
          <p:spPr>
            <a:xfrm>
              <a:off x="391245" y="1368218"/>
              <a:ext cx="189168" cy="186820"/>
            </a:xfrm>
            <a:prstGeom prst="rect">
              <a:avLst/>
            </a:prstGeom>
            <a:solidFill>
              <a:srgbClr val="9DDFBE">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sp>
          <p:nvSpPr>
            <p:cNvPr id="72" name="矩形 71"/>
            <p:cNvSpPr/>
            <p:nvPr/>
          </p:nvSpPr>
          <p:spPr>
            <a:xfrm>
              <a:off x="1675949" y="106183"/>
              <a:ext cx="189168" cy="186820"/>
            </a:xfrm>
            <a:prstGeom prst="rect">
              <a:avLst/>
            </a:prstGeom>
            <a:solidFill>
              <a:srgbClr val="FFFFC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sp>
          <p:nvSpPr>
            <p:cNvPr id="74" name="矩形 73"/>
            <p:cNvSpPr/>
            <p:nvPr/>
          </p:nvSpPr>
          <p:spPr>
            <a:xfrm>
              <a:off x="1051029" y="720793"/>
              <a:ext cx="189168" cy="186820"/>
            </a:xfrm>
            <a:prstGeom prst="rect">
              <a:avLst/>
            </a:prstGeom>
            <a:solidFill>
              <a:srgbClr val="FFFFC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grpSp>
      <p:sp>
        <p:nvSpPr>
          <p:cNvPr id="80" name="文本框 6"/>
          <p:cNvSpPr>
            <a:spLocks noChangeArrowheads="1"/>
          </p:cNvSpPr>
          <p:nvPr/>
        </p:nvSpPr>
        <p:spPr bwMode="auto">
          <a:xfrm>
            <a:off x="497584" y="273875"/>
            <a:ext cx="3295650" cy="315461"/>
          </a:xfrm>
          <a:prstGeom prst="rect">
            <a:avLst/>
          </a:prstGeom>
          <a:noFill/>
          <a:ln>
            <a:noFill/>
          </a:ln>
          <a:extLst/>
        </p:spPr>
        <p:txBody>
          <a:bodyPr lIns="68571" tIns="34285" rIns="68571" bIns="34285">
            <a:spAutoFit/>
          </a:bodyPr>
          <a:lstStyle/>
          <a:p>
            <a:pPr defTabSz="967801" fontAlgn="auto">
              <a:spcBef>
                <a:spcPts val="0"/>
              </a:spcBef>
              <a:spcAft>
                <a:spcPts val="0"/>
              </a:spcAft>
              <a:defRPr/>
            </a:pPr>
            <a:r>
              <a:rPr lang="en-US" altLang="zh-CN" sz="1600" b="1" dirty="0" smtClean="0">
                <a:solidFill>
                  <a:schemeClr val="bg1"/>
                </a:solidFill>
                <a:latin typeface="微软雅黑" pitchFamily="34" charset="-122"/>
                <a:ea typeface="微软雅黑" pitchFamily="34" charset="-122"/>
                <a:sym typeface="微软雅黑" pitchFamily="34" charset="-122"/>
              </a:rPr>
              <a:t>· </a:t>
            </a:r>
            <a:r>
              <a:rPr lang="zh-CN" altLang="en-US" sz="1600" b="1" dirty="0" smtClean="0">
                <a:solidFill>
                  <a:schemeClr val="bg1"/>
                </a:solidFill>
                <a:latin typeface="微软雅黑" pitchFamily="34" charset="-122"/>
                <a:ea typeface="微软雅黑" pitchFamily="34" charset="-122"/>
                <a:sym typeface="微软雅黑" pitchFamily="34" charset="-122"/>
              </a:rPr>
              <a:t>在此输入您的标题内容</a:t>
            </a:r>
            <a:endParaRPr lang="zh-CN" altLang="en-US" sz="1600" b="1" dirty="0">
              <a:solidFill>
                <a:schemeClr val="bg1"/>
              </a:solidFill>
              <a:latin typeface="微软雅黑" pitchFamily="34" charset="-122"/>
              <a:ea typeface="微软雅黑" pitchFamily="34" charset="-122"/>
              <a:sym typeface="微软雅黑" pitchFamily="34" charset="-122"/>
            </a:endParaRPr>
          </a:p>
        </p:txBody>
      </p:sp>
      <p:sp>
        <p:nvSpPr>
          <p:cNvPr id="45" name="Freeform 6"/>
          <p:cNvSpPr>
            <a:spLocks noChangeArrowheads="1"/>
          </p:cNvSpPr>
          <p:nvPr/>
        </p:nvSpPr>
        <p:spPr bwMode="auto">
          <a:xfrm>
            <a:off x="3819237" y="1004433"/>
            <a:ext cx="2010195" cy="1794203"/>
          </a:xfrm>
          <a:custGeom>
            <a:avLst/>
            <a:gdLst>
              <a:gd name="T0" fmla="*/ 104 w 1588"/>
              <a:gd name="T1" fmla="*/ 1596 h 1596"/>
              <a:gd name="T2" fmla="*/ 1470 w 1588"/>
              <a:gd name="T3" fmla="*/ 1596 h 1596"/>
              <a:gd name="T4" fmla="*/ 1470 w 1588"/>
              <a:gd name="T5" fmla="*/ 1596 h 1596"/>
              <a:gd name="T6" fmla="*/ 1488 w 1588"/>
              <a:gd name="T7" fmla="*/ 1596 h 1596"/>
              <a:gd name="T8" fmla="*/ 1506 w 1588"/>
              <a:gd name="T9" fmla="*/ 1594 h 1596"/>
              <a:gd name="T10" fmla="*/ 1520 w 1588"/>
              <a:gd name="T11" fmla="*/ 1590 h 1596"/>
              <a:gd name="T12" fmla="*/ 1534 w 1588"/>
              <a:gd name="T13" fmla="*/ 1584 h 1596"/>
              <a:gd name="T14" fmla="*/ 1548 w 1588"/>
              <a:gd name="T15" fmla="*/ 1578 h 1596"/>
              <a:gd name="T16" fmla="*/ 1558 w 1588"/>
              <a:gd name="T17" fmla="*/ 1570 h 1596"/>
              <a:gd name="T18" fmla="*/ 1566 w 1588"/>
              <a:gd name="T19" fmla="*/ 1562 h 1596"/>
              <a:gd name="T20" fmla="*/ 1574 w 1588"/>
              <a:gd name="T21" fmla="*/ 1552 h 1596"/>
              <a:gd name="T22" fmla="*/ 1580 w 1588"/>
              <a:gd name="T23" fmla="*/ 1540 h 1596"/>
              <a:gd name="T24" fmla="*/ 1584 w 1588"/>
              <a:gd name="T25" fmla="*/ 1528 h 1596"/>
              <a:gd name="T26" fmla="*/ 1586 w 1588"/>
              <a:gd name="T27" fmla="*/ 1516 h 1596"/>
              <a:gd name="T28" fmla="*/ 1588 w 1588"/>
              <a:gd name="T29" fmla="*/ 1504 h 1596"/>
              <a:gd name="T30" fmla="*/ 1586 w 1588"/>
              <a:gd name="T31" fmla="*/ 1490 h 1596"/>
              <a:gd name="T32" fmla="*/ 1584 w 1588"/>
              <a:gd name="T33" fmla="*/ 1476 h 1596"/>
              <a:gd name="T34" fmla="*/ 1578 w 1588"/>
              <a:gd name="T35" fmla="*/ 1462 h 1596"/>
              <a:gd name="T36" fmla="*/ 1572 w 1588"/>
              <a:gd name="T37" fmla="*/ 1446 h 1596"/>
              <a:gd name="T38" fmla="*/ 862 w 1588"/>
              <a:gd name="T39" fmla="*/ 58 h 1596"/>
              <a:gd name="T40" fmla="*/ 862 w 1588"/>
              <a:gd name="T41" fmla="*/ 58 h 1596"/>
              <a:gd name="T42" fmla="*/ 854 w 1588"/>
              <a:gd name="T43" fmla="*/ 44 h 1596"/>
              <a:gd name="T44" fmla="*/ 846 w 1588"/>
              <a:gd name="T45" fmla="*/ 32 h 1596"/>
              <a:gd name="T46" fmla="*/ 836 w 1588"/>
              <a:gd name="T47" fmla="*/ 22 h 1596"/>
              <a:gd name="T48" fmla="*/ 828 w 1588"/>
              <a:gd name="T49" fmla="*/ 14 h 1596"/>
              <a:gd name="T50" fmla="*/ 818 w 1588"/>
              <a:gd name="T51" fmla="*/ 8 h 1596"/>
              <a:gd name="T52" fmla="*/ 808 w 1588"/>
              <a:gd name="T53" fmla="*/ 4 h 1596"/>
              <a:gd name="T54" fmla="*/ 798 w 1588"/>
              <a:gd name="T55" fmla="*/ 0 h 1596"/>
              <a:gd name="T56" fmla="*/ 788 w 1588"/>
              <a:gd name="T57" fmla="*/ 0 h 1596"/>
              <a:gd name="T58" fmla="*/ 778 w 1588"/>
              <a:gd name="T59" fmla="*/ 0 h 1596"/>
              <a:gd name="T60" fmla="*/ 768 w 1588"/>
              <a:gd name="T61" fmla="*/ 4 h 1596"/>
              <a:gd name="T62" fmla="*/ 758 w 1588"/>
              <a:gd name="T63" fmla="*/ 8 h 1596"/>
              <a:gd name="T64" fmla="*/ 748 w 1588"/>
              <a:gd name="T65" fmla="*/ 14 h 1596"/>
              <a:gd name="T66" fmla="*/ 738 w 1588"/>
              <a:gd name="T67" fmla="*/ 22 h 1596"/>
              <a:gd name="T68" fmla="*/ 730 w 1588"/>
              <a:gd name="T69" fmla="*/ 32 h 1596"/>
              <a:gd name="T70" fmla="*/ 722 w 1588"/>
              <a:gd name="T71" fmla="*/ 44 h 1596"/>
              <a:gd name="T72" fmla="*/ 714 w 1588"/>
              <a:gd name="T73" fmla="*/ 58 h 1596"/>
              <a:gd name="T74" fmla="*/ 14 w 1588"/>
              <a:gd name="T75" fmla="*/ 1456 h 1596"/>
              <a:gd name="T76" fmla="*/ 14 w 1588"/>
              <a:gd name="T77" fmla="*/ 1456 h 1596"/>
              <a:gd name="T78" fmla="*/ 8 w 1588"/>
              <a:gd name="T79" fmla="*/ 1472 h 1596"/>
              <a:gd name="T80" fmla="*/ 4 w 1588"/>
              <a:gd name="T81" fmla="*/ 1486 h 1596"/>
              <a:gd name="T82" fmla="*/ 0 w 1588"/>
              <a:gd name="T83" fmla="*/ 1500 h 1596"/>
              <a:gd name="T84" fmla="*/ 0 w 1588"/>
              <a:gd name="T85" fmla="*/ 1512 h 1596"/>
              <a:gd name="T86" fmla="*/ 0 w 1588"/>
              <a:gd name="T87" fmla="*/ 1524 h 1596"/>
              <a:gd name="T88" fmla="*/ 2 w 1588"/>
              <a:gd name="T89" fmla="*/ 1536 h 1596"/>
              <a:gd name="T90" fmla="*/ 6 w 1588"/>
              <a:gd name="T91" fmla="*/ 1546 h 1596"/>
              <a:gd name="T92" fmla="*/ 12 w 1588"/>
              <a:gd name="T93" fmla="*/ 1556 h 1596"/>
              <a:gd name="T94" fmla="*/ 18 w 1588"/>
              <a:gd name="T95" fmla="*/ 1566 h 1596"/>
              <a:gd name="T96" fmla="*/ 26 w 1588"/>
              <a:gd name="T97" fmla="*/ 1574 h 1596"/>
              <a:gd name="T98" fmla="*/ 36 w 1588"/>
              <a:gd name="T99" fmla="*/ 1580 h 1596"/>
              <a:gd name="T100" fmla="*/ 48 w 1588"/>
              <a:gd name="T101" fmla="*/ 1586 h 1596"/>
              <a:gd name="T102" fmla="*/ 60 w 1588"/>
              <a:gd name="T103" fmla="*/ 1590 h 1596"/>
              <a:gd name="T104" fmla="*/ 74 w 1588"/>
              <a:gd name="T105" fmla="*/ 1594 h 1596"/>
              <a:gd name="T106" fmla="*/ 88 w 1588"/>
              <a:gd name="T107" fmla="*/ 1596 h 1596"/>
              <a:gd name="T108" fmla="*/ 104 w 1588"/>
              <a:gd name="T109" fmla="*/ 1596 h 1596"/>
              <a:gd name="T110" fmla="*/ 104 w 1588"/>
              <a:gd name="T111" fmla="*/ 1596 h 159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588"/>
              <a:gd name="T169" fmla="*/ 0 h 1596"/>
              <a:gd name="T170" fmla="*/ 1588 w 1588"/>
              <a:gd name="T171" fmla="*/ 1596 h 159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588" h="1596">
                <a:moveTo>
                  <a:pt x="104" y="1596"/>
                </a:moveTo>
                <a:lnTo>
                  <a:pt x="1470" y="1596"/>
                </a:lnTo>
                <a:lnTo>
                  <a:pt x="1470" y="1596"/>
                </a:lnTo>
                <a:lnTo>
                  <a:pt x="1488" y="1596"/>
                </a:lnTo>
                <a:lnTo>
                  <a:pt x="1506" y="1594"/>
                </a:lnTo>
                <a:lnTo>
                  <a:pt x="1520" y="1590"/>
                </a:lnTo>
                <a:lnTo>
                  <a:pt x="1534" y="1584"/>
                </a:lnTo>
                <a:lnTo>
                  <a:pt x="1548" y="1578"/>
                </a:lnTo>
                <a:lnTo>
                  <a:pt x="1558" y="1570"/>
                </a:lnTo>
                <a:lnTo>
                  <a:pt x="1566" y="1562"/>
                </a:lnTo>
                <a:lnTo>
                  <a:pt x="1574" y="1552"/>
                </a:lnTo>
                <a:lnTo>
                  <a:pt x="1580" y="1540"/>
                </a:lnTo>
                <a:lnTo>
                  <a:pt x="1584" y="1528"/>
                </a:lnTo>
                <a:lnTo>
                  <a:pt x="1586" y="1516"/>
                </a:lnTo>
                <a:lnTo>
                  <a:pt x="1588" y="1504"/>
                </a:lnTo>
                <a:lnTo>
                  <a:pt x="1586" y="1490"/>
                </a:lnTo>
                <a:lnTo>
                  <a:pt x="1584" y="1476"/>
                </a:lnTo>
                <a:lnTo>
                  <a:pt x="1578" y="1462"/>
                </a:lnTo>
                <a:lnTo>
                  <a:pt x="1572" y="1446"/>
                </a:lnTo>
                <a:lnTo>
                  <a:pt x="862" y="58"/>
                </a:lnTo>
                <a:lnTo>
                  <a:pt x="862" y="58"/>
                </a:lnTo>
                <a:lnTo>
                  <a:pt x="854" y="44"/>
                </a:lnTo>
                <a:lnTo>
                  <a:pt x="846" y="32"/>
                </a:lnTo>
                <a:lnTo>
                  <a:pt x="836" y="22"/>
                </a:lnTo>
                <a:lnTo>
                  <a:pt x="828" y="14"/>
                </a:lnTo>
                <a:lnTo>
                  <a:pt x="818" y="8"/>
                </a:lnTo>
                <a:lnTo>
                  <a:pt x="808" y="4"/>
                </a:lnTo>
                <a:lnTo>
                  <a:pt x="798" y="0"/>
                </a:lnTo>
                <a:lnTo>
                  <a:pt x="788" y="0"/>
                </a:lnTo>
                <a:lnTo>
                  <a:pt x="778" y="0"/>
                </a:lnTo>
                <a:lnTo>
                  <a:pt x="768" y="4"/>
                </a:lnTo>
                <a:lnTo>
                  <a:pt x="758" y="8"/>
                </a:lnTo>
                <a:lnTo>
                  <a:pt x="748" y="14"/>
                </a:lnTo>
                <a:lnTo>
                  <a:pt x="738" y="22"/>
                </a:lnTo>
                <a:lnTo>
                  <a:pt x="730" y="32"/>
                </a:lnTo>
                <a:lnTo>
                  <a:pt x="722" y="44"/>
                </a:lnTo>
                <a:lnTo>
                  <a:pt x="714" y="58"/>
                </a:lnTo>
                <a:lnTo>
                  <a:pt x="14" y="1456"/>
                </a:lnTo>
                <a:lnTo>
                  <a:pt x="14" y="1456"/>
                </a:lnTo>
                <a:lnTo>
                  <a:pt x="8" y="1472"/>
                </a:lnTo>
                <a:lnTo>
                  <a:pt x="4" y="1486"/>
                </a:lnTo>
                <a:lnTo>
                  <a:pt x="0" y="1500"/>
                </a:lnTo>
                <a:lnTo>
                  <a:pt x="0" y="1512"/>
                </a:lnTo>
                <a:lnTo>
                  <a:pt x="0" y="1524"/>
                </a:lnTo>
                <a:lnTo>
                  <a:pt x="2" y="1536"/>
                </a:lnTo>
                <a:lnTo>
                  <a:pt x="6" y="1546"/>
                </a:lnTo>
                <a:lnTo>
                  <a:pt x="12" y="1556"/>
                </a:lnTo>
                <a:lnTo>
                  <a:pt x="18" y="1566"/>
                </a:lnTo>
                <a:lnTo>
                  <a:pt x="26" y="1574"/>
                </a:lnTo>
                <a:lnTo>
                  <a:pt x="36" y="1580"/>
                </a:lnTo>
                <a:lnTo>
                  <a:pt x="48" y="1586"/>
                </a:lnTo>
                <a:lnTo>
                  <a:pt x="60" y="1590"/>
                </a:lnTo>
                <a:lnTo>
                  <a:pt x="74" y="1594"/>
                </a:lnTo>
                <a:lnTo>
                  <a:pt x="88" y="1596"/>
                </a:lnTo>
                <a:lnTo>
                  <a:pt x="104" y="1596"/>
                </a:lnTo>
                <a:lnTo>
                  <a:pt x="104" y="1596"/>
                </a:lnTo>
                <a:close/>
              </a:path>
            </a:pathLst>
          </a:custGeom>
          <a:solidFill>
            <a:srgbClr val="434154"/>
          </a:solidFill>
          <a:ln>
            <a:noFill/>
          </a:ln>
          <a:extLst>
            <a:ext uri="{91240B29-F687-4F45-9708-019B960494DF}">
              <a14:hiddenLine xmlns:a14="http://schemas.microsoft.com/office/drawing/2010/main" w="9525">
                <a:solidFill>
                  <a:srgbClr val="000000"/>
                </a:solidFill>
                <a:miter lim="800000"/>
                <a:headEnd/>
                <a:tailEnd/>
              </a14:hiddenLine>
            </a:ext>
          </a:extLst>
        </p:spPr>
        <p:txBody>
          <a:bodyPr lIns="72585" tIns="36293" rIns="72585" bIns="36293"/>
          <a:lstStyle/>
          <a:p>
            <a:endParaRPr lang="zh-CN" altLang="zh-CN">
              <a:solidFill>
                <a:srgbClr val="000000"/>
              </a:solidFill>
              <a:latin typeface="Impact" pitchFamily="34" charset="0"/>
              <a:ea typeface="微软雅黑" pitchFamily="34" charset="-122"/>
              <a:sym typeface="Impact" pitchFamily="34" charset="0"/>
            </a:endParaRPr>
          </a:p>
        </p:txBody>
      </p:sp>
      <p:sp>
        <p:nvSpPr>
          <p:cNvPr id="46" name="文本框 3"/>
          <p:cNvSpPr>
            <a:spLocks noChangeArrowheads="1"/>
          </p:cNvSpPr>
          <p:nvPr/>
        </p:nvSpPr>
        <p:spPr bwMode="auto">
          <a:xfrm>
            <a:off x="4219251" y="1573483"/>
            <a:ext cx="738000" cy="606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2585" tIns="36293" rIns="72585" bIns="36293">
            <a:spAutoFit/>
          </a:bodyPr>
          <a:lstStyle/>
          <a:p>
            <a:pPr algn="ctr"/>
            <a:r>
              <a:rPr lang="en-US" sz="3500">
                <a:solidFill>
                  <a:schemeClr val="bg1"/>
                </a:solidFill>
                <a:ea typeface="MS Gothic" pitchFamily="49" charset="-128"/>
              </a:rPr>
              <a:t>01</a:t>
            </a:r>
            <a:endParaRPr lang="zh-CN" altLang="en-US" sz="3500">
              <a:solidFill>
                <a:schemeClr val="bg1"/>
              </a:solidFill>
              <a:ea typeface="MS Gothic" pitchFamily="49" charset="-128"/>
            </a:endParaRPr>
          </a:p>
        </p:txBody>
      </p:sp>
      <p:pic>
        <p:nvPicPr>
          <p:cNvPr id="47" name="图片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868641" y="1687805"/>
            <a:ext cx="407609" cy="361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8" name="直接连接符 5"/>
          <p:cNvSpPr>
            <a:spLocks noChangeShapeType="1"/>
          </p:cNvSpPr>
          <p:nvPr/>
        </p:nvSpPr>
        <p:spPr bwMode="auto">
          <a:xfrm>
            <a:off x="4207858" y="2222440"/>
            <a:ext cx="1234219" cy="1124"/>
          </a:xfrm>
          <a:prstGeom prst="line">
            <a:avLst/>
          </a:prstGeom>
          <a:noFill/>
          <a:ln w="6350" cap="flat" cmpd="sng">
            <a:solidFill>
              <a:schemeClr val="bg1"/>
            </a:solidFill>
            <a:miter lim="800000"/>
            <a:headEnd/>
            <a:tailEnd/>
          </a:ln>
          <a:extLst>
            <a:ext uri="{909E8E84-426E-40DD-AFC4-6F175D3DCCD1}">
              <a14:hiddenFill xmlns:a14="http://schemas.microsoft.com/office/drawing/2010/main">
                <a:noFill/>
              </a14:hiddenFill>
            </a:ext>
          </a:extLst>
        </p:spPr>
        <p:txBody>
          <a:bodyPr lIns="72585" tIns="36293" rIns="72585" bIns="36293"/>
          <a:lstStyle/>
          <a:p>
            <a:endParaRPr lang="zh-CN" altLang="en-US"/>
          </a:p>
        </p:txBody>
      </p:sp>
      <p:sp>
        <p:nvSpPr>
          <p:cNvPr id="49" name="矩形 6"/>
          <p:cNvSpPr>
            <a:spLocks noChangeArrowheads="1"/>
          </p:cNvSpPr>
          <p:nvPr/>
        </p:nvSpPr>
        <p:spPr bwMode="auto">
          <a:xfrm>
            <a:off x="4193934" y="2203561"/>
            <a:ext cx="1292449" cy="5813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585" tIns="36293" rIns="72585" bIns="36293">
            <a:spAutoFit/>
          </a:bodyPr>
          <a:lstStyle/>
          <a:p>
            <a:pPr algn="ctr">
              <a:lnSpc>
                <a:spcPct val="150000"/>
              </a:lnSpc>
            </a:pPr>
            <a:r>
              <a:rPr lang="zh-CN" altLang="en-US" sz="2200" b="1">
                <a:solidFill>
                  <a:schemeClr val="bg1"/>
                </a:solidFill>
                <a:latin typeface="Impact" pitchFamily="34" charset="0"/>
                <a:ea typeface="微软雅黑" pitchFamily="34" charset="-122"/>
                <a:sym typeface="Impact" pitchFamily="34" charset="0"/>
              </a:rPr>
              <a:t>内容说明</a:t>
            </a:r>
            <a:endParaRPr lang="en-US" sz="2200" b="1">
              <a:solidFill>
                <a:schemeClr val="bg1"/>
              </a:solidFill>
              <a:latin typeface="Impact" pitchFamily="34" charset="0"/>
              <a:ea typeface="微软雅黑" pitchFamily="34" charset="-122"/>
              <a:sym typeface="Impact" pitchFamily="34" charset="0"/>
            </a:endParaRPr>
          </a:p>
        </p:txBody>
      </p:sp>
      <p:sp>
        <p:nvSpPr>
          <p:cNvPr id="50" name="Freeform 7"/>
          <p:cNvSpPr>
            <a:spLocks noChangeArrowheads="1"/>
          </p:cNvSpPr>
          <p:nvPr/>
        </p:nvSpPr>
        <p:spPr bwMode="auto">
          <a:xfrm>
            <a:off x="2406530" y="3225961"/>
            <a:ext cx="2010195" cy="1794203"/>
          </a:xfrm>
          <a:custGeom>
            <a:avLst/>
            <a:gdLst>
              <a:gd name="T0" fmla="*/ 104 w 1588"/>
              <a:gd name="T1" fmla="*/ 1596 h 1596"/>
              <a:gd name="T2" fmla="*/ 1482 w 1588"/>
              <a:gd name="T3" fmla="*/ 1596 h 1596"/>
              <a:gd name="T4" fmla="*/ 1482 w 1588"/>
              <a:gd name="T5" fmla="*/ 1596 h 1596"/>
              <a:gd name="T6" fmla="*/ 1498 w 1588"/>
              <a:gd name="T7" fmla="*/ 1596 h 1596"/>
              <a:gd name="T8" fmla="*/ 1514 w 1588"/>
              <a:gd name="T9" fmla="*/ 1594 h 1596"/>
              <a:gd name="T10" fmla="*/ 1526 w 1588"/>
              <a:gd name="T11" fmla="*/ 1590 h 1596"/>
              <a:gd name="T12" fmla="*/ 1540 w 1588"/>
              <a:gd name="T13" fmla="*/ 1584 h 1596"/>
              <a:gd name="T14" fmla="*/ 1550 w 1588"/>
              <a:gd name="T15" fmla="*/ 1578 h 1596"/>
              <a:gd name="T16" fmla="*/ 1560 w 1588"/>
              <a:gd name="T17" fmla="*/ 1570 h 1596"/>
              <a:gd name="T18" fmla="*/ 1568 w 1588"/>
              <a:gd name="T19" fmla="*/ 1562 h 1596"/>
              <a:gd name="T20" fmla="*/ 1576 w 1588"/>
              <a:gd name="T21" fmla="*/ 1552 h 1596"/>
              <a:gd name="T22" fmla="*/ 1580 w 1588"/>
              <a:gd name="T23" fmla="*/ 1540 h 1596"/>
              <a:gd name="T24" fmla="*/ 1584 w 1588"/>
              <a:gd name="T25" fmla="*/ 1528 h 1596"/>
              <a:gd name="T26" fmla="*/ 1586 w 1588"/>
              <a:gd name="T27" fmla="*/ 1516 h 1596"/>
              <a:gd name="T28" fmla="*/ 1588 w 1588"/>
              <a:gd name="T29" fmla="*/ 1504 h 1596"/>
              <a:gd name="T30" fmla="*/ 1586 w 1588"/>
              <a:gd name="T31" fmla="*/ 1490 h 1596"/>
              <a:gd name="T32" fmla="*/ 1584 w 1588"/>
              <a:gd name="T33" fmla="*/ 1476 h 1596"/>
              <a:gd name="T34" fmla="*/ 1578 w 1588"/>
              <a:gd name="T35" fmla="*/ 1462 h 1596"/>
              <a:gd name="T36" fmla="*/ 1572 w 1588"/>
              <a:gd name="T37" fmla="*/ 1446 h 1596"/>
              <a:gd name="T38" fmla="*/ 872 w 1588"/>
              <a:gd name="T39" fmla="*/ 58 h 1596"/>
              <a:gd name="T40" fmla="*/ 872 w 1588"/>
              <a:gd name="T41" fmla="*/ 58 h 1596"/>
              <a:gd name="T42" fmla="*/ 866 w 1588"/>
              <a:gd name="T43" fmla="*/ 44 h 1596"/>
              <a:gd name="T44" fmla="*/ 856 w 1588"/>
              <a:gd name="T45" fmla="*/ 32 h 1596"/>
              <a:gd name="T46" fmla="*/ 848 w 1588"/>
              <a:gd name="T47" fmla="*/ 22 h 1596"/>
              <a:gd name="T48" fmla="*/ 838 w 1588"/>
              <a:gd name="T49" fmla="*/ 14 h 1596"/>
              <a:gd name="T50" fmla="*/ 830 w 1588"/>
              <a:gd name="T51" fmla="*/ 8 h 1596"/>
              <a:gd name="T52" fmla="*/ 820 w 1588"/>
              <a:gd name="T53" fmla="*/ 4 h 1596"/>
              <a:gd name="T54" fmla="*/ 808 w 1588"/>
              <a:gd name="T55" fmla="*/ 0 h 1596"/>
              <a:gd name="T56" fmla="*/ 798 w 1588"/>
              <a:gd name="T57" fmla="*/ 0 h 1596"/>
              <a:gd name="T58" fmla="*/ 788 w 1588"/>
              <a:gd name="T59" fmla="*/ 0 h 1596"/>
              <a:gd name="T60" fmla="*/ 778 w 1588"/>
              <a:gd name="T61" fmla="*/ 4 h 1596"/>
              <a:gd name="T62" fmla="*/ 768 w 1588"/>
              <a:gd name="T63" fmla="*/ 8 h 1596"/>
              <a:gd name="T64" fmla="*/ 758 w 1588"/>
              <a:gd name="T65" fmla="*/ 14 h 1596"/>
              <a:gd name="T66" fmla="*/ 748 w 1588"/>
              <a:gd name="T67" fmla="*/ 22 h 1596"/>
              <a:gd name="T68" fmla="*/ 740 w 1588"/>
              <a:gd name="T69" fmla="*/ 32 h 1596"/>
              <a:gd name="T70" fmla="*/ 730 w 1588"/>
              <a:gd name="T71" fmla="*/ 44 h 1596"/>
              <a:gd name="T72" fmla="*/ 722 w 1588"/>
              <a:gd name="T73" fmla="*/ 58 h 1596"/>
              <a:gd name="T74" fmla="*/ 14 w 1588"/>
              <a:gd name="T75" fmla="*/ 1456 h 1596"/>
              <a:gd name="T76" fmla="*/ 14 w 1588"/>
              <a:gd name="T77" fmla="*/ 1456 h 1596"/>
              <a:gd name="T78" fmla="*/ 8 w 1588"/>
              <a:gd name="T79" fmla="*/ 1472 h 1596"/>
              <a:gd name="T80" fmla="*/ 4 w 1588"/>
              <a:gd name="T81" fmla="*/ 1486 h 1596"/>
              <a:gd name="T82" fmla="*/ 0 w 1588"/>
              <a:gd name="T83" fmla="*/ 1500 h 1596"/>
              <a:gd name="T84" fmla="*/ 0 w 1588"/>
              <a:gd name="T85" fmla="*/ 1512 h 1596"/>
              <a:gd name="T86" fmla="*/ 0 w 1588"/>
              <a:gd name="T87" fmla="*/ 1524 h 1596"/>
              <a:gd name="T88" fmla="*/ 2 w 1588"/>
              <a:gd name="T89" fmla="*/ 1536 h 1596"/>
              <a:gd name="T90" fmla="*/ 6 w 1588"/>
              <a:gd name="T91" fmla="*/ 1546 h 1596"/>
              <a:gd name="T92" fmla="*/ 10 w 1588"/>
              <a:gd name="T93" fmla="*/ 1556 h 1596"/>
              <a:gd name="T94" fmla="*/ 18 w 1588"/>
              <a:gd name="T95" fmla="*/ 1566 h 1596"/>
              <a:gd name="T96" fmla="*/ 26 w 1588"/>
              <a:gd name="T97" fmla="*/ 1574 h 1596"/>
              <a:gd name="T98" fmla="*/ 36 w 1588"/>
              <a:gd name="T99" fmla="*/ 1580 h 1596"/>
              <a:gd name="T100" fmla="*/ 46 w 1588"/>
              <a:gd name="T101" fmla="*/ 1586 h 1596"/>
              <a:gd name="T102" fmla="*/ 60 w 1588"/>
              <a:gd name="T103" fmla="*/ 1590 h 1596"/>
              <a:gd name="T104" fmla="*/ 74 w 1588"/>
              <a:gd name="T105" fmla="*/ 1594 h 1596"/>
              <a:gd name="T106" fmla="*/ 88 w 1588"/>
              <a:gd name="T107" fmla="*/ 1596 h 1596"/>
              <a:gd name="T108" fmla="*/ 104 w 1588"/>
              <a:gd name="T109" fmla="*/ 1596 h 1596"/>
              <a:gd name="T110" fmla="*/ 104 w 1588"/>
              <a:gd name="T111" fmla="*/ 1596 h 159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588"/>
              <a:gd name="T169" fmla="*/ 0 h 1596"/>
              <a:gd name="T170" fmla="*/ 1588 w 1588"/>
              <a:gd name="T171" fmla="*/ 1596 h 159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588" h="1596">
                <a:moveTo>
                  <a:pt x="104" y="1596"/>
                </a:moveTo>
                <a:lnTo>
                  <a:pt x="1482" y="1596"/>
                </a:lnTo>
                <a:lnTo>
                  <a:pt x="1482" y="1596"/>
                </a:lnTo>
                <a:lnTo>
                  <a:pt x="1498" y="1596"/>
                </a:lnTo>
                <a:lnTo>
                  <a:pt x="1514" y="1594"/>
                </a:lnTo>
                <a:lnTo>
                  <a:pt x="1526" y="1590"/>
                </a:lnTo>
                <a:lnTo>
                  <a:pt x="1540" y="1584"/>
                </a:lnTo>
                <a:lnTo>
                  <a:pt x="1550" y="1578"/>
                </a:lnTo>
                <a:lnTo>
                  <a:pt x="1560" y="1570"/>
                </a:lnTo>
                <a:lnTo>
                  <a:pt x="1568" y="1562"/>
                </a:lnTo>
                <a:lnTo>
                  <a:pt x="1576" y="1552"/>
                </a:lnTo>
                <a:lnTo>
                  <a:pt x="1580" y="1540"/>
                </a:lnTo>
                <a:lnTo>
                  <a:pt x="1584" y="1528"/>
                </a:lnTo>
                <a:lnTo>
                  <a:pt x="1586" y="1516"/>
                </a:lnTo>
                <a:lnTo>
                  <a:pt x="1588" y="1504"/>
                </a:lnTo>
                <a:lnTo>
                  <a:pt x="1586" y="1490"/>
                </a:lnTo>
                <a:lnTo>
                  <a:pt x="1584" y="1476"/>
                </a:lnTo>
                <a:lnTo>
                  <a:pt x="1578" y="1462"/>
                </a:lnTo>
                <a:lnTo>
                  <a:pt x="1572" y="1446"/>
                </a:lnTo>
                <a:lnTo>
                  <a:pt x="872" y="58"/>
                </a:lnTo>
                <a:lnTo>
                  <a:pt x="872" y="58"/>
                </a:lnTo>
                <a:lnTo>
                  <a:pt x="866" y="44"/>
                </a:lnTo>
                <a:lnTo>
                  <a:pt x="856" y="32"/>
                </a:lnTo>
                <a:lnTo>
                  <a:pt x="848" y="22"/>
                </a:lnTo>
                <a:lnTo>
                  <a:pt x="838" y="14"/>
                </a:lnTo>
                <a:lnTo>
                  <a:pt x="830" y="8"/>
                </a:lnTo>
                <a:lnTo>
                  <a:pt x="820" y="4"/>
                </a:lnTo>
                <a:lnTo>
                  <a:pt x="808" y="0"/>
                </a:lnTo>
                <a:lnTo>
                  <a:pt x="798" y="0"/>
                </a:lnTo>
                <a:lnTo>
                  <a:pt x="788" y="0"/>
                </a:lnTo>
                <a:lnTo>
                  <a:pt x="778" y="4"/>
                </a:lnTo>
                <a:lnTo>
                  <a:pt x="768" y="8"/>
                </a:lnTo>
                <a:lnTo>
                  <a:pt x="758" y="14"/>
                </a:lnTo>
                <a:lnTo>
                  <a:pt x="748" y="22"/>
                </a:lnTo>
                <a:lnTo>
                  <a:pt x="740" y="32"/>
                </a:lnTo>
                <a:lnTo>
                  <a:pt x="730" y="44"/>
                </a:lnTo>
                <a:lnTo>
                  <a:pt x="722" y="58"/>
                </a:lnTo>
                <a:lnTo>
                  <a:pt x="14" y="1456"/>
                </a:lnTo>
                <a:lnTo>
                  <a:pt x="14" y="1456"/>
                </a:lnTo>
                <a:lnTo>
                  <a:pt x="8" y="1472"/>
                </a:lnTo>
                <a:lnTo>
                  <a:pt x="4" y="1486"/>
                </a:lnTo>
                <a:lnTo>
                  <a:pt x="0" y="1500"/>
                </a:lnTo>
                <a:lnTo>
                  <a:pt x="0" y="1512"/>
                </a:lnTo>
                <a:lnTo>
                  <a:pt x="0" y="1524"/>
                </a:lnTo>
                <a:lnTo>
                  <a:pt x="2" y="1536"/>
                </a:lnTo>
                <a:lnTo>
                  <a:pt x="6" y="1546"/>
                </a:lnTo>
                <a:lnTo>
                  <a:pt x="10" y="1556"/>
                </a:lnTo>
                <a:lnTo>
                  <a:pt x="18" y="1566"/>
                </a:lnTo>
                <a:lnTo>
                  <a:pt x="26" y="1574"/>
                </a:lnTo>
                <a:lnTo>
                  <a:pt x="36" y="1580"/>
                </a:lnTo>
                <a:lnTo>
                  <a:pt x="46" y="1586"/>
                </a:lnTo>
                <a:lnTo>
                  <a:pt x="60" y="1590"/>
                </a:lnTo>
                <a:lnTo>
                  <a:pt x="74" y="1594"/>
                </a:lnTo>
                <a:lnTo>
                  <a:pt x="88" y="1596"/>
                </a:lnTo>
                <a:lnTo>
                  <a:pt x="104" y="1596"/>
                </a:lnTo>
                <a:lnTo>
                  <a:pt x="104" y="1596"/>
                </a:lnTo>
                <a:close/>
              </a:path>
            </a:pathLst>
          </a:custGeom>
          <a:solidFill>
            <a:srgbClr val="4BB0D0"/>
          </a:solidFill>
          <a:ln>
            <a:noFill/>
          </a:ln>
          <a:extLst>
            <a:ext uri="{91240B29-F687-4F45-9708-019B960494DF}">
              <a14:hiddenLine xmlns:a14="http://schemas.microsoft.com/office/drawing/2010/main" w="9525">
                <a:solidFill>
                  <a:srgbClr val="000000"/>
                </a:solidFill>
                <a:miter lim="800000"/>
                <a:headEnd/>
                <a:tailEnd/>
              </a14:hiddenLine>
            </a:ext>
          </a:extLst>
        </p:spPr>
        <p:txBody>
          <a:bodyPr lIns="72585" tIns="36293" rIns="72585" bIns="36293"/>
          <a:lstStyle/>
          <a:p>
            <a:endParaRPr lang="zh-CN" altLang="zh-CN">
              <a:solidFill>
                <a:srgbClr val="000000"/>
              </a:solidFill>
              <a:latin typeface="Impact" pitchFamily="34" charset="0"/>
              <a:ea typeface="微软雅黑" pitchFamily="34" charset="-122"/>
              <a:sym typeface="Impact" pitchFamily="34" charset="0"/>
            </a:endParaRPr>
          </a:p>
        </p:txBody>
      </p:sp>
      <p:sp>
        <p:nvSpPr>
          <p:cNvPr id="51" name="文本框 8"/>
          <p:cNvSpPr>
            <a:spLocks noChangeArrowheads="1"/>
          </p:cNvSpPr>
          <p:nvPr/>
        </p:nvSpPr>
        <p:spPr bwMode="auto">
          <a:xfrm>
            <a:off x="2836924" y="3795011"/>
            <a:ext cx="739266" cy="60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2585" tIns="36293" rIns="72585" bIns="36293">
            <a:spAutoFit/>
          </a:bodyPr>
          <a:lstStyle/>
          <a:p>
            <a:pPr algn="ctr"/>
            <a:r>
              <a:rPr lang="en-US" sz="3500" dirty="0" smtClean="0">
                <a:solidFill>
                  <a:schemeClr val="bg1"/>
                </a:solidFill>
                <a:ea typeface="MS Gothic" pitchFamily="49" charset="-128"/>
              </a:rPr>
              <a:t>02</a:t>
            </a:r>
            <a:endParaRPr lang="zh-CN" altLang="en-US" sz="3500" dirty="0">
              <a:solidFill>
                <a:schemeClr val="bg1"/>
              </a:solidFill>
              <a:ea typeface="MS Gothic" pitchFamily="49" charset="-128"/>
            </a:endParaRPr>
          </a:p>
        </p:txBody>
      </p:sp>
      <p:sp>
        <p:nvSpPr>
          <p:cNvPr id="53" name="直接连接符 10"/>
          <p:cNvSpPr>
            <a:spLocks noChangeShapeType="1"/>
          </p:cNvSpPr>
          <p:nvPr/>
        </p:nvSpPr>
        <p:spPr bwMode="auto">
          <a:xfrm>
            <a:off x="2826798" y="4443967"/>
            <a:ext cx="1234220" cy="1125"/>
          </a:xfrm>
          <a:prstGeom prst="line">
            <a:avLst/>
          </a:prstGeom>
          <a:noFill/>
          <a:ln w="6350" cap="flat" cmpd="sng">
            <a:solidFill>
              <a:schemeClr val="bg1"/>
            </a:solidFill>
            <a:miter lim="800000"/>
            <a:headEnd/>
            <a:tailEnd/>
          </a:ln>
          <a:extLst>
            <a:ext uri="{909E8E84-426E-40DD-AFC4-6F175D3DCCD1}">
              <a14:hiddenFill xmlns:a14="http://schemas.microsoft.com/office/drawing/2010/main">
                <a:noFill/>
              </a14:hiddenFill>
            </a:ext>
          </a:extLst>
        </p:spPr>
        <p:txBody>
          <a:bodyPr lIns="72585" tIns="36293" rIns="72585" bIns="36293"/>
          <a:lstStyle/>
          <a:p>
            <a:endParaRPr lang="zh-CN" altLang="en-US"/>
          </a:p>
        </p:txBody>
      </p:sp>
      <p:sp>
        <p:nvSpPr>
          <p:cNvPr id="55" name="矩形 11"/>
          <p:cNvSpPr>
            <a:spLocks noChangeArrowheads="1"/>
          </p:cNvSpPr>
          <p:nvPr/>
        </p:nvSpPr>
        <p:spPr bwMode="auto">
          <a:xfrm>
            <a:off x="2812874" y="4425090"/>
            <a:ext cx="1292449" cy="581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585" tIns="36293" rIns="72585" bIns="36293">
            <a:spAutoFit/>
          </a:bodyPr>
          <a:lstStyle/>
          <a:p>
            <a:pPr algn="ctr">
              <a:lnSpc>
                <a:spcPct val="150000"/>
              </a:lnSpc>
            </a:pPr>
            <a:r>
              <a:rPr lang="zh-CN" altLang="en-US" sz="2200" b="1">
                <a:solidFill>
                  <a:schemeClr val="bg1"/>
                </a:solidFill>
                <a:latin typeface="Impact" pitchFamily="34" charset="0"/>
                <a:ea typeface="微软雅黑" pitchFamily="34" charset="-122"/>
                <a:sym typeface="Impact" pitchFamily="34" charset="0"/>
              </a:rPr>
              <a:t>内容说明</a:t>
            </a:r>
            <a:endParaRPr lang="en-US" sz="2200" b="1">
              <a:solidFill>
                <a:schemeClr val="bg1"/>
              </a:solidFill>
              <a:latin typeface="Impact" pitchFamily="34" charset="0"/>
              <a:ea typeface="微软雅黑" pitchFamily="34" charset="-122"/>
              <a:sym typeface="Impact" pitchFamily="34" charset="0"/>
            </a:endParaRPr>
          </a:p>
        </p:txBody>
      </p:sp>
      <p:pic>
        <p:nvPicPr>
          <p:cNvPr id="59" name="图片 1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459098" y="3963089"/>
            <a:ext cx="407609" cy="361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2" name="Freeform 8"/>
          <p:cNvSpPr>
            <a:spLocks noChangeArrowheads="1"/>
          </p:cNvSpPr>
          <p:nvPr/>
        </p:nvSpPr>
        <p:spPr bwMode="auto">
          <a:xfrm flipV="1">
            <a:off x="5423090" y="3199947"/>
            <a:ext cx="2002600" cy="1796452"/>
          </a:xfrm>
          <a:custGeom>
            <a:avLst/>
            <a:gdLst>
              <a:gd name="T0" fmla="*/ 1476 w 1582"/>
              <a:gd name="T1" fmla="*/ 0 h 1598"/>
              <a:gd name="T2" fmla="*/ 98 w 1582"/>
              <a:gd name="T3" fmla="*/ 0 h 1598"/>
              <a:gd name="T4" fmla="*/ 98 w 1582"/>
              <a:gd name="T5" fmla="*/ 0 h 1598"/>
              <a:gd name="T6" fmla="*/ 84 w 1582"/>
              <a:gd name="T7" fmla="*/ 2 h 1598"/>
              <a:gd name="T8" fmla="*/ 70 w 1582"/>
              <a:gd name="T9" fmla="*/ 4 h 1598"/>
              <a:gd name="T10" fmla="*/ 58 w 1582"/>
              <a:gd name="T11" fmla="*/ 8 h 1598"/>
              <a:gd name="T12" fmla="*/ 46 w 1582"/>
              <a:gd name="T13" fmla="*/ 12 h 1598"/>
              <a:gd name="T14" fmla="*/ 36 w 1582"/>
              <a:gd name="T15" fmla="*/ 18 h 1598"/>
              <a:gd name="T16" fmla="*/ 26 w 1582"/>
              <a:gd name="T17" fmla="*/ 26 h 1598"/>
              <a:gd name="T18" fmla="*/ 18 w 1582"/>
              <a:gd name="T19" fmla="*/ 36 h 1598"/>
              <a:gd name="T20" fmla="*/ 10 w 1582"/>
              <a:gd name="T21" fmla="*/ 46 h 1598"/>
              <a:gd name="T22" fmla="*/ 6 w 1582"/>
              <a:gd name="T23" fmla="*/ 56 h 1598"/>
              <a:gd name="T24" fmla="*/ 2 w 1582"/>
              <a:gd name="T25" fmla="*/ 68 h 1598"/>
              <a:gd name="T26" fmla="*/ 0 w 1582"/>
              <a:gd name="T27" fmla="*/ 80 h 1598"/>
              <a:gd name="T28" fmla="*/ 0 w 1582"/>
              <a:gd name="T29" fmla="*/ 94 h 1598"/>
              <a:gd name="T30" fmla="*/ 2 w 1582"/>
              <a:gd name="T31" fmla="*/ 106 h 1598"/>
              <a:gd name="T32" fmla="*/ 6 w 1582"/>
              <a:gd name="T33" fmla="*/ 120 h 1598"/>
              <a:gd name="T34" fmla="*/ 12 w 1582"/>
              <a:gd name="T35" fmla="*/ 136 h 1598"/>
              <a:gd name="T36" fmla="*/ 20 w 1582"/>
              <a:gd name="T37" fmla="*/ 150 h 1598"/>
              <a:gd name="T38" fmla="*/ 720 w 1582"/>
              <a:gd name="T39" fmla="*/ 1538 h 1598"/>
              <a:gd name="T40" fmla="*/ 720 w 1582"/>
              <a:gd name="T41" fmla="*/ 1538 h 1598"/>
              <a:gd name="T42" fmla="*/ 726 w 1582"/>
              <a:gd name="T43" fmla="*/ 1552 h 1598"/>
              <a:gd name="T44" fmla="*/ 734 w 1582"/>
              <a:gd name="T45" fmla="*/ 1564 h 1598"/>
              <a:gd name="T46" fmla="*/ 744 w 1582"/>
              <a:gd name="T47" fmla="*/ 1574 h 1598"/>
              <a:gd name="T48" fmla="*/ 752 w 1582"/>
              <a:gd name="T49" fmla="*/ 1582 h 1598"/>
              <a:gd name="T50" fmla="*/ 760 w 1582"/>
              <a:gd name="T51" fmla="*/ 1588 h 1598"/>
              <a:gd name="T52" fmla="*/ 770 w 1582"/>
              <a:gd name="T53" fmla="*/ 1594 h 1598"/>
              <a:gd name="T54" fmla="*/ 780 w 1582"/>
              <a:gd name="T55" fmla="*/ 1596 h 1598"/>
              <a:gd name="T56" fmla="*/ 788 w 1582"/>
              <a:gd name="T57" fmla="*/ 1598 h 1598"/>
              <a:gd name="T58" fmla="*/ 798 w 1582"/>
              <a:gd name="T59" fmla="*/ 1596 h 1598"/>
              <a:gd name="T60" fmla="*/ 808 w 1582"/>
              <a:gd name="T61" fmla="*/ 1594 h 1598"/>
              <a:gd name="T62" fmla="*/ 816 w 1582"/>
              <a:gd name="T63" fmla="*/ 1588 h 1598"/>
              <a:gd name="T64" fmla="*/ 826 w 1582"/>
              <a:gd name="T65" fmla="*/ 1582 h 1598"/>
              <a:gd name="T66" fmla="*/ 834 w 1582"/>
              <a:gd name="T67" fmla="*/ 1574 h 1598"/>
              <a:gd name="T68" fmla="*/ 842 w 1582"/>
              <a:gd name="T69" fmla="*/ 1564 h 1598"/>
              <a:gd name="T70" fmla="*/ 850 w 1582"/>
              <a:gd name="T71" fmla="*/ 1552 h 1598"/>
              <a:gd name="T72" fmla="*/ 858 w 1582"/>
              <a:gd name="T73" fmla="*/ 1538 h 1598"/>
              <a:gd name="T74" fmla="*/ 1566 w 1582"/>
              <a:gd name="T75" fmla="*/ 140 h 1598"/>
              <a:gd name="T76" fmla="*/ 1566 w 1582"/>
              <a:gd name="T77" fmla="*/ 140 h 1598"/>
              <a:gd name="T78" fmla="*/ 1572 w 1582"/>
              <a:gd name="T79" fmla="*/ 126 h 1598"/>
              <a:gd name="T80" fmla="*/ 1578 w 1582"/>
              <a:gd name="T81" fmla="*/ 112 h 1598"/>
              <a:gd name="T82" fmla="*/ 1580 w 1582"/>
              <a:gd name="T83" fmla="*/ 98 h 1598"/>
              <a:gd name="T84" fmla="*/ 1582 w 1582"/>
              <a:gd name="T85" fmla="*/ 84 h 1598"/>
              <a:gd name="T86" fmla="*/ 1582 w 1582"/>
              <a:gd name="T87" fmla="*/ 72 h 1598"/>
              <a:gd name="T88" fmla="*/ 1578 w 1582"/>
              <a:gd name="T89" fmla="*/ 60 h 1598"/>
              <a:gd name="T90" fmla="*/ 1576 w 1582"/>
              <a:gd name="T91" fmla="*/ 50 h 1598"/>
              <a:gd name="T92" fmla="*/ 1570 w 1582"/>
              <a:gd name="T93" fmla="*/ 40 h 1598"/>
              <a:gd name="T94" fmla="*/ 1564 w 1582"/>
              <a:gd name="T95" fmla="*/ 32 h 1598"/>
              <a:gd name="T96" fmla="*/ 1554 w 1582"/>
              <a:gd name="T97" fmla="*/ 24 h 1598"/>
              <a:gd name="T98" fmla="*/ 1546 w 1582"/>
              <a:gd name="T99" fmla="*/ 16 h 1598"/>
              <a:gd name="T100" fmla="*/ 1534 w 1582"/>
              <a:gd name="T101" fmla="*/ 10 h 1598"/>
              <a:gd name="T102" fmla="*/ 1522 w 1582"/>
              <a:gd name="T103" fmla="*/ 6 h 1598"/>
              <a:gd name="T104" fmla="*/ 1508 w 1582"/>
              <a:gd name="T105" fmla="*/ 4 h 1598"/>
              <a:gd name="T106" fmla="*/ 1492 w 1582"/>
              <a:gd name="T107" fmla="*/ 0 h 1598"/>
              <a:gd name="T108" fmla="*/ 1476 w 1582"/>
              <a:gd name="T109" fmla="*/ 0 h 1598"/>
              <a:gd name="T110" fmla="*/ 1476 w 1582"/>
              <a:gd name="T111" fmla="*/ 0 h 159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582"/>
              <a:gd name="T169" fmla="*/ 0 h 1598"/>
              <a:gd name="T170" fmla="*/ 1582 w 1582"/>
              <a:gd name="T171" fmla="*/ 1598 h 159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582" h="1598">
                <a:moveTo>
                  <a:pt x="1476" y="0"/>
                </a:moveTo>
                <a:lnTo>
                  <a:pt x="98" y="0"/>
                </a:lnTo>
                <a:lnTo>
                  <a:pt x="98" y="0"/>
                </a:lnTo>
                <a:lnTo>
                  <a:pt x="84" y="2"/>
                </a:lnTo>
                <a:lnTo>
                  <a:pt x="70" y="4"/>
                </a:lnTo>
                <a:lnTo>
                  <a:pt x="58" y="8"/>
                </a:lnTo>
                <a:lnTo>
                  <a:pt x="46" y="12"/>
                </a:lnTo>
                <a:lnTo>
                  <a:pt x="36" y="18"/>
                </a:lnTo>
                <a:lnTo>
                  <a:pt x="26" y="26"/>
                </a:lnTo>
                <a:lnTo>
                  <a:pt x="18" y="36"/>
                </a:lnTo>
                <a:lnTo>
                  <a:pt x="10" y="46"/>
                </a:lnTo>
                <a:lnTo>
                  <a:pt x="6" y="56"/>
                </a:lnTo>
                <a:lnTo>
                  <a:pt x="2" y="68"/>
                </a:lnTo>
                <a:lnTo>
                  <a:pt x="0" y="80"/>
                </a:lnTo>
                <a:lnTo>
                  <a:pt x="0" y="94"/>
                </a:lnTo>
                <a:lnTo>
                  <a:pt x="2" y="106"/>
                </a:lnTo>
                <a:lnTo>
                  <a:pt x="6" y="120"/>
                </a:lnTo>
                <a:lnTo>
                  <a:pt x="12" y="136"/>
                </a:lnTo>
                <a:lnTo>
                  <a:pt x="20" y="150"/>
                </a:lnTo>
                <a:lnTo>
                  <a:pt x="720" y="1538"/>
                </a:lnTo>
                <a:lnTo>
                  <a:pt x="720" y="1538"/>
                </a:lnTo>
                <a:lnTo>
                  <a:pt x="726" y="1552"/>
                </a:lnTo>
                <a:lnTo>
                  <a:pt x="734" y="1564"/>
                </a:lnTo>
                <a:lnTo>
                  <a:pt x="744" y="1574"/>
                </a:lnTo>
                <a:lnTo>
                  <a:pt x="752" y="1582"/>
                </a:lnTo>
                <a:lnTo>
                  <a:pt x="760" y="1588"/>
                </a:lnTo>
                <a:lnTo>
                  <a:pt x="770" y="1594"/>
                </a:lnTo>
                <a:lnTo>
                  <a:pt x="780" y="1596"/>
                </a:lnTo>
                <a:lnTo>
                  <a:pt x="788" y="1598"/>
                </a:lnTo>
                <a:lnTo>
                  <a:pt x="798" y="1596"/>
                </a:lnTo>
                <a:lnTo>
                  <a:pt x="808" y="1594"/>
                </a:lnTo>
                <a:lnTo>
                  <a:pt x="816" y="1588"/>
                </a:lnTo>
                <a:lnTo>
                  <a:pt x="826" y="1582"/>
                </a:lnTo>
                <a:lnTo>
                  <a:pt x="834" y="1574"/>
                </a:lnTo>
                <a:lnTo>
                  <a:pt x="842" y="1564"/>
                </a:lnTo>
                <a:lnTo>
                  <a:pt x="850" y="1552"/>
                </a:lnTo>
                <a:lnTo>
                  <a:pt x="858" y="1538"/>
                </a:lnTo>
                <a:lnTo>
                  <a:pt x="1566" y="140"/>
                </a:lnTo>
                <a:lnTo>
                  <a:pt x="1566" y="140"/>
                </a:lnTo>
                <a:lnTo>
                  <a:pt x="1572" y="126"/>
                </a:lnTo>
                <a:lnTo>
                  <a:pt x="1578" y="112"/>
                </a:lnTo>
                <a:lnTo>
                  <a:pt x="1580" y="98"/>
                </a:lnTo>
                <a:lnTo>
                  <a:pt x="1582" y="84"/>
                </a:lnTo>
                <a:lnTo>
                  <a:pt x="1582" y="72"/>
                </a:lnTo>
                <a:lnTo>
                  <a:pt x="1578" y="60"/>
                </a:lnTo>
                <a:lnTo>
                  <a:pt x="1576" y="50"/>
                </a:lnTo>
                <a:lnTo>
                  <a:pt x="1570" y="40"/>
                </a:lnTo>
                <a:lnTo>
                  <a:pt x="1564" y="32"/>
                </a:lnTo>
                <a:lnTo>
                  <a:pt x="1554" y="24"/>
                </a:lnTo>
                <a:lnTo>
                  <a:pt x="1546" y="16"/>
                </a:lnTo>
                <a:lnTo>
                  <a:pt x="1534" y="10"/>
                </a:lnTo>
                <a:lnTo>
                  <a:pt x="1522" y="6"/>
                </a:lnTo>
                <a:lnTo>
                  <a:pt x="1508" y="4"/>
                </a:lnTo>
                <a:lnTo>
                  <a:pt x="1492" y="0"/>
                </a:lnTo>
                <a:lnTo>
                  <a:pt x="1476" y="0"/>
                </a:lnTo>
                <a:lnTo>
                  <a:pt x="1476" y="0"/>
                </a:lnTo>
                <a:close/>
              </a:path>
            </a:pathLst>
          </a:custGeom>
          <a:solidFill>
            <a:srgbClr val="A6BABA"/>
          </a:solidFill>
          <a:ln>
            <a:noFill/>
          </a:ln>
          <a:extLst>
            <a:ext uri="{91240B29-F687-4F45-9708-019B960494DF}">
              <a14:hiddenLine xmlns:a14="http://schemas.microsoft.com/office/drawing/2010/main" w="9525">
                <a:solidFill>
                  <a:srgbClr val="000000"/>
                </a:solidFill>
                <a:miter lim="800000"/>
                <a:headEnd/>
                <a:tailEnd/>
              </a14:hiddenLine>
            </a:ext>
          </a:extLst>
        </p:spPr>
        <p:txBody>
          <a:bodyPr lIns="72585" tIns="36293" rIns="72585" bIns="36293"/>
          <a:lstStyle/>
          <a:p>
            <a:endParaRPr lang="zh-CN" altLang="zh-CN">
              <a:solidFill>
                <a:srgbClr val="000000"/>
              </a:solidFill>
              <a:latin typeface="Impact" pitchFamily="34" charset="0"/>
              <a:ea typeface="微软雅黑" pitchFamily="34" charset="-122"/>
              <a:sym typeface="Impact" pitchFamily="34" charset="0"/>
            </a:endParaRPr>
          </a:p>
        </p:txBody>
      </p:sp>
      <p:sp>
        <p:nvSpPr>
          <p:cNvPr id="63" name="文本框 22"/>
          <p:cNvSpPr>
            <a:spLocks noChangeArrowheads="1"/>
          </p:cNvSpPr>
          <p:nvPr/>
        </p:nvSpPr>
        <p:spPr bwMode="auto">
          <a:xfrm>
            <a:off x="5843357" y="3762495"/>
            <a:ext cx="737999" cy="60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2585" tIns="36293" rIns="72585" bIns="36293">
            <a:spAutoFit/>
          </a:bodyPr>
          <a:lstStyle/>
          <a:p>
            <a:pPr algn="ctr"/>
            <a:r>
              <a:rPr lang="en-US" sz="3500" dirty="0" smtClean="0">
                <a:solidFill>
                  <a:schemeClr val="bg1"/>
                </a:solidFill>
                <a:ea typeface="MS Gothic" pitchFamily="49" charset="-128"/>
              </a:rPr>
              <a:t>03</a:t>
            </a:r>
            <a:endParaRPr lang="zh-CN" altLang="en-US" sz="3500" dirty="0">
              <a:solidFill>
                <a:schemeClr val="bg1"/>
              </a:solidFill>
              <a:ea typeface="MS Gothic" pitchFamily="49" charset="-128"/>
            </a:endParaRPr>
          </a:p>
        </p:txBody>
      </p:sp>
      <p:pic>
        <p:nvPicPr>
          <p:cNvPr id="64" name="图片 2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482619" y="3898069"/>
            <a:ext cx="407609" cy="361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6" name="直接连接符 24"/>
          <p:cNvSpPr>
            <a:spLocks noChangeShapeType="1"/>
          </p:cNvSpPr>
          <p:nvPr/>
        </p:nvSpPr>
        <p:spPr bwMode="auto">
          <a:xfrm>
            <a:off x="5831964" y="4411451"/>
            <a:ext cx="1234220" cy="1125"/>
          </a:xfrm>
          <a:prstGeom prst="line">
            <a:avLst/>
          </a:prstGeom>
          <a:noFill/>
          <a:ln w="6350" cap="flat" cmpd="sng">
            <a:solidFill>
              <a:schemeClr val="bg1"/>
            </a:solidFill>
            <a:miter lim="800000"/>
            <a:headEnd/>
            <a:tailEnd/>
          </a:ln>
          <a:extLst>
            <a:ext uri="{909E8E84-426E-40DD-AFC4-6F175D3DCCD1}">
              <a14:hiddenFill xmlns:a14="http://schemas.microsoft.com/office/drawing/2010/main">
                <a:noFill/>
              </a14:hiddenFill>
            </a:ext>
          </a:extLst>
        </p:spPr>
        <p:txBody>
          <a:bodyPr lIns="72585" tIns="36293" rIns="72585" bIns="36293"/>
          <a:lstStyle/>
          <a:p>
            <a:endParaRPr lang="zh-CN" altLang="en-US"/>
          </a:p>
        </p:txBody>
      </p:sp>
      <p:sp>
        <p:nvSpPr>
          <p:cNvPr id="73" name="矩形 25"/>
          <p:cNvSpPr>
            <a:spLocks noChangeArrowheads="1"/>
          </p:cNvSpPr>
          <p:nvPr/>
        </p:nvSpPr>
        <p:spPr bwMode="auto">
          <a:xfrm>
            <a:off x="5818040" y="4392574"/>
            <a:ext cx="1292449" cy="581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585" tIns="36293" rIns="72585" bIns="36293">
            <a:spAutoFit/>
          </a:bodyPr>
          <a:lstStyle/>
          <a:p>
            <a:pPr algn="ctr">
              <a:lnSpc>
                <a:spcPct val="150000"/>
              </a:lnSpc>
            </a:pPr>
            <a:r>
              <a:rPr lang="zh-CN" altLang="en-US" sz="2200" b="1">
                <a:solidFill>
                  <a:schemeClr val="bg1"/>
                </a:solidFill>
                <a:latin typeface="Impact" pitchFamily="34" charset="0"/>
                <a:ea typeface="微软雅黑" pitchFamily="34" charset="-122"/>
                <a:sym typeface="Impact" pitchFamily="34" charset="0"/>
              </a:rPr>
              <a:t>内容说明</a:t>
            </a:r>
            <a:endParaRPr lang="en-US" sz="2200" b="1">
              <a:solidFill>
                <a:schemeClr val="bg1"/>
              </a:solidFill>
              <a:latin typeface="Impact" pitchFamily="34" charset="0"/>
              <a:ea typeface="微软雅黑" pitchFamily="34" charset="-122"/>
              <a:sym typeface="Impact" pitchFamily="34" charset="0"/>
            </a:endParaRPr>
          </a:p>
        </p:txBody>
      </p:sp>
      <p:grpSp>
        <p:nvGrpSpPr>
          <p:cNvPr id="2" name="组合 1"/>
          <p:cNvGrpSpPr/>
          <p:nvPr/>
        </p:nvGrpSpPr>
        <p:grpSpPr>
          <a:xfrm>
            <a:off x="4061018" y="2929283"/>
            <a:ext cx="1673748" cy="1677570"/>
            <a:chOff x="4061018" y="2929283"/>
            <a:chExt cx="1673748" cy="1677570"/>
          </a:xfrm>
        </p:grpSpPr>
        <p:sp>
          <p:nvSpPr>
            <p:cNvPr id="114" name="Oval 43"/>
            <p:cNvSpPr>
              <a:spLocks noChangeArrowheads="1"/>
            </p:cNvSpPr>
            <p:nvPr/>
          </p:nvSpPr>
          <p:spPr bwMode="auto">
            <a:xfrm>
              <a:off x="4061018" y="2929283"/>
              <a:ext cx="1673748" cy="1677570"/>
            </a:xfrm>
            <a:prstGeom prst="ellipse">
              <a:avLst/>
            </a:prstGeom>
            <a:solidFill>
              <a:schemeClr val="accent3">
                <a:lumMod val="60000"/>
                <a:lumOff val="40000"/>
              </a:schemeClr>
            </a:solidFill>
            <a:ln>
              <a:noFill/>
            </a:ln>
          </p:spPr>
          <p:txBody>
            <a:bodyPr/>
            <a:lstStyle/>
            <a:p>
              <a:pPr eaLnBrk="1" hangingPunct="1"/>
              <a:endParaRPr lang="zh-CN" altLang="zh-CN"/>
            </a:p>
          </p:txBody>
        </p:sp>
        <p:sp>
          <p:nvSpPr>
            <p:cNvPr id="110" name="Oval 43"/>
            <p:cNvSpPr>
              <a:spLocks noChangeArrowheads="1"/>
            </p:cNvSpPr>
            <p:nvPr/>
          </p:nvSpPr>
          <p:spPr bwMode="auto">
            <a:xfrm>
              <a:off x="4209324" y="3099719"/>
              <a:ext cx="1352090" cy="1355178"/>
            </a:xfrm>
            <a:prstGeom prst="ellipse">
              <a:avLst/>
            </a:prstGeom>
            <a:solidFill>
              <a:srgbClr val="F88A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eaLnBrk="1" hangingPunct="1"/>
              <a:endParaRPr lang="zh-CN" altLang="zh-CN"/>
            </a:p>
          </p:txBody>
        </p:sp>
        <p:grpSp>
          <p:nvGrpSpPr>
            <p:cNvPr id="111" name="组合 72"/>
            <p:cNvGrpSpPr>
              <a:grpSpLocks/>
            </p:cNvGrpSpPr>
            <p:nvPr/>
          </p:nvGrpSpPr>
          <p:grpSpPr bwMode="auto">
            <a:xfrm>
              <a:off x="4682375" y="3267959"/>
              <a:ext cx="395131" cy="1018697"/>
              <a:chOff x="0" y="0"/>
              <a:chExt cx="203200" cy="523875"/>
            </a:xfrm>
            <a:solidFill>
              <a:schemeClr val="bg1"/>
            </a:solidFill>
          </p:grpSpPr>
          <p:sp>
            <p:nvSpPr>
              <p:cNvPr id="112" name="Oval 16"/>
              <p:cNvSpPr>
                <a:spLocks noChangeArrowheads="1"/>
              </p:cNvSpPr>
              <p:nvPr/>
            </p:nvSpPr>
            <p:spPr bwMode="auto">
              <a:xfrm>
                <a:off x="63500" y="0"/>
                <a:ext cx="82550" cy="84138"/>
              </a:xfrm>
              <a:prstGeom prst="ellipse">
                <a:avLst/>
              </a:pr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eaLnBrk="1" hangingPunct="1"/>
                <a:endParaRPr lang="zh-CN" altLang="zh-CN">
                  <a:solidFill>
                    <a:srgbClr val="000000"/>
                  </a:solidFill>
                </a:endParaRPr>
              </a:p>
            </p:txBody>
          </p:sp>
          <p:sp>
            <p:nvSpPr>
              <p:cNvPr id="113" name="Freeform 17"/>
              <p:cNvSpPr>
                <a:spLocks noChangeArrowheads="1"/>
              </p:cNvSpPr>
              <p:nvPr/>
            </p:nvSpPr>
            <p:spPr bwMode="auto">
              <a:xfrm>
                <a:off x="0" y="88900"/>
                <a:ext cx="203200" cy="434975"/>
              </a:xfrm>
              <a:custGeom>
                <a:avLst/>
                <a:gdLst>
                  <a:gd name="T0" fmla="*/ 0 w 39"/>
                  <a:gd name="T1" fmla="*/ 10 h 83"/>
                  <a:gd name="T2" fmla="*/ 20 w 39"/>
                  <a:gd name="T3" fmla="*/ 0 h 83"/>
                  <a:gd name="T4" fmla="*/ 39 w 39"/>
                  <a:gd name="T5" fmla="*/ 10 h 83"/>
                  <a:gd name="T6" fmla="*/ 39 w 39"/>
                  <a:gd name="T7" fmla="*/ 10 h 83"/>
                  <a:gd name="T8" fmla="*/ 39 w 39"/>
                  <a:gd name="T9" fmla="*/ 43 h 83"/>
                  <a:gd name="T10" fmla="*/ 36 w 39"/>
                  <a:gd name="T11" fmla="*/ 46 h 83"/>
                  <a:gd name="T12" fmla="*/ 32 w 39"/>
                  <a:gd name="T13" fmla="*/ 43 h 83"/>
                  <a:gd name="T14" fmla="*/ 32 w 39"/>
                  <a:gd name="T15" fmla="*/ 14 h 83"/>
                  <a:gd name="T16" fmla="*/ 30 w 39"/>
                  <a:gd name="T17" fmla="*/ 14 h 83"/>
                  <a:gd name="T18" fmla="*/ 30 w 39"/>
                  <a:gd name="T19" fmla="*/ 79 h 83"/>
                  <a:gd name="T20" fmla="*/ 30 w 39"/>
                  <a:gd name="T21" fmla="*/ 79 h 83"/>
                  <a:gd name="T22" fmla="*/ 30 w 39"/>
                  <a:gd name="T23" fmla="*/ 79 h 83"/>
                  <a:gd name="T24" fmla="*/ 26 w 39"/>
                  <a:gd name="T25" fmla="*/ 83 h 83"/>
                  <a:gd name="T26" fmla="*/ 22 w 39"/>
                  <a:gd name="T27" fmla="*/ 80 h 83"/>
                  <a:gd name="T28" fmla="*/ 22 w 39"/>
                  <a:gd name="T29" fmla="*/ 79 h 83"/>
                  <a:gd name="T30" fmla="*/ 22 w 39"/>
                  <a:gd name="T31" fmla="*/ 43 h 83"/>
                  <a:gd name="T32" fmla="*/ 20 w 39"/>
                  <a:gd name="T33" fmla="*/ 40 h 83"/>
                  <a:gd name="T34" fmla="*/ 18 w 39"/>
                  <a:gd name="T35" fmla="*/ 43 h 83"/>
                  <a:gd name="T36" fmla="*/ 18 w 39"/>
                  <a:gd name="T37" fmla="*/ 79 h 83"/>
                  <a:gd name="T38" fmla="*/ 18 w 39"/>
                  <a:gd name="T39" fmla="*/ 80 h 83"/>
                  <a:gd name="T40" fmla="*/ 14 w 39"/>
                  <a:gd name="T41" fmla="*/ 83 h 83"/>
                  <a:gd name="T42" fmla="*/ 9 w 39"/>
                  <a:gd name="T43" fmla="*/ 79 h 83"/>
                  <a:gd name="T44" fmla="*/ 9 w 39"/>
                  <a:gd name="T45" fmla="*/ 79 h 83"/>
                  <a:gd name="T46" fmla="*/ 9 w 39"/>
                  <a:gd name="T47" fmla="*/ 79 h 83"/>
                  <a:gd name="T48" fmla="*/ 9 w 39"/>
                  <a:gd name="T49" fmla="*/ 14 h 83"/>
                  <a:gd name="T50" fmla="*/ 7 w 39"/>
                  <a:gd name="T51" fmla="*/ 14 h 83"/>
                  <a:gd name="T52" fmla="*/ 7 w 39"/>
                  <a:gd name="T53" fmla="*/ 43 h 83"/>
                  <a:gd name="T54" fmla="*/ 4 w 39"/>
                  <a:gd name="T55" fmla="*/ 46 h 83"/>
                  <a:gd name="T56" fmla="*/ 0 w 39"/>
                  <a:gd name="T57" fmla="*/ 43 h 83"/>
                  <a:gd name="T58" fmla="*/ 0 w 39"/>
                  <a:gd name="T59" fmla="*/ 10 h 83"/>
                  <a:gd name="T60" fmla="*/ 0 w 39"/>
                  <a:gd name="T61" fmla="*/ 10 h 83"/>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39"/>
                  <a:gd name="T94" fmla="*/ 0 h 83"/>
                  <a:gd name="T95" fmla="*/ 39 w 39"/>
                  <a:gd name="T96" fmla="*/ 83 h 83"/>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39" h="83">
                    <a:moveTo>
                      <a:pt x="0" y="10"/>
                    </a:moveTo>
                    <a:cubicBezTo>
                      <a:pt x="0" y="1"/>
                      <a:pt x="10" y="0"/>
                      <a:pt x="20" y="0"/>
                    </a:cubicBezTo>
                    <a:cubicBezTo>
                      <a:pt x="30" y="0"/>
                      <a:pt x="39" y="1"/>
                      <a:pt x="39" y="10"/>
                    </a:cubicBezTo>
                    <a:cubicBezTo>
                      <a:pt x="39" y="10"/>
                      <a:pt x="39" y="10"/>
                      <a:pt x="39" y="10"/>
                    </a:cubicBezTo>
                    <a:cubicBezTo>
                      <a:pt x="39" y="43"/>
                      <a:pt x="39" y="43"/>
                      <a:pt x="39" y="43"/>
                    </a:cubicBezTo>
                    <a:cubicBezTo>
                      <a:pt x="39" y="45"/>
                      <a:pt x="38" y="46"/>
                      <a:pt x="36" y="46"/>
                    </a:cubicBezTo>
                    <a:cubicBezTo>
                      <a:pt x="34" y="46"/>
                      <a:pt x="32" y="45"/>
                      <a:pt x="32" y="43"/>
                    </a:cubicBezTo>
                    <a:cubicBezTo>
                      <a:pt x="32" y="14"/>
                      <a:pt x="32" y="14"/>
                      <a:pt x="32" y="14"/>
                    </a:cubicBezTo>
                    <a:cubicBezTo>
                      <a:pt x="30" y="14"/>
                      <a:pt x="30" y="14"/>
                      <a:pt x="30" y="14"/>
                    </a:cubicBezTo>
                    <a:cubicBezTo>
                      <a:pt x="30" y="79"/>
                      <a:pt x="30" y="79"/>
                      <a:pt x="30" y="79"/>
                    </a:cubicBezTo>
                    <a:cubicBezTo>
                      <a:pt x="30" y="79"/>
                      <a:pt x="30" y="79"/>
                      <a:pt x="30" y="79"/>
                    </a:cubicBezTo>
                    <a:cubicBezTo>
                      <a:pt x="30" y="79"/>
                      <a:pt x="30" y="79"/>
                      <a:pt x="30" y="79"/>
                    </a:cubicBezTo>
                    <a:cubicBezTo>
                      <a:pt x="30" y="81"/>
                      <a:pt x="28" y="83"/>
                      <a:pt x="26" y="83"/>
                    </a:cubicBezTo>
                    <a:cubicBezTo>
                      <a:pt x="24" y="83"/>
                      <a:pt x="22" y="82"/>
                      <a:pt x="22" y="80"/>
                    </a:cubicBezTo>
                    <a:cubicBezTo>
                      <a:pt x="22" y="80"/>
                      <a:pt x="22" y="79"/>
                      <a:pt x="22" y="79"/>
                    </a:cubicBezTo>
                    <a:cubicBezTo>
                      <a:pt x="22" y="43"/>
                      <a:pt x="22" y="43"/>
                      <a:pt x="22" y="43"/>
                    </a:cubicBezTo>
                    <a:cubicBezTo>
                      <a:pt x="22" y="42"/>
                      <a:pt x="21" y="40"/>
                      <a:pt x="20" y="40"/>
                    </a:cubicBezTo>
                    <a:cubicBezTo>
                      <a:pt x="18" y="40"/>
                      <a:pt x="18" y="42"/>
                      <a:pt x="18" y="43"/>
                    </a:cubicBezTo>
                    <a:cubicBezTo>
                      <a:pt x="18" y="79"/>
                      <a:pt x="18" y="79"/>
                      <a:pt x="18" y="79"/>
                    </a:cubicBezTo>
                    <a:cubicBezTo>
                      <a:pt x="18" y="80"/>
                      <a:pt x="18" y="80"/>
                      <a:pt x="18" y="80"/>
                    </a:cubicBezTo>
                    <a:cubicBezTo>
                      <a:pt x="17" y="82"/>
                      <a:pt x="16" y="83"/>
                      <a:pt x="14" y="83"/>
                    </a:cubicBezTo>
                    <a:cubicBezTo>
                      <a:pt x="11" y="83"/>
                      <a:pt x="9" y="81"/>
                      <a:pt x="9" y="79"/>
                    </a:cubicBezTo>
                    <a:cubicBezTo>
                      <a:pt x="9" y="79"/>
                      <a:pt x="9" y="79"/>
                      <a:pt x="9" y="79"/>
                    </a:cubicBezTo>
                    <a:cubicBezTo>
                      <a:pt x="9" y="79"/>
                      <a:pt x="9" y="79"/>
                      <a:pt x="9" y="79"/>
                    </a:cubicBezTo>
                    <a:cubicBezTo>
                      <a:pt x="9" y="14"/>
                      <a:pt x="9" y="14"/>
                      <a:pt x="9" y="14"/>
                    </a:cubicBezTo>
                    <a:cubicBezTo>
                      <a:pt x="7" y="14"/>
                      <a:pt x="7" y="14"/>
                      <a:pt x="7" y="14"/>
                    </a:cubicBezTo>
                    <a:cubicBezTo>
                      <a:pt x="7" y="43"/>
                      <a:pt x="7" y="43"/>
                      <a:pt x="7" y="43"/>
                    </a:cubicBezTo>
                    <a:cubicBezTo>
                      <a:pt x="7" y="45"/>
                      <a:pt x="6" y="46"/>
                      <a:pt x="4" y="46"/>
                    </a:cubicBezTo>
                    <a:cubicBezTo>
                      <a:pt x="2" y="46"/>
                      <a:pt x="0" y="45"/>
                      <a:pt x="0" y="43"/>
                    </a:cubicBezTo>
                    <a:cubicBezTo>
                      <a:pt x="0" y="10"/>
                      <a:pt x="0" y="10"/>
                      <a:pt x="0" y="10"/>
                    </a:cubicBezTo>
                    <a:cubicBezTo>
                      <a:pt x="0" y="10"/>
                      <a:pt x="0" y="10"/>
                      <a:pt x="0" y="10"/>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eaLnBrk="1" hangingPunct="1"/>
                <a:endParaRPr lang="zh-CN" altLang="zh-CN">
                  <a:solidFill>
                    <a:srgbClr val="000000"/>
                  </a:solidFill>
                </a:endParaRPr>
              </a:p>
            </p:txBody>
          </p:sp>
        </p:grpSp>
      </p:grpSp>
      <p:sp>
        <p:nvSpPr>
          <p:cNvPr id="119" name="矩形 40"/>
          <p:cNvSpPr>
            <a:spLocks noChangeArrowheads="1"/>
          </p:cNvSpPr>
          <p:nvPr/>
        </p:nvSpPr>
        <p:spPr bwMode="auto">
          <a:xfrm>
            <a:off x="7193108" y="1830272"/>
            <a:ext cx="1310370" cy="581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2585" tIns="36293" rIns="72585" bIns="36293">
            <a:spAutoFit/>
          </a:bodyPr>
          <a:lstStyle/>
          <a:p>
            <a:pPr algn="ctr">
              <a:lnSpc>
                <a:spcPct val="150000"/>
              </a:lnSpc>
            </a:pPr>
            <a:r>
              <a:rPr lang="zh-CN" altLang="en-US" sz="2200" b="1" dirty="0">
                <a:solidFill>
                  <a:srgbClr val="EE9065"/>
                </a:solidFill>
                <a:latin typeface="Impact" pitchFamily="34" charset="0"/>
                <a:ea typeface="微软雅黑" pitchFamily="34" charset="-122"/>
                <a:sym typeface="Impact" pitchFamily="34" charset="0"/>
              </a:rPr>
              <a:t>内容说明</a:t>
            </a:r>
            <a:endParaRPr lang="en-US" sz="2200" b="1" dirty="0">
              <a:solidFill>
                <a:srgbClr val="EE9065"/>
              </a:solidFill>
              <a:latin typeface="Impact" pitchFamily="34" charset="0"/>
              <a:ea typeface="微软雅黑" pitchFamily="34" charset="-122"/>
              <a:sym typeface="Impact" pitchFamily="34" charset="0"/>
            </a:endParaRPr>
          </a:p>
        </p:txBody>
      </p:sp>
      <p:sp>
        <p:nvSpPr>
          <p:cNvPr id="120" name="矩形 43"/>
          <p:cNvSpPr>
            <a:spLocks noChangeArrowheads="1"/>
          </p:cNvSpPr>
          <p:nvPr/>
        </p:nvSpPr>
        <p:spPr bwMode="auto">
          <a:xfrm>
            <a:off x="965867" y="1832751"/>
            <a:ext cx="1537270" cy="581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2585" tIns="36293" rIns="72585" bIns="36293">
            <a:spAutoFit/>
          </a:bodyPr>
          <a:lstStyle/>
          <a:p>
            <a:pPr algn="ctr">
              <a:lnSpc>
                <a:spcPct val="150000"/>
              </a:lnSpc>
            </a:pPr>
            <a:r>
              <a:rPr lang="zh-CN" altLang="en-US" sz="2200" b="1" dirty="0">
                <a:solidFill>
                  <a:srgbClr val="4BB0D0"/>
                </a:solidFill>
                <a:latin typeface="Impact" pitchFamily="34" charset="0"/>
                <a:ea typeface="微软雅黑" pitchFamily="34" charset="-122"/>
                <a:sym typeface="Impact" pitchFamily="34" charset="0"/>
              </a:rPr>
              <a:t>内容说明</a:t>
            </a:r>
            <a:endParaRPr lang="en-US" sz="2200" b="1" dirty="0">
              <a:solidFill>
                <a:srgbClr val="4BB0D0"/>
              </a:solidFill>
              <a:latin typeface="Impact" pitchFamily="34" charset="0"/>
              <a:ea typeface="微软雅黑" pitchFamily="34" charset="-122"/>
              <a:sym typeface="Impact" pitchFamily="34" charset="0"/>
            </a:endParaRPr>
          </a:p>
        </p:txBody>
      </p:sp>
      <p:sp>
        <p:nvSpPr>
          <p:cNvPr id="121" name="矩形 25"/>
          <p:cNvSpPr>
            <a:spLocks noChangeArrowheads="1"/>
          </p:cNvSpPr>
          <p:nvPr/>
        </p:nvSpPr>
        <p:spPr bwMode="auto">
          <a:xfrm>
            <a:off x="795500" y="2422767"/>
            <a:ext cx="2113205" cy="1458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2585" tIns="36293" rIns="72585" bIns="36293">
            <a:spAutoFit/>
          </a:bodyPr>
          <a:lstStyle/>
          <a:p>
            <a:pPr>
              <a:lnSpc>
                <a:spcPct val="150000"/>
              </a:lnSpc>
            </a:pPr>
            <a:r>
              <a:rPr lang="zh-CN" altLang="en-US" sz="1200" dirty="0">
                <a:solidFill>
                  <a:srgbClr val="434154"/>
                </a:solidFill>
                <a:latin typeface="Impact" pitchFamily="34" charset="0"/>
                <a:ea typeface="微软雅黑" pitchFamily="34" charset="-122"/>
                <a:sym typeface="Impact" pitchFamily="34" charset="0"/>
              </a:rPr>
              <a:t>请输入您的文字内容请输入您的文字内容请输入您的文字内容请输入您的</a:t>
            </a:r>
            <a:r>
              <a:rPr lang="zh-CN" altLang="en-US" sz="1200" dirty="0" smtClean="0">
                <a:solidFill>
                  <a:srgbClr val="434154"/>
                </a:solidFill>
                <a:latin typeface="Impact" pitchFamily="34" charset="0"/>
                <a:ea typeface="微软雅黑" pitchFamily="34" charset="-122"/>
                <a:sym typeface="Impact" pitchFamily="34" charset="0"/>
              </a:rPr>
              <a:t>文字</a:t>
            </a:r>
            <a:r>
              <a:rPr lang="zh-CN" altLang="en-US" sz="1200" dirty="0">
                <a:solidFill>
                  <a:srgbClr val="434154"/>
                </a:solidFill>
                <a:latin typeface="Impact" pitchFamily="34" charset="0"/>
                <a:ea typeface="微软雅黑" pitchFamily="34" charset="-122"/>
                <a:sym typeface="Impact" pitchFamily="34" charset="0"/>
              </a:rPr>
              <a:t>请输入您的文字内容请输入您的文字内容请输入您的</a:t>
            </a:r>
            <a:r>
              <a:rPr lang="zh-CN" altLang="en-US" sz="1200" dirty="0" smtClean="0">
                <a:solidFill>
                  <a:srgbClr val="434154"/>
                </a:solidFill>
                <a:latin typeface="Impact" pitchFamily="34" charset="0"/>
                <a:ea typeface="微软雅黑" pitchFamily="34" charset="-122"/>
                <a:sym typeface="Impact" pitchFamily="34" charset="0"/>
              </a:rPr>
              <a:t>文字</a:t>
            </a:r>
            <a:endParaRPr lang="en-US" altLang="zh-CN" sz="1200" dirty="0">
              <a:solidFill>
                <a:srgbClr val="434154"/>
              </a:solidFill>
              <a:latin typeface="Impact" pitchFamily="34" charset="0"/>
              <a:ea typeface="微软雅黑" pitchFamily="34" charset="-122"/>
              <a:sym typeface="Impact" pitchFamily="34" charset="0"/>
            </a:endParaRPr>
          </a:p>
        </p:txBody>
      </p:sp>
      <p:sp>
        <p:nvSpPr>
          <p:cNvPr id="122" name="矩形 25"/>
          <p:cNvSpPr>
            <a:spLocks noChangeArrowheads="1"/>
          </p:cNvSpPr>
          <p:nvPr/>
        </p:nvSpPr>
        <p:spPr bwMode="auto">
          <a:xfrm>
            <a:off x="6905076" y="2422767"/>
            <a:ext cx="2113205" cy="1458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2585" tIns="36293" rIns="72585" bIns="36293">
            <a:spAutoFit/>
          </a:bodyPr>
          <a:lstStyle/>
          <a:p>
            <a:pPr>
              <a:lnSpc>
                <a:spcPct val="150000"/>
              </a:lnSpc>
            </a:pPr>
            <a:r>
              <a:rPr lang="zh-CN" altLang="en-US" sz="1200" dirty="0">
                <a:solidFill>
                  <a:srgbClr val="434154"/>
                </a:solidFill>
                <a:latin typeface="Impact" pitchFamily="34" charset="0"/>
                <a:ea typeface="微软雅黑" pitchFamily="34" charset="-122"/>
                <a:sym typeface="Impact" pitchFamily="34" charset="0"/>
              </a:rPr>
              <a:t>请输入您的文字内容请输入您的文字内容请输入您的文字内容请输入您的</a:t>
            </a:r>
            <a:r>
              <a:rPr lang="zh-CN" altLang="en-US" sz="1200" dirty="0" smtClean="0">
                <a:solidFill>
                  <a:srgbClr val="434154"/>
                </a:solidFill>
                <a:latin typeface="Impact" pitchFamily="34" charset="0"/>
                <a:ea typeface="微软雅黑" pitchFamily="34" charset="-122"/>
                <a:sym typeface="Impact" pitchFamily="34" charset="0"/>
              </a:rPr>
              <a:t>文字</a:t>
            </a:r>
            <a:r>
              <a:rPr lang="zh-CN" altLang="en-US" sz="1200" dirty="0">
                <a:solidFill>
                  <a:srgbClr val="434154"/>
                </a:solidFill>
                <a:latin typeface="Impact" pitchFamily="34" charset="0"/>
                <a:ea typeface="微软雅黑" pitchFamily="34" charset="-122"/>
                <a:sym typeface="Impact" pitchFamily="34" charset="0"/>
              </a:rPr>
              <a:t>请输入您的文字内容请输入您的文字内容请输入您的</a:t>
            </a:r>
            <a:r>
              <a:rPr lang="zh-CN" altLang="en-US" sz="1200" dirty="0" smtClean="0">
                <a:solidFill>
                  <a:srgbClr val="434154"/>
                </a:solidFill>
                <a:latin typeface="Impact" pitchFamily="34" charset="0"/>
                <a:ea typeface="微软雅黑" pitchFamily="34" charset="-122"/>
                <a:sym typeface="Impact" pitchFamily="34" charset="0"/>
              </a:rPr>
              <a:t>文字</a:t>
            </a:r>
            <a:endParaRPr lang="en-US" altLang="zh-CN" sz="1200" dirty="0">
              <a:solidFill>
                <a:srgbClr val="434154"/>
              </a:solidFill>
              <a:latin typeface="Impact" pitchFamily="34" charset="0"/>
              <a:ea typeface="微软雅黑" pitchFamily="34" charset="-122"/>
              <a:sym typeface="Impact" pitchFamily="34" charset="0"/>
            </a:endParaRPr>
          </a:p>
        </p:txBody>
      </p:sp>
    </p:spTree>
    <p:extLst>
      <p:ext uri="{BB962C8B-B14F-4D97-AF65-F5344CB8AC3E}">
        <p14:creationId xmlns:p14="http://schemas.microsoft.com/office/powerpoint/2010/main" val="2967984953"/>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7"/>
                                        </p:tgtEl>
                                        <p:attrNameLst>
                                          <p:attrName>style.visibility</p:attrName>
                                        </p:attrNameLst>
                                      </p:cBhvr>
                                      <p:to>
                                        <p:strVal val="visible"/>
                                      </p:to>
                                    </p:set>
                                    <p:anim calcmode="lin" valueType="num">
                                      <p:cBhvr additive="base">
                                        <p:cTn id="7" dur="500" fill="hold"/>
                                        <p:tgtEl>
                                          <p:spTgt spid="57"/>
                                        </p:tgtEl>
                                        <p:attrNameLst>
                                          <p:attrName>ppt_x</p:attrName>
                                        </p:attrNameLst>
                                      </p:cBhvr>
                                      <p:tavLst>
                                        <p:tav tm="0">
                                          <p:val>
                                            <p:strVal val="0-#ppt_w/2"/>
                                          </p:val>
                                        </p:tav>
                                        <p:tav tm="100000">
                                          <p:val>
                                            <p:strVal val="#ppt_x"/>
                                          </p:val>
                                        </p:tav>
                                      </p:tavLst>
                                    </p:anim>
                                    <p:anim calcmode="lin" valueType="num">
                                      <p:cBhvr additive="base">
                                        <p:cTn id="8" dur="500" fill="hold"/>
                                        <p:tgtEl>
                                          <p:spTgt spid="5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2" fill="hold" grpId="0" nodeType="afterEffect">
                                  <p:stCondLst>
                                    <p:cond delay="0"/>
                                  </p:stCondLst>
                                  <p:childTnLst>
                                    <p:set>
                                      <p:cBhvr>
                                        <p:cTn id="11" dur="1" fill="hold">
                                          <p:stCondLst>
                                            <p:cond delay="0"/>
                                          </p:stCondLst>
                                        </p:cTn>
                                        <p:tgtEl>
                                          <p:spTgt spid="65"/>
                                        </p:tgtEl>
                                        <p:attrNameLst>
                                          <p:attrName>style.visibility</p:attrName>
                                        </p:attrNameLst>
                                      </p:cBhvr>
                                      <p:to>
                                        <p:strVal val="visible"/>
                                      </p:to>
                                    </p:set>
                                    <p:animEffect transition="in" filter="wipe(right)">
                                      <p:cBhvr>
                                        <p:cTn id="12" dur="500"/>
                                        <p:tgtEl>
                                          <p:spTgt spid="65"/>
                                        </p:tgtEl>
                                      </p:cBhvr>
                                    </p:animEffect>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54"/>
                                        </p:tgtEl>
                                        <p:attrNameLst>
                                          <p:attrName>style.visibility</p:attrName>
                                        </p:attrNameLst>
                                      </p:cBhvr>
                                      <p:to>
                                        <p:strVal val="visible"/>
                                      </p:to>
                                    </p:set>
                                    <p:animEffect transition="in" filter="wipe(left)">
                                      <p:cBhvr>
                                        <p:cTn id="16" dur="500"/>
                                        <p:tgtEl>
                                          <p:spTgt spid="54"/>
                                        </p:tgtEl>
                                      </p:cBhvr>
                                    </p:animEffect>
                                  </p:childTnLst>
                                </p:cTn>
                              </p:par>
                              <p:par>
                                <p:cTn id="17" presetID="41" presetClass="entr" presetSubtype="0" fill="hold" grpId="0" nodeType="withEffect">
                                  <p:stCondLst>
                                    <p:cond delay="0"/>
                                  </p:stCondLst>
                                  <p:iterate type="lt">
                                    <p:tmPct val="10000"/>
                                  </p:iterate>
                                  <p:childTnLst>
                                    <p:set>
                                      <p:cBhvr>
                                        <p:cTn id="18" dur="1" fill="hold">
                                          <p:stCondLst>
                                            <p:cond delay="0"/>
                                          </p:stCondLst>
                                        </p:cTn>
                                        <p:tgtEl>
                                          <p:spTgt spid="80"/>
                                        </p:tgtEl>
                                        <p:attrNameLst>
                                          <p:attrName>style.visibility</p:attrName>
                                        </p:attrNameLst>
                                      </p:cBhvr>
                                      <p:to>
                                        <p:strVal val="visible"/>
                                      </p:to>
                                    </p:set>
                                    <p:anim calcmode="lin" valueType="num">
                                      <p:cBhvr>
                                        <p:cTn id="19" dur="500" fill="hold"/>
                                        <p:tgtEl>
                                          <p:spTgt spid="80"/>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80"/>
                                        </p:tgtEl>
                                        <p:attrNameLst>
                                          <p:attrName>ppt_y</p:attrName>
                                        </p:attrNameLst>
                                      </p:cBhvr>
                                      <p:tavLst>
                                        <p:tav tm="0">
                                          <p:val>
                                            <p:strVal val="#ppt_y"/>
                                          </p:val>
                                        </p:tav>
                                        <p:tav tm="100000">
                                          <p:val>
                                            <p:strVal val="#ppt_y"/>
                                          </p:val>
                                        </p:tav>
                                      </p:tavLst>
                                    </p:anim>
                                    <p:anim calcmode="lin" valueType="num">
                                      <p:cBhvr>
                                        <p:cTn id="21" dur="500" fill="hold"/>
                                        <p:tgtEl>
                                          <p:spTgt spid="80"/>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80"/>
                                        </p:tgtEl>
                                        <p:attrNameLst>
                                          <p:attrName>ppt_w</p:attrName>
                                        </p:attrNameLst>
                                      </p:cBhvr>
                                      <p:tavLst>
                                        <p:tav tm="0">
                                          <p:val>
                                            <p:strVal val="#ppt_w/10"/>
                                          </p:val>
                                        </p:tav>
                                        <p:tav tm="50000">
                                          <p:val>
                                            <p:strVal val="#ppt_w+.01"/>
                                          </p:val>
                                        </p:tav>
                                        <p:tav tm="100000">
                                          <p:val>
                                            <p:strVal val="#ppt_w"/>
                                          </p:val>
                                        </p:tav>
                                      </p:tavLst>
                                    </p:anim>
                                    <p:animEffect>
                                      <p:cBhvr>
                                        <p:cTn id="23" dur="500" tmFilter="0,0; .5, 1; 1, 1"/>
                                        <p:tgtEl>
                                          <p:spTgt spid="80"/>
                                        </p:tgtEl>
                                      </p:cBhvr>
                                    </p:animEffect>
                                  </p:childTnLst>
                                </p:cTn>
                              </p:par>
                              <p:par>
                                <p:cTn id="24" presetID="53" presetClass="entr" presetSubtype="16" fill="hold" nodeType="withEffect">
                                  <p:stCondLst>
                                    <p:cond delay="0"/>
                                  </p:stCondLst>
                                  <p:childTnLst>
                                    <p:set>
                                      <p:cBhvr>
                                        <p:cTn id="25" dur="1" fill="hold">
                                          <p:stCondLst>
                                            <p:cond delay="0"/>
                                          </p:stCondLst>
                                        </p:cTn>
                                        <p:tgtEl>
                                          <p:spTgt spid="67"/>
                                        </p:tgtEl>
                                        <p:attrNameLst>
                                          <p:attrName>style.visibility</p:attrName>
                                        </p:attrNameLst>
                                      </p:cBhvr>
                                      <p:to>
                                        <p:strVal val="visible"/>
                                      </p:to>
                                    </p:set>
                                    <p:anim calcmode="lin" valueType="num">
                                      <p:cBhvr>
                                        <p:cTn id="26" dur="500" fill="hold"/>
                                        <p:tgtEl>
                                          <p:spTgt spid="67"/>
                                        </p:tgtEl>
                                        <p:attrNameLst>
                                          <p:attrName>ppt_w</p:attrName>
                                        </p:attrNameLst>
                                      </p:cBhvr>
                                      <p:tavLst>
                                        <p:tav tm="0">
                                          <p:val>
                                            <p:fltVal val="0"/>
                                          </p:val>
                                        </p:tav>
                                        <p:tav tm="100000">
                                          <p:val>
                                            <p:strVal val="#ppt_w"/>
                                          </p:val>
                                        </p:tav>
                                      </p:tavLst>
                                    </p:anim>
                                    <p:anim calcmode="lin" valueType="num">
                                      <p:cBhvr>
                                        <p:cTn id="27" dur="500" fill="hold"/>
                                        <p:tgtEl>
                                          <p:spTgt spid="67"/>
                                        </p:tgtEl>
                                        <p:attrNameLst>
                                          <p:attrName>ppt_h</p:attrName>
                                        </p:attrNameLst>
                                      </p:cBhvr>
                                      <p:tavLst>
                                        <p:tav tm="0">
                                          <p:val>
                                            <p:fltVal val="0"/>
                                          </p:val>
                                        </p:tav>
                                        <p:tav tm="100000">
                                          <p:val>
                                            <p:strVal val="#ppt_h"/>
                                          </p:val>
                                        </p:tav>
                                      </p:tavLst>
                                    </p:anim>
                                    <p:animEffect transition="in" filter="fade">
                                      <p:cBhvr>
                                        <p:cTn id="28" dur="500"/>
                                        <p:tgtEl>
                                          <p:spTgt spid="67"/>
                                        </p:tgtEl>
                                      </p:cBhvr>
                                    </p:animEffect>
                                  </p:childTnLst>
                                </p:cTn>
                              </p:par>
                            </p:childTnLst>
                          </p:cTn>
                        </p:par>
                        <p:par>
                          <p:cTn id="29" fill="hold">
                            <p:stCondLst>
                              <p:cond delay="2000"/>
                            </p:stCondLst>
                            <p:childTnLst>
                              <p:par>
                                <p:cTn id="30" presetID="31" presetClass="entr" presetSubtype="0" fill="hold" nodeType="afterEffect">
                                  <p:stCondLst>
                                    <p:cond delay="0"/>
                                  </p:stCondLst>
                                  <p:childTnLst>
                                    <p:set>
                                      <p:cBhvr>
                                        <p:cTn id="31" dur="1" fill="hold">
                                          <p:stCondLst>
                                            <p:cond delay="0"/>
                                          </p:stCondLst>
                                        </p:cTn>
                                        <p:tgtEl>
                                          <p:spTgt spid="2"/>
                                        </p:tgtEl>
                                        <p:attrNameLst>
                                          <p:attrName>style.visibility</p:attrName>
                                        </p:attrNameLst>
                                      </p:cBhvr>
                                      <p:to>
                                        <p:strVal val="visible"/>
                                      </p:to>
                                    </p:set>
                                    <p:anim calcmode="lin" valueType="num">
                                      <p:cBhvr>
                                        <p:cTn id="32" dur="1000" fill="hold"/>
                                        <p:tgtEl>
                                          <p:spTgt spid="2"/>
                                        </p:tgtEl>
                                        <p:attrNameLst>
                                          <p:attrName>ppt_w</p:attrName>
                                        </p:attrNameLst>
                                      </p:cBhvr>
                                      <p:tavLst>
                                        <p:tav tm="0">
                                          <p:val>
                                            <p:fltVal val="0"/>
                                          </p:val>
                                        </p:tav>
                                        <p:tav tm="100000">
                                          <p:val>
                                            <p:strVal val="#ppt_w"/>
                                          </p:val>
                                        </p:tav>
                                      </p:tavLst>
                                    </p:anim>
                                    <p:anim calcmode="lin" valueType="num">
                                      <p:cBhvr>
                                        <p:cTn id="33" dur="1000" fill="hold"/>
                                        <p:tgtEl>
                                          <p:spTgt spid="2"/>
                                        </p:tgtEl>
                                        <p:attrNameLst>
                                          <p:attrName>ppt_h</p:attrName>
                                        </p:attrNameLst>
                                      </p:cBhvr>
                                      <p:tavLst>
                                        <p:tav tm="0">
                                          <p:val>
                                            <p:fltVal val="0"/>
                                          </p:val>
                                        </p:tav>
                                        <p:tav tm="100000">
                                          <p:val>
                                            <p:strVal val="#ppt_h"/>
                                          </p:val>
                                        </p:tav>
                                      </p:tavLst>
                                    </p:anim>
                                    <p:anim calcmode="lin" valueType="num">
                                      <p:cBhvr>
                                        <p:cTn id="34" dur="1000" fill="hold"/>
                                        <p:tgtEl>
                                          <p:spTgt spid="2"/>
                                        </p:tgtEl>
                                        <p:attrNameLst>
                                          <p:attrName>style.rotation</p:attrName>
                                        </p:attrNameLst>
                                      </p:cBhvr>
                                      <p:tavLst>
                                        <p:tav tm="0">
                                          <p:val>
                                            <p:fltVal val="90"/>
                                          </p:val>
                                        </p:tav>
                                        <p:tav tm="100000">
                                          <p:val>
                                            <p:fltVal val="0"/>
                                          </p:val>
                                        </p:tav>
                                      </p:tavLst>
                                    </p:anim>
                                    <p:animEffect transition="in" filter="fade">
                                      <p:cBhvr>
                                        <p:cTn id="35" dur="1000"/>
                                        <p:tgtEl>
                                          <p:spTgt spid="2"/>
                                        </p:tgtEl>
                                      </p:cBhvr>
                                    </p:animEffect>
                                  </p:childTnLst>
                                </p:cTn>
                              </p:par>
                            </p:childTnLst>
                          </p:cTn>
                        </p:par>
                        <p:par>
                          <p:cTn id="36" fill="hold">
                            <p:stCondLst>
                              <p:cond delay="3000"/>
                            </p:stCondLst>
                            <p:childTnLst>
                              <p:par>
                                <p:cTn id="37" presetID="53" presetClass="entr" presetSubtype="16" fill="hold" grpId="0" nodeType="afterEffect">
                                  <p:stCondLst>
                                    <p:cond delay="0"/>
                                  </p:stCondLst>
                                  <p:childTnLst>
                                    <p:set>
                                      <p:cBhvr>
                                        <p:cTn id="38" dur="1" fill="hold">
                                          <p:stCondLst>
                                            <p:cond delay="0"/>
                                          </p:stCondLst>
                                        </p:cTn>
                                        <p:tgtEl>
                                          <p:spTgt spid="45"/>
                                        </p:tgtEl>
                                        <p:attrNameLst>
                                          <p:attrName>style.visibility</p:attrName>
                                        </p:attrNameLst>
                                      </p:cBhvr>
                                      <p:to>
                                        <p:strVal val="visible"/>
                                      </p:to>
                                    </p:set>
                                    <p:anim calcmode="lin" valueType="num">
                                      <p:cBhvr>
                                        <p:cTn id="39" dur="500" fill="hold"/>
                                        <p:tgtEl>
                                          <p:spTgt spid="45"/>
                                        </p:tgtEl>
                                        <p:attrNameLst>
                                          <p:attrName>ppt_w</p:attrName>
                                        </p:attrNameLst>
                                      </p:cBhvr>
                                      <p:tavLst>
                                        <p:tav tm="0">
                                          <p:val>
                                            <p:fltVal val="0"/>
                                          </p:val>
                                        </p:tav>
                                        <p:tav tm="100000">
                                          <p:val>
                                            <p:strVal val="#ppt_w"/>
                                          </p:val>
                                        </p:tav>
                                      </p:tavLst>
                                    </p:anim>
                                    <p:anim calcmode="lin" valueType="num">
                                      <p:cBhvr>
                                        <p:cTn id="40" dur="500" fill="hold"/>
                                        <p:tgtEl>
                                          <p:spTgt spid="45"/>
                                        </p:tgtEl>
                                        <p:attrNameLst>
                                          <p:attrName>ppt_h</p:attrName>
                                        </p:attrNameLst>
                                      </p:cBhvr>
                                      <p:tavLst>
                                        <p:tav tm="0">
                                          <p:val>
                                            <p:fltVal val="0"/>
                                          </p:val>
                                        </p:tav>
                                        <p:tav tm="100000">
                                          <p:val>
                                            <p:strVal val="#ppt_h"/>
                                          </p:val>
                                        </p:tav>
                                      </p:tavLst>
                                    </p:anim>
                                    <p:animEffect transition="in" filter="fade">
                                      <p:cBhvr>
                                        <p:cTn id="41" dur="500"/>
                                        <p:tgtEl>
                                          <p:spTgt spid="45"/>
                                        </p:tgtEl>
                                      </p:cBhvr>
                                    </p:animEffect>
                                  </p:childTnLst>
                                </p:cTn>
                              </p:par>
                              <p:par>
                                <p:cTn id="42" presetID="53" presetClass="entr" presetSubtype="16" fill="hold" grpId="0" nodeType="withEffect">
                                  <p:stCondLst>
                                    <p:cond delay="0"/>
                                  </p:stCondLst>
                                  <p:childTnLst>
                                    <p:set>
                                      <p:cBhvr>
                                        <p:cTn id="43" dur="1" fill="hold">
                                          <p:stCondLst>
                                            <p:cond delay="0"/>
                                          </p:stCondLst>
                                        </p:cTn>
                                        <p:tgtEl>
                                          <p:spTgt spid="50"/>
                                        </p:tgtEl>
                                        <p:attrNameLst>
                                          <p:attrName>style.visibility</p:attrName>
                                        </p:attrNameLst>
                                      </p:cBhvr>
                                      <p:to>
                                        <p:strVal val="visible"/>
                                      </p:to>
                                    </p:set>
                                    <p:anim calcmode="lin" valueType="num">
                                      <p:cBhvr>
                                        <p:cTn id="44" dur="500" fill="hold"/>
                                        <p:tgtEl>
                                          <p:spTgt spid="50"/>
                                        </p:tgtEl>
                                        <p:attrNameLst>
                                          <p:attrName>ppt_w</p:attrName>
                                        </p:attrNameLst>
                                      </p:cBhvr>
                                      <p:tavLst>
                                        <p:tav tm="0">
                                          <p:val>
                                            <p:fltVal val="0"/>
                                          </p:val>
                                        </p:tav>
                                        <p:tav tm="100000">
                                          <p:val>
                                            <p:strVal val="#ppt_w"/>
                                          </p:val>
                                        </p:tav>
                                      </p:tavLst>
                                    </p:anim>
                                    <p:anim calcmode="lin" valueType="num">
                                      <p:cBhvr>
                                        <p:cTn id="45" dur="500" fill="hold"/>
                                        <p:tgtEl>
                                          <p:spTgt spid="50"/>
                                        </p:tgtEl>
                                        <p:attrNameLst>
                                          <p:attrName>ppt_h</p:attrName>
                                        </p:attrNameLst>
                                      </p:cBhvr>
                                      <p:tavLst>
                                        <p:tav tm="0">
                                          <p:val>
                                            <p:fltVal val="0"/>
                                          </p:val>
                                        </p:tav>
                                        <p:tav tm="100000">
                                          <p:val>
                                            <p:strVal val="#ppt_h"/>
                                          </p:val>
                                        </p:tav>
                                      </p:tavLst>
                                    </p:anim>
                                    <p:animEffect transition="in" filter="fade">
                                      <p:cBhvr>
                                        <p:cTn id="46" dur="500"/>
                                        <p:tgtEl>
                                          <p:spTgt spid="50"/>
                                        </p:tgtEl>
                                      </p:cBhvr>
                                    </p:animEffect>
                                  </p:childTnLst>
                                </p:cTn>
                              </p:par>
                              <p:par>
                                <p:cTn id="47" presetID="53" presetClass="entr" presetSubtype="16" fill="hold" grpId="0" nodeType="withEffect">
                                  <p:stCondLst>
                                    <p:cond delay="0"/>
                                  </p:stCondLst>
                                  <p:childTnLst>
                                    <p:set>
                                      <p:cBhvr>
                                        <p:cTn id="48" dur="1" fill="hold">
                                          <p:stCondLst>
                                            <p:cond delay="0"/>
                                          </p:stCondLst>
                                        </p:cTn>
                                        <p:tgtEl>
                                          <p:spTgt spid="62"/>
                                        </p:tgtEl>
                                        <p:attrNameLst>
                                          <p:attrName>style.visibility</p:attrName>
                                        </p:attrNameLst>
                                      </p:cBhvr>
                                      <p:to>
                                        <p:strVal val="visible"/>
                                      </p:to>
                                    </p:set>
                                    <p:anim calcmode="lin" valueType="num">
                                      <p:cBhvr>
                                        <p:cTn id="49" dur="500" fill="hold"/>
                                        <p:tgtEl>
                                          <p:spTgt spid="62"/>
                                        </p:tgtEl>
                                        <p:attrNameLst>
                                          <p:attrName>ppt_w</p:attrName>
                                        </p:attrNameLst>
                                      </p:cBhvr>
                                      <p:tavLst>
                                        <p:tav tm="0">
                                          <p:val>
                                            <p:fltVal val="0"/>
                                          </p:val>
                                        </p:tav>
                                        <p:tav tm="100000">
                                          <p:val>
                                            <p:strVal val="#ppt_w"/>
                                          </p:val>
                                        </p:tav>
                                      </p:tavLst>
                                    </p:anim>
                                    <p:anim calcmode="lin" valueType="num">
                                      <p:cBhvr>
                                        <p:cTn id="50" dur="500" fill="hold"/>
                                        <p:tgtEl>
                                          <p:spTgt spid="62"/>
                                        </p:tgtEl>
                                        <p:attrNameLst>
                                          <p:attrName>ppt_h</p:attrName>
                                        </p:attrNameLst>
                                      </p:cBhvr>
                                      <p:tavLst>
                                        <p:tav tm="0">
                                          <p:val>
                                            <p:fltVal val="0"/>
                                          </p:val>
                                        </p:tav>
                                        <p:tav tm="100000">
                                          <p:val>
                                            <p:strVal val="#ppt_h"/>
                                          </p:val>
                                        </p:tav>
                                      </p:tavLst>
                                    </p:anim>
                                    <p:animEffect transition="in" filter="fade">
                                      <p:cBhvr>
                                        <p:cTn id="51" dur="500"/>
                                        <p:tgtEl>
                                          <p:spTgt spid="62"/>
                                        </p:tgtEl>
                                      </p:cBhvr>
                                    </p:animEffect>
                                  </p:childTnLst>
                                </p:cTn>
                              </p:par>
                            </p:childTnLst>
                          </p:cTn>
                        </p:par>
                        <p:par>
                          <p:cTn id="52" fill="hold">
                            <p:stCondLst>
                              <p:cond delay="3500"/>
                            </p:stCondLst>
                            <p:childTnLst>
                              <p:par>
                                <p:cTn id="53" presetID="47" presetClass="entr" presetSubtype="0" fill="hold" grpId="0" nodeType="afterEffect">
                                  <p:stCondLst>
                                    <p:cond delay="0"/>
                                  </p:stCondLst>
                                  <p:childTnLst>
                                    <p:set>
                                      <p:cBhvr>
                                        <p:cTn id="54" dur="1" fill="hold">
                                          <p:stCondLst>
                                            <p:cond delay="0"/>
                                          </p:stCondLst>
                                        </p:cTn>
                                        <p:tgtEl>
                                          <p:spTgt spid="46"/>
                                        </p:tgtEl>
                                        <p:attrNameLst>
                                          <p:attrName>style.visibility</p:attrName>
                                        </p:attrNameLst>
                                      </p:cBhvr>
                                      <p:to>
                                        <p:strVal val="visible"/>
                                      </p:to>
                                    </p:set>
                                    <p:animEffect transition="in" filter="fade">
                                      <p:cBhvr>
                                        <p:cTn id="55" dur="1000"/>
                                        <p:tgtEl>
                                          <p:spTgt spid="46"/>
                                        </p:tgtEl>
                                      </p:cBhvr>
                                    </p:animEffect>
                                    <p:anim calcmode="lin" valueType="num">
                                      <p:cBhvr>
                                        <p:cTn id="56" dur="1000" fill="hold"/>
                                        <p:tgtEl>
                                          <p:spTgt spid="46"/>
                                        </p:tgtEl>
                                        <p:attrNameLst>
                                          <p:attrName>ppt_x</p:attrName>
                                        </p:attrNameLst>
                                      </p:cBhvr>
                                      <p:tavLst>
                                        <p:tav tm="0">
                                          <p:val>
                                            <p:strVal val="#ppt_x"/>
                                          </p:val>
                                        </p:tav>
                                        <p:tav tm="100000">
                                          <p:val>
                                            <p:strVal val="#ppt_x"/>
                                          </p:val>
                                        </p:tav>
                                      </p:tavLst>
                                    </p:anim>
                                    <p:anim calcmode="lin" valueType="num">
                                      <p:cBhvr>
                                        <p:cTn id="57" dur="1000" fill="hold"/>
                                        <p:tgtEl>
                                          <p:spTgt spid="46"/>
                                        </p:tgtEl>
                                        <p:attrNameLst>
                                          <p:attrName>ppt_y</p:attrName>
                                        </p:attrNameLst>
                                      </p:cBhvr>
                                      <p:tavLst>
                                        <p:tav tm="0">
                                          <p:val>
                                            <p:strVal val="#ppt_y-.1"/>
                                          </p:val>
                                        </p:tav>
                                        <p:tav tm="100000">
                                          <p:val>
                                            <p:strVal val="#ppt_y"/>
                                          </p:val>
                                        </p:tav>
                                      </p:tavLst>
                                    </p:anim>
                                  </p:childTnLst>
                                </p:cTn>
                              </p:par>
                              <p:par>
                                <p:cTn id="58" presetID="47" presetClass="entr" presetSubtype="0" fill="hold" nodeType="withEffect">
                                  <p:stCondLst>
                                    <p:cond delay="0"/>
                                  </p:stCondLst>
                                  <p:childTnLst>
                                    <p:set>
                                      <p:cBhvr>
                                        <p:cTn id="59" dur="1" fill="hold">
                                          <p:stCondLst>
                                            <p:cond delay="0"/>
                                          </p:stCondLst>
                                        </p:cTn>
                                        <p:tgtEl>
                                          <p:spTgt spid="47"/>
                                        </p:tgtEl>
                                        <p:attrNameLst>
                                          <p:attrName>style.visibility</p:attrName>
                                        </p:attrNameLst>
                                      </p:cBhvr>
                                      <p:to>
                                        <p:strVal val="visible"/>
                                      </p:to>
                                    </p:set>
                                    <p:animEffect transition="in" filter="fade">
                                      <p:cBhvr>
                                        <p:cTn id="60" dur="1000"/>
                                        <p:tgtEl>
                                          <p:spTgt spid="47"/>
                                        </p:tgtEl>
                                      </p:cBhvr>
                                    </p:animEffect>
                                    <p:anim calcmode="lin" valueType="num">
                                      <p:cBhvr>
                                        <p:cTn id="61" dur="1000" fill="hold"/>
                                        <p:tgtEl>
                                          <p:spTgt spid="47"/>
                                        </p:tgtEl>
                                        <p:attrNameLst>
                                          <p:attrName>ppt_x</p:attrName>
                                        </p:attrNameLst>
                                      </p:cBhvr>
                                      <p:tavLst>
                                        <p:tav tm="0">
                                          <p:val>
                                            <p:strVal val="#ppt_x"/>
                                          </p:val>
                                        </p:tav>
                                        <p:tav tm="100000">
                                          <p:val>
                                            <p:strVal val="#ppt_x"/>
                                          </p:val>
                                        </p:tav>
                                      </p:tavLst>
                                    </p:anim>
                                    <p:anim calcmode="lin" valueType="num">
                                      <p:cBhvr>
                                        <p:cTn id="62" dur="1000" fill="hold"/>
                                        <p:tgtEl>
                                          <p:spTgt spid="47"/>
                                        </p:tgtEl>
                                        <p:attrNameLst>
                                          <p:attrName>ppt_y</p:attrName>
                                        </p:attrNameLst>
                                      </p:cBhvr>
                                      <p:tavLst>
                                        <p:tav tm="0">
                                          <p:val>
                                            <p:strVal val="#ppt_y-.1"/>
                                          </p:val>
                                        </p:tav>
                                        <p:tav tm="100000">
                                          <p:val>
                                            <p:strVal val="#ppt_y"/>
                                          </p:val>
                                        </p:tav>
                                      </p:tavLst>
                                    </p:anim>
                                  </p:childTnLst>
                                </p:cTn>
                              </p:par>
                              <p:par>
                                <p:cTn id="63" presetID="47" presetClass="entr" presetSubtype="0" fill="hold" grpId="0" nodeType="withEffect">
                                  <p:stCondLst>
                                    <p:cond delay="0"/>
                                  </p:stCondLst>
                                  <p:childTnLst>
                                    <p:set>
                                      <p:cBhvr>
                                        <p:cTn id="64" dur="1" fill="hold">
                                          <p:stCondLst>
                                            <p:cond delay="0"/>
                                          </p:stCondLst>
                                        </p:cTn>
                                        <p:tgtEl>
                                          <p:spTgt spid="48"/>
                                        </p:tgtEl>
                                        <p:attrNameLst>
                                          <p:attrName>style.visibility</p:attrName>
                                        </p:attrNameLst>
                                      </p:cBhvr>
                                      <p:to>
                                        <p:strVal val="visible"/>
                                      </p:to>
                                    </p:set>
                                    <p:animEffect transition="in" filter="fade">
                                      <p:cBhvr>
                                        <p:cTn id="65" dur="1000"/>
                                        <p:tgtEl>
                                          <p:spTgt spid="48"/>
                                        </p:tgtEl>
                                      </p:cBhvr>
                                    </p:animEffect>
                                    <p:anim calcmode="lin" valueType="num">
                                      <p:cBhvr>
                                        <p:cTn id="66" dur="1000" fill="hold"/>
                                        <p:tgtEl>
                                          <p:spTgt spid="48"/>
                                        </p:tgtEl>
                                        <p:attrNameLst>
                                          <p:attrName>ppt_x</p:attrName>
                                        </p:attrNameLst>
                                      </p:cBhvr>
                                      <p:tavLst>
                                        <p:tav tm="0">
                                          <p:val>
                                            <p:strVal val="#ppt_x"/>
                                          </p:val>
                                        </p:tav>
                                        <p:tav tm="100000">
                                          <p:val>
                                            <p:strVal val="#ppt_x"/>
                                          </p:val>
                                        </p:tav>
                                      </p:tavLst>
                                    </p:anim>
                                    <p:anim calcmode="lin" valueType="num">
                                      <p:cBhvr>
                                        <p:cTn id="67" dur="1000" fill="hold"/>
                                        <p:tgtEl>
                                          <p:spTgt spid="48"/>
                                        </p:tgtEl>
                                        <p:attrNameLst>
                                          <p:attrName>ppt_y</p:attrName>
                                        </p:attrNameLst>
                                      </p:cBhvr>
                                      <p:tavLst>
                                        <p:tav tm="0">
                                          <p:val>
                                            <p:strVal val="#ppt_y-.1"/>
                                          </p:val>
                                        </p:tav>
                                        <p:tav tm="100000">
                                          <p:val>
                                            <p:strVal val="#ppt_y"/>
                                          </p:val>
                                        </p:tav>
                                      </p:tavLst>
                                    </p:anim>
                                  </p:childTnLst>
                                </p:cTn>
                              </p:par>
                              <p:par>
                                <p:cTn id="68" presetID="47" presetClass="entr" presetSubtype="0" fill="hold" grpId="0" nodeType="withEffect">
                                  <p:stCondLst>
                                    <p:cond delay="0"/>
                                  </p:stCondLst>
                                  <p:childTnLst>
                                    <p:set>
                                      <p:cBhvr>
                                        <p:cTn id="69" dur="1" fill="hold">
                                          <p:stCondLst>
                                            <p:cond delay="0"/>
                                          </p:stCondLst>
                                        </p:cTn>
                                        <p:tgtEl>
                                          <p:spTgt spid="49"/>
                                        </p:tgtEl>
                                        <p:attrNameLst>
                                          <p:attrName>style.visibility</p:attrName>
                                        </p:attrNameLst>
                                      </p:cBhvr>
                                      <p:to>
                                        <p:strVal val="visible"/>
                                      </p:to>
                                    </p:set>
                                    <p:animEffect transition="in" filter="fade">
                                      <p:cBhvr>
                                        <p:cTn id="70" dur="1000"/>
                                        <p:tgtEl>
                                          <p:spTgt spid="49"/>
                                        </p:tgtEl>
                                      </p:cBhvr>
                                    </p:animEffect>
                                    <p:anim calcmode="lin" valueType="num">
                                      <p:cBhvr>
                                        <p:cTn id="71" dur="1000" fill="hold"/>
                                        <p:tgtEl>
                                          <p:spTgt spid="49"/>
                                        </p:tgtEl>
                                        <p:attrNameLst>
                                          <p:attrName>ppt_x</p:attrName>
                                        </p:attrNameLst>
                                      </p:cBhvr>
                                      <p:tavLst>
                                        <p:tav tm="0">
                                          <p:val>
                                            <p:strVal val="#ppt_x"/>
                                          </p:val>
                                        </p:tav>
                                        <p:tav tm="100000">
                                          <p:val>
                                            <p:strVal val="#ppt_x"/>
                                          </p:val>
                                        </p:tav>
                                      </p:tavLst>
                                    </p:anim>
                                    <p:anim calcmode="lin" valueType="num">
                                      <p:cBhvr>
                                        <p:cTn id="72" dur="1000" fill="hold"/>
                                        <p:tgtEl>
                                          <p:spTgt spid="49"/>
                                        </p:tgtEl>
                                        <p:attrNameLst>
                                          <p:attrName>ppt_y</p:attrName>
                                        </p:attrNameLst>
                                      </p:cBhvr>
                                      <p:tavLst>
                                        <p:tav tm="0">
                                          <p:val>
                                            <p:strVal val="#ppt_y-.1"/>
                                          </p:val>
                                        </p:tav>
                                        <p:tav tm="100000">
                                          <p:val>
                                            <p:strVal val="#ppt_y"/>
                                          </p:val>
                                        </p:tav>
                                      </p:tavLst>
                                    </p:anim>
                                  </p:childTnLst>
                                </p:cTn>
                              </p:par>
                              <p:par>
                                <p:cTn id="73" presetID="47" presetClass="entr" presetSubtype="0" fill="hold" grpId="0" nodeType="withEffect">
                                  <p:stCondLst>
                                    <p:cond delay="0"/>
                                  </p:stCondLst>
                                  <p:childTnLst>
                                    <p:set>
                                      <p:cBhvr>
                                        <p:cTn id="74" dur="1" fill="hold">
                                          <p:stCondLst>
                                            <p:cond delay="0"/>
                                          </p:stCondLst>
                                        </p:cTn>
                                        <p:tgtEl>
                                          <p:spTgt spid="63"/>
                                        </p:tgtEl>
                                        <p:attrNameLst>
                                          <p:attrName>style.visibility</p:attrName>
                                        </p:attrNameLst>
                                      </p:cBhvr>
                                      <p:to>
                                        <p:strVal val="visible"/>
                                      </p:to>
                                    </p:set>
                                    <p:animEffect transition="in" filter="fade">
                                      <p:cBhvr>
                                        <p:cTn id="75" dur="1000"/>
                                        <p:tgtEl>
                                          <p:spTgt spid="63"/>
                                        </p:tgtEl>
                                      </p:cBhvr>
                                    </p:animEffect>
                                    <p:anim calcmode="lin" valueType="num">
                                      <p:cBhvr>
                                        <p:cTn id="76" dur="1000" fill="hold"/>
                                        <p:tgtEl>
                                          <p:spTgt spid="63"/>
                                        </p:tgtEl>
                                        <p:attrNameLst>
                                          <p:attrName>ppt_x</p:attrName>
                                        </p:attrNameLst>
                                      </p:cBhvr>
                                      <p:tavLst>
                                        <p:tav tm="0">
                                          <p:val>
                                            <p:strVal val="#ppt_x"/>
                                          </p:val>
                                        </p:tav>
                                        <p:tav tm="100000">
                                          <p:val>
                                            <p:strVal val="#ppt_x"/>
                                          </p:val>
                                        </p:tav>
                                      </p:tavLst>
                                    </p:anim>
                                    <p:anim calcmode="lin" valueType="num">
                                      <p:cBhvr>
                                        <p:cTn id="77" dur="1000" fill="hold"/>
                                        <p:tgtEl>
                                          <p:spTgt spid="63"/>
                                        </p:tgtEl>
                                        <p:attrNameLst>
                                          <p:attrName>ppt_y</p:attrName>
                                        </p:attrNameLst>
                                      </p:cBhvr>
                                      <p:tavLst>
                                        <p:tav tm="0">
                                          <p:val>
                                            <p:strVal val="#ppt_y-.1"/>
                                          </p:val>
                                        </p:tav>
                                        <p:tav tm="100000">
                                          <p:val>
                                            <p:strVal val="#ppt_y"/>
                                          </p:val>
                                        </p:tav>
                                      </p:tavLst>
                                    </p:anim>
                                  </p:childTnLst>
                                </p:cTn>
                              </p:par>
                              <p:par>
                                <p:cTn id="78" presetID="47" presetClass="entr" presetSubtype="0" fill="hold" nodeType="withEffect">
                                  <p:stCondLst>
                                    <p:cond delay="0"/>
                                  </p:stCondLst>
                                  <p:childTnLst>
                                    <p:set>
                                      <p:cBhvr>
                                        <p:cTn id="79" dur="1" fill="hold">
                                          <p:stCondLst>
                                            <p:cond delay="0"/>
                                          </p:stCondLst>
                                        </p:cTn>
                                        <p:tgtEl>
                                          <p:spTgt spid="64"/>
                                        </p:tgtEl>
                                        <p:attrNameLst>
                                          <p:attrName>style.visibility</p:attrName>
                                        </p:attrNameLst>
                                      </p:cBhvr>
                                      <p:to>
                                        <p:strVal val="visible"/>
                                      </p:to>
                                    </p:set>
                                    <p:animEffect transition="in" filter="fade">
                                      <p:cBhvr>
                                        <p:cTn id="80" dur="1000"/>
                                        <p:tgtEl>
                                          <p:spTgt spid="64"/>
                                        </p:tgtEl>
                                      </p:cBhvr>
                                    </p:animEffect>
                                    <p:anim calcmode="lin" valueType="num">
                                      <p:cBhvr>
                                        <p:cTn id="81" dur="1000" fill="hold"/>
                                        <p:tgtEl>
                                          <p:spTgt spid="64"/>
                                        </p:tgtEl>
                                        <p:attrNameLst>
                                          <p:attrName>ppt_x</p:attrName>
                                        </p:attrNameLst>
                                      </p:cBhvr>
                                      <p:tavLst>
                                        <p:tav tm="0">
                                          <p:val>
                                            <p:strVal val="#ppt_x"/>
                                          </p:val>
                                        </p:tav>
                                        <p:tav tm="100000">
                                          <p:val>
                                            <p:strVal val="#ppt_x"/>
                                          </p:val>
                                        </p:tav>
                                      </p:tavLst>
                                    </p:anim>
                                    <p:anim calcmode="lin" valueType="num">
                                      <p:cBhvr>
                                        <p:cTn id="82" dur="1000" fill="hold"/>
                                        <p:tgtEl>
                                          <p:spTgt spid="64"/>
                                        </p:tgtEl>
                                        <p:attrNameLst>
                                          <p:attrName>ppt_y</p:attrName>
                                        </p:attrNameLst>
                                      </p:cBhvr>
                                      <p:tavLst>
                                        <p:tav tm="0">
                                          <p:val>
                                            <p:strVal val="#ppt_y-.1"/>
                                          </p:val>
                                        </p:tav>
                                        <p:tav tm="100000">
                                          <p:val>
                                            <p:strVal val="#ppt_y"/>
                                          </p:val>
                                        </p:tav>
                                      </p:tavLst>
                                    </p:anim>
                                  </p:childTnLst>
                                </p:cTn>
                              </p:par>
                              <p:par>
                                <p:cTn id="83" presetID="47" presetClass="entr" presetSubtype="0" fill="hold" grpId="0" nodeType="withEffect">
                                  <p:stCondLst>
                                    <p:cond delay="0"/>
                                  </p:stCondLst>
                                  <p:childTnLst>
                                    <p:set>
                                      <p:cBhvr>
                                        <p:cTn id="84" dur="1" fill="hold">
                                          <p:stCondLst>
                                            <p:cond delay="0"/>
                                          </p:stCondLst>
                                        </p:cTn>
                                        <p:tgtEl>
                                          <p:spTgt spid="66"/>
                                        </p:tgtEl>
                                        <p:attrNameLst>
                                          <p:attrName>style.visibility</p:attrName>
                                        </p:attrNameLst>
                                      </p:cBhvr>
                                      <p:to>
                                        <p:strVal val="visible"/>
                                      </p:to>
                                    </p:set>
                                    <p:animEffect transition="in" filter="fade">
                                      <p:cBhvr>
                                        <p:cTn id="85" dur="1000"/>
                                        <p:tgtEl>
                                          <p:spTgt spid="66"/>
                                        </p:tgtEl>
                                      </p:cBhvr>
                                    </p:animEffect>
                                    <p:anim calcmode="lin" valueType="num">
                                      <p:cBhvr>
                                        <p:cTn id="86" dur="1000" fill="hold"/>
                                        <p:tgtEl>
                                          <p:spTgt spid="66"/>
                                        </p:tgtEl>
                                        <p:attrNameLst>
                                          <p:attrName>ppt_x</p:attrName>
                                        </p:attrNameLst>
                                      </p:cBhvr>
                                      <p:tavLst>
                                        <p:tav tm="0">
                                          <p:val>
                                            <p:strVal val="#ppt_x"/>
                                          </p:val>
                                        </p:tav>
                                        <p:tav tm="100000">
                                          <p:val>
                                            <p:strVal val="#ppt_x"/>
                                          </p:val>
                                        </p:tav>
                                      </p:tavLst>
                                    </p:anim>
                                    <p:anim calcmode="lin" valueType="num">
                                      <p:cBhvr>
                                        <p:cTn id="87" dur="1000" fill="hold"/>
                                        <p:tgtEl>
                                          <p:spTgt spid="66"/>
                                        </p:tgtEl>
                                        <p:attrNameLst>
                                          <p:attrName>ppt_y</p:attrName>
                                        </p:attrNameLst>
                                      </p:cBhvr>
                                      <p:tavLst>
                                        <p:tav tm="0">
                                          <p:val>
                                            <p:strVal val="#ppt_y-.1"/>
                                          </p:val>
                                        </p:tav>
                                        <p:tav tm="100000">
                                          <p:val>
                                            <p:strVal val="#ppt_y"/>
                                          </p:val>
                                        </p:tav>
                                      </p:tavLst>
                                    </p:anim>
                                  </p:childTnLst>
                                </p:cTn>
                              </p:par>
                              <p:par>
                                <p:cTn id="88" presetID="47" presetClass="entr" presetSubtype="0" fill="hold" grpId="0" nodeType="withEffect">
                                  <p:stCondLst>
                                    <p:cond delay="0"/>
                                  </p:stCondLst>
                                  <p:childTnLst>
                                    <p:set>
                                      <p:cBhvr>
                                        <p:cTn id="89" dur="1" fill="hold">
                                          <p:stCondLst>
                                            <p:cond delay="0"/>
                                          </p:stCondLst>
                                        </p:cTn>
                                        <p:tgtEl>
                                          <p:spTgt spid="73"/>
                                        </p:tgtEl>
                                        <p:attrNameLst>
                                          <p:attrName>style.visibility</p:attrName>
                                        </p:attrNameLst>
                                      </p:cBhvr>
                                      <p:to>
                                        <p:strVal val="visible"/>
                                      </p:to>
                                    </p:set>
                                    <p:animEffect transition="in" filter="fade">
                                      <p:cBhvr>
                                        <p:cTn id="90" dur="1000"/>
                                        <p:tgtEl>
                                          <p:spTgt spid="73"/>
                                        </p:tgtEl>
                                      </p:cBhvr>
                                    </p:animEffect>
                                    <p:anim calcmode="lin" valueType="num">
                                      <p:cBhvr>
                                        <p:cTn id="91" dur="1000" fill="hold"/>
                                        <p:tgtEl>
                                          <p:spTgt spid="73"/>
                                        </p:tgtEl>
                                        <p:attrNameLst>
                                          <p:attrName>ppt_x</p:attrName>
                                        </p:attrNameLst>
                                      </p:cBhvr>
                                      <p:tavLst>
                                        <p:tav tm="0">
                                          <p:val>
                                            <p:strVal val="#ppt_x"/>
                                          </p:val>
                                        </p:tav>
                                        <p:tav tm="100000">
                                          <p:val>
                                            <p:strVal val="#ppt_x"/>
                                          </p:val>
                                        </p:tav>
                                      </p:tavLst>
                                    </p:anim>
                                    <p:anim calcmode="lin" valueType="num">
                                      <p:cBhvr>
                                        <p:cTn id="92" dur="1000" fill="hold"/>
                                        <p:tgtEl>
                                          <p:spTgt spid="73"/>
                                        </p:tgtEl>
                                        <p:attrNameLst>
                                          <p:attrName>ppt_y</p:attrName>
                                        </p:attrNameLst>
                                      </p:cBhvr>
                                      <p:tavLst>
                                        <p:tav tm="0">
                                          <p:val>
                                            <p:strVal val="#ppt_y-.1"/>
                                          </p:val>
                                        </p:tav>
                                        <p:tav tm="100000">
                                          <p:val>
                                            <p:strVal val="#ppt_y"/>
                                          </p:val>
                                        </p:tav>
                                      </p:tavLst>
                                    </p:anim>
                                  </p:childTnLst>
                                </p:cTn>
                              </p:par>
                              <p:par>
                                <p:cTn id="93" presetID="47" presetClass="entr" presetSubtype="0" fill="hold" grpId="0" nodeType="withEffect">
                                  <p:stCondLst>
                                    <p:cond delay="0"/>
                                  </p:stCondLst>
                                  <p:childTnLst>
                                    <p:set>
                                      <p:cBhvr>
                                        <p:cTn id="94" dur="1" fill="hold">
                                          <p:stCondLst>
                                            <p:cond delay="0"/>
                                          </p:stCondLst>
                                        </p:cTn>
                                        <p:tgtEl>
                                          <p:spTgt spid="51"/>
                                        </p:tgtEl>
                                        <p:attrNameLst>
                                          <p:attrName>style.visibility</p:attrName>
                                        </p:attrNameLst>
                                      </p:cBhvr>
                                      <p:to>
                                        <p:strVal val="visible"/>
                                      </p:to>
                                    </p:set>
                                    <p:animEffect transition="in" filter="fade">
                                      <p:cBhvr>
                                        <p:cTn id="95" dur="1000"/>
                                        <p:tgtEl>
                                          <p:spTgt spid="51"/>
                                        </p:tgtEl>
                                      </p:cBhvr>
                                    </p:animEffect>
                                    <p:anim calcmode="lin" valueType="num">
                                      <p:cBhvr>
                                        <p:cTn id="96" dur="1000" fill="hold"/>
                                        <p:tgtEl>
                                          <p:spTgt spid="51"/>
                                        </p:tgtEl>
                                        <p:attrNameLst>
                                          <p:attrName>ppt_x</p:attrName>
                                        </p:attrNameLst>
                                      </p:cBhvr>
                                      <p:tavLst>
                                        <p:tav tm="0">
                                          <p:val>
                                            <p:strVal val="#ppt_x"/>
                                          </p:val>
                                        </p:tav>
                                        <p:tav tm="100000">
                                          <p:val>
                                            <p:strVal val="#ppt_x"/>
                                          </p:val>
                                        </p:tav>
                                      </p:tavLst>
                                    </p:anim>
                                    <p:anim calcmode="lin" valueType="num">
                                      <p:cBhvr>
                                        <p:cTn id="97" dur="1000" fill="hold"/>
                                        <p:tgtEl>
                                          <p:spTgt spid="51"/>
                                        </p:tgtEl>
                                        <p:attrNameLst>
                                          <p:attrName>ppt_y</p:attrName>
                                        </p:attrNameLst>
                                      </p:cBhvr>
                                      <p:tavLst>
                                        <p:tav tm="0">
                                          <p:val>
                                            <p:strVal val="#ppt_y-.1"/>
                                          </p:val>
                                        </p:tav>
                                        <p:tav tm="100000">
                                          <p:val>
                                            <p:strVal val="#ppt_y"/>
                                          </p:val>
                                        </p:tav>
                                      </p:tavLst>
                                    </p:anim>
                                  </p:childTnLst>
                                </p:cTn>
                              </p:par>
                              <p:par>
                                <p:cTn id="98" presetID="47" presetClass="entr" presetSubtype="0" fill="hold" grpId="0" nodeType="withEffect">
                                  <p:stCondLst>
                                    <p:cond delay="0"/>
                                  </p:stCondLst>
                                  <p:childTnLst>
                                    <p:set>
                                      <p:cBhvr>
                                        <p:cTn id="99" dur="1" fill="hold">
                                          <p:stCondLst>
                                            <p:cond delay="0"/>
                                          </p:stCondLst>
                                        </p:cTn>
                                        <p:tgtEl>
                                          <p:spTgt spid="53"/>
                                        </p:tgtEl>
                                        <p:attrNameLst>
                                          <p:attrName>style.visibility</p:attrName>
                                        </p:attrNameLst>
                                      </p:cBhvr>
                                      <p:to>
                                        <p:strVal val="visible"/>
                                      </p:to>
                                    </p:set>
                                    <p:animEffect transition="in" filter="fade">
                                      <p:cBhvr>
                                        <p:cTn id="100" dur="1000"/>
                                        <p:tgtEl>
                                          <p:spTgt spid="53"/>
                                        </p:tgtEl>
                                      </p:cBhvr>
                                    </p:animEffect>
                                    <p:anim calcmode="lin" valueType="num">
                                      <p:cBhvr>
                                        <p:cTn id="101" dur="1000" fill="hold"/>
                                        <p:tgtEl>
                                          <p:spTgt spid="53"/>
                                        </p:tgtEl>
                                        <p:attrNameLst>
                                          <p:attrName>ppt_x</p:attrName>
                                        </p:attrNameLst>
                                      </p:cBhvr>
                                      <p:tavLst>
                                        <p:tav tm="0">
                                          <p:val>
                                            <p:strVal val="#ppt_x"/>
                                          </p:val>
                                        </p:tav>
                                        <p:tav tm="100000">
                                          <p:val>
                                            <p:strVal val="#ppt_x"/>
                                          </p:val>
                                        </p:tav>
                                      </p:tavLst>
                                    </p:anim>
                                    <p:anim calcmode="lin" valueType="num">
                                      <p:cBhvr>
                                        <p:cTn id="102" dur="1000" fill="hold"/>
                                        <p:tgtEl>
                                          <p:spTgt spid="53"/>
                                        </p:tgtEl>
                                        <p:attrNameLst>
                                          <p:attrName>ppt_y</p:attrName>
                                        </p:attrNameLst>
                                      </p:cBhvr>
                                      <p:tavLst>
                                        <p:tav tm="0">
                                          <p:val>
                                            <p:strVal val="#ppt_y-.1"/>
                                          </p:val>
                                        </p:tav>
                                        <p:tav tm="100000">
                                          <p:val>
                                            <p:strVal val="#ppt_y"/>
                                          </p:val>
                                        </p:tav>
                                      </p:tavLst>
                                    </p:anim>
                                  </p:childTnLst>
                                </p:cTn>
                              </p:par>
                              <p:par>
                                <p:cTn id="103" presetID="47" presetClass="entr" presetSubtype="0" fill="hold" grpId="0" nodeType="withEffect">
                                  <p:stCondLst>
                                    <p:cond delay="0"/>
                                  </p:stCondLst>
                                  <p:childTnLst>
                                    <p:set>
                                      <p:cBhvr>
                                        <p:cTn id="104" dur="1" fill="hold">
                                          <p:stCondLst>
                                            <p:cond delay="0"/>
                                          </p:stCondLst>
                                        </p:cTn>
                                        <p:tgtEl>
                                          <p:spTgt spid="55"/>
                                        </p:tgtEl>
                                        <p:attrNameLst>
                                          <p:attrName>style.visibility</p:attrName>
                                        </p:attrNameLst>
                                      </p:cBhvr>
                                      <p:to>
                                        <p:strVal val="visible"/>
                                      </p:to>
                                    </p:set>
                                    <p:animEffect transition="in" filter="fade">
                                      <p:cBhvr>
                                        <p:cTn id="105" dur="1000"/>
                                        <p:tgtEl>
                                          <p:spTgt spid="55"/>
                                        </p:tgtEl>
                                      </p:cBhvr>
                                    </p:animEffect>
                                    <p:anim calcmode="lin" valueType="num">
                                      <p:cBhvr>
                                        <p:cTn id="106" dur="1000" fill="hold"/>
                                        <p:tgtEl>
                                          <p:spTgt spid="55"/>
                                        </p:tgtEl>
                                        <p:attrNameLst>
                                          <p:attrName>ppt_x</p:attrName>
                                        </p:attrNameLst>
                                      </p:cBhvr>
                                      <p:tavLst>
                                        <p:tav tm="0">
                                          <p:val>
                                            <p:strVal val="#ppt_x"/>
                                          </p:val>
                                        </p:tav>
                                        <p:tav tm="100000">
                                          <p:val>
                                            <p:strVal val="#ppt_x"/>
                                          </p:val>
                                        </p:tav>
                                      </p:tavLst>
                                    </p:anim>
                                    <p:anim calcmode="lin" valueType="num">
                                      <p:cBhvr>
                                        <p:cTn id="107" dur="1000" fill="hold"/>
                                        <p:tgtEl>
                                          <p:spTgt spid="55"/>
                                        </p:tgtEl>
                                        <p:attrNameLst>
                                          <p:attrName>ppt_y</p:attrName>
                                        </p:attrNameLst>
                                      </p:cBhvr>
                                      <p:tavLst>
                                        <p:tav tm="0">
                                          <p:val>
                                            <p:strVal val="#ppt_y-.1"/>
                                          </p:val>
                                        </p:tav>
                                        <p:tav tm="100000">
                                          <p:val>
                                            <p:strVal val="#ppt_y"/>
                                          </p:val>
                                        </p:tav>
                                      </p:tavLst>
                                    </p:anim>
                                  </p:childTnLst>
                                </p:cTn>
                              </p:par>
                              <p:par>
                                <p:cTn id="108" presetID="47" presetClass="entr" presetSubtype="0" fill="hold" nodeType="withEffect">
                                  <p:stCondLst>
                                    <p:cond delay="0"/>
                                  </p:stCondLst>
                                  <p:childTnLst>
                                    <p:set>
                                      <p:cBhvr>
                                        <p:cTn id="109" dur="1" fill="hold">
                                          <p:stCondLst>
                                            <p:cond delay="0"/>
                                          </p:stCondLst>
                                        </p:cTn>
                                        <p:tgtEl>
                                          <p:spTgt spid="59"/>
                                        </p:tgtEl>
                                        <p:attrNameLst>
                                          <p:attrName>style.visibility</p:attrName>
                                        </p:attrNameLst>
                                      </p:cBhvr>
                                      <p:to>
                                        <p:strVal val="visible"/>
                                      </p:to>
                                    </p:set>
                                    <p:animEffect transition="in" filter="fade">
                                      <p:cBhvr>
                                        <p:cTn id="110" dur="1000"/>
                                        <p:tgtEl>
                                          <p:spTgt spid="59"/>
                                        </p:tgtEl>
                                      </p:cBhvr>
                                    </p:animEffect>
                                    <p:anim calcmode="lin" valueType="num">
                                      <p:cBhvr>
                                        <p:cTn id="111" dur="1000" fill="hold"/>
                                        <p:tgtEl>
                                          <p:spTgt spid="59"/>
                                        </p:tgtEl>
                                        <p:attrNameLst>
                                          <p:attrName>ppt_x</p:attrName>
                                        </p:attrNameLst>
                                      </p:cBhvr>
                                      <p:tavLst>
                                        <p:tav tm="0">
                                          <p:val>
                                            <p:strVal val="#ppt_x"/>
                                          </p:val>
                                        </p:tav>
                                        <p:tav tm="100000">
                                          <p:val>
                                            <p:strVal val="#ppt_x"/>
                                          </p:val>
                                        </p:tav>
                                      </p:tavLst>
                                    </p:anim>
                                    <p:anim calcmode="lin" valueType="num">
                                      <p:cBhvr>
                                        <p:cTn id="112" dur="1000" fill="hold"/>
                                        <p:tgtEl>
                                          <p:spTgt spid="59"/>
                                        </p:tgtEl>
                                        <p:attrNameLst>
                                          <p:attrName>ppt_y</p:attrName>
                                        </p:attrNameLst>
                                      </p:cBhvr>
                                      <p:tavLst>
                                        <p:tav tm="0">
                                          <p:val>
                                            <p:strVal val="#ppt_y-.1"/>
                                          </p:val>
                                        </p:tav>
                                        <p:tav tm="100000">
                                          <p:val>
                                            <p:strVal val="#ppt_y"/>
                                          </p:val>
                                        </p:tav>
                                      </p:tavLst>
                                    </p:anim>
                                  </p:childTnLst>
                                </p:cTn>
                              </p:par>
                            </p:childTnLst>
                          </p:cTn>
                        </p:par>
                      </p:childTnLst>
                    </p:cTn>
                  </p:par>
                  <p:par>
                    <p:cTn id="113" fill="hold">
                      <p:stCondLst>
                        <p:cond delay="indefinite"/>
                      </p:stCondLst>
                      <p:childTnLst>
                        <p:par>
                          <p:cTn id="114" fill="hold">
                            <p:stCondLst>
                              <p:cond delay="0"/>
                            </p:stCondLst>
                            <p:childTnLst>
                              <p:par>
                                <p:cTn id="115" presetID="16" presetClass="entr" presetSubtype="37" fill="hold" grpId="0" nodeType="clickEffect">
                                  <p:stCondLst>
                                    <p:cond delay="0"/>
                                  </p:stCondLst>
                                  <p:childTnLst>
                                    <p:set>
                                      <p:cBhvr>
                                        <p:cTn id="116" dur="1" fill="hold">
                                          <p:stCondLst>
                                            <p:cond delay="0"/>
                                          </p:stCondLst>
                                        </p:cTn>
                                        <p:tgtEl>
                                          <p:spTgt spid="120"/>
                                        </p:tgtEl>
                                        <p:attrNameLst>
                                          <p:attrName>style.visibility</p:attrName>
                                        </p:attrNameLst>
                                      </p:cBhvr>
                                      <p:to>
                                        <p:strVal val="visible"/>
                                      </p:to>
                                    </p:set>
                                    <p:animEffect transition="in" filter="barn(outVertical)">
                                      <p:cBhvr>
                                        <p:cTn id="117" dur="500"/>
                                        <p:tgtEl>
                                          <p:spTgt spid="120"/>
                                        </p:tgtEl>
                                      </p:cBhvr>
                                    </p:animEffect>
                                  </p:childTnLst>
                                </p:cTn>
                              </p:par>
                              <p:par>
                                <p:cTn id="118" presetID="16" presetClass="entr" presetSubtype="37" fill="hold" grpId="0" nodeType="withEffect">
                                  <p:stCondLst>
                                    <p:cond delay="0"/>
                                  </p:stCondLst>
                                  <p:childTnLst>
                                    <p:set>
                                      <p:cBhvr>
                                        <p:cTn id="119" dur="1" fill="hold">
                                          <p:stCondLst>
                                            <p:cond delay="0"/>
                                          </p:stCondLst>
                                        </p:cTn>
                                        <p:tgtEl>
                                          <p:spTgt spid="119"/>
                                        </p:tgtEl>
                                        <p:attrNameLst>
                                          <p:attrName>style.visibility</p:attrName>
                                        </p:attrNameLst>
                                      </p:cBhvr>
                                      <p:to>
                                        <p:strVal val="visible"/>
                                      </p:to>
                                    </p:set>
                                    <p:animEffect transition="in" filter="barn(outVertical)">
                                      <p:cBhvr>
                                        <p:cTn id="120" dur="500"/>
                                        <p:tgtEl>
                                          <p:spTgt spid="119"/>
                                        </p:tgtEl>
                                      </p:cBhvr>
                                    </p:animEffect>
                                  </p:childTnLst>
                                </p:cTn>
                              </p:par>
                            </p:childTnLst>
                          </p:cTn>
                        </p:par>
                        <p:par>
                          <p:cTn id="121" fill="hold">
                            <p:stCondLst>
                              <p:cond delay="500"/>
                            </p:stCondLst>
                            <p:childTnLst>
                              <p:par>
                                <p:cTn id="122" presetID="14" presetClass="entr" presetSubtype="10" fill="hold" grpId="0" nodeType="afterEffect">
                                  <p:stCondLst>
                                    <p:cond delay="0"/>
                                  </p:stCondLst>
                                  <p:childTnLst>
                                    <p:set>
                                      <p:cBhvr>
                                        <p:cTn id="123" dur="1" fill="hold">
                                          <p:stCondLst>
                                            <p:cond delay="0"/>
                                          </p:stCondLst>
                                        </p:cTn>
                                        <p:tgtEl>
                                          <p:spTgt spid="121"/>
                                        </p:tgtEl>
                                        <p:attrNameLst>
                                          <p:attrName>style.visibility</p:attrName>
                                        </p:attrNameLst>
                                      </p:cBhvr>
                                      <p:to>
                                        <p:strVal val="visible"/>
                                      </p:to>
                                    </p:set>
                                    <p:animEffect transition="in" filter="randombar(horizontal)">
                                      <p:cBhvr>
                                        <p:cTn id="124" dur="500"/>
                                        <p:tgtEl>
                                          <p:spTgt spid="121"/>
                                        </p:tgtEl>
                                      </p:cBhvr>
                                    </p:animEffect>
                                  </p:childTnLst>
                                </p:cTn>
                              </p:par>
                              <p:par>
                                <p:cTn id="125" presetID="14" presetClass="entr" presetSubtype="10" fill="hold" grpId="0" nodeType="withEffect">
                                  <p:stCondLst>
                                    <p:cond delay="0"/>
                                  </p:stCondLst>
                                  <p:childTnLst>
                                    <p:set>
                                      <p:cBhvr>
                                        <p:cTn id="126" dur="1" fill="hold">
                                          <p:stCondLst>
                                            <p:cond delay="0"/>
                                          </p:stCondLst>
                                        </p:cTn>
                                        <p:tgtEl>
                                          <p:spTgt spid="122"/>
                                        </p:tgtEl>
                                        <p:attrNameLst>
                                          <p:attrName>style.visibility</p:attrName>
                                        </p:attrNameLst>
                                      </p:cBhvr>
                                      <p:to>
                                        <p:strVal val="visible"/>
                                      </p:to>
                                    </p:set>
                                    <p:animEffect transition="in" filter="randombar(horizontal)">
                                      <p:cBhvr>
                                        <p:cTn id="127" dur="500"/>
                                        <p:tgtEl>
                                          <p:spTgt spid="1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animBg="1"/>
      <p:bldP spid="57" grpId="0" animBg="1"/>
      <p:bldP spid="65" grpId="0" animBg="1"/>
      <p:bldP spid="80" grpId="0" bldLvl="0" autoUpdateAnimBg="0"/>
      <p:bldP spid="45" grpId="0" animBg="1"/>
      <p:bldP spid="46" grpId="0"/>
      <p:bldP spid="48" grpId="0" animBg="1"/>
      <p:bldP spid="49" grpId="0"/>
      <p:bldP spid="50" grpId="0" animBg="1"/>
      <p:bldP spid="51" grpId="0"/>
      <p:bldP spid="53" grpId="0" animBg="1"/>
      <p:bldP spid="55" grpId="0"/>
      <p:bldP spid="62" grpId="0" animBg="1"/>
      <p:bldP spid="63" grpId="0"/>
      <p:bldP spid="66" grpId="0" animBg="1"/>
      <p:bldP spid="73" grpId="0"/>
      <p:bldP spid="119" grpId="0"/>
      <p:bldP spid="120" grpId="0"/>
      <p:bldP spid="121" grpId="0"/>
      <p:bldP spid="12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矩形 57"/>
          <p:cNvSpPr/>
          <p:nvPr/>
        </p:nvSpPr>
        <p:spPr>
          <a:xfrm>
            <a:off x="3396106" y="-2763"/>
            <a:ext cx="6294992" cy="791651"/>
          </a:xfrm>
          <a:custGeom>
            <a:avLst/>
            <a:gdLst>
              <a:gd name="connsiteX0" fmla="*/ 0 w 4078950"/>
              <a:gd name="connsiteY0" fmla="*/ 0 h 448751"/>
              <a:gd name="connsiteX1" fmla="*/ 4078950 w 4078950"/>
              <a:gd name="connsiteY1" fmla="*/ 0 h 448751"/>
              <a:gd name="connsiteX2" fmla="*/ 4078950 w 4078950"/>
              <a:gd name="connsiteY2" fmla="*/ 448751 h 448751"/>
              <a:gd name="connsiteX3" fmla="*/ 0 w 4078950"/>
              <a:gd name="connsiteY3" fmla="*/ 448751 h 448751"/>
              <a:gd name="connsiteX4" fmla="*/ 0 w 4078950"/>
              <a:gd name="connsiteY4" fmla="*/ 0 h 448751"/>
              <a:gd name="connsiteX0" fmla="*/ 0 w 4078950"/>
              <a:gd name="connsiteY0" fmla="*/ 330200 h 778951"/>
              <a:gd name="connsiteX1" fmla="*/ 2631150 w 4078950"/>
              <a:gd name="connsiteY1" fmla="*/ 0 h 778951"/>
              <a:gd name="connsiteX2" fmla="*/ 4078950 w 4078950"/>
              <a:gd name="connsiteY2" fmla="*/ 778951 h 778951"/>
              <a:gd name="connsiteX3" fmla="*/ 0 w 4078950"/>
              <a:gd name="connsiteY3" fmla="*/ 778951 h 778951"/>
              <a:gd name="connsiteX4" fmla="*/ 0 w 4078950"/>
              <a:gd name="connsiteY4" fmla="*/ 330200 h 778951"/>
              <a:gd name="connsiteX0" fmla="*/ 0 w 2631150"/>
              <a:gd name="connsiteY0" fmla="*/ 330200 h 778951"/>
              <a:gd name="connsiteX1" fmla="*/ 2631150 w 2631150"/>
              <a:gd name="connsiteY1" fmla="*/ 0 h 778951"/>
              <a:gd name="connsiteX2" fmla="*/ 2351750 w 2631150"/>
              <a:gd name="connsiteY2" fmla="*/ 258251 h 778951"/>
              <a:gd name="connsiteX3" fmla="*/ 0 w 2631150"/>
              <a:gd name="connsiteY3" fmla="*/ 778951 h 778951"/>
              <a:gd name="connsiteX4" fmla="*/ 0 w 2631150"/>
              <a:gd name="connsiteY4" fmla="*/ 330200 h 778951"/>
              <a:gd name="connsiteX0" fmla="*/ 0 w 2631150"/>
              <a:gd name="connsiteY0" fmla="*/ 330200 h 778951"/>
              <a:gd name="connsiteX1" fmla="*/ 2631150 w 2631150"/>
              <a:gd name="connsiteY1" fmla="*/ 0 h 778951"/>
              <a:gd name="connsiteX2" fmla="*/ 0 w 2631150"/>
              <a:gd name="connsiteY2" fmla="*/ 778951 h 778951"/>
              <a:gd name="connsiteX3" fmla="*/ 0 w 2631150"/>
              <a:gd name="connsiteY3" fmla="*/ 330200 h 778951"/>
              <a:gd name="connsiteX0" fmla="*/ 0 w 1132550"/>
              <a:gd name="connsiteY0" fmla="*/ 355600 h 804351"/>
              <a:gd name="connsiteX1" fmla="*/ 1132550 w 1132550"/>
              <a:gd name="connsiteY1" fmla="*/ 0 h 804351"/>
              <a:gd name="connsiteX2" fmla="*/ 0 w 1132550"/>
              <a:gd name="connsiteY2" fmla="*/ 804351 h 804351"/>
              <a:gd name="connsiteX3" fmla="*/ 0 w 1132550"/>
              <a:gd name="connsiteY3" fmla="*/ 355600 h 804351"/>
              <a:gd name="connsiteX0" fmla="*/ 0 w 1627850"/>
              <a:gd name="connsiteY0" fmla="*/ 228600 h 677351"/>
              <a:gd name="connsiteX1" fmla="*/ 1627850 w 1627850"/>
              <a:gd name="connsiteY1" fmla="*/ 0 h 677351"/>
              <a:gd name="connsiteX2" fmla="*/ 0 w 1627850"/>
              <a:gd name="connsiteY2" fmla="*/ 677351 h 677351"/>
              <a:gd name="connsiteX3" fmla="*/ 0 w 1627850"/>
              <a:gd name="connsiteY3" fmla="*/ 228600 h 677351"/>
              <a:gd name="connsiteX0" fmla="*/ 0 w 6415750"/>
              <a:gd name="connsiteY0" fmla="*/ 304800 h 753551"/>
              <a:gd name="connsiteX1" fmla="*/ 6415750 w 6415750"/>
              <a:gd name="connsiteY1" fmla="*/ 0 h 753551"/>
              <a:gd name="connsiteX2" fmla="*/ 0 w 6415750"/>
              <a:gd name="connsiteY2" fmla="*/ 753551 h 753551"/>
              <a:gd name="connsiteX3" fmla="*/ 0 w 6415750"/>
              <a:gd name="connsiteY3" fmla="*/ 304800 h 753551"/>
              <a:gd name="connsiteX0" fmla="*/ 0 w 6314150"/>
              <a:gd name="connsiteY0" fmla="*/ 342900 h 791651"/>
              <a:gd name="connsiteX1" fmla="*/ 6314150 w 6314150"/>
              <a:gd name="connsiteY1" fmla="*/ 0 h 791651"/>
              <a:gd name="connsiteX2" fmla="*/ 0 w 6314150"/>
              <a:gd name="connsiteY2" fmla="*/ 791651 h 791651"/>
              <a:gd name="connsiteX3" fmla="*/ 0 w 6314150"/>
              <a:gd name="connsiteY3" fmla="*/ 342900 h 791651"/>
            </a:gdLst>
            <a:ahLst/>
            <a:cxnLst>
              <a:cxn ang="0">
                <a:pos x="connsiteX0" y="connsiteY0"/>
              </a:cxn>
              <a:cxn ang="0">
                <a:pos x="connsiteX1" y="connsiteY1"/>
              </a:cxn>
              <a:cxn ang="0">
                <a:pos x="connsiteX2" y="connsiteY2"/>
              </a:cxn>
              <a:cxn ang="0">
                <a:pos x="connsiteX3" y="connsiteY3"/>
              </a:cxn>
            </a:cxnLst>
            <a:rect l="l" t="t" r="r" b="b"/>
            <a:pathLst>
              <a:path w="6314150" h="791651">
                <a:moveTo>
                  <a:pt x="0" y="342900"/>
                </a:moveTo>
                <a:lnTo>
                  <a:pt x="6314150" y="0"/>
                </a:lnTo>
                <a:lnTo>
                  <a:pt x="0" y="791651"/>
                </a:lnTo>
                <a:lnTo>
                  <a:pt x="0" y="342900"/>
                </a:lnTo>
                <a:close/>
              </a:path>
            </a:pathLst>
          </a:cu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sp>
        <p:nvSpPr>
          <p:cNvPr id="57" name="矩形 56"/>
          <p:cNvSpPr/>
          <p:nvPr/>
        </p:nvSpPr>
        <p:spPr>
          <a:xfrm>
            <a:off x="0" y="207231"/>
            <a:ext cx="4078950" cy="448751"/>
          </a:xfrm>
          <a:prstGeom prst="rect">
            <a:avLst/>
          </a:prstGeom>
          <a:solidFill>
            <a:srgbClr val="D60093"/>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sp>
        <p:nvSpPr>
          <p:cNvPr id="65" name="直角三角形 64"/>
          <p:cNvSpPr/>
          <p:nvPr/>
        </p:nvSpPr>
        <p:spPr>
          <a:xfrm flipV="1">
            <a:off x="3396106" y="651509"/>
            <a:ext cx="682844" cy="137160"/>
          </a:xfrm>
          <a:prstGeom prst="rtTriangl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grpSp>
        <p:nvGrpSpPr>
          <p:cNvPr id="67" name="组合 66"/>
          <p:cNvGrpSpPr/>
          <p:nvPr/>
        </p:nvGrpSpPr>
        <p:grpSpPr>
          <a:xfrm flipH="1">
            <a:off x="8587951" y="212165"/>
            <a:ext cx="990052" cy="766369"/>
            <a:chOff x="0" y="0"/>
            <a:chExt cx="1865117" cy="1555038"/>
          </a:xfrm>
        </p:grpSpPr>
        <p:sp>
          <p:nvSpPr>
            <p:cNvPr id="68" name="矩形 67"/>
            <p:cNvSpPr/>
            <p:nvPr/>
          </p:nvSpPr>
          <p:spPr>
            <a:xfrm>
              <a:off x="0" y="0"/>
              <a:ext cx="919018" cy="907613"/>
            </a:xfrm>
            <a:prstGeom prst="rect">
              <a:avLst/>
            </a:prstGeom>
            <a:solidFill>
              <a:schemeClr val="bg2">
                <a:lumMod val="75000"/>
                <a:alpha val="5882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sp>
          <p:nvSpPr>
            <p:cNvPr id="69" name="矩形 68"/>
            <p:cNvSpPr/>
            <p:nvPr/>
          </p:nvSpPr>
          <p:spPr>
            <a:xfrm>
              <a:off x="1054437" y="106183"/>
              <a:ext cx="486093" cy="480060"/>
            </a:xfrm>
            <a:prstGeom prst="rect">
              <a:avLst/>
            </a:prstGeom>
            <a:solidFill>
              <a:srgbClr val="5FE8D6">
                <a:alpha val="6588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sp>
          <p:nvSpPr>
            <p:cNvPr id="70" name="矩形 69"/>
            <p:cNvSpPr/>
            <p:nvPr/>
          </p:nvSpPr>
          <p:spPr>
            <a:xfrm>
              <a:off x="86522" y="1004334"/>
              <a:ext cx="297951" cy="294253"/>
            </a:xfrm>
            <a:prstGeom prst="rect">
              <a:avLst/>
            </a:prstGeom>
            <a:solidFill>
              <a:srgbClr val="FF9F9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sp>
          <p:nvSpPr>
            <p:cNvPr id="71" name="矩形 70"/>
            <p:cNvSpPr/>
            <p:nvPr/>
          </p:nvSpPr>
          <p:spPr>
            <a:xfrm>
              <a:off x="391245" y="1368218"/>
              <a:ext cx="189168" cy="186820"/>
            </a:xfrm>
            <a:prstGeom prst="rect">
              <a:avLst/>
            </a:prstGeom>
            <a:solidFill>
              <a:srgbClr val="9DDFBE">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sp>
          <p:nvSpPr>
            <p:cNvPr id="72" name="矩形 71"/>
            <p:cNvSpPr/>
            <p:nvPr/>
          </p:nvSpPr>
          <p:spPr>
            <a:xfrm>
              <a:off x="1675949" y="106183"/>
              <a:ext cx="189168" cy="186820"/>
            </a:xfrm>
            <a:prstGeom prst="rect">
              <a:avLst/>
            </a:prstGeom>
            <a:solidFill>
              <a:srgbClr val="FFFFC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sp>
          <p:nvSpPr>
            <p:cNvPr id="74" name="矩形 73"/>
            <p:cNvSpPr/>
            <p:nvPr/>
          </p:nvSpPr>
          <p:spPr>
            <a:xfrm>
              <a:off x="1051029" y="720793"/>
              <a:ext cx="189168" cy="186820"/>
            </a:xfrm>
            <a:prstGeom prst="rect">
              <a:avLst/>
            </a:prstGeom>
            <a:solidFill>
              <a:srgbClr val="FFFFC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grpSp>
      <p:sp>
        <p:nvSpPr>
          <p:cNvPr id="80" name="文本框 6"/>
          <p:cNvSpPr>
            <a:spLocks noChangeArrowheads="1"/>
          </p:cNvSpPr>
          <p:nvPr/>
        </p:nvSpPr>
        <p:spPr bwMode="auto">
          <a:xfrm>
            <a:off x="497584" y="273875"/>
            <a:ext cx="3295650" cy="315461"/>
          </a:xfrm>
          <a:prstGeom prst="rect">
            <a:avLst/>
          </a:prstGeom>
          <a:noFill/>
          <a:ln>
            <a:noFill/>
          </a:ln>
          <a:extLst/>
        </p:spPr>
        <p:txBody>
          <a:bodyPr lIns="68571" tIns="34285" rIns="68571" bIns="34285">
            <a:spAutoFit/>
          </a:bodyPr>
          <a:lstStyle/>
          <a:p>
            <a:pPr defTabSz="967801" fontAlgn="auto">
              <a:spcBef>
                <a:spcPts val="0"/>
              </a:spcBef>
              <a:spcAft>
                <a:spcPts val="0"/>
              </a:spcAft>
              <a:defRPr/>
            </a:pPr>
            <a:r>
              <a:rPr lang="en-US" altLang="zh-CN" sz="1600" b="1" dirty="0" smtClean="0">
                <a:solidFill>
                  <a:schemeClr val="bg1"/>
                </a:solidFill>
                <a:latin typeface="微软雅黑" pitchFamily="34" charset="-122"/>
                <a:ea typeface="微软雅黑" pitchFamily="34" charset="-122"/>
                <a:sym typeface="微软雅黑" pitchFamily="34" charset="-122"/>
              </a:rPr>
              <a:t>· </a:t>
            </a:r>
            <a:r>
              <a:rPr lang="zh-CN" altLang="en-US" sz="1600" b="1" dirty="0" smtClean="0">
                <a:solidFill>
                  <a:schemeClr val="bg1"/>
                </a:solidFill>
                <a:latin typeface="微软雅黑" pitchFamily="34" charset="-122"/>
                <a:ea typeface="微软雅黑" pitchFamily="34" charset="-122"/>
                <a:sym typeface="微软雅黑" pitchFamily="34" charset="-122"/>
              </a:rPr>
              <a:t>在此输入您的标题内容</a:t>
            </a:r>
            <a:endParaRPr lang="zh-CN" altLang="en-US" sz="1600" b="1" dirty="0">
              <a:solidFill>
                <a:schemeClr val="bg1"/>
              </a:solidFill>
              <a:latin typeface="微软雅黑" pitchFamily="34" charset="-122"/>
              <a:ea typeface="微软雅黑" pitchFamily="34" charset="-122"/>
              <a:sym typeface="微软雅黑" pitchFamily="34" charset="-122"/>
            </a:endParaRPr>
          </a:p>
        </p:txBody>
      </p:sp>
      <p:sp>
        <p:nvSpPr>
          <p:cNvPr id="38" name="Freeform 84"/>
          <p:cNvSpPr>
            <a:spLocks noChangeArrowheads="1"/>
          </p:cNvSpPr>
          <p:nvPr/>
        </p:nvSpPr>
        <p:spPr bwMode="auto">
          <a:xfrm>
            <a:off x="4390633" y="1443211"/>
            <a:ext cx="1156354" cy="1262056"/>
          </a:xfrm>
          <a:custGeom>
            <a:avLst/>
            <a:gdLst>
              <a:gd name="T0" fmla="*/ 184 w 189"/>
              <a:gd name="T1" fmla="*/ 118 h 206"/>
              <a:gd name="T2" fmla="*/ 180 w 189"/>
              <a:gd name="T3" fmla="*/ 112 h 206"/>
              <a:gd name="T4" fmla="*/ 165 w 189"/>
              <a:gd name="T5" fmla="*/ 77 h 206"/>
              <a:gd name="T6" fmla="*/ 108 w 189"/>
              <a:gd name="T7" fmla="*/ 22 h 206"/>
              <a:gd name="T8" fmla="*/ 106 w 189"/>
              <a:gd name="T9" fmla="*/ 21 h 206"/>
              <a:gd name="T10" fmla="*/ 100 w 189"/>
              <a:gd name="T11" fmla="*/ 13 h 206"/>
              <a:gd name="T12" fmla="*/ 62 w 189"/>
              <a:gd name="T13" fmla="*/ 4 h 206"/>
              <a:gd name="T14" fmla="*/ 58 w 189"/>
              <a:gd name="T15" fmla="*/ 38 h 206"/>
              <a:gd name="T16" fmla="*/ 94 w 189"/>
              <a:gd name="T17" fmla="*/ 40 h 206"/>
              <a:gd name="T18" fmla="*/ 118 w 189"/>
              <a:gd name="T19" fmla="*/ 100 h 206"/>
              <a:gd name="T20" fmla="*/ 109 w 189"/>
              <a:gd name="T21" fmla="*/ 99 h 206"/>
              <a:gd name="T22" fmla="*/ 76 w 189"/>
              <a:gd name="T23" fmla="*/ 110 h 206"/>
              <a:gd name="T24" fmla="*/ 41 w 189"/>
              <a:gd name="T25" fmla="*/ 91 h 206"/>
              <a:gd name="T26" fmla="*/ 2 w 189"/>
              <a:gd name="T27" fmla="*/ 122 h 206"/>
              <a:gd name="T28" fmla="*/ 0 w 189"/>
              <a:gd name="T29" fmla="*/ 122 h 206"/>
              <a:gd name="T30" fmla="*/ 1 w 189"/>
              <a:gd name="T31" fmla="*/ 206 h 206"/>
              <a:gd name="T32" fmla="*/ 22 w 189"/>
              <a:gd name="T33" fmla="*/ 205 h 206"/>
              <a:gd name="T34" fmla="*/ 30 w 189"/>
              <a:gd name="T35" fmla="*/ 192 h 206"/>
              <a:gd name="T36" fmla="*/ 69 w 189"/>
              <a:gd name="T37" fmla="*/ 160 h 206"/>
              <a:gd name="T38" fmla="*/ 109 w 189"/>
              <a:gd name="T39" fmla="*/ 164 h 206"/>
              <a:gd name="T40" fmla="*/ 156 w 189"/>
              <a:gd name="T41" fmla="*/ 157 h 206"/>
              <a:gd name="T42" fmla="*/ 184 w 189"/>
              <a:gd name="T43" fmla="*/ 118 h 20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89"/>
              <a:gd name="T67" fmla="*/ 0 h 206"/>
              <a:gd name="T68" fmla="*/ 189 w 189"/>
              <a:gd name="T69" fmla="*/ 206 h 20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89" h="206">
                <a:moveTo>
                  <a:pt x="184" y="118"/>
                </a:moveTo>
                <a:cubicBezTo>
                  <a:pt x="183" y="116"/>
                  <a:pt x="182" y="114"/>
                  <a:pt x="180" y="112"/>
                </a:cubicBezTo>
                <a:cubicBezTo>
                  <a:pt x="177" y="102"/>
                  <a:pt x="172" y="89"/>
                  <a:pt x="165" y="77"/>
                </a:cubicBezTo>
                <a:cubicBezTo>
                  <a:pt x="152" y="58"/>
                  <a:pt x="120" y="26"/>
                  <a:pt x="108" y="22"/>
                </a:cubicBezTo>
                <a:cubicBezTo>
                  <a:pt x="107" y="21"/>
                  <a:pt x="107" y="21"/>
                  <a:pt x="106" y="21"/>
                </a:cubicBezTo>
                <a:cubicBezTo>
                  <a:pt x="106" y="18"/>
                  <a:pt x="104" y="15"/>
                  <a:pt x="100" y="13"/>
                </a:cubicBezTo>
                <a:cubicBezTo>
                  <a:pt x="86" y="7"/>
                  <a:pt x="72" y="0"/>
                  <a:pt x="62" y="4"/>
                </a:cubicBezTo>
                <a:cubicBezTo>
                  <a:pt x="53" y="8"/>
                  <a:pt x="47" y="14"/>
                  <a:pt x="58" y="38"/>
                </a:cubicBezTo>
                <a:cubicBezTo>
                  <a:pt x="68" y="45"/>
                  <a:pt x="87" y="30"/>
                  <a:pt x="94" y="40"/>
                </a:cubicBezTo>
                <a:cubicBezTo>
                  <a:pt x="100" y="49"/>
                  <a:pt x="107" y="80"/>
                  <a:pt x="118" y="100"/>
                </a:cubicBezTo>
                <a:cubicBezTo>
                  <a:pt x="115" y="100"/>
                  <a:pt x="112" y="99"/>
                  <a:pt x="109" y="99"/>
                </a:cubicBezTo>
                <a:cubicBezTo>
                  <a:pt x="96" y="99"/>
                  <a:pt x="84" y="103"/>
                  <a:pt x="76" y="110"/>
                </a:cubicBezTo>
                <a:cubicBezTo>
                  <a:pt x="68" y="98"/>
                  <a:pt x="56" y="91"/>
                  <a:pt x="41" y="91"/>
                </a:cubicBezTo>
                <a:cubicBezTo>
                  <a:pt x="22" y="91"/>
                  <a:pt x="6" y="104"/>
                  <a:pt x="2" y="122"/>
                </a:cubicBezTo>
                <a:cubicBezTo>
                  <a:pt x="0" y="122"/>
                  <a:pt x="0" y="122"/>
                  <a:pt x="0" y="122"/>
                </a:cubicBezTo>
                <a:cubicBezTo>
                  <a:pt x="1" y="206"/>
                  <a:pt x="1" y="206"/>
                  <a:pt x="1" y="206"/>
                </a:cubicBezTo>
                <a:cubicBezTo>
                  <a:pt x="22" y="205"/>
                  <a:pt x="22" y="205"/>
                  <a:pt x="22" y="205"/>
                </a:cubicBezTo>
                <a:cubicBezTo>
                  <a:pt x="30" y="192"/>
                  <a:pt x="30" y="192"/>
                  <a:pt x="30" y="192"/>
                </a:cubicBezTo>
                <a:cubicBezTo>
                  <a:pt x="43" y="187"/>
                  <a:pt x="58" y="174"/>
                  <a:pt x="69" y="160"/>
                </a:cubicBezTo>
                <a:cubicBezTo>
                  <a:pt x="83" y="162"/>
                  <a:pt x="102" y="164"/>
                  <a:pt x="109" y="164"/>
                </a:cubicBezTo>
                <a:cubicBezTo>
                  <a:pt x="117" y="164"/>
                  <a:pt x="148" y="160"/>
                  <a:pt x="156" y="157"/>
                </a:cubicBezTo>
                <a:cubicBezTo>
                  <a:pt x="177" y="149"/>
                  <a:pt x="189" y="132"/>
                  <a:pt x="184" y="118"/>
                </a:cubicBezTo>
                <a:close/>
              </a:path>
            </a:pathLst>
          </a:custGeom>
          <a:solidFill>
            <a:srgbClr val="3B4449"/>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grpSp>
        <p:nvGrpSpPr>
          <p:cNvPr id="39" name="组合 8"/>
          <p:cNvGrpSpPr>
            <a:grpSpLocks/>
          </p:cNvGrpSpPr>
          <p:nvPr/>
        </p:nvGrpSpPr>
        <p:grpSpPr bwMode="auto">
          <a:xfrm>
            <a:off x="1395939" y="1484585"/>
            <a:ext cx="1128337" cy="1211115"/>
            <a:chOff x="0" y="0"/>
            <a:chExt cx="735013" cy="788988"/>
          </a:xfrm>
        </p:grpSpPr>
        <p:sp>
          <p:nvSpPr>
            <p:cNvPr id="40" name="Freeform 74"/>
            <p:cNvSpPr>
              <a:spLocks noChangeArrowheads="1"/>
            </p:cNvSpPr>
            <p:nvPr/>
          </p:nvSpPr>
          <p:spPr bwMode="auto">
            <a:xfrm>
              <a:off x="0" y="481013"/>
              <a:ext cx="735013" cy="307975"/>
            </a:xfrm>
            <a:custGeom>
              <a:avLst/>
              <a:gdLst>
                <a:gd name="T0" fmla="*/ 98 w 196"/>
                <a:gd name="T1" fmla="*/ 0 h 82"/>
                <a:gd name="T2" fmla="*/ 0 w 196"/>
                <a:gd name="T3" fmla="*/ 82 h 82"/>
                <a:gd name="T4" fmla="*/ 196 w 196"/>
                <a:gd name="T5" fmla="*/ 82 h 82"/>
                <a:gd name="T6" fmla="*/ 98 w 196"/>
                <a:gd name="T7" fmla="*/ 0 h 82"/>
                <a:gd name="T8" fmla="*/ 0 60000 65536"/>
                <a:gd name="T9" fmla="*/ 0 60000 65536"/>
                <a:gd name="T10" fmla="*/ 0 60000 65536"/>
                <a:gd name="T11" fmla="*/ 0 60000 65536"/>
                <a:gd name="T12" fmla="*/ 0 w 196"/>
                <a:gd name="T13" fmla="*/ 0 h 82"/>
                <a:gd name="T14" fmla="*/ 196 w 196"/>
                <a:gd name="T15" fmla="*/ 82 h 82"/>
              </a:gdLst>
              <a:ahLst/>
              <a:cxnLst>
                <a:cxn ang="T8">
                  <a:pos x="T0" y="T1"/>
                </a:cxn>
                <a:cxn ang="T9">
                  <a:pos x="T2" y="T3"/>
                </a:cxn>
                <a:cxn ang="T10">
                  <a:pos x="T4" y="T5"/>
                </a:cxn>
                <a:cxn ang="T11">
                  <a:pos x="T6" y="T7"/>
                </a:cxn>
              </a:cxnLst>
              <a:rect l="T12" t="T13" r="T14" b="T15"/>
              <a:pathLst>
                <a:path w="196" h="82">
                  <a:moveTo>
                    <a:pt x="98" y="0"/>
                  </a:moveTo>
                  <a:cubicBezTo>
                    <a:pt x="44" y="0"/>
                    <a:pt x="0" y="37"/>
                    <a:pt x="0" y="82"/>
                  </a:cubicBezTo>
                  <a:cubicBezTo>
                    <a:pt x="196" y="82"/>
                    <a:pt x="196" y="82"/>
                    <a:pt x="196" y="82"/>
                  </a:cubicBezTo>
                  <a:cubicBezTo>
                    <a:pt x="196" y="37"/>
                    <a:pt x="152" y="0"/>
                    <a:pt x="98" y="0"/>
                  </a:cubicBezTo>
                  <a:close/>
                </a:path>
              </a:pathLst>
            </a:custGeom>
            <a:solidFill>
              <a:srgbClr val="3B4449"/>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41" name="Freeform 75"/>
            <p:cNvSpPr>
              <a:spLocks noChangeArrowheads="1"/>
            </p:cNvSpPr>
            <p:nvPr/>
          </p:nvSpPr>
          <p:spPr bwMode="auto">
            <a:xfrm>
              <a:off x="481013" y="0"/>
              <a:ext cx="184150" cy="560388"/>
            </a:xfrm>
            <a:custGeom>
              <a:avLst/>
              <a:gdLst>
                <a:gd name="T0" fmla="*/ 25 w 49"/>
                <a:gd name="T1" fmla="*/ 6 h 149"/>
                <a:gd name="T2" fmla="*/ 0 w 49"/>
                <a:gd name="T3" fmla="*/ 12 h 149"/>
                <a:gd name="T4" fmla="*/ 0 w 49"/>
                <a:gd name="T5" fmla="*/ 21 h 149"/>
                <a:gd name="T6" fmla="*/ 0 w 49"/>
                <a:gd name="T7" fmla="*/ 45 h 149"/>
                <a:gd name="T8" fmla="*/ 0 w 49"/>
                <a:gd name="T9" fmla="*/ 149 h 149"/>
                <a:gd name="T10" fmla="*/ 5 w 49"/>
                <a:gd name="T11" fmla="*/ 149 h 149"/>
                <a:gd name="T12" fmla="*/ 5 w 49"/>
                <a:gd name="T13" fmla="*/ 45 h 149"/>
                <a:gd name="T14" fmla="*/ 25 w 49"/>
                <a:gd name="T15" fmla="*/ 40 h 149"/>
                <a:gd name="T16" fmla="*/ 49 w 49"/>
                <a:gd name="T17" fmla="*/ 45 h 149"/>
                <a:gd name="T18" fmla="*/ 49 w 49"/>
                <a:gd name="T19" fmla="*/ 12 h 149"/>
                <a:gd name="T20" fmla="*/ 25 w 49"/>
                <a:gd name="T21" fmla="*/ 6 h 14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9"/>
                <a:gd name="T34" fmla="*/ 0 h 149"/>
                <a:gd name="T35" fmla="*/ 49 w 49"/>
                <a:gd name="T36" fmla="*/ 149 h 14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9" h="149">
                  <a:moveTo>
                    <a:pt x="25" y="6"/>
                  </a:moveTo>
                  <a:cubicBezTo>
                    <a:pt x="16" y="13"/>
                    <a:pt x="0" y="12"/>
                    <a:pt x="0" y="12"/>
                  </a:cubicBezTo>
                  <a:cubicBezTo>
                    <a:pt x="0" y="21"/>
                    <a:pt x="0" y="21"/>
                    <a:pt x="0" y="21"/>
                  </a:cubicBezTo>
                  <a:cubicBezTo>
                    <a:pt x="0" y="45"/>
                    <a:pt x="0" y="45"/>
                    <a:pt x="0" y="45"/>
                  </a:cubicBezTo>
                  <a:cubicBezTo>
                    <a:pt x="0" y="149"/>
                    <a:pt x="0" y="149"/>
                    <a:pt x="0" y="149"/>
                  </a:cubicBezTo>
                  <a:cubicBezTo>
                    <a:pt x="5" y="149"/>
                    <a:pt x="5" y="149"/>
                    <a:pt x="5" y="149"/>
                  </a:cubicBezTo>
                  <a:cubicBezTo>
                    <a:pt x="5" y="45"/>
                    <a:pt x="5" y="45"/>
                    <a:pt x="5" y="45"/>
                  </a:cubicBezTo>
                  <a:cubicBezTo>
                    <a:pt x="10" y="45"/>
                    <a:pt x="18" y="43"/>
                    <a:pt x="25" y="40"/>
                  </a:cubicBezTo>
                  <a:cubicBezTo>
                    <a:pt x="38" y="33"/>
                    <a:pt x="49" y="45"/>
                    <a:pt x="49" y="45"/>
                  </a:cubicBezTo>
                  <a:cubicBezTo>
                    <a:pt x="49" y="12"/>
                    <a:pt x="49" y="12"/>
                    <a:pt x="49" y="12"/>
                  </a:cubicBezTo>
                  <a:cubicBezTo>
                    <a:pt x="49" y="12"/>
                    <a:pt x="33" y="0"/>
                    <a:pt x="25" y="6"/>
                  </a:cubicBezTo>
                  <a:close/>
                </a:path>
              </a:pathLst>
            </a:custGeom>
            <a:solidFill>
              <a:srgbClr val="ED7D3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42" name="Freeform 76"/>
            <p:cNvSpPr>
              <a:spLocks noChangeArrowheads="1"/>
            </p:cNvSpPr>
            <p:nvPr/>
          </p:nvSpPr>
          <p:spPr bwMode="auto">
            <a:xfrm>
              <a:off x="239713" y="176213"/>
              <a:ext cx="260350" cy="384175"/>
            </a:xfrm>
            <a:custGeom>
              <a:avLst/>
              <a:gdLst>
                <a:gd name="T0" fmla="*/ 68 w 69"/>
                <a:gd name="T1" fmla="*/ 10 h 102"/>
                <a:gd name="T2" fmla="*/ 64 w 69"/>
                <a:gd name="T3" fmla="*/ 8 h 102"/>
                <a:gd name="T4" fmla="*/ 61 w 69"/>
                <a:gd name="T5" fmla="*/ 10 h 102"/>
                <a:gd name="T6" fmla="*/ 61 w 69"/>
                <a:gd name="T7" fmla="*/ 10 h 102"/>
                <a:gd name="T8" fmla="*/ 60 w 69"/>
                <a:gd name="T9" fmla="*/ 10 h 102"/>
                <a:gd name="T10" fmla="*/ 54 w 69"/>
                <a:gd name="T11" fmla="*/ 14 h 102"/>
                <a:gd name="T12" fmla="*/ 54 w 69"/>
                <a:gd name="T13" fmla="*/ 13 h 102"/>
                <a:gd name="T14" fmla="*/ 39 w 69"/>
                <a:gd name="T15" fmla="*/ 0 h 102"/>
                <a:gd name="T16" fmla="*/ 33 w 69"/>
                <a:gd name="T17" fmla="*/ 0 h 102"/>
                <a:gd name="T18" fmla="*/ 27 w 69"/>
                <a:gd name="T19" fmla="*/ 9 h 102"/>
                <a:gd name="T20" fmla="*/ 22 w 69"/>
                <a:gd name="T21" fmla="*/ 0 h 102"/>
                <a:gd name="T22" fmla="*/ 16 w 69"/>
                <a:gd name="T23" fmla="*/ 0 h 102"/>
                <a:gd name="T24" fmla="*/ 0 w 69"/>
                <a:gd name="T25" fmla="*/ 13 h 102"/>
                <a:gd name="T26" fmla="*/ 0 w 69"/>
                <a:gd name="T27" fmla="*/ 40 h 102"/>
                <a:gd name="T28" fmla="*/ 0 w 69"/>
                <a:gd name="T29" fmla="*/ 40 h 102"/>
                <a:gd name="T30" fmla="*/ 0 w 69"/>
                <a:gd name="T31" fmla="*/ 41 h 102"/>
                <a:gd name="T32" fmla="*/ 5 w 69"/>
                <a:gd name="T33" fmla="*/ 45 h 102"/>
                <a:gd name="T34" fmla="*/ 10 w 69"/>
                <a:gd name="T35" fmla="*/ 41 h 102"/>
                <a:gd name="T36" fmla="*/ 10 w 69"/>
                <a:gd name="T37" fmla="*/ 40 h 102"/>
                <a:gd name="T38" fmla="*/ 10 w 69"/>
                <a:gd name="T39" fmla="*/ 40 h 102"/>
                <a:gd name="T40" fmla="*/ 10 w 69"/>
                <a:gd name="T41" fmla="*/ 15 h 102"/>
                <a:gd name="T42" fmla="*/ 13 w 69"/>
                <a:gd name="T43" fmla="*/ 15 h 102"/>
                <a:gd name="T44" fmla="*/ 13 w 69"/>
                <a:gd name="T45" fmla="*/ 96 h 102"/>
                <a:gd name="T46" fmla="*/ 19 w 69"/>
                <a:gd name="T47" fmla="*/ 102 h 102"/>
                <a:gd name="T48" fmla="*/ 26 w 69"/>
                <a:gd name="T49" fmla="*/ 96 h 102"/>
                <a:gd name="T50" fmla="*/ 26 w 69"/>
                <a:gd name="T51" fmla="*/ 43 h 102"/>
                <a:gd name="T52" fmla="*/ 29 w 69"/>
                <a:gd name="T53" fmla="*/ 43 h 102"/>
                <a:gd name="T54" fmla="*/ 29 w 69"/>
                <a:gd name="T55" fmla="*/ 96 h 102"/>
                <a:gd name="T56" fmla="*/ 29 w 69"/>
                <a:gd name="T57" fmla="*/ 96 h 102"/>
                <a:gd name="T58" fmla="*/ 35 w 69"/>
                <a:gd name="T59" fmla="*/ 102 h 102"/>
                <a:gd name="T60" fmla="*/ 42 w 69"/>
                <a:gd name="T61" fmla="*/ 96 h 102"/>
                <a:gd name="T62" fmla="*/ 42 w 69"/>
                <a:gd name="T63" fmla="*/ 15 h 102"/>
                <a:gd name="T64" fmla="*/ 45 w 69"/>
                <a:gd name="T65" fmla="*/ 15 h 102"/>
                <a:gd name="T66" fmla="*/ 45 w 69"/>
                <a:gd name="T67" fmla="*/ 23 h 102"/>
                <a:gd name="T68" fmla="*/ 45 w 69"/>
                <a:gd name="T69" fmla="*/ 23 h 102"/>
                <a:gd name="T70" fmla="*/ 50 w 69"/>
                <a:gd name="T71" fmla="*/ 28 h 102"/>
                <a:gd name="T72" fmla="*/ 52 w 69"/>
                <a:gd name="T73" fmla="*/ 27 h 102"/>
                <a:gd name="T74" fmla="*/ 52 w 69"/>
                <a:gd name="T75" fmla="*/ 27 h 102"/>
                <a:gd name="T76" fmla="*/ 60 w 69"/>
                <a:gd name="T77" fmla="*/ 22 h 102"/>
                <a:gd name="T78" fmla="*/ 64 w 69"/>
                <a:gd name="T79" fmla="*/ 19 h 102"/>
                <a:gd name="T80" fmla="*/ 67 w 69"/>
                <a:gd name="T81" fmla="*/ 17 h 102"/>
                <a:gd name="T82" fmla="*/ 67 w 69"/>
                <a:gd name="T83" fmla="*/ 17 h 102"/>
                <a:gd name="T84" fmla="*/ 67 w 69"/>
                <a:gd name="T85" fmla="*/ 17 h 102"/>
                <a:gd name="T86" fmla="*/ 68 w 69"/>
                <a:gd name="T87" fmla="*/ 10 h 10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9"/>
                <a:gd name="T133" fmla="*/ 0 h 102"/>
                <a:gd name="T134" fmla="*/ 69 w 69"/>
                <a:gd name="T135" fmla="*/ 102 h 10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9" h="102">
                  <a:moveTo>
                    <a:pt x="68" y="10"/>
                  </a:moveTo>
                  <a:cubicBezTo>
                    <a:pt x="67" y="9"/>
                    <a:pt x="66" y="9"/>
                    <a:pt x="64" y="8"/>
                  </a:cubicBezTo>
                  <a:cubicBezTo>
                    <a:pt x="63" y="8"/>
                    <a:pt x="62" y="9"/>
                    <a:pt x="61" y="10"/>
                  </a:cubicBezTo>
                  <a:cubicBezTo>
                    <a:pt x="61" y="10"/>
                    <a:pt x="61" y="10"/>
                    <a:pt x="61" y="10"/>
                  </a:cubicBezTo>
                  <a:cubicBezTo>
                    <a:pt x="60" y="10"/>
                    <a:pt x="60" y="10"/>
                    <a:pt x="60" y="10"/>
                  </a:cubicBezTo>
                  <a:cubicBezTo>
                    <a:pt x="54" y="14"/>
                    <a:pt x="54" y="14"/>
                    <a:pt x="54" y="14"/>
                  </a:cubicBezTo>
                  <a:cubicBezTo>
                    <a:pt x="54" y="13"/>
                    <a:pt x="54" y="13"/>
                    <a:pt x="54" y="13"/>
                  </a:cubicBezTo>
                  <a:cubicBezTo>
                    <a:pt x="53" y="0"/>
                    <a:pt x="39" y="0"/>
                    <a:pt x="39" y="0"/>
                  </a:cubicBezTo>
                  <a:cubicBezTo>
                    <a:pt x="33" y="0"/>
                    <a:pt x="33" y="0"/>
                    <a:pt x="33" y="0"/>
                  </a:cubicBezTo>
                  <a:cubicBezTo>
                    <a:pt x="27" y="9"/>
                    <a:pt x="27" y="9"/>
                    <a:pt x="27" y="9"/>
                  </a:cubicBezTo>
                  <a:cubicBezTo>
                    <a:pt x="22" y="0"/>
                    <a:pt x="22" y="0"/>
                    <a:pt x="22" y="0"/>
                  </a:cubicBezTo>
                  <a:cubicBezTo>
                    <a:pt x="16" y="0"/>
                    <a:pt x="16" y="0"/>
                    <a:pt x="16" y="0"/>
                  </a:cubicBezTo>
                  <a:cubicBezTo>
                    <a:pt x="0" y="1"/>
                    <a:pt x="0" y="13"/>
                    <a:pt x="0" y="13"/>
                  </a:cubicBezTo>
                  <a:cubicBezTo>
                    <a:pt x="0" y="40"/>
                    <a:pt x="0" y="40"/>
                    <a:pt x="0" y="40"/>
                  </a:cubicBezTo>
                  <a:cubicBezTo>
                    <a:pt x="0" y="40"/>
                    <a:pt x="0" y="40"/>
                    <a:pt x="0" y="40"/>
                  </a:cubicBezTo>
                  <a:cubicBezTo>
                    <a:pt x="0" y="40"/>
                    <a:pt x="0" y="41"/>
                    <a:pt x="0" y="41"/>
                  </a:cubicBezTo>
                  <a:cubicBezTo>
                    <a:pt x="0" y="43"/>
                    <a:pt x="3" y="45"/>
                    <a:pt x="5" y="45"/>
                  </a:cubicBezTo>
                  <a:cubicBezTo>
                    <a:pt x="8" y="45"/>
                    <a:pt x="10" y="43"/>
                    <a:pt x="10" y="41"/>
                  </a:cubicBezTo>
                  <a:cubicBezTo>
                    <a:pt x="10" y="41"/>
                    <a:pt x="10" y="40"/>
                    <a:pt x="10" y="40"/>
                  </a:cubicBezTo>
                  <a:cubicBezTo>
                    <a:pt x="10" y="40"/>
                    <a:pt x="10" y="40"/>
                    <a:pt x="10" y="40"/>
                  </a:cubicBezTo>
                  <a:cubicBezTo>
                    <a:pt x="10" y="15"/>
                    <a:pt x="10" y="15"/>
                    <a:pt x="10" y="15"/>
                  </a:cubicBezTo>
                  <a:cubicBezTo>
                    <a:pt x="13" y="15"/>
                    <a:pt x="13" y="15"/>
                    <a:pt x="13" y="15"/>
                  </a:cubicBezTo>
                  <a:cubicBezTo>
                    <a:pt x="13" y="96"/>
                    <a:pt x="13" y="96"/>
                    <a:pt x="13" y="96"/>
                  </a:cubicBezTo>
                  <a:cubicBezTo>
                    <a:pt x="13" y="99"/>
                    <a:pt x="16" y="102"/>
                    <a:pt x="19" y="102"/>
                  </a:cubicBezTo>
                  <a:cubicBezTo>
                    <a:pt x="23" y="102"/>
                    <a:pt x="26" y="99"/>
                    <a:pt x="26" y="96"/>
                  </a:cubicBezTo>
                  <a:cubicBezTo>
                    <a:pt x="26" y="43"/>
                    <a:pt x="26" y="43"/>
                    <a:pt x="26" y="43"/>
                  </a:cubicBezTo>
                  <a:cubicBezTo>
                    <a:pt x="29" y="43"/>
                    <a:pt x="29" y="43"/>
                    <a:pt x="29" y="43"/>
                  </a:cubicBezTo>
                  <a:cubicBezTo>
                    <a:pt x="29" y="96"/>
                    <a:pt x="29" y="96"/>
                    <a:pt x="29" y="96"/>
                  </a:cubicBezTo>
                  <a:cubicBezTo>
                    <a:pt x="29" y="96"/>
                    <a:pt x="29" y="96"/>
                    <a:pt x="29" y="96"/>
                  </a:cubicBezTo>
                  <a:cubicBezTo>
                    <a:pt x="29" y="99"/>
                    <a:pt x="32" y="102"/>
                    <a:pt x="35" y="102"/>
                  </a:cubicBezTo>
                  <a:cubicBezTo>
                    <a:pt x="39" y="102"/>
                    <a:pt x="42" y="99"/>
                    <a:pt x="42" y="96"/>
                  </a:cubicBezTo>
                  <a:cubicBezTo>
                    <a:pt x="42" y="15"/>
                    <a:pt x="42" y="15"/>
                    <a:pt x="42" y="15"/>
                  </a:cubicBezTo>
                  <a:cubicBezTo>
                    <a:pt x="45" y="15"/>
                    <a:pt x="45" y="15"/>
                    <a:pt x="45" y="15"/>
                  </a:cubicBezTo>
                  <a:cubicBezTo>
                    <a:pt x="45" y="23"/>
                    <a:pt x="45" y="23"/>
                    <a:pt x="45" y="23"/>
                  </a:cubicBezTo>
                  <a:cubicBezTo>
                    <a:pt x="45" y="23"/>
                    <a:pt x="45" y="23"/>
                    <a:pt x="45" y="23"/>
                  </a:cubicBezTo>
                  <a:cubicBezTo>
                    <a:pt x="45" y="26"/>
                    <a:pt x="47" y="28"/>
                    <a:pt x="50" y="28"/>
                  </a:cubicBezTo>
                  <a:cubicBezTo>
                    <a:pt x="50" y="28"/>
                    <a:pt x="51" y="28"/>
                    <a:pt x="52" y="27"/>
                  </a:cubicBezTo>
                  <a:cubicBezTo>
                    <a:pt x="52" y="27"/>
                    <a:pt x="52" y="27"/>
                    <a:pt x="52" y="27"/>
                  </a:cubicBezTo>
                  <a:cubicBezTo>
                    <a:pt x="60" y="22"/>
                    <a:pt x="60" y="22"/>
                    <a:pt x="60" y="22"/>
                  </a:cubicBezTo>
                  <a:cubicBezTo>
                    <a:pt x="64" y="19"/>
                    <a:pt x="64" y="19"/>
                    <a:pt x="64" y="19"/>
                  </a:cubicBezTo>
                  <a:cubicBezTo>
                    <a:pt x="67" y="17"/>
                    <a:pt x="67" y="17"/>
                    <a:pt x="67" y="17"/>
                  </a:cubicBezTo>
                  <a:cubicBezTo>
                    <a:pt x="67" y="17"/>
                    <a:pt x="67" y="17"/>
                    <a:pt x="67" y="17"/>
                  </a:cubicBezTo>
                  <a:cubicBezTo>
                    <a:pt x="67" y="17"/>
                    <a:pt x="67" y="17"/>
                    <a:pt x="67" y="17"/>
                  </a:cubicBezTo>
                  <a:cubicBezTo>
                    <a:pt x="69" y="15"/>
                    <a:pt x="69" y="12"/>
                    <a:pt x="68" y="10"/>
                  </a:cubicBezTo>
                  <a:close/>
                </a:path>
              </a:pathLst>
            </a:custGeom>
            <a:solidFill>
              <a:srgbClr val="3B4449"/>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43" name="Oval 77"/>
            <p:cNvSpPr>
              <a:spLocks noChangeArrowheads="1"/>
            </p:cNvSpPr>
            <p:nvPr/>
          </p:nvSpPr>
          <p:spPr bwMode="auto">
            <a:xfrm>
              <a:off x="300038" y="87313"/>
              <a:ext cx="87313" cy="82550"/>
            </a:xfrm>
            <a:prstGeom prst="ellipse">
              <a:avLst/>
            </a:prstGeom>
            <a:solidFill>
              <a:srgbClr val="008DCA"/>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grpSp>
      <p:grpSp>
        <p:nvGrpSpPr>
          <p:cNvPr id="44" name="组合 14"/>
          <p:cNvGrpSpPr>
            <a:grpSpLocks/>
          </p:cNvGrpSpPr>
          <p:nvPr/>
        </p:nvGrpSpPr>
        <p:grpSpPr bwMode="auto">
          <a:xfrm>
            <a:off x="6928294" y="1553715"/>
            <a:ext cx="1384314" cy="1165268"/>
            <a:chOff x="0" y="0"/>
            <a:chExt cx="1590676" cy="1338263"/>
          </a:xfrm>
        </p:grpSpPr>
        <p:sp>
          <p:nvSpPr>
            <p:cNvPr id="52" name="Oval 18"/>
            <p:cNvSpPr>
              <a:spLocks noChangeArrowheads="1"/>
            </p:cNvSpPr>
            <p:nvPr/>
          </p:nvSpPr>
          <p:spPr bwMode="auto">
            <a:xfrm>
              <a:off x="528638" y="0"/>
              <a:ext cx="533400" cy="534988"/>
            </a:xfrm>
            <a:prstGeom prst="ellipse">
              <a:avLst/>
            </a:prstGeom>
            <a:solidFill>
              <a:srgbClr val="3B4449"/>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56" name="Freeform 19"/>
            <p:cNvSpPr>
              <a:spLocks noChangeArrowheads="1"/>
            </p:cNvSpPr>
            <p:nvPr/>
          </p:nvSpPr>
          <p:spPr bwMode="auto">
            <a:xfrm>
              <a:off x="365125" y="577850"/>
              <a:ext cx="860425" cy="760413"/>
            </a:xfrm>
            <a:custGeom>
              <a:avLst/>
              <a:gdLst>
                <a:gd name="T0" fmla="*/ 201 w 301"/>
                <a:gd name="T1" fmla="*/ 0 h 266"/>
                <a:gd name="T2" fmla="*/ 151 w 301"/>
                <a:gd name="T3" fmla="*/ 67 h 266"/>
                <a:gd name="T4" fmla="*/ 101 w 301"/>
                <a:gd name="T5" fmla="*/ 0 h 266"/>
                <a:gd name="T6" fmla="*/ 0 w 301"/>
                <a:gd name="T7" fmla="*/ 144 h 266"/>
                <a:gd name="T8" fmla="*/ 0 w 301"/>
                <a:gd name="T9" fmla="*/ 235 h 266"/>
                <a:gd name="T10" fmla="*/ 0 w 301"/>
                <a:gd name="T11" fmla="*/ 235 h 266"/>
                <a:gd name="T12" fmla="*/ 151 w 301"/>
                <a:gd name="T13" fmla="*/ 266 h 266"/>
                <a:gd name="T14" fmla="*/ 301 w 301"/>
                <a:gd name="T15" fmla="*/ 235 h 266"/>
                <a:gd name="T16" fmla="*/ 301 w 301"/>
                <a:gd name="T17" fmla="*/ 235 h 266"/>
                <a:gd name="T18" fmla="*/ 301 w 301"/>
                <a:gd name="T19" fmla="*/ 144 h 266"/>
                <a:gd name="T20" fmla="*/ 201 w 301"/>
                <a:gd name="T21" fmla="*/ 0 h 26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01"/>
                <a:gd name="T34" fmla="*/ 0 h 266"/>
                <a:gd name="T35" fmla="*/ 301 w 301"/>
                <a:gd name="T36" fmla="*/ 266 h 26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01" h="266">
                  <a:moveTo>
                    <a:pt x="201" y="0"/>
                  </a:moveTo>
                  <a:cubicBezTo>
                    <a:pt x="151" y="67"/>
                    <a:pt x="151" y="67"/>
                    <a:pt x="151" y="67"/>
                  </a:cubicBezTo>
                  <a:cubicBezTo>
                    <a:pt x="101" y="0"/>
                    <a:pt x="101" y="0"/>
                    <a:pt x="101" y="0"/>
                  </a:cubicBezTo>
                  <a:cubicBezTo>
                    <a:pt x="42" y="21"/>
                    <a:pt x="0" y="78"/>
                    <a:pt x="0" y="144"/>
                  </a:cubicBezTo>
                  <a:cubicBezTo>
                    <a:pt x="0" y="235"/>
                    <a:pt x="0" y="235"/>
                    <a:pt x="0" y="235"/>
                  </a:cubicBezTo>
                  <a:cubicBezTo>
                    <a:pt x="0" y="235"/>
                    <a:pt x="0" y="235"/>
                    <a:pt x="0" y="235"/>
                  </a:cubicBezTo>
                  <a:cubicBezTo>
                    <a:pt x="3" y="252"/>
                    <a:pt x="69" y="266"/>
                    <a:pt x="151" y="266"/>
                  </a:cubicBezTo>
                  <a:cubicBezTo>
                    <a:pt x="232" y="266"/>
                    <a:pt x="298" y="252"/>
                    <a:pt x="301" y="235"/>
                  </a:cubicBezTo>
                  <a:cubicBezTo>
                    <a:pt x="301" y="235"/>
                    <a:pt x="301" y="235"/>
                    <a:pt x="301" y="235"/>
                  </a:cubicBezTo>
                  <a:cubicBezTo>
                    <a:pt x="301" y="144"/>
                    <a:pt x="301" y="144"/>
                    <a:pt x="301" y="144"/>
                  </a:cubicBezTo>
                  <a:cubicBezTo>
                    <a:pt x="301" y="78"/>
                    <a:pt x="259" y="21"/>
                    <a:pt x="201" y="0"/>
                  </a:cubicBezTo>
                  <a:close/>
                </a:path>
              </a:pathLst>
            </a:custGeom>
            <a:solidFill>
              <a:srgbClr val="3B4449"/>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58" name="Freeform 20"/>
            <p:cNvSpPr>
              <a:spLocks noChangeArrowheads="1"/>
            </p:cNvSpPr>
            <p:nvPr/>
          </p:nvSpPr>
          <p:spPr bwMode="auto">
            <a:xfrm>
              <a:off x="754063" y="552450"/>
              <a:ext cx="85725" cy="50800"/>
            </a:xfrm>
            <a:custGeom>
              <a:avLst/>
              <a:gdLst>
                <a:gd name="T0" fmla="*/ 30 w 30"/>
                <a:gd name="T1" fmla="*/ 1 h 18"/>
                <a:gd name="T2" fmla="*/ 15 w 30"/>
                <a:gd name="T3" fmla="*/ 0 h 18"/>
                <a:gd name="T4" fmla="*/ 1 w 30"/>
                <a:gd name="T5" fmla="*/ 1 h 18"/>
                <a:gd name="T6" fmla="*/ 7 w 30"/>
                <a:gd name="T7" fmla="*/ 18 h 18"/>
                <a:gd name="T8" fmla="*/ 24 w 30"/>
                <a:gd name="T9" fmla="*/ 18 h 18"/>
                <a:gd name="T10" fmla="*/ 30 w 30"/>
                <a:gd name="T11" fmla="*/ 1 h 18"/>
                <a:gd name="T12" fmla="*/ 0 60000 65536"/>
                <a:gd name="T13" fmla="*/ 0 60000 65536"/>
                <a:gd name="T14" fmla="*/ 0 60000 65536"/>
                <a:gd name="T15" fmla="*/ 0 60000 65536"/>
                <a:gd name="T16" fmla="*/ 0 60000 65536"/>
                <a:gd name="T17" fmla="*/ 0 60000 65536"/>
                <a:gd name="T18" fmla="*/ 0 w 30"/>
                <a:gd name="T19" fmla="*/ 0 h 18"/>
                <a:gd name="T20" fmla="*/ 30 w 30"/>
                <a:gd name="T21" fmla="*/ 18 h 18"/>
              </a:gdLst>
              <a:ahLst/>
              <a:cxnLst>
                <a:cxn ang="T12">
                  <a:pos x="T0" y="T1"/>
                </a:cxn>
                <a:cxn ang="T13">
                  <a:pos x="T2" y="T3"/>
                </a:cxn>
                <a:cxn ang="T14">
                  <a:pos x="T4" y="T5"/>
                </a:cxn>
                <a:cxn ang="T15">
                  <a:pos x="T6" y="T7"/>
                </a:cxn>
                <a:cxn ang="T16">
                  <a:pos x="T8" y="T9"/>
                </a:cxn>
                <a:cxn ang="T17">
                  <a:pos x="T10" y="T11"/>
                </a:cxn>
              </a:cxnLst>
              <a:rect l="T18" t="T19" r="T20" b="T21"/>
              <a:pathLst>
                <a:path w="30" h="18">
                  <a:moveTo>
                    <a:pt x="30" y="1"/>
                  </a:moveTo>
                  <a:cubicBezTo>
                    <a:pt x="25" y="0"/>
                    <a:pt x="20" y="0"/>
                    <a:pt x="15" y="0"/>
                  </a:cubicBezTo>
                  <a:cubicBezTo>
                    <a:pt x="10" y="0"/>
                    <a:pt x="6" y="0"/>
                    <a:pt x="1" y="1"/>
                  </a:cubicBezTo>
                  <a:cubicBezTo>
                    <a:pt x="1" y="1"/>
                    <a:pt x="0" y="11"/>
                    <a:pt x="7" y="18"/>
                  </a:cubicBezTo>
                  <a:cubicBezTo>
                    <a:pt x="7" y="18"/>
                    <a:pt x="18" y="18"/>
                    <a:pt x="24" y="18"/>
                  </a:cubicBezTo>
                  <a:cubicBezTo>
                    <a:pt x="24" y="18"/>
                    <a:pt x="30" y="12"/>
                    <a:pt x="30" y="1"/>
                  </a:cubicBezTo>
                  <a:close/>
                </a:path>
              </a:pathLst>
            </a:custGeom>
            <a:solidFill>
              <a:srgbClr val="3B4449"/>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60" name="Freeform 21"/>
            <p:cNvSpPr>
              <a:spLocks noChangeArrowheads="1"/>
            </p:cNvSpPr>
            <p:nvPr/>
          </p:nvSpPr>
          <p:spPr bwMode="auto">
            <a:xfrm>
              <a:off x="747713" y="611188"/>
              <a:ext cx="95250" cy="130175"/>
            </a:xfrm>
            <a:custGeom>
              <a:avLst/>
              <a:gdLst>
                <a:gd name="T0" fmla="*/ 15 w 60"/>
                <a:gd name="T1" fmla="*/ 0 h 82"/>
                <a:gd name="T2" fmla="*/ 47 w 60"/>
                <a:gd name="T3" fmla="*/ 0 h 82"/>
                <a:gd name="T4" fmla="*/ 60 w 60"/>
                <a:gd name="T5" fmla="*/ 47 h 82"/>
                <a:gd name="T6" fmla="*/ 31 w 60"/>
                <a:gd name="T7" fmla="*/ 82 h 82"/>
                <a:gd name="T8" fmla="*/ 0 w 60"/>
                <a:gd name="T9" fmla="*/ 47 h 82"/>
                <a:gd name="T10" fmla="*/ 15 w 60"/>
                <a:gd name="T11" fmla="*/ 0 h 82"/>
                <a:gd name="T12" fmla="*/ 0 60000 65536"/>
                <a:gd name="T13" fmla="*/ 0 60000 65536"/>
                <a:gd name="T14" fmla="*/ 0 60000 65536"/>
                <a:gd name="T15" fmla="*/ 0 60000 65536"/>
                <a:gd name="T16" fmla="*/ 0 60000 65536"/>
                <a:gd name="T17" fmla="*/ 0 60000 65536"/>
                <a:gd name="T18" fmla="*/ 0 w 60"/>
                <a:gd name="T19" fmla="*/ 0 h 82"/>
                <a:gd name="T20" fmla="*/ 60 w 60"/>
                <a:gd name="T21" fmla="*/ 82 h 82"/>
              </a:gdLst>
              <a:ahLst/>
              <a:cxnLst>
                <a:cxn ang="T12">
                  <a:pos x="T0" y="T1"/>
                </a:cxn>
                <a:cxn ang="T13">
                  <a:pos x="T2" y="T3"/>
                </a:cxn>
                <a:cxn ang="T14">
                  <a:pos x="T4" y="T5"/>
                </a:cxn>
                <a:cxn ang="T15">
                  <a:pos x="T6" y="T7"/>
                </a:cxn>
                <a:cxn ang="T16">
                  <a:pos x="T8" y="T9"/>
                </a:cxn>
                <a:cxn ang="T17">
                  <a:pos x="T10" y="T11"/>
                </a:cxn>
              </a:cxnLst>
              <a:rect l="T18" t="T19" r="T20" b="T21"/>
              <a:pathLst>
                <a:path w="60" h="82">
                  <a:moveTo>
                    <a:pt x="15" y="0"/>
                  </a:moveTo>
                  <a:lnTo>
                    <a:pt x="47" y="0"/>
                  </a:lnTo>
                  <a:lnTo>
                    <a:pt x="60" y="47"/>
                  </a:lnTo>
                  <a:lnTo>
                    <a:pt x="31" y="82"/>
                  </a:lnTo>
                  <a:lnTo>
                    <a:pt x="0" y="47"/>
                  </a:lnTo>
                  <a:lnTo>
                    <a:pt x="15" y="0"/>
                  </a:lnTo>
                  <a:close/>
                </a:path>
              </a:pathLst>
            </a:custGeom>
            <a:solidFill>
              <a:srgbClr val="3B4449"/>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61" name="Freeform 22"/>
            <p:cNvSpPr>
              <a:spLocks noChangeArrowheads="1"/>
            </p:cNvSpPr>
            <p:nvPr/>
          </p:nvSpPr>
          <p:spPr bwMode="auto">
            <a:xfrm>
              <a:off x="285750" y="660400"/>
              <a:ext cx="71438" cy="96838"/>
            </a:xfrm>
            <a:custGeom>
              <a:avLst/>
              <a:gdLst>
                <a:gd name="T0" fmla="*/ 23 w 45"/>
                <a:gd name="T1" fmla="*/ 61 h 61"/>
                <a:gd name="T2" fmla="*/ 45 w 45"/>
                <a:gd name="T3" fmla="*/ 34 h 61"/>
                <a:gd name="T4" fmla="*/ 34 w 45"/>
                <a:gd name="T5" fmla="*/ 0 h 61"/>
                <a:gd name="T6" fmla="*/ 11 w 45"/>
                <a:gd name="T7" fmla="*/ 0 h 61"/>
                <a:gd name="T8" fmla="*/ 0 w 45"/>
                <a:gd name="T9" fmla="*/ 34 h 61"/>
                <a:gd name="T10" fmla="*/ 23 w 45"/>
                <a:gd name="T11" fmla="*/ 61 h 61"/>
                <a:gd name="T12" fmla="*/ 0 60000 65536"/>
                <a:gd name="T13" fmla="*/ 0 60000 65536"/>
                <a:gd name="T14" fmla="*/ 0 60000 65536"/>
                <a:gd name="T15" fmla="*/ 0 60000 65536"/>
                <a:gd name="T16" fmla="*/ 0 60000 65536"/>
                <a:gd name="T17" fmla="*/ 0 60000 65536"/>
                <a:gd name="T18" fmla="*/ 0 w 45"/>
                <a:gd name="T19" fmla="*/ 0 h 61"/>
                <a:gd name="T20" fmla="*/ 45 w 45"/>
                <a:gd name="T21" fmla="*/ 61 h 61"/>
              </a:gdLst>
              <a:ahLst/>
              <a:cxnLst>
                <a:cxn ang="T12">
                  <a:pos x="T0" y="T1"/>
                </a:cxn>
                <a:cxn ang="T13">
                  <a:pos x="T2" y="T3"/>
                </a:cxn>
                <a:cxn ang="T14">
                  <a:pos x="T4" y="T5"/>
                </a:cxn>
                <a:cxn ang="T15">
                  <a:pos x="T6" y="T7"/>
                </a:cxn>
                <a:cxn ang="T16">
                  <a:pos x="T8" y="T9"/>
                </a:cxn>
                <a:cxn ang="T17">
                  <a:pos x="T10" y="T11"/>
                </a:cxn>
              </a:cxnLst>
              <a:rect l="T18" t="T19" r="T20" b="T21"/>
              <a:pathLst>
                <a:path w="45" h="61">
                  <a:moveTo>
                    <a:pt x="23" y="61"/>
                  </a:moveTo>
                  <a:lnTo>
                    <a:pt x="45" y="34"/>
                  </a:lnTo>
                  <a:lnTo>
                    <a:pt x="34" y="0"/>
                  </a:lnTo>
                  <a:lnTo>
                    <a:pt x="11" y="0"/>
                  </a:lnTo>
                  <a:lnTo>
                    <a:pt x="0" y="34"/>
                  </a:lnTo>
                  <a:lnTo>
                    <a:pt x="23" y="61"/>
                  </a:lnTo>
                  <a:close/>
                </a:path>
              </a:pathLst>
            </a:custGeom>
            <a:solidFill>
              <a:srgbClr val="23A3D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75" name="Freeform 23"/>
            <p:cNvSpPr>
              <a:spLocks noChangeArrowheads="1"/>
            </p:cNvSpPr>
            <p:nvPr/>
          </p:nvSpPr>
          <p:spPr bwMode="auto">
            <a:xfrm>
              <a:off x="0" y="635000"/>
              <a:ext cx="465138" cy="568325"/>
            </a:xfrm>
            <a:custGeom>
              <a:avLst/>
              <a:gdLst>
                <a:gd name="T0" fmla="*/ 150 w 163"/>
                <a:gd name="T1" fmla="*/ 0 h 199"/>
                <a:gd name="T2" fmla="*/ 113 w 163"/>
                <a:gd name="T3" fmla="*/ 50 h 199"/>
                <a:gd name="T4" fmla="*/ 75 w 163"/>
                <a:gd name="T5" fmla="*/ 0 h 199"/>
                <a:gd name="T6" fmla="*/ 0 w 163"/>
                <a:gd name="T7" fmla="*/ 108 h 199"/>
                <a:gd name="T8" fmla="*/ 0 w 163"/>
                <a:gd name="T9" fmla="*/ 176 h 199"/>
                <a:gd name="T10" fmla="*/ 0 w 163"/>
                <a:gd name="T11" fmla="*/ 176 h 199"/>
                <a:gd name="T12" fmla="*/ 113 w 163"/>
                <a:gd name="T13" fmla="*/ 199 h 199"/>
                <a:gd name="T14" fmla="*/ 114 w 163"/>
                <a:gd name="T15" fmla="*/ 199 h 199"/>
                <a:gd name="T16" fmla="*/ 114 w 163"/>
                <a:gd name="T17" fmla="*/ 124 h 199"/>
                <a:gd name="T18" fmla="*/ 163 w 163"/>
                <a:gd name="T19" fmla="*/ 6 h 199"/>
                <a:gd name="T20" fmla="*/ 150 w 163"/>
                <a:gd name="T21" fmla="*/ 0 h 19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63"/>
                <a:gd name="T34" fmla="*/ 0 h 199"/>
                <a:gd name="T35" fmla="*/ 163 w 163"/>
                <a:gd name="T36" fmla="*/ 199 h 19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63" h="199">
                  <a:moveTo>
                    <a:pt x="150" y="0"/>
                  </a:moveTo>
                  <a:cubicBezTo>
                    <a:pt x="113" y="50"/>
                    <a:pt x="113" y="50"/>
                    <a:pt x="113" y="50"/>
                  </a:cubicBezTo>
                  <a:cubicBezTo>
                    <a:pt x="75" y="0"/>
                    <a:pt x="75" y="0"/>
                    <a:pt x="75" y="0"/>
                  </a:cubicBezTo>
                  <a:cubicBezTo>
                    <a:pt x="31" y="16"/>
                    <a:pt x="0" y="58"/>
                    <a:pt x="0" y="108"/>
                  </a:cubicBezTo>
                  <a:cubicBezTo>
                    <a:pt x="0" y="176"/>
                    <a:pt x="0" y="176"/>
                    <a:pt x="0" y="176"/>
                  </a:cubicBezTo>
                  <a:cubicBezTo>
                    <a:pt x="0" y="176"/>
                    <a:pt x="0" y="176"/>
                    <a:pt x="0" y="176"/>
                  </a:cubicBezTo>
                  <a:cubicBezTo>
                    <a:pt x="2" y="189"/>
                    <a:pt x="52" y="199"/>
                    <a:pt x="113" y="199"/>
                  </a:cubicBezTo>
                  <a:cubicBezTo>
                    <a:pt x="113" y="199"/>
                    <a:pt x="114" y="199"/>
                    <a:pt x="114" y="199"/>
                  </a:cubicBezTo>
                  <a:cubicBezTo>
                    <a:pt x="114" y="124"/>
                    <a:pt x="114" y="124"/>
                    <a:pt x="114" y="124"/>
                  </a:cubicBezTo>
                  <a:cubicBezTo>
                    <a:pt x="114" y="78"/>
                    <a:pt x="133" y="36"/>
                    <a:pt x="163" y="6"/>
                  </a:cubicBezTo>
                  <a:cubicBezTo>
                    <a:pt x="159" y="3"/>
                    <a:pt x="155" y="2"/>
                    <a:pt x="150" y="0"/>
                  </a:cubicBezTo>
                  <a:close/>
                </a:path>
              </a:pathLst>
            </a:custGeom>
            <a:solidFill>
              <a:srgbClr val="23A3D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76" name="Freeform 24"/>
            <p:cNvSpPr>
              <a:spLocks noChangeArrowheads="1"/>
            </p:cNvSpPr>
            <p:nvPr/>
          </p:nvSpPr>
          <p:spPr bwMode="auto">
            <a:xfrm>
              <a:off x="292100" y="614363"/>
              <a:ext cx="61913" cy="41275"/>
            </a:xfrm>
            <a:custGeom>
              <a:avLst/>
              <a:gdLst>
                <a:gd name="T0" fmla="*/ 18 w 22"/>
                <a:gd name="T1" fmla="*/ 14 h 14"/>
                <a:gd name="T2" fmla="*/ 22 w 22"/>
                <a:gd name="T3" fmla="*/ 1 h 14"/>
                <a:gd name="T4" fmla="*/ 11 w 22"/>
                <a:gd name="T5" fmla="*/ 0 h 14"/>
                <a:gd name="T6" fmla="*/ 0 w 22"/>
                <a:gd name="T7" fmla="*/ 1 h 14"/>
                <a:gd name="T8" fmla="*/ 5 w 22"/>
                <a:gd name="T9" fmla="*/ 14 h 14"/>
                <a:gd name="T10" fmla="*/ 18 w 22"/>
                <a:gd name="T11" fmla="*/ 14 h 14"/>
                <a:gd name="T12" fmla="*/ 0 60000 65536"/>
                <a:gd name="T13" fmla="*/ 0 60000 65536"/>
                <a:gd name="T14" fmla="*/ 0 60000 65536"/>
                <a:gd name="T15" fmla="*/ 0 60000 65536"/>
                <a:gd name="T16" fmla="*/ 0 60000 65536"/>
                <a:gd name="T17" fmla="*/ 0 60000 65536"/>
                <a:gd name="T18" fmla="*/ 0 w 22"/>
                <a:gd name="T19" fmla="*/ 0 h 14"/>
                <a:gd name="T20" fmla="*/ 22 w 22"/>
                <a:gd name="T21" fmla="*/ 14 h 14"/>
              </a:gdLst>
              <a:ahLst/>
              <a:cxnLst>
                <a:cxn ang="T12">
                  <a:pos x="T0" y="T1"/>
                </a:cxn>
                <a:cxn ang="T13">
                  <a:pos x="T2" y="T3"/>
                </a:cxn>
                <a:cxn ang="T14">
                  <a:pos x="T4" y="T5"/>
                </a:cxn>
                <a:cxn ang="T15">
                  <a:pos x="T6" y="T7"/>
                </a:cxn>
                <a:cxn ang="T16">
                  <a:pos x="T8" y="T9"/>
                </a:cxn>
                <a:cxn ang="T17">
                  <a:pos x="T10" y="T11"/>
                </a:cxn>
              </a:cxnLst>
              <a:rect l="T18" t="T19" r="T20" b="T21"/>
              <a:pathLst>
                <a:path w="22" h="14">
                  <a:moveTo>
                    <a:pt x="18" y="14"/>
                  </a:moveTo>
                  <a:cubicBezTo>
                    <a:pt x="18" y="14"/>
                    <a:pt x="22" y="9"/>
                    <a:pt x="22" y="1"/>
                  </a:cubicBezTo>
                  <a:cubicBezTo>
                    <a:pt x="18" y="0"/>
                    <a:pt x="15" y="0"/>
                    <a:pt x="11" y="0"/>
                  </a:cubicBezTo>
                  <a:cubicBezTo>
                    <a:pt x="7" y="0"/>
                    <a:pt x="4" y="0"/>
                    <a:pt x="0" y="1"/>
                  </a:cubicBezTo>
                  <a:cubicBezTo>
                    <a:pt x="0" y="1"/>
                    <a:pt x="0" y="8"/>
                    <a:pt x="5" y="14"/>
                  </a:cubicBezTo>
                  <a:cubicBezTo>
                    <a:pt x="5" y="14"/>
                    <a:pt x="13" y="14"/>
                    <a:pt x="18" y="14"/>
                  </a:cubicBezTo>
                  <a:close/>
                </a:path>
              </a:pathLst>
            </a:custGeom>
            <a:solidFill>
              <a:srgbClr val="23A3D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77" name="Oval 25"/>
            <p:cNvSpPr>
              <a:spLocks noChangeArrowheads="1"/>
            </p:cNvSpPr>
            <p:nvPr/>
          </p:nvSpPr>
          <p:spPr bwMode="auto">
            <a:xfrm>
              <a:off x="120650" y="200025"/>
              <a:ext cx="401638" cy="403225"/>
            </a:xfrm>
            <a:prstGeom prst="ellipse">
              <a:avLst/>
            </a:prstGeom>
            <a:solidFill>
              <a:srgbClr val="23A3D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78" name="Freeform 26"/>
            <p:cNvSpPr>
              <a:spLocks noChangeArrowheads="1"/>
            </p:cNvSpPr>
            <p:nvPr/>
          </p:nvSpPr>
          <p:spPr bwMode="auto">
            <a:xfrm>
              <a:off x="1239838" y="614363"/>
              <a:ext cx="61913" cy="41275"/>
            </a:xfrm>
            <a:custGeom>
              <a:avLst/>
              <a:gdLst>
                <a:gd name="T0" fmla="*/ 17 w 22"/>
                <a:gd name="T1" fmla="*/ 14 h 14"/>
                <a:gd name="T2" fmla="*/ 22 w 22"/>
                <a:gd name="T3" fmla="*/ 1 h 14"/>
                <a:gd name="T4" fmla="*/ 11 w 22"/>
                <a:gd name="T5" fmla="*/ 0 h 14"/>
                <a:gd name="T6" fmla="*/ 0 w 22"/>
                <a:gd name="T7" fmla="*/ 1 h 14"/>
                <a:gd name="T8" fmla="*/ 5 w 22"/>
                <a:gd name="T9" fmla="*/ 14 h 14"/>
                <a:gd name="T10" fmla="*/ 17 w 22"/>
                <a:gd name="T11" fmla="*/ 14 h 14"/>
                <a:gd name="T12" fmla="*/ 0 60000 65536"/>
                <a:gd name="T13" fmla="*/ 0 60000 65536"/>
                <a:gd name="T14" fmla="*/ 0 60000 65536"/>
                <a:gd name="T15" fmla="*/ 0 60000 65536"/>
                <a:gd name="T16" fmla="*/ 0 60000 65536"/>
                <a:gd name="T17" fmla="*/ 0 60000 65536"/>
                <a:gd name="T18" fmla="*/ 0 w 22"/>
                <a:gd name="T19" fmla="*/ 0 h 14"/>
                <a:gd name="T20" fmla="*/ 22 w 22"/>
                <a:gd name="T21" fmla="*/ 14 h 14"/>
              </a:gdLst>
              <a:ahLst/>
              <a:cxnLst>
                <a:cxn ang="T12">
                  <a:pos x="T0" y="T1"/>
                </a:cxn>
                <a:cxn ang="T13">
                  <a:pos x="T2" y="T3"/>
                </a:cxn>
                <a:cxn ang="T14">
                  <a:pos x="T4" y="T5"/>
                </a:cxn>
                <a:cxn ang="T15">
                  <a:pos x="T6" y="T7"/>
                </a:cxn>
                <a:cxn ang="T16">
                  <a:pos x="T8" y="T9"/>
                </a:cxn>
                <a:cxn ang="T17">
                  <a:pos x="T10" y="T11"/>
                </a:cxn>
              </a:cxnLst>
              <a:rect l="T18" t="T19" r="T20" b="T21"/>
              <a:pathLst>
                <a:path w="22" h="14">
                  <a:moveTo>
                    <a:pt x="17" y="14"/>
                  </a:moveTo>
                  <a:cubicBezTo>
                    <a:pt x="17" y="14"/>
                    <a:pt x="22" y="9"/>
                    <a:pt x="22" y="1"/>
                  </a:cubicBezTo>
                  <a:cubicBezTo>
                    <a:pt x="18" y="0"/>
                    <a:pt x="15" y="0"/>
                    <a:pt x="11" y="0"/>
                  </a:cubicBezTo>
                  <a:cubicBezTo>
                    <a:pt x="7" y="0"/>
                    <a:pt x="4" y="0"/>
                    <a:pt x="0" y="1"/>
                  </a:cubicBezTo>
                  <a:cubicBezTo>
                    <a:pt x="0" y="1"/>
                    <a:pt x="0" y="8"/>
                    <a:pt x="5" y="14"/>
                  </a:cubicBezTo>
                  <a:cubicBezTo>
                    <a:pt x="5" y="14"/>
                    <a:pt x="13" y="14"/>
                    <a:pt x="17" y="14"/>
                  </a:cubicBezTo>
                  <a:close/>
                </a:path>
              </a:pathLst>
            </a:custGeom>
            <a:solidFill>
              <a:srgbClr val="ED7D3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79" name="Freeform 27"/>
            <p:cNvSpPr>
              <a:spLocks noChangeArrowheads="1"/>
            </p:cNvSpPr>
            <p:nvPr/>
          </p:nvSpPr>
          <p:spPr bwMode="auto">
            <a:xfrm>
              <a:off x="1233488" y="660400"/>
              <a:ext cx="71438" cy="96838"/>
            </a:xfrm>
            <a:custGeom>
              <a:avLst/>
              <a:gdLst>
                <a:gd name="T0" fmla="*/ 24 w 45"/>
                <a:gd name="T1" fmla="*/ 61 h 61"/>
                <a:gd name="T2" fmla="*/ 45 w 45"/>
                <a:gd name="T3" fmla="*/ 34 h 61"/>
                <a:gd name="T4" fmla="*/ 34 w 45"/>
                <a:gd name="T5" fmla="*/ 0 h 61"/>
                <a:gd name="T6" fmla="*/ 11 w 45"/>
                <a:gd name="T7" fmla="*/ 0 h 61"/>
                <a:gd name="T8" fmla="*/ 0 w 45"/>
                <a:gd name="T9" fmla="*/ 34 h 61"/>
                <a:gd name="T10" fmla="*/ 24 w 45"/>
                <a:gd name="T11" fmla="*/ 61 h 61"/>
                <a:gd name="T12" fmla="*/ 0 60000 65536"/>
                <a:gd name="T13" fmla="*/ 0 60000 65536"/>
                <a:gd name="T14" fmla="*/ 0 60000 65536"/>
                <a:gd name="T15" fmla="*/ 0 60000 65536"/>
                <a:gd name="T16" fmla="*/ 0 60000 65536"/>
                <a:gd name="T17" fmla="*/ 0 60000 65536"/>
                <a:gd name="T18" fmla="*/ 0 w 45"/>
                <a:gd name="T19" fmla="*/ 0 h 61"/>
                <a:gd name="T20" fmla="*/ 45 w 45"/>
                <a:gd name="T21" fmla="*/ 61 h 61"/>
              </a:gdLst>
              <a:ahLst/>
              <a:cxnLst>
                <a:cxn ang="T12">
                  <a:pos x="T0" y="T1"/>
                </a:cxn>
                <a:cxn ang="T13">
                  <a:pos x="T2" y="T3"/>
                </a:cxn>
                <a:cxn ang="T14">
                  <a:pos x="T4" y="T5"/>
                </a:cxn>
                <a:cxn ang="T15">
                  <a:pos x="T6" y="T7"/>
                </a:cxn>
                <a:cxn ang="T16">
                  <a:pos x="T8" y="T9"/>
                </a:cxn>
                <a:cxn ang="T17">
                  <a:pos x="T10" y="T11"/>
                </a:cxn>
              </a:cxnLst>
              <a:rect l="T18" t="T19" r="T20" b="T21"/>
              <a:pathLst>
                <a:path w="45" h="61">
                  <a:moveTo>
                    <a:pt x="24" y="61"/>
                  </a:moveTo>
                  <a:lnTo>
                    <a:pt x="45" y="34"/>
                  </a:lnTo>
                  <a:lnTo>
                    <a:pt x="34" y="0"/>
                  </a:lnTo>
                  <a:lnTo>
                    <a:pt x="11" y="0"/>
                  </a:lnTo>
                  <a:lnTo>
                    <a:pt x="0" y="34"/>
                  </a:lnTo>
                  <a:lnTo>
                    <a:pt x="24" y="61"/>
                  </a:lnTo>
                  <a:close/>
                </a:path>
              </a:pathLst>
            </a:custGeom>
            <a:solidFill>
              <a:srgbClr val="ED7D3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81" name="Oval 28"/>
            <p:cNvSpPr>
              <a:spLocks noChangeArrowheads="1"/>
            </p:cNvSpPr>
            <p:nvPr/>
          </p:nvSpPr>
          <p:spPr bwMode="auto">
            <a:xfrm>
              <a:off x="1068388" y="200025"/>
              <a:ext cx="403225" cy="403225"/>
            </a:xfrm>
            <a:prstGeom prst="ellipse">
              <a:avLst/>
            </a:prstGeom>
            <a:solidFill>
              <a:srgbClr val="ED7D3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82" name="Freeform 29"/>
            <p:cNvSpPr>
              <a:spLocks noChangeArrowheads="1"/>
            </p:cNvSpPr>
            <p:nvPr/>
          </p:nvSpPr>
          <p:spPr bwMode="auto">
            <a:xfrm>
              <a:off x="1125538" y="635000"/>
              <a:ext cx="465138" cy="568325"/>
            </a:xfrm>
            <a:custGeom>
              <a:avLst/>
              <a:gdLst>
                <a:gd name="T0" fmla="*/ 88 w 163"/>
                <a:gd name="T1" fmla="*/ 0 h 199"/>
                <a:gd name="T2" fmla="*/ 51 w 163"/>
                <a:gd name="T3" fmla="*/ 50 h 199"/>
                <a:gd name="T4" fmla="*/ 13 w 163"/>
                <a:gd name="T5" fmla="*/ 0 h 199"/>
                <a:gd name="T6" fmla="*/ 0 w 163"/>
                <a:gd name="T7" fmla="*/ 6 h 199"/>
                <a:gd name="T8" fmla="*/ 49 w 163"/>
                <a:gd name="T9" fmla="*/ 124 h 199"/>
                <a:gd name="T10" fmla="*/ 49 w 163"/>
                <a:gd name="T11" fmla="*/ 199 h 199"/>
                <a:gd name="T12" fmla="*/ 51 w 163"/>
                <a:gd name="T13" fmla="*/ 199 h 199"/>
                <a:gd name="T14" fmla="*/ 163 w 163"/>
                <a:gd name="T15" fmla="*/ 176 h 199"/>
                <a:gd name="T16" fmla="*/ 163 w 163"/>
                <a:gd name="T17" fmla="*/ 176 h 199"/>
                <a:gd name="T18" fmla="*/ 163 w 163"/>
                <a:gd name="T19" fmla="*/ 108 h 199"/>
                <a:gd name="T20" fmla="*/ 88 w 163"/>
                <a:gd name="T21" fmla="*/ 0 h 19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63"/>
                <a:gd name="T34" fmla="*/ 0 h 199"/>
                <a:gd name="T35" fmla="*/ 163 w 163"/>
                <a:gd name="T36" fmla="*/ 199 h 19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63" h="199">
                  <a:moveTo>
                    <a:pt x="88" y="0"/>
                  </a:moveTo>
                  <a:cubicBezTo>
                    <a:pt x="51" y="50"/>
                    <a:pt x="51" y="50"/>
                    <a:pt x="51" y="50"/>
                  </a:cubicBezTo>
                  <a:cubicBezTo>
                    <a:pt x="13" y="0"/>
                    <a:pt x="13" y="0"/>
                    <a:pt x="13" y="0"/>
                  </a:cubicBezTo>
                  <a:cubicBezTo>
                    <a:pt x="9" y="2"/>
                    <a:pt x="4" y="3"/>
                    <a:pt x="0" y="6"/>
                  </a:cubicBezTo>
                  <a:cubicBezTo>
                    <a:pt x="30" y="36"/>
                    <a:pt x="49" y="78"/>
                    <a:pt x="49" y="124"/>
                  </a:cubicBezTo>
                  <a:cubicBezTo>
                    <a:pt x="49" y="199"/>
                    <a:pt x="49" y="199"/>
                    <a:pt x="49" y="199"/>
                  </a:cubicBezTo>
                  <a:cubicBezTo>
                    <a:pt x="50" y="199"/>
                    <a:pt x="50" y="199"/>
                    <a:pt x="51" y="199"/>
                  </a:cubicBezTo>
                  <a:cubicBezTo>
                    <a:pt x="112" y="199"/>
                    <a:pt x="161" y="189"/>
                    <a:pt x="163" y="176"/>
                  </a:cubicBezTo>
                  <a:cubicBezTo>
                    <a:pt x="163" y="176"/>
                    <a:pt x="163" y="176"/>
                    <a:pt x="163" y="176"/>
                  </a:cubicBezTo>
                  <a:cubicBezTo>
                    <a:pt x="163" y="108"/>
                    <a:pt x="163" y="108"/>
                    <a:pt x="163" y="108"/>
                  </a:cubicBezTo>
                  <a:cubicBezTo>
                    <a:pt x="163" y="58"/>
                    <a:pt x="132" y="16"/>
                    <a:pt x="88" y="0"/>
                  </a:cubicBezTo>
                  <a:close/>
                </a:path>
              </a:pathLst>
            </a:custGeom>
            <a:solidFill>
              <a:srgbClr val="ED7D3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grpSp>
      <p:sp>
        <p:nvSpPr>
          <p:cNvPr id="83" name="圆角矩形 28"/>
          <p:cNvSpPr>
            <a:spLocks noChangeArrowheads="1"/>
          </p:cNvSpPr>
          <p:nvPr/>
        </p:nvSpPr>
        <p:spPr bwMode="auto">
          <a:xfrm>
            <a:off x="761383" y="2812583"/>
            <a:ext cx="2454167" cy="472475"/>
          </a:xfrm>
          <a:prstGeom prst="roundRect">
            <a:avLst>
              <a:gd name="adj" fmla="val 0"/>
            </a:avLst>
          </a:prstGeom>
          <a:solidFill>
            <a:schemeClr val="tx2"/>
          </a:solidFill>
          <a:ln>
            <a:noFill/>
          </a:ln>
        </p:spPr>
        <p:txBody>
          <a:bodyPr anchor="ctr"/>
          <a:lstStyle/>
          <a:p>
            <a:pPr algn="ctr"/>
            <a:endParaRPr lang="zh-CN" altLang="en-US" sz="2400" b="1" dirty="0">
              <a:solidFill>
                <a:srgbClr val="FFFFFF"/>
              </a:solidFill>
              <a:latin typeface="方正兰亭粗黑_GBK" charset="-122"/>
              <a:ea typeface="方正兰亭粗黑_GBK" charset="-122"/>
            </a:endParaRPr>
          </a:p>
        </p:txBody>
      </p:sp>
      <p:sp>
        <p:nvSpPr>
          <p:cNvPr id="84" name="圆角矩形 29"/>
          <p:cNvSpPr>
            <a:spLocks noChangeArrowheads="1"/>
          </p:cNvSpPr>
          <p:nvPr/>
        </p:nvSpPr>
        <p:spPr bwMode="auto">
          <a:xfrm>
            <a:off x="3593827" y="2812583"/>
            <a:ext cx="2455300" cy="472475"/>
          </a:xfrm>
          <a:prstGeom prst="roundRect">
            <a:avLst>
              <a:gd name="adj" fmla="val 0"/>
            </a:avLst>
          </a:prstGeom>
          <a:solidFill>
            <a:schemeClr val="accent3">
              <a:lumMod val="60000"/>
              <a:lumOff val="40000"/>
            </a:schemeClr>
          </a:solidFill>
          <a:ln>
            <a:noFill/>
          </a:ln>
        </p:spPr>
        <p:txBody>
          <a:bodyPr anchor="ctr"/>
          <a:lstStyle/>
          <a:p>
            <a:pPr algn="ctr"/>
            <a:endParaRPr lang="zh-CN" altLang="en-US" sz="2400" b="1" dirty="0">
              <a:solidFill>
                <a:srgbClr val="FFFFFF"/>
              </a:solidFill>
              <a:latin typeface="方正兰亭粗黑_GBK" charset="-122"/>
              <a:ea typeface="方正兰亭粗黑_GBK" charset="-122"/>
            </a:endParaRPr>
          </a:p>
        </p:txBody>
      </p:sp>
      <p:sp>
        <p:nvSpPr>
          <p:cNvPr id="85" name="圆角矩形 30"/>
          <p:cNvSpPr>
            <a:spLocks noChangeArrowheads="1"/>
          </p:cNvSpPr>
          <p:nvPr/>
        </p:nvSpPr>
        <p:spPr bwMode="auto">
          <a:xfrm>
            <a:off x="6427265" y="2812583"/>
            <a:ext cx="2454166" cy="472475"/>
          </a:xfrm>
          <a:prstGeom prst="roundRect">
            <a:avLst>
              <a:gd name="adj" fmla="val 0"/>
            </a:avLst>
          </a:prstGeom>
          <a:solidFill>
            <a:schemeClr val="bg1">
              <a:lumMod val="65000"/>
            </a:schemeClr>
          </a:solidFill>
          <a:ln>
            <a:noFill/>
          </a:ln>
        </p:spPr>
        <p:txBody>
          <a:bodyPr anchor="ctr"/>
          <a:lstStyle/>
          <a:p>
            <a:pPr algn="ctr"/>
            <a:endParaRPr lang="zh-CN" altLang="en-US" sz="2400" b="1" dirty="0">
              <a:solidFill>
                <a:srgbClr val="FFFFFF"/>
              </a:solidFill>
              <a:latin typeface="方正兰亭粗黑_GBK" charset="-122"/>
              <a:ea typeface="方正兰亭粗黑_GBK" charset="-122"/>
            </a:endParaRPr>
          </a:p>
        </p:txBody>
      </p:sp>
      <p:sp>
        <p:nvSpPr>
          <p:cNvPr id="92" name="矩形 25"/>
          <p:cNvSpPr>
            <a:spLocks noChangeArrowheads="1"/>
          </p:cNvSpPr>
          <p:nvPr/>
        </p:nvSpPr>
        <p:spPr bwMode="auto">
          <a:xfrm>
            <a:off x="955567" y="3413518"/>
            <a:ext cx="2113205" cy="11812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2585" tIns="36293" rIns="72585" bIns="36293">
            <a:spAutoFit/>
          </a:bodyPr>
          <a:lstStyle/>
          <a:p>
            <a:pPr>
              <a:lnSpc>
                <a:spcPct val="150000"/>
              </a:lnSpc>
            </a:pPr>
            <a:r>
              <a:rPr lang="zh-CN" altLang="en-US" sz="1200" dirty="0">
                <a:solidFill>
                  <a:srgbClr val="434154"/>
                </a:solidFill>
                <a:latin typeface="Impact" pitchFamily="34" charset="0"/>
                <a:ea typeface="微软雅黑" pitchFamily="34" charset="-122"/>
                <a:sym typeface="Impact" pitchFamily="34" charset="0"/>
              </a:rPr>
              <a:t>请输入您的文字内容请输入您的文字内容请输入您的文字内容请输入您的</a:t>
            </a:r>
            <a:r>
              <a:rPr lang="zh-CN" altLang="en-US" sz="1200" dirty="0" smtClean="0">
                <a:solidFill>
                  <a:srgbClr val="434154"/>
                </a:solidFill>
                <a:latin typeface="Impact" pitchFamily="34" charset="0"/>
                <a:ea typeface="微软雅黑" pitchFamily="34" charset="-122"/>
                <a:sym typeface="Impact" pitchFamily="34" charset="0"/>
              </a:rPr>
              <a:t>文字</a:t>
            </a:r>
            <a:r>
              <a:rPr lang="zh-CN" altLang="en-US" sz="1200" dirty="0">
                <a:solidFill>
                  <a:srgbClr val="434154"/>
                </a:solidFill>
                <a:latin typeface="Impact" pitchFamily="34" charset="0"/>
                <a:ea typeface="微软雅黑" pitchFamily="34" charset="-122"/>
                <a:sym typeface="Impact" pitchFamily="34" charset="0"/>
              </a:rPr>
              <a:t>请输入您的文字内容请输入您</a:t>
            </a:r>
            <a:r>
              <a:rPr lang="zh-CN" altLang="en-US" sz="1200" dirty="0" smtClean="0">
                <a:solidFill>
                  <a:srgbClr val="434154"/>
                </a:solidFill>
                <a:latin typeface="Impact" pitchFamily="34" charset="0"/>
                <a:ea typeface="微软雅黑" pitchFamily="34" charset="-122"/>
                <a:sym typeface="Impact" pitchFamily="34" charset="0"/>
              </a:rPr>
              <a:t>的</a:t>
            </a:r>
            <a:endParaRPr lang="en-US" altLang="zh-CN" sz="1200" dirty="0">
              <a:solidFill>
                <a:srgbClr val="434154"/>
              </a:solidFill>
              <a:latin typeface="Impact" pitchFamily="34" charset="0"/>
              <a:ea typeface="微软雅黑" pitchFamily="34" charset="-122"/>
              <a:sym typeface="Impact" pitchFamily="34" charset="0"/>
            </a:endParaRPr>
          </a:p>
        </p:txBody>
      </p:sp>
      <p:sp>
        <p:nvSpPr>
          <p:cNvPr id="93" name="矩形 92"/>
          <p:cNvSpPr/>
          <p:nvPr/>
        </p:nvSpPr>
        <p:spPr>
          <a:xfrm>
            <a:off x="1084172" y="2840141"/>
            <a:ext cx="1855993" cy="417358"/>
          </a:xfrm>
          <a:prstGeom prst="rect">
            <a:avLst/>
          </a:prstGeom>
        </p:spPr>
        <p:txBody>
          <a:bodyPr wrap="square">
            <a:spAutoFit/>
          </a:bodyPr>
          <a:lstStyle/>
          <a:p>
            <a:pPr algn="ctr" defTabSz="967801" fontAlgn="auto">
              <a:lnSpc>
                <a:spcPct val="130000"/>
              </a:lnSpc>
              <a:spcBef>
                <a:spcPts val="0"/>
              </a:spcBef>
              <a:spcAft>
                <a:spcPts val="0"/>
              </a:spcAft>
              <a:defRPr/>
            </a:pPr>
            <a:r>
              <a:rPr lang="zh-CN" altLang="en-US" sz="1800" b="1" dirty="0">
                <a:solidFill>
                  <a:schemeClr val="bg1"/>
                </a:solidFill>
                <a:latin typeface="微软雅黑" pitchFamily="34" charset="-122"/>
                <a:ea typeface="微软雅黑" pitchFamily="34" charset="-122"/>
              </a:rPr>
              <a:t>单击填加</a:t>
            </a:r>
            <a:r>
              <a:rPr lang="zh-CN" altLang="en-US" sz="1800" b="1" dirty="0" smtClean="0">
                <a:solidFill>
                  <a:schemeClr val="bg1"/>
                </a:solidFill>
                <a:latin typeface="微软雅黑" pitchFamily="34" charset="-122"/>
                <a:ea typeface="微软雅黑" pitchFamily="34" charset="-122"/>
              </a:rPr>
              <a:t>标题</a:t>
            </a:r>
            <a:endParaRPr lang="en-US" altLang="zh-CN" sz="1800" b="1" dirty="0">
              <a:solidFill>
                <a:schemeClr val="bg1"/>
              </a:solidFill>
              <a:latin typeface="微软雅黑" pitchFamily="34" charset="-122"/>
              <a:ea typeface="微软雅黑" pitchFamily="34" charset="-122"/>
            </a:endParaRPr>
          </a:p>
        </p:txBody>
      </p:sp>
      <p:sp>
        <p:nvSpPr>
          <p:cNvPr id="94" name="矩形 93"/>
          <p:cNvSpPr/>
          <p:nvPr/>
        </p:nvSpPr>
        <p:spPr>
          <a:xfrm>
            <a:off x="3893480" y="2840141"/>
            <a:ext cx="1855993" cy="417358"/>
          </a:xfrm>
          <a:prstGeom prst="rect">
            <a:avLst/>
          </a:prstGeom>
        </p:spPr>
        <p:txBody>
          <a:bodyPr wrap="square">
            <a:spAutoFit/>
          </a:bodyPr>
          <a:lstStyle/>
          <a:p>
            <a:pPr algn="ctr" defTabSz="967801" fontAlgn="auto">
              <a:lnSpc>
                <a:spcPct val="130000"/>
              </a:lnSpc>
              <a:spcBef>
                <a:spcPts val="0"/>
              </a:spcBef>
              <a:spcAft>
                <a:spcPts val="0"/>
              </a:spcAft>
              <a:defRPr/>
            </a:pPr>
            <a:r>
              <a:rPr lang="zh-CN" altLang="en-US" sz="1800" b="1" dirty="0">
                <a:solidFill>
                  <a:schemeClr val="bg1"/>
                </a:solidFill>
                <a:latin typeface="微软雅黑" pitchFamily="34" charset="-122"/>
                <a:ea typeface="微软雅黑" pitchFamily="34" charset="-122"/>
              </a:rPr>
              <a:t>单击填加</a:t>
            </a:r>
            <a:r>
              <a:rPr lang="zh-CN" altLang="en-US" sz="1800" b="1" dirty="0" smtClean="0">
                <a:solidFill>
                  <a:schemeClr val="bg1"/>
                </a:solidFill>
                <a:latin typeface="微软雅黑" pitchFamily="34" charset="-122"/>
                <a:ea typeface="微软雅黑" pitchFamily="34" charset="-122"/>
              </a:rPr>
              <a:t>标题</a:t>
            </a:r>
            <a:endParaRPr lang="en-US" altLang="zh-CN" sz="1800" b="1" dirty="0">
              <a:solidFill>
                <a:schemeClr val="bg1"/>
              </a:solidFill>
              <a:latin typeface="微软雅黑" pitchFamily="34" charset="-122"/>
              <a:ea typeface="微软雅黑" pitchFamily="34" charset="-122"/>
            </a:endParaRPr>
          </a:p>
        </p:txBody>
      </p:sp>
      <p:sp>
        <p:nvSpPr>
          <p:cNvPr id="95" name="矩形 94"/>
          <p:cNvSpPr/>
          <p:nvPr/>
        </p:nvSpPr>
        <p:spPr>
          <a:xfrm>
            <a:off x="6752513" y="2840141"/>
            <a:ext cx="1855993" cy="417358"/>
          </a:xfrm>
          <a:prstGeom prst="rect">
            <a:avLst/>
          </a:prstGeom>
        </p:spPr>
        <p:txBody>
          <a:bodyPr wrap="square">
            <a:spAutoFit/>
          </a:bodyPr>
          <a:lstStyle/>
          <a:p>
            <a:pPr algn="ctr" defTabSz="967801" fontAlgn="auto">
              <a:lnSpc>
                <a:spcPct val="130000"/>
              </a:lnSpc>
              <a:spcBef>
                <a:spcPts val="0"/>
              </a:spcBef>
              <a:spcAft>
                <a:spcPts val="0"/>
              </a:spcAft>
              <a:defRPr/>
            </a:pPr>
            <a:r>
              <a:rPr lang="zh-CN" altLang="en-US" sz="1800" b="1" dirty="0">
                <a:solidFill>
                  <a:schemeClr val="bg1"/>
                </a:solidFill>
                <a:latin typeface="微软雅黑" pitchFamily="34" charset="-122"/>
                <a:ea typeface="微软雅黑" pitchFamily="34" charset="-122"/>
              </a:rPr>
              <a:t>单击填加</a:t>
            </a:r>
            <a:r>
              <a:rPr lang="zh-CN" altLang="en-US" sz="1800" b="1" dirty="0" smtClean="0">
                <a:solidFill>
                  <a:schemeClr val="bg1"/>
                </a:solidFill>
                <a:latin typeface="微软雅黑" pitchFamily="34" charset="-122"/>
                <a:ea typeface="微软雅黑" pitchFamily="34" charset="-122"/>
              </a:rPr>
              <a:t>标题</a:t>
            </a:r>
            <a:endParaRPr lang="en-US" altLang="zh-CN" sz="1800" b="1" dirty="0">
              <a:solidFill>
                <a:schemeClr val="bg1"/>
              </a:solidFill>
              <a:latin typeface="微软雅黑" pitchFamily="34" charset="-122"/>
              <a:ea typeface="微软雅黑" pitchFamily="34" charset="-122"/>
            </a:endParaRPr>
          </a:p>
        </p:txBody>
      </p:sp>
      <p:sp>
        <p:nvSpPr>
          <p:cNvPr id="96" name="矩形 25"/>
          <p:cNvSpPr>
            <a:spLocks noChangeArrowheads="1"/>
          </p:cNvSpPr>
          <p:nvPr/>
        </p:nvSpPr>
        <p:spPr bwMode="auto">
          <a:xfrm>
            <a:off x="3861656" y="3413518"/>
            <a:ext cx="2113205" cy="11812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2585" tIns="36293" rIns="72585" bIns="36293">
            <a:spAutoFit/>
          </a:bodyPr>
          <a:lstStyle/>
          <a:p>
            <a:pPr>
              <a:lnSpc>
                <a:spcPct val="150000"/>
              </a:lnSpc>
            </a:pPr>
            <a:r>
              <a:rPr lang="zh-CN" altLang="en-US" sz="1200" dirty="0">
                <a:solidFill>
                  <a:srgbClr val="434154"/>
                </a:solidFill>
                <a:latin typeface="Impact" pitchFamily="34" charset="0"/>
                <a:ea typeface="微软雅黑" pitchFamily="34" charset="-122"/>
                <a:sym typeface="Impact" pitchFamily="34" charset="0"/>
              </a:rPr>
              <a:t>请输入您的文字内容请输入您的文字内容请输入您的文字内容请输入您的</a:t>
            </a:r>
            <a:r>
              <a:rPr lang="zh-CN" altLang="en-US" sz="1200" dirty="0" smtClean="0">
                <a:solidFill>
                  <a:srgbClr val="434154"/>
                </a:solidFill>
                <a:latin typeface="Impact" pitchFamily="34" charset="0"/>
                <a:ea typeface="微软雅黑" pitchFamily="34" charset="-122"/>
                <a:sym typeface="Impact" pitchFamily="34" charset="0"/>
              </a:rPr>
              <a:t>文字</a:t>
            </a:r>
            <a:r>
              <a:rPr lang="zh-CN" altLang="en-US" sz="1200" dirty="0">
                <a:solidFill>
                  <a:srgbClr val="434154"/>
                </a:solidFill>
                <a:latin typeface="Impact" pitchFamily="34" charset="0"/>
                <a:ea typeface="微软雅黑" pitchFamily="34" charset="-122"/>
                <a:sym typeface="Impact" pitchFamily="34" charset="0"/>
              </a:rPr>
              <a:t>请输入您的文字内容请输入您</a:t>
            </a:r>
            <a:r>
              <a:rPr lang="zh-CN" altLang="en-US" sz="1200" dirty="0" smtClean="0">
                <a:solidFill>
                  <a:srgbClr val="434154"/>
                </a:solidFill>
                <a:latin typeface="Impact" pitchFamily="34" charset="0"/>
                <a:ea typeface="微软雅黑" pitchFamily="34" charset="-122"/>
                <a:sym typeface="Impact" pitchFamily="34" charset="0"/>
              </a:rPr>
              <a:t>的</a:t>
            </a:r>
            <a:endParaRPr lang="en-US" altLang="zh-CN" sz="1200" dirty="0">
              <a:solidFill>
                <a:srgbClr val="434154"/>
              </a:solidFill>
              <a:latin typeface="Impact" pitchFamily="34" charset="0"/>
              <a:ea typeface="微软雅黑" pitchFamily="34" charset="-122"/>
              <a:sym typeface="Impact" pitchFamily="34" charset="0"/>
            </a:endParaRPr>
          </a:p>
        </p:txBody>
      </p:sp>
      <p:sp>
        <p:nvSpPr>
          <p:cNvPr id="97" name="矩形 25"/>
          <p:cNvSpPr>
            <a:spLocks noChangeArrowheads="1"/>
          </p:cNvSpPr>
          <p:nvPr/>
        </p:nvSpPr>
        <p:spPr bwMode="auto">
          <a:xfrm>
            <a:off x="6737816" y="3413518"/>
            <a:ext cx="2113205" cy="11812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2585" tIns="36293" rIns="72585" bIns="36293">
            <a:spAutoFit/>
          </a:bodyPr>
          <a:lstStyle/>
          <a:p>
            <a:pPr>
              <a:lnSpc>
                <a:spcPct val="150000"/>
              </a:lnSpc>
            </a:pPr>
            <a:r>
              <a:rPr lang="zh-CN" altLang="en-US" sz="1200" dirty="0">
                <a:solidFill>
                  <a:srgbClr val="434154"/>
                </a:solidFill>
                <a:latin typeface="Impact" pitchFamily="34" charset="0"/>
                <a:ea typeface="微软雅黑" pitchFamily="34" charset="-122"/>
                <a:sym typeface="Impact" pitchFamily="34" charset="0"/>
              </a:rPr>
              <a:t>请输入您的文字内容请输入您的文字内容请输入您的文字内容请输入您的</a:t>
            </a:r>
            <a:r>
              <a:rPr lang="zh-CN" altLang="en-US" sz="1200" dirty="0" smtClean="0">
                <a:solidFill>
                  <a:srgbClr val="434154"/>
                </a:solidFill>
                <a:latin typeface="Impact" pitchFamily="34" charset="0"/>
                <a:ea typeface="微软雅黑" pitchFamily="34" charset="-122"/>
                <a:sym typeface="Impact" pitchFamily="34" charset="0"/>
              </a:rPr>
              <a:t>文字</a:t>
            </a:r>
            <a:r>
              <a:rPr lang="zh-CN" altLang="en-US" sz="1200" dirty="0">
                <a:solidFill>
                  <a:srgbClr val="434154"/>
                </a:solidFill>
                <a:latin typeface="Impact" pitchFamily="34" charset="0"/>
                <a:ea typeface="微软雅黑" pitchFamily="34" charset="-122"/>
                <a:sym typeface="Impact" pitchFamily="34" charset="0"/>
              </a:rPr>
              <a:t>请输入您的文字内容请输入您</a:t>
            </a:r>
            <a:r>
              <a:rPr lang="zh-CN" altLang="en-US" sz="1200" dirty="0" smtClean="0">
                <a:solidFill>
                  <a:srgbClr val="434154"/>
                </a:solidFill>
                <a:latin typeface="Impact" pitchFamily="34" charset="0"/>
                <a:ea typeface="微软雅黑" pitchFamily="34" charset="-122"/>
                <a:sym typeface="Impact" pitchFamily="34" charset="0"/>
              </a:rPr>
              <a:t>的</a:t>
            </a:r>
            <a:endParaRPr lang="en-US" altLang="zh-CN" sz="1200" dirty="0">
              <a:solidFill>
                <a:srgbClr val="434154"/>
              </a:solidFill>
              <a:latin typeface="Impact" pitchFamily="34" charset="0"/>
              <a:ea typeface="微软雅黑" pitchFamily="34" charset="-122"/>
              <a:sym typeface="Impact" pitchFamily="34" charset="0"/>
            </a:endParaRPr>
          </a:p>
        </p:txBody>
      </p:sp>
    </p:spTree>
    <p:extLst>
      <p:ext uri="{BB962C8B-B14F-4D97-AF65-F5344CB8AC3E}">
        <p14:creationId xmlns:p14="http://schemas.microsoft.com/office/powerpoint/2010/main" val="1674264421"/>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7"/>
                                        </p:tgtEl>
                                        <p:attrNameLst>
                                          <p:attrName>style.visibility</p:attrName>
                                        </p:attrNameLst>
                                      </p:cBhvr>
                                      <p:to>
                                        <p:strVal val="visible"/>
                                      </p:to>
                                    </p:set>
                                    <p:anim calcmode="lin" valueType="num">
                                      <p:cBhvr additive="base">
                                        <p:cTn id="7" dur="500" fill="hold"/>
                                        <p:tgtEl>
                                          <p:spTgt spid="57"/>
                                        </p:tgtEl>
                                        <p:attrNameLst>
                                          <p:attrName>ppt_x</p:attrName>
                                        </p:attrNameLst>
                                      </p:cBhvr>
                                      <p:tavLst>
                                        <p:tav tm="0">
                                          <p:val>
                                            <p:strVal val="0-#ppt_w/2"/>
                                          </p:val>
                                        </p:tav>
                                        <p:tav tm="100000">
                                          <p:val>
                                            <p:strVal val="#ppt_x"/>
                                          </p:val>
                                        </p:tav>
                                      </p:tavLst>
                                    </p:anim>
                                    <p:anim calcmode="lin" valueType="num">
                                      <p:cBhvr additive="base">
                                        <p:cTn id="8" dur="500" fill="hold"/>
                                        <p:tgtEl>
                                          <p:spTgt spid="5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2" fill="hold" grpId="0" nodeType="afterEffect">
                                  <p:stCondLst>
                                    <p:cond delay="0"/>
                                  </p:stCondLst>
                                  <p:childTnLst>
                                    <p:set>
                                      <p:cBhvr>
                                        <p:cTn id="11" dur="1" fill="hold">
                                          <p:stCondLst>
                                            <p:cond delay="0"/>
                                          </p:stCondLst>
                                        </p:cTn>
                                        <p:tgtEl>
                                          <p:spTgt spid="65"/>
                                        </p:tgtEl>
                                        <p:attrNameLst>
                                          <p:attrName>style.visibility</p:attrName>
                                        </p:attrNameLst>
                                      </p:cBhvr>
                                      <p:to>
                                        <p:strVal val="visible"/>
                                      </p:to>
                                    </p:set>
                                    <p:animEffect transition="in" filter="wipe(right)">
                                      <p:cBhvr>
                                        <p:cTn id="12" dur="500"/>
                                        <p:tgtEl>
                                          <p:spTgt spid="65"/>
                                        </p:tgtEl>
                                      </p:cBhvr>
                                    </p:animEffect>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54"/>
                                        </p:tgtEl>
                                        <p:attrNameLst>
                                          <p:attrName>style.visibility</p:attrName>
                                        </p:attrNameLst>
                                      </p:cBhvr>
                                      <p:to>
                                        <p:strVal val="visible"/>
                                      </p:to>
                                    </p:set>
                                    <p:animEffect transition="in" filter="wipe(left)">
                                      <p:cBhvr>
                                        <p:cTn id="16" dur="500"/>
                                        <p:tgtEl>
                                          <p:spTgt spid="54"/>
                                        </p:tgtEl>
                                      </p:cBhvr>
                                    </p:animEffect>
                                  </p:childTnLst>
                                </p:cTn>
                              </p:par>
                              <p:par>
                                <p:cTn id="17" presetID="41" presetClass="entr" presetSubtype="0" fill="hold" grpId="0" nodeType="withEffect">
                                  <p:stCondLst>
                                    <p:cond delay="0"/>
                                  </p:stCondLst>
                                  <p:iterate type="lt">
                                    <p:tmPct val="10000"/>
                                  </p:iterate>
                                  <p:childTnLst>
                                    <p:set>
                                      <p:cBhvr>
                                        <p:cTn id="18" dur="1" fill="hold">
                                          <p:stCondLst>
                                            <p:cond delay="0"/>
                                          </p:stCondLst>
                                        </p:cTn>
                                        <p:tgtEl>
                                          <p:spTgt spid="80"/>
                                        </p:tgtEl>
                                        <p:attrNameLst>
                                          <p:attrName>style.visibility</p:attrName>
                                        </p:attrNameLst>
                                      </p:cBhvr>
                                      <p:to>
                                        <p:strVal val="visible"/>
                                      </p:to>
                                    </p:set>
                                    <p:anim calcmode="lin" valueType="num">
                                      <p:cBhvr>
                                        <p:cTn id="19" dur="500" fill="hold"/>
                                        <p:tgtEl>
                                          <p:spTgt spid="80"/>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80"/>
                                        </p:tgtEl>
                                        <p:attrNameLst>
                                          <p:attrName>ppt_y</p:attrName>
                                        </p:attrNameLst>
                                      </p:cBhvr>
                                      <p:tavLst>
                                        <p:tav tm="0">
                                          <p:val>
                                            <p:strVal val="#ppt_y"/>
                                          </p:val>
                                        </p:tav>
                                        <p:tav tm="100000">
                                          <p:val>
                                            <p:strVal val="#ppt_y"/>
                                          </p:val>
                                        </p:tav>
                                      </p:tavLst>
                                    </p:anim>
                                    <p:anim calcmode="lin" valueType="num">
                                      <p:cBhvr>
                                        <p:cTn id="21" dur="500" fill="hold"/>
                                        <p:tgtEl>
                                          <p:spTgt spid="80"/>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80"/>
                                        </p:tgtEl>
                                        <p:attrNameLst>
                                          <p:attrName>ppt_w</p:attrName>
                                        </p:attrNameLst>
                                      </p:cBhvr>
                                      <p:tavLst>
                                        <p:tav tm="0">
                                          <p:val>
                                            <p:strVal val="#ppt_w/10"/>
                                          </p:val>
                                        </p:tav>
                                        <p:tav tm="50000">
                                          <p:val>
                                            <p:strVal val="#ppt_w+.01"/>
                                          </p:val>
                                        </p:tav>
                                        <p:tav tm="100000">
                                          <p:val>
                                            <p:strVal val="#ppt_w"/>
                                          </p:val>
                                        </p:tav>
                                      </p:tavLst>
                                    </p:anim>
                                    <p:animEffect>
                                      <p:cBhvr>
                                        <p:cTn id="23" dur="500" tmFilter="0,0; .5, 1; 1, 1"/>
                                        <p:tgtEl>
                                          <p:spTgt spid="80"/>
                                        </p:tgtEl>
                                      </p:cBhvr>
                                    </p:animEffect>
                                  </p:childTnLst>
                                </p:cTn>
                              </p:par>
                              <p:par>
                                <p:cTn id="24" presetID="53" presetClass="entr" presetSubtype="16" fill="hold" nodeType="withEffect">
                                  <p:stCondLst>
                                    <p:cond delay="0"/>
                                  </p:stCondLst>
                                  <p:childTnLst>
                                    <p:set>
                                      <p:cBhvr>
                                        <p:cTn id="25" dur="1" fill="hold">
                                          <p:stCondLst>
                                            <p:cond delay="0"/>
                                          </p:stCondLst>
                                        </p:cTn>
                                        <p:tgtEl>
                                          <p:spTgt spid="67"/>
                                        </p:tgtEl>
                                        <p:attrNameLst>
                                          <p:attrName>style.visibility</p:attrName>
                                        </p:attrNameLst>
                                      </p:cBhvr>
                                      <p:to>
                                        <p:strVal val="visible"/>
                                      </p:to>
                                    </p:set>
                                    <p:anim calcmode="lin" valueType="num">
                                      <p:cBhvr>
                                        <p:cTn id="26" dur="500" fill="hold"/>
                                        <p:tgtEl>
                                          <p:spTgt spid="67"/>
                                        </p:tgtEl>
                                        <p:attrNameLst>
                                          <p:attrName>ppt_w</p:attrName>
                                        </p:attrNameLst>
                                      </p:cBhvr>
                                      <p:tavLst>
                                        <p:tav tm="0">
                                          <p:val>
                                            <p:fltVal val="0"/>
                                          </p:val>
                                        </p:tav>
                                        <p:tav tm="100000">
                                          <p:val>
                                            <p:strVal val="#ppt_w"/>
                                          </p:val>
                                        </p:tav>
                                      </p:tavLst>
                                    </p:anim>
                                    <p:anim calcmode="lin" valueType="num">
                                      <p:cBhvr>
                                        <p:cTn id="27" dur="500" fill="hold"/>
                                        <p:tgtEl>
                                          <p:spTgt spid="67"/>
                                        </p:tgtEl>
                                        <p:attrNameLst>
                                          <p:attrName>ppt_h</p:attrName>
                                        </p:attrNameLst>
                                      </p:cBhvr>
                                      <p:tavLst>
                                        <p:tav tm="0">
                                          <p:val>
                                            <p:fltVal val="0"/>
                                          </p:val>
                                        </p:tav>
                                        <p:tav tm="100000">
                                          <p:val>
                                            <p:strVal val="#ppt_h"/>
                                          </p:val>
                                        </p:tav>
                                      </p:tavLst>
                                    </p:anim>
                                    <p:animEffect transition="in" filter="fade">
                                      <p:cBhvr>
                                        <p:cTn id="28" dur="500"/>
                                        <p:tgtEl>
                                          <p:spTgt spid="67"/>
                                        </p:tgtEl>
                                      </p:cBhvr>
                                    </p:animEffect>
                                  </p:childTnLst>
                                </p:cTn>
                              </p:par>
                            </p:childTnLst>
                          </p:cTn>
                        </p:par>
                        <p:par>
                          <p:cTn id="29" fill="hold">
                            <p:stCondLst>
                              <p:cond delay="2000"/>
                            </p:stCondLst>
                            <p:childTnLst>
                              <p:par>
                                <p:cTn id="30" presetID="2" presetClass="entr" presetSubtype="8" fill="hold" grpId="0" nodeType="afterEffect">
                                  <p:stCondLst>
                                    <p:cond delay="0"/>
                                  </p:stCondLst>
                                  <p:childTnLst>
                                    <p:set>
                                      <p:cBhvr>
                                        <p:cTn id="31" dur="1" fill="hold">
                                          <p:stCondLst>
                                            <p:cond delay="0"/>
                                          </p:stCondLst>
                                        </p:cTn>
                                        <p:tgtEl>
                                          <p:spTgt spid="83"/>
                                        </p:tgtEl>
                                        <p:attrNameLst>
                                          <p:attrName>style.visibility</p:attrName>
                                        </p:attrNameLst>
                                      </p:cBhvr>
                                      <p:to>
                                        <p:strVal val="visible"/>
                                      </p:to>
                                    </p:set>
                                    <p:anim calcmode="lin" valueType="num">
                                      <p:cBhvr additive="base">
                                        <p:cTn id="32" dur="500" fill="hold"/>
                                        <p:tgtEl>
                                          <p:spTgt spid="83"/>
                                        </p:tgtEl>
                                        <p:attrNameLst>
                                          <p:attrName>ppt_x</p:attrName>
                                        </p:attrNameLst>
                                      </p:cBhvr>
                                      <p:tavLst>
                                        <p:tav tm="0">
                                          <p:val>
                                            <p:strVal val="0-#ppt_w/2"/>
                                          </p:val>
                                        </p:tav>
                                        <p:tav tm="100000">
                                          <p:val>
                                            <p:strVal val="#ppt_x"/>
                                          </p:val>
                                        </p:tav>
                                      </p:tavLst>
                                    </p:anim>
                                    <p:anim calcmode="lin" valueType="num">
                                      <p:cBhvr additive="base">
                                        <p:cTn id="33" dur="500" fill="hold"/>
                                        <p:tgtEl>
                                          <p:spTgt spid="83"/>
                                        </p:tgtEl>
                                        <p:attrNameLst>
                                          <p:attrName>ppt_y</p:attrName>
                                        </p:attrNameLst>
                                      </p:cBhvr>
                                      <p:tavLst>
                                        <p:tav tm="0">
                                          <p:val>
                                            <p:strVal val="#ppt_y"/>
                                          </p:val>
                                        </p:tav>
                                        <p:tav tm="100000">
                                          <p:val>
                                            <p:strVal val="#ppt_y"/>
                                          </p:val>
                                        </p:tav>
                                      </p:tavLst>
                                    </p:anim>
                                  </p:childTnLst>
                                </p:cTn>
                              </p:par>
                              <p:par>
                                <p:cTn id="34" presetID="2" presetClass="entr" presetSubtype="8" fill="hold" grpId="0" nodeType="withEffect">
                                  <p:stCondLst>
                                    <p:cond delay="0"/>
                                  </p:stCondLst>
                                  <p:childTnLst>
                                    <p:set>
                                      <p:cBhvr>
                                        <p:cTn id="35" dur="1" fill="hold">
                                          <p:stCondLst>
                                            <p:cond delay="0"/>
                                          </p:stCondLst>
                                        </p:cTn>
                                        <p:tgtEl>
                                          <p:spTgt spid="84"/>
                                        </p:tgtEl>
                                        <p:attrNameLst>
                                          <p:attrName>style.visibility</p:attrName>
                                        </p:attrNameLst>
                                      </p:cBhvr>
                                      <p:to>
                                        <p:strVal val="visible"/>
                                      </p:to>
                                    </p:set>
                                    <p:anim calcmode="lin" valueType="num">
                                      <p:cBhvr additive="base">
                                        <p:cTn id="36" dur="500" fill="hold"/>
                                        <p:tgtEl>
                                          <p:spTgt spid="84"/>
                                        </p:tgtEl>
                                        <p:attrNameLst>
                                          <p:attrName>ppt_x</p:attrName>
                                        </p:attrNameLst>
                                      </p:cBhvr>
                                      <p:tavLst>
                                        <p:tav tm="0">
                                          <p:val>
                                            <p:strVal val="0-#ppt_w/2"/>
                                          </p:val>
                                        </p:tav>
                                        <p:tav tm="100000">
                                          <p:val>
                                            <p:strVal val="#ppt_x"/>
                                          </p:val>
                                        </p:tav>
                                      </p:tavLst>
                                    </p:anim>
                                    <p:anim calcmode="lin" valueType="num">
                                      <p:cBhvr additive="base">
                                        <p:cTn id="37" dur="500" fill="hold"/>
                                        <p:tgtEl>
                                          <p:spTgt spid="84"/>
                                        </p:tgtEl>
                                        <p:attrNameLst>
                                          <p:attrName>ppt_y</p:attrName>
                                        </p:attrNameLst>
                                      </p:cBhvr>
                                      <p:tavLst>
                                        <p:tav tm="0">
                                          <p:val>
                                            <p:strVal val="#ppt_y"/>
                                          </p:val>
                                        </p:tav>
                                        <p:tav tm="100000">
                                          <p:val>
                                            <p:strVal val="#ppt_y"/>
                                          </p:val>
                                        </p:tav>
                                      </p:tavLst>
                                    </p:anim>
                                  </p:childTnLst>
                                </p:cTn>
                              </p:par>
                              <p:par>
                                <p:cTn id="38" presetID="2" presetClass="entr" presetSubtype="8" fill="hold" grpId="0" nodeType="withEffect">
                                  <p:stCondLst>
                                    <p:cond delay="0"/>
                                  </p:stCondLst>
                                  <p:childTnLst>
                                    <p:set>
                                      <p:cBhvr>
                                        <p:cTn id="39" dur="1" fill="hold">
                                          <p:stCondLst>
                                            <p:cond delay="0"/>
                                          </p:stCondLst>
                                        </p:cTn>
                                        <p:tgtEl>
                                          <p:spTgt spid="85"/>
                                        </p:tgtEl>
                                        <p:attrNameLst>
                                          <p:attrName>style.visibility</p:attrName>
                                        </p:attrNameLst>
                                      </p:cBhvr>
                                      <p:to>
                                        <p:strVal val="visible"/>
                                      </p:to>
                                    </p:set>
                                    <p:anim calcmode="lin" valueType="num">
                                      <p:cBhvr additive="base">
                                        <p:cTn id="40" dur="500" fill="hold"/>
                                        <p:tgtEl>
                                          <p:spTgt spid="85"/>
                                        </p:tgtEl>
                                        <p:attrNameLst>
                                          <p:attrName>ppt_x</p:attrName>
                                        </p:attrNameLst>
                                      </p:cBhvr>
                                      <p:tavLst>
                                        <p:tav tm="0">
                                          <p:val>
                                            <p:strVal val="0-#ppt_w/2"/>
                                          </p:val>
                                        </p:tav>
                                        <p:tav tm="100000">
                                          <p:val>
                                            <p:strVal val="#ppt_x"/>
                                          </p:val>
                                        </p:tav>
                                      </p:tavLst>
                                    </p:anim>
                                    <p:anim calcmode="lin" valueType="num">
                                      <p:cBhvr additive="base">
                                        <p:cTn id="41" dur="500" fill="hold"/>
                                        <p:tgtEl>
                                          <p:spTgt spid="85"/>
                                        </p:tgtEl>
                                        <p:attrNameLst>
                                          <p:attrName>ppt_y</p:attrName>
                                        </p:attrNameLst>
                                      </p:cBhvr>
                                      <p:tavLst>
                                        <p:tav tm="0">
                                          <p:val>
                                            <p:strVal val="#ppt_y"/>
                                          </p:val>
                                        </p:tav>
                                        <p:tav tm="100000">
                                          <p:val>
                                            <p:strVal val="#ppt_y"/>
                                          </p:val>
                                        </p:tav>
                                      </p:tavLst>
                                    </p:anim>
                                  </p:childTnLst>
                                </p:cTn>
                              </p:par>
                            </p:childTnLst>
                          </p:cTn>
                        </p:par>
                        <p:par>
                          <p:cTn id="42" fill="hold">
                            <p:stCondLst>
                              <p:cond delay="2500"/>
                            </p:stCondLst>
                            <p:childTnLst>
                              <p:par>
                                <p:cTn id="43" presetID="37" presetClass="entr" presetSubtype="0" fill="hold" nodeType="afterEffect">
                                  <p:stCondLst>
                                    <p:cond delay="0"/>
                                  </p:stCondLst>
                                  <p:childTnLst>
                                    <p:set>
                                      <p:cBhvr>
                                        <p:cTn id="44" dur="1" fill="hold">
                                          <p:stCondLst>
                                            <p:cond delay="0"/>
                                          </p:stCondLst>
                                        </p:cTn>
                                        <p:tgtEl>
                                          <p:spTgt spid="39"/>
                                        </p:tgtEl>
                                        <p:attrNameLst>
                                          <p:attrName>style.visibility</p:attrName>
                                        </p:attrNameLst>
                                      </p:cBhvr>
                                      <p:to>
                                        <p:strVal val="visible"/>
                                      </p:to>
                                    </p:set>
                                    <p:animEffect transition="in" filter="fade">
                                      <p:cBhvr>
                                        <p:cTn id="45" dur="1000"/>
                                        <p:tgtEl>
                                          <p:spTgt spid="39"/>
                                        </p:tgtEl>
                                      </p:cBhvr>
                                    </p:animEffect>
                                    <p:anim calcmode="lin" valueType="num">
                                      <p:cBhvr>
                                        <p:cTn id="46" dur="1000" fill="hold"/>
                                        <p:tgtEl>
                                          <p:spTgt spid="39"/>
                                        </p:tgtEl>
                                        <p:attrNameLst>
                                          <p:attrName>ppt_x</p:attrName>
                                        </p:attrNameLst>
                                      </p:cBhvr>
                                      <p:tavLst>
                                        <p:tav tm="0">
                                          <p:val>
                                            <p:strVal val="#ppt_x"/>
                                          </p:val>
                                        </p:tav>
                                        <p:tav tm="100000">
                                          <p:val>
                                            <p:strVal val="#ppt_x"/>
                                          </p:val>
                                        </p:tav>
                                      </p:tavLst>
                                    </p:anim>
                                    <p:anim calcmode="lin" valueType="num">
                                      <p:cBhvr>
                                        <p:cTn id="47" dur="900" decel="100000" fill="hold"/>
                                        <p:tgtEl>
                                          <p:spTgt spid="39"/>
                                        </p:tgtEl>
                                        <p:attrNameLst>
                                          <p:attrName>ppt_y</p:attrName>
                                        </p:attrNameLst>
                                      </p:cBhvr>
                                      <p:tavLst>
                                        <p:tav tm="0">
                                          <p:val>
                                            <p:strVal val="#ppt_y+1"/>
                                          </p:val>
                                        </p:tav>
                                        <p:tav tm="100000">
                                          <p:val>
                                            <p:strVal val="#ppt_y-.03"/>
                                          </p:val>
                                        </p:tav>
                                      </p:tavLst>
                                    </p:anim>
                                    <p:anim calcmode="lin" valueType="num">
                                      <p:cBhvr>
                                        <p:cTn id="48" dur="100" accel="100000" fill="hold">
                                          <p:stCondLst>
                                            <p:cond delay="900"/>
                                          </p:stCondLst>
                                        </p:cTn>
                                        <p:tgtEl>
                                          <p:spTgt spid="39"/>
                                        </p:tgtEl>
                                        <p:attrNameLst>
                                          <p:attrName>ppt_y</p:attrName>
                                        </p:attrNameLst>
                                      </p:cBhvr>
                                      <p:tavLst>
                                        <p:tav tm="0">
                                          <p:val>
                                            <p:strVal val="#ppt_y-.03"/>
                                          </p:val>
                                        </p:tav>
                                        <p:tav tm="100000">
                                          <p:val>
                                            <p:strVal val="#ppt_y"/>
                                          </p:val>
                                        </p:tav>
                                      </p:tavLst>
                                    </p:anim>
                                  </p:childTnLst>
                                </p:cTn>
                              </p:par>
                              <p:par>
                                <p:cTn id="49" presetID="37" presetClass="entr" presetSubtype="0" fill="hold" grpId="0" nodeType="withEffect">
                                  <p:stCondLst>
                                    <p:cond delay="0"/>
                                  </p:stCondLst>
                                  <p:childTnLst>
                                    <p:set>
                                      <p:cBhvr>
                                        <p:cTn id="50" dur="1" fill="hold">
                                          <p:stCondLst>
                                            <p:cond delay="0"/>
                                          </p:stCondLst>
                                        </p:cTn>
                                        <p:tgtEl>
                                          <p:spTgt spid="38"/>
                                        </p:tgtEl>
                                        <p:attrNameLst>
                                          <p:attrName>style.visibility</p:attrName>
                                        </p:attrNameLst>
                                      </p:cBhvr>
                                      <p:to>
                                        <p:strVal val="visible"/>
                                      </p:to>
                                    </p:set>
                                    <p:animEffect transition="in" filter="fade">
                                      <p:cBhvr>
                                        <p:cTn id="51" dur="1000"/>
                                        <p:tgtEl>
                                          <p:spTgt spid="38"/>
                                        </p:tgtEl>
                                      </p:cBhvr>
                                    </p:animEffect>
                                    <p:anim calcmode="lin" valueType="num">
                                      <p:cBhvr>
                                        <p:cTn id="52" dur="1000" fill="hold"/>
                                        <p:tgtEl>
                                          <p:spTgt spid="38"/>
                                        </p:tgtEl>
                                        <p:attrNameLst>
                                          <p:attrName>ppt_x</p:attrName>
                                        </p:attrNameLst>
                                      </p:cBhvr>
                                      <p:tavLst>
                                        <p:tav tm="0">
                                          <p:val>
                                            <p:strVal val="#ppt_x"/>
                                          </p:val>
                                        </p:tav>
                                        <p:tav tm="100000">
                                          <p:val>
                                            <p:strVal val="#ppt_x"/>
                                          </p:val>
                                        </p:tav>
                                      </p:tavLst>
                                    </p:anim>
                                    <p:anim calcmode="lin" valueType="num">
                                      <p:cBhvr>
                                        <p:cTn id="53" dur="900" decel="100000" fill="hold"/>
                                        <p:tgtEl>
                                          <p:spTgt spid="38"/>
                                        </p:tgtEl>
                                        <p:attrNameLst>
                                          <p:attrName>ppt_y</p:attrName>
                                        </p:attrNameLst>
                                      </p:cBhvr>
                                      <p:tavLst>
                                        <p:tav tm="0">
                                          <p:val>
                                            <p:strVal val="#ppt_y+1"/>
                                          </p:val>
                                        </p:tav>
                                        <p:tav tm="100000">
                                          <p:val>
                                            <p:strVal val="#ppt_y-.03"/>
                                          </p:val>
                                        </p:tav>
                                      </p:tavLst>
                                    </p:anim>
                                    <p:anim calcmode="lin" valueType="num">
                                      <p:cBhvr>
                                        <p:cTn id="54" dur="100" accel="100000" fill="hold">
                                          <p:stCondLst>
                                            <p:cond delay="900"/>
                                          </p:stCondLst>
                                        </p:cTn>
                                        <p:tgtEl>
                                          <p:spTgt spid="38"/>
                                        </p:tgtEl>
                                        <p:attrNameLst>
                                          <p:attrName>ppt_y</p:attrName>
                                        </p:attrNameLst>
                                      </p:cBhvr>
                                      <p:tavLst>
                                        <p:tav tm="0">
                                          <p:val>
                                            <p:strVal val="#ppt_y-.03"/>
                                          </p:val>
                                        </p:tav>
                                        <p:tav tm="100000">
                                          <p:val>
                                            <p:strVal val="#ppt_y"/>
                                          </p:val>
                                        </p:tav>
                                      </p:tavLst>
                                    </p:anim>
                                  </p:childTnLst>
                                </p:cTn>
                              </p:par>
                              <p:par>
                                <p:cTn id="55" presetID="37" presetClass="entr" presetSubtype="0" fill="hold" nodeType="withEffect">
                                  <p:stCondLst>
                                    <p:cond delay="0"/>
                                  </p:stCondLst>
                                  <p:childTnLst>
                                    <p:set>
                                      <p:cBhvr>
                                        <p:cTn id="56" dur="1" fill="hold">
                                          <p:stCondLst>
                                            <p:cond delay="0"/>
                                          </p:stCondLst>
                                        </p:cTn>
                                        <p:tgtEl>
                                          <p:spTgt spid="44"/>
                                        </p:tgtEl>
                                        <p:attrNameLst>
                                          <p:attrName>style.visibility</p:attrName>
                                        </p:attrNameLst>
                                      </p:cBhvr>
                                      <p:to>
                                        <p:strVal val="visible"/>
                                      </p:to>
                                    </p:set>
                                    <p:animEffect transition="in" filter="fade">
                                      <p:cBhvr>
                                        <p:cTn id="57" dur="1000"/>
                                        <p:tgtEl>
                                          <p:spTgt spid="44"/>
                                        </p:tgtEl>
                                      </p:cBhvr>
                                    </p:animEffect>
                                    <p:anim calcmode="lin" valueType="num">
                                      <p:cBhvr>
                                        <p:cTn id="58" dur="1000" fill="hold"/>
                                        <p:tgtEl>
                                          <p:spTgt spid="44"/>
                                        </p:tgtEl>
                                        <p:attrNameLst>
                                          <p:attrName>ppt_x</p:attrName>
                                        </p:attrNameLst>
                                      </p:cBhvr>
                                      <p:tavLst>
                                        <p:tav tm="0">
                                          <p:val>
                                            <p:strVal val="#ppt_x"/>
                                          </p:val>
                                        </p:tav>
                                        <p:tav tm="100000">
                                          <p:val>
                                            <p:strVal val="#ppt_x"/>
                                          </p:val>
                                        </p:tav>
                                      </p:tavLst>
                                    </p:anim>
                                    <p:anim calcmode="lin" valueType="num">
                                      <p:cBhvr>
                                        <p:cTn id="59" dur="900" decel="100000" fill="hold"/>
                                        <p:tgtEl>
                                          <p:spTgt spid="44"/>
                                        </p:tgtEl>
                                        <p:attrNameLst>
                                          <p:attrName>ppt_y</p:attrName>
                                        </p:attrNameLst>
                                      </p:cBhvr>
                                      <p:tavLst>
                                        <p:tav tm="0">
                                          <p:val>
                                            <p:strVal val="#ppt_y+1"/>
                                          </p:val>
                                        </p:tav>
                                        <p:tav tm="100000">
                                          <p:val>
                                            <p:strVal val="#ppt_y-.03"/>
                                          </p:val>
                                        </p:tav>
                                      </p:tavLst>
                                    </p:anim>
                                    <p:anim calcmode="lin" valueType="num">
                                      <p:cBhvr>
                                        <p:cTn id="60" dur="100" accel="100000" fill="hold">
                                          <p:stCondLst>
                                            <p:cond delay="900"/>
                                          </p:stCondLst>
                                        </p:cTn>
                                        <p:tgtEl>
                                          <p:spTgt spid="44"/>
                                        </p:tgtEl>
                                        <p:attrNameLst>
                                          <p:attrName>ppt_y</p:attrName>
                                        </p:attrNameLst>
                                      </p:cBhvr>
                                      <p:tavLst>
                                        <p:tav tm="0">
                                          <p:val>
                                            <p:strVal val="#ppt_y-.03"/>
                                          </p:val>
                                        </p:tav>
                                        <p:tav tm="100000">
                                          <p:val>
                                            <p:strVal val="#ppt_y"/>
                                          </p:val>
                                        </p:tav>
                                      </p:tavLst>
                                    </p:anim>
                                  </p:childTnLst>
                                </p:cTn>
                              </p:par>
                            </p:childTnLst>
                          </p:cTn>
                        </p:par>
                        <p:par>
                          <p:cTn id="61" fill="hold">
                            <p:stCondLst>
                              <p:cond delay="3500"/>
                            </p:stCondLst>
                            <p:childTnLst>
                              <p:par>
                                <p:cTn id="62" presetID="22" presetClass="entr" presetSubtype="8" fill="hold" grpId="0" nodeType="afterEffect">
                                  <p:stCondLst>
                                    <p:cond delay="0"/>
                                  </p:stCondLst>
                                  <p:childTnLst>
                                    <p:set>
                                      <p:cBhvr>
                                        <p:cTn id="63" dur="1" fill="hold">
                                          <p:stCondLst>
                                            <p:cond delay="0"/>
                                          </p:stCondLst>
                                        </p:cTn>
                                        <p:tgtEl>
                                          <p:spTgt spid="93"/>
                                        </p:tgtEl>
                                        <p:attrNameLst>
                                          <p:attrName>style.visibility</p:attrName>
                                        </p:attrNameLst>
                                      </p:cBhvr>
                                      <p:to>
                                        <p:strVal val="visible"/>
                                      </p:to>
                                    </p:set>
                                    <p:animEffect transition="in" filter="wipe(left)">
                                      <p:cBhvr>
                                        <p:cTn id="64" dur="500"/>
                                        <p:tgtEl>
                                          <p:spTgt spid="93"/>
                                        </p:tgtEl>
                                      </p:cBhvr>
                                    </p:animEffect>
                                  </p:childTnLst>
                                </p:cTn>
                              </p:par>
                            </p:childTnLst>
                          </p:cTn>
                        </p:par>
                        <p:par>
                          <p:cTn id="65" fill="hold">
                            <p:stCondLst>
                              <p:cond delay="4000"/>
                            </p:stCondLst>
                            <p:childTnLst>
                              <p:par>
                                <p:cTn id="66" presetID="22" presetClass="entr" presetSubtype="8" fill="hold" grpId="0" nodeType="afterEffect">
                                  <p:stCondLst>
                                    <p:cond delay="0"/>
                                  </p:stCondLst>
                                  <p:childTnLst>
                                    <p:set>
                                      <p:cBhvr>
                                        <p:cTn id="67" dur="1" fill="hold">
                                          <p:stCondLst>
                                            <p:cond delay="0"/>
                                          </p:stCondLst>
                                        </p:cTn>
                                        <p:tgtEl>
                                          <p:spTgt spid="94"/>
                                        </p:tgtEl>
                                        <p:attrNameLst>
                                          <p:attrName>style.visibility</p:attrName>
                                        </p:attrNameLst>
                                      </p:cBhvr>
                                      <p:to>
                                        <p:strVal val="visible"/>
                                      </p:to>
                                    </p:set>
                                    <p:animEffect transition="in" filter="wipe(left)">
                                      <p:cBhvr>
                                        <p:cTn id="68" dur="500"/>
                                        <p:tgtEl>
                                          <p:spTgt spid="94"/>
                                        </p:tgtEl>
                                      </p:cBhvr>
                                    </p:animEffect>
                                  </p:childTnLst>
                                </p:cTn>
                              </p:par>
                            </p:childTnLst>
                          </p:cTn>
                        </p:par>
                        <p:par>
                          <p:cTn id="69" fill="hold">
                            <p:stCondLst>
                              <p:cond delay="4500"/>
                            </p:stCondLst>
                            <p:childTnLst>
                              <p:par>
                                <p:cTn id="70" presetID="22" presetClass="entr" presetSubtype="8" fill="hold" grpId="0" nodeType="afterEffect">
                                  <p:stCondLst>
                                    <p:cond delay="0"/>
                                  </p:stCondLst>
                                  <p:childTnLst>
                                    <p:set>
                                      <p:cBhvr>
                                        <p:cTn id="71" dur="1" fill="hold">
                                          <p:stCondLst>
                                            <p:cond delay="0"/>
                                          </p:stCondLst>
                                        </p:cTn>
                                        <p:tgtEl>
                                          <p:spTgt spid="95"/>
                                        </p:tgtEl>
                                        <p:attrNameLst>
                                          <p:attrName>style.visibility</p:attrName>
                                        </p:attrNameLst>
                                      </p:cBhvr>
                                      <p:to>
                                        <p:strVal val="visible"/>
                                      </p:to>
                                    </p:set>
                                    <p:animEffect transition="in" filter="wipe(left)">
                                      <p:cBhvr>
                                        <p:cTn id="72" dur="500"/>
                                        <p:tgtEl>
                                          <p:spTgt spid="95"/>
                                        </p:tgtEl>
                                      </p:cBhvr>
                                    </p:animEffect>
                                  </p:childTnLst>
                                </p:cTn>
                              </p:par>
                            </p:childTnLst>
                          </p:cTn>
                        </p:par>
                        <p:par>
                          <p:cTn id="73" fill="hold">
                            <p:stCondLst>
                              <p:cond delay="5000"/>
                            </p:stCondLst>
                            <p:childTnLst>
                              <p:par>
                                <p:cTn id="74" presetID="14" presetClass="entr" presetSubtype="10" fill="hold" grpId="0" nodeType="afterEffect">
                                  <p:stCondLst>
                                    <p:cond delay="0"/>
                                  </p:stCondLst>
                                  <p:childTnLst>
                                    <p:set>
                                      <p:cBhvr>
                                        <p:cTn id="75" dur="1" fill="hold">
                                          <p:stCondLst>
                                            <p:cond delay="0"/>
                                          </p:stCondLst>
                                        </p:cTn>
                                        <p:tgtEl>
                                          <p:spTgt spid="92"/>
                                        </p:tgtEl>
                                        <p:attrNameLst>
                                          <p:attrName>style.visibility</p:attrName>
                                        </p:attrNameLst>
                                      </p:cBhvr>
                                      <p:to>
                                        <p:strVal val="visible"/>
                                      </p:to>
                                    </p:set>
                                    <p:animEffect transition="in" filter="randombar(horizontal)">
                                      <p:cBhvr>
                                        <p:cTn id="76" dur="500"/>
                                        <p:tgtEl>
                                          <p:spTgt spid="92"/>
                                        </p:tgtEl>
                                      </p:cBhvr>
                                    </p:animEffect>
                                  </p:childTnLst>
                                </p:cTn>
                              </p:par>
                              <p:par>
                                <p:cTn id="77" presetID="14" presetClass="entr" presetSubtype="10" fill="hold" grpId="0" nodeType="withEffect">
                                  <p:stCondLst>
                                    <p:cond delay="0"/>
                                  </p:stCondLst>
                                  <p:childTnLst>
                                    <p:set>
                                      <p:cBhvr>
                                        <p:cTn id="78" dur="1" fill="hold">
                                          <p:stCondLst>
                                            <p:cond delay="0"/>
                                          </p:stCondLst>
                                        </p:cTn>
                                        <p:tgtEl>
                                          <p:spTgt spid="96"/>
                                        </p:tgtEl>
                                        <p:attrNameLst>
                                          <p:attrName>style.visibility</p:attrName>
                                        </p:attrNameLst>
                                      </p:cBhvr>
                                      <p:to>
                                        <p:strVal val="visible"/>
                                      </p:to>
                                    </p:set>
                                    <p:animEffect transition="in" filter="randombar(horizontal)">
                                      <p:cBhvr>
                                        <p:cTn id="79" dur="500"/>
                                        <p:tgtEl>
                                          <p:spTgt spid="96"/>
                                        </p:tgtEl>
                                      </p:cBhvr>
                                    </p:animEffect>
                                  </p:childTnLst>
                                </p:cTn>
                              </p:par>
                              <p:par>
                                <p:cTn id="80" presetID="14" presetClass="entr" presetSubtype="10" fill="hold" grpId="0" nodeType="withEffect">
                                  <p:stCondLst>
                                    <p:cond delay="0"/>
                                  </p:stCondLst>
                                  <p:childTnLst>
                                    <p:set>
                                      <p:cBhvr>
                                        <p:cTn id="81" dur="1" fill="hold">
                                          <p:stCondLst>
                                            <p:cond delay="0"/>
                                          </p:stCondLst>
                                        </p:cTn>
                                        <p:tgtEl>
                                          <p:spTgt spid="97"/>
                                        </p:tgtEl>
                                        <p:attrNameLst>
                                          <p:attrName>style.visibility</p:attrName>
                                        </p:attrNameLst>
                                      </p:cBhvr>
                                      <p:to>
                                        <p:strVal val="visible"/>
                                      </p:to>
                                    </p:set>
                                    <p:animEffect transition="in" filter="randombar(horizontal)">
                                      <p:cBhvr>
                                        <p:cTn id="82" dur="500"/>
                                        <p:tgtEl>
                                          <p:spTgt spid="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animBg="1"/>
      <p:bldP spid="57" grpId="0" animBg="1"/>
      <p:bldP spid="65" grpId="0" animBg="1"/>
      <p:bldP spid="80" grpId="0" bldLvl="0" autoUpdateAnimBg="0"/>
      <p:bldP spid="38" grpId="0" animBg="1"/>
      <p:bldP spid="83" grpId="0" animBg="1"/>
      <p:bldP spid="84" grpId="0" animBg="1"/>
      <p:bldP spid="85" grpId="0" animBg="1"/>
      <p:bldP spid="92" grpId="0"/>
      <p:bldP spid="93" grpId="0"/>
      <p:bldP spid="94" grpId="0"/>
      <p:bldP spid="95" grpId="0"/>
      <p:bldP spid="96" grpId="0"/>
      <p:bldP spid="9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矩形 57"/>
          <p:cNvSpPr/>
          <p:nvPr/>
        </p:nvSpPr>
        <p:spPr>
          <a:xfrm>
            <a:off x="3396106" y="-2763"/>
            <a:ext cx="6294992" cy="791651"/>
          </a:xfrm>
          <a:custGeom>
            <a:avLst/>
            <a:gdLst>
              <a:gd name="connsiteX0" fmla="*/ 0 w 4078950"/>
              <a:gd name="connsiteY0" fmla="*/ 0 h 448751"/>
              <a:gd name="connsiteX1" fmla="*/ 4078950 w 4078950"/>
              <a:gd name="connsiteY1" fmla="*/ 0 h 448751"/>
              <a:gd name="connsiteX2" fmla="*/ 4078950 w 4078950"/>
              <a:gd name="connsiteY2" fmla="*/ 448751 h 448751"/>
              <a:gd name="connsiteX3" fmla="*/ 0 w 4078950"/>
              <a:gd name="connsiteY3" fmla="*/ 448751 h 448751"/>
              <a:gd name="connsiteX4" fmla="*/ 0 w 4078950"/>
              <a:gd name="connsiteY4" fmla="*/ 0 h 448751"/>
              <a:gd name="connsiteX0" fmla="*/ 0 w 4078950"/>
              <a:gd name="connsiteY0" fmla="*/ 330200 h 778951"/>
              <a:gd name="connsiteX1" fmla="*/ 2631150 w 4078950"/>
              <a:gd name="connsiteY1" fmla="*/ 0 h 778951"/>
              <a:gd name="connsiteX2" fmla="*/ 4078950 w 4078950"/>
              <a:gd name="connsiteY2" fmla="*/ 778951 h 778951"/>
              <a:gd name="connsiteX3" fmla="*/ 0 w 4078950"/>
              <a:gd name="connsiteY3" fmla="*/ 778951 h 778951"/>
              <a:gd name="connsiteX4" fmla="*/ 0 w 4078950"/>
              <a:gd name="connsiteY4" fmla="*/ 330200 h 778951"/>
              <a:gd name="connsiteX0" fmla="*/ 0 w 2631150"/>
              <a:gd name="connsiteY0" fmla="*/ 330200 h 778951"/>
              <a:gd name="connsiteX1" fmla="*/ 2631150 w 2631150"/>
              <a:gd name="connsiteY1" fmla="*/ 0 h 778951"/>
              <a:gd name="connsiteX2" fmla="*/ 2351750 w 2631150"/>
              <a:gd name="connsiteY2" fmla="*/ 258251 h 778951"/>
              <a:gd name="connsiteX3" fmla="*/ 0 w 2631150"/>
              <a:gd name="connsiteY3" fmla="*/ 778951 h 778951"/>
              <a:gd name="connsiteX4" fmla="*/ 0 w 2631150"/>
              <a:gd name="connsiteY4" fmla="*/ 330200 h 778951"/>
              <a:gd name="connsiteX0" fmla="*/ 0 w 2631150"/>
              <a:gd name="connsiteY0" fmla="*/ 330200 h 778951"/>
              <a:gd name="connsiteX1" fmla="*/ 2631150 w 2631150"/>
              <a:gd name="connsiteY1" fmla="*/ 0 h 778951"/>
              <a:gd name="connsiteX2" fmla="*/ 0 w 2631150"/>
              <a:gd name="connsiteY2" fmla="*/ 778951 h 778951"/>
              <a:gd name="connsiteX3" fmla="*/ 0 w 2631150"/>
              <a:gd name="connsiteY3" fmla="*/ 330200 h 778951"/>
              <a:gd name="connsiteX0" fmla="*/ 0 w 1132550"/>
              <a:gd name="connsiteY0" fmla="*/ 355600 h 804351"/>
              <a:gd name="connsiteX1" fmla="*/ 1132550 w 1132550"/>
              <a:gd name="connsiteY1" fmla="*/ 0 h 804351"/>
              <a:gd name="connsiteX2" fmla="*/ 0 w 1132550"/>
              <a:gd name="connsiteY2" fmla="*/ 804351 h 804351"/>
              <a:gd name="connsiteX3" fmla="*/ 0 w 1132550"/>
              <a:gd name="connsiteY3" fmla="*/ 355600 h 804351"/>
              <a:gd name="connsiteX0" fmla="*/ 0 w 1627850"/>
              <a:gd name="connsiteY0" fmla="*/ 228600 h 677351"/>
              <a:gd name="connsiteX1" fmla="*/ 1627850 w 1627850"/>
              <a:gd name="connsiteY1" fmla="*/ 0 h 677351"/>
              <a:gd name="connsiteX2" fmla="*/ 0 w 1627850"/>
              <a:gd name="connsiteY2" fmla="*/ 677351 h 677351"/>
              <a:gd name="connsiteX3" fmla="*/ 0 w 1627850"/>
              <a:gd name="connsiteY3" fmla="*/ 228600 h 677351"/>
              <a:gd name="connsiteX0" fmla="*/ 0 w 6415750"/>
              <a:gd name="connsiteY0" fmla="*/ 304800 h 753551"/>
              <a:gd name="connsiteX1" fmla="*/ 6415750 w 6415750"/>
              <a:gd name="connsiteY1" fmla="*/ 0 h 753551"/>
              <a:gd name="connsiteX2" fmla="*/ 0 w 6415750"/>
              <a:gd name="connsiteY2" fmla="*/ 753551 h 753551"/>
              <a:gd name="connsiteX3" fmla="*/ 0 w 6415750"/>
              <a:gd name="connsiteY3" fmla="*/ 304800 h 753551"/>
              <a:gd name="connsiteX0" fmla="*/ 0 w 6314150"/>
              <a:gd name="connsiteY0" fmla="*/ 342900 h 791651"/>
              <a:gd name="connsiteX1" fmla="*/ 6314150 w 6314150"/>
              <a:gd name="connsiteY1" fmla="*/ 0 h 791651"/>
              <a:gd name="connsiteX2" fmla="*/ 0 w 6314150"/>
              <a:gd name="connsiteY2" fmla="*/ 791651 h 791651"/>
              <a:gd name="connsiteX3" fmla="*/ 0 w 6314150"/>
              <a:gd name="connsiteY3" fmla="*/ 342900 h 791651"/>
            </a:gdLst>
            <a:ahLst/>
            <a:cxnLst>
              <a:cxn ang="0">
                <a:pos x="connsiteX0" y="connsiteY0"/>
              </a:cxn>
              <a:cxn ang="0">
                <a:pos x="connsiteX1" y="connsiteY1"/>
              </a:cxn>
              <a:cxn ang="0">
                <a:pos x="connsiteX2" y="connsiteY2"/>
              </a:cxn>
              <a:cxn ang="0">
                <a:pos x="connsiteX3" y="connsiteY3"/>
              </a:cxn>
            </a:cxnLst>
            <a:rect l="l" t="t" r="r" b="b"/>
            <a:pathLst>
              <a:path w="6314150" h="791651">
                <a:moveTo>
                  <a:pt x="0" y="342900"/>
                </a:moveTo>
                <a:lnTo>
                  <a:pt x="6314150" y="0"/>
                </a:lnTo>
                <a:lnTo>
                  <a:pt x="0" y="791651"/>
                </a:lnTo>
                <a:lnTo>
                  <a:pt x="0" y="342900"/>
                </a:lnTo>
                <a:close/>
              </a:path>
            </a:pathLst>
          </a:cu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sp>
        <p:nvSpPr>
          <p:cNvPr id="57" name="矩形 56"/>
          <p:cNvSpPr/>
          <p:nvPr/>
        </p:nvSpPr>
        <p:spPr>
          <a:xfrm>
            <a:off x="0" y="207231"/>
            <a:ext cx="4078950" cy="448751"/>
          </a:xfrm>
          <a:prstGeom prst="rect">
            <a:avLst/>
          </a:prstGeom>
          <a:solidFill>
            <a:srgbClr val="D60093"/>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sp>
        <p:nvSpPr>
          <p:cNvPr id="65" name="直角三角形 64"/>
          <p:cNvSpPr/>
          <p:nvPr/>
        </p:nvSpPr>
        <p:spPr>
          <a:xfrm flipV="1">
            <a:off x="3396106" y="651509"/>
            <a:ext cx="682844" cy="137160"/>
          </a:xfrm>
          <a:prstGeom prst="rtTriangl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grpSp>
        <p:nvGrpSpPr>
          <p:cNvPr id="67" name="组合 66"/>
          <p:cNvGrpSpPr/>
          <p:nvPr/>
        </p:nvGrpSpPr>
        <p:grpSpPr>
          <a:xfrm flipH="1">
            <a:off x="8587951" y="212165"/>
            <a:ext cx="990052" cy="766369"/>
            <a:chOff x="0" y="0"/>
            <a:chExt cx="1865117" cy="1555038"/>
          </a:xfrm>
        </p:grpSpPr>
        <p:sp>
          <p:nvSpPr>
            <p:cNvPr id="68" name="矩形 67"/>
            <p:cNvSpPr/>
            <p:nvPr/>
          </p:nvSpPr>
          <p:spPr>
            <a:xfrm>
              <a:off x="0" y="0"/>
              <a:ext cx="919018" cy="907613"/>
            </a:xfrm>
            <a:prstGeom prst="rect">
              <a:avLst/>
            </a:prstGeom>
            <a:solidFill>
              <a:schemeClr val="bg2">
                <a:lumMod val="75000"/>
                <a:alpha val="5882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sp>
          <p:nvSpPr>
            <p:cNvPr id="69" name="矩形 68"/>
            <p:cNvSpPr/>
            <p:nvPr/>
          </p:nvSpPr>
          <p:spPr>
            <a:xfrm>
              <a:off x="1054437" y="106183"/>
              <a:ext cx="486093" cy="480060"/>
            </a:xfrm>
            <a:prstGeom prst="rect">
              <a:avLst/>
            </a:prstGeom>
            <a:solidFill>
              <a:srgbClr val="5FE8D6">
                <a:alpha val="6588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sp>
          <p:nvSpPr>
            <p:cNvPr id="70" name="矩形 69"/>
            <p:cNvSpPr/>
            <p:nvPr/>
          </p:nvSpPr>
          <p:spPr>
            <a:xfrm>
              <a:off x="86522" y="1004334"/>
              <a:ext cx="297951" cy="294253"/>
            </a:xfrm>
            <a:prstGeom prst="rect">
              <a:avLst/>
            </a:prstGeom>
            <a:solidFill>
              <a:srgbClr val="FF9F9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sp>
          <p:nvSpPr>
            <p:cNvPr id="71" name="矩形 70"/>
            <p:cNvSpPr/>
            <p:nvPr/>
          </p:nvSpPr>
          <p:spPr>
            <a:xfrm>
              <a:off x="391245" y="1368218"/>
              <a:ext cx="189168" cy="186820"/>
            </a:xfrm>
            <a:prstGeom prst="rect">
              <a:avLst/>
            </a:prstGeom>
            <a:solidFill>
              <a:srgbClr val="9DDFBE">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sp>
          <p:nvSpPr>
            <p:cNvPr id="72" name="矩形 71"/>
            <p:cNvSpPr/>
            <p:nvPr/>
          </p:nvSpPr>
          <p:spPr>
            <a:xfrm>
              <a:off x="1675949" y="106183"/>
              <a:ext cx="189168" cy="186820"/>
            </a:xfrm>
            <a:prstGeom prst="rect">
              <a:avLst/>
            </a:prstGeom>
            <a:solidFill>
              <a:srgbClr val="FFFFC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sp>
          <p:nvSpPr>
            <p:cNvPr id="74" name="矩形 73"/>
            <p:cNvSpPr/>
            <p:nvPr/>
          </p:nvSpPr>
          <p:spPr>
            <a:xfrm>
              <a:off x="1051029" y="720793"/>
              <a:ext cx="189168" cy="186820"/>
            </a:xfrm>
            <a:prstGeom prst="rect">
              <a:avLst/>
            </a:prstGeom>
            <a:solidFill>
              <a:srgbClr val="FFFFC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grpSp>
      <p:sp>
        <p:nvSpPr>
          <p:cNvPr id="80" name="文本框 6"/>
          <p:cNvSpPr>
            <a:spLocks noChangeArrowheads="1"/>
          </p:cNvSpPr>
          <p:nvPr/>
        </p:nvSpPr>
        <p:spPr bwMode="auto">
          <a:xfrm>
            <a:off x="497584" y="273875"/>
            <a:ext cx="3295650" cy="315461"/>
          </a:xfrm>
          <a:prstGeom prst="rect">
            <a:avLst/>
          </a:prstGeom>
          <a:noFill/>
          <a:ln>
            <a:noFill/>
          </a:ln>
          <a:extLst/>
        </p:spPr>
        <p:txBody>
          <a:bodyPr lIns="68571" tIns="34285" rIns="68571" bIns="34285">
            <a:spAutoFit/>
          </a:bodyPr>
          <a:lstStyle/>
          <a:p>
            <a:pPr defTabSz="967801" fontAlgn="auto">
              <a:spcBef>
                <a:spcPts val="0"/>
              </a:spcBef>
              <a:spcAft>
                <a:spcPts val="0"/>
              </a:spcAft>
              <a:defRPr/>
            </a:pPr>
            <a:r>
              <a:rPr lang="en-US" altLang="zh-CN" sz="1600" b="1" dirty="0" smtClean="0">
                <a:solidFill>
                  <a:schemeClr val="bg1"/>
                </a:solidFill>
                <a:latin typeface="微软雅黑" pitchFamily="34" charset="-122"/>
                <a:ea typeface="微软雅黑" pitchFamily="34" charset="-122"/>
                <a:sym typeface="微软雅黑" pitchFamily="34" charset="-122"/>
              </a:rPr>
              <a:t>· </a:t>
            </a:r>
            <a:r>
              <a:rPr lang="zh-CN" altLang="en-US" sz="1600" b="1" dirty="0" smtClean="0">
                <a:solidFill>
                  <a:schemeClr val="bg1"/>
                </a:solidFill>
                <a:latin typeface="微软雅黑" pitchFamily="34" charset="-122"/>
                <a:ea typeface="微软雅黑" pitchFamily="34" charset="-122"/>
                <a:sym typeface="微软雅黑" pitchFamily="34" charset="-122"/>
              </a:rPr>
              <a:t>在此输入您的标题内容</a:t>
            </a:r>
            <a:endParaRPr lang="zh-CN" altLang="en-US" sz="1600" b="1" dirty="0">
              <a:solidFill>
                <a:schemeClr val="bg1"/>
              </a:solidFill>
              <a:latin typeface="微软雅黑" pitchFamily="34" charset="-122"/>
              <a:ea typeface="微软雅黑" pitchFamily="34" charset="-122"/>
              <a:sym typeface="微软雅黑" pitchFamily="34" charset="-122"/>
            </a:endParaRPr>
          </a:p>
        </p:txBody>
      </p:sp>
      <p:sp>
        <p:nvSpPr>
          <p:cNvPr id="125" name="矩形 40"/>
          <p:cNvSpPr>
            <a:spLocks noChangeArrowheads="1"/>
          </p:cNvSpPr>
          <p:nvPr/>
        </p:nvSpPr>
        <p:spPr bwMode="auto">
          <a:xfrm>
            <a:off x="887129" y="1168748"/>
            <a:ext cx="2304692" cy="7196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2585" tIns="36293" rIns="72585" bIns="36293" anchor="b">
            <a:spAutoFit/>
          </a:bodyPr>
          <a:lstStyle/>
          <a:p>
            <a:pPr>
              <a:lnSpc>
                <a:spcPct val="150000"/>
              </a:lnSpc>
            </a:pPr>
            <a:r>
              <a:rPr lang="zh-CN" altLang="en-US" sz="2800" b="1" dirty="0">
                <a:solidFill>
                  <a:srgbClr val="EE9065"/>
                </a:solidFill>
                <a:latin typeface="Impact" pitchFamily="34" charset="0"/>
                <a:ea typeface="微软雅黑" pitchFamily="34" charset="-122"/>
                <a:sym typeface="Impact" pitchFamily="34" charset="0"/>
              </a:rPr>
              <a:t>内容说明</a:t>
            </a:r>
            <a:endParaRPr lang="en-US" sz="2800" b="1" dirty="0">
              <a:solidFill>
                <a:srgbClr val="EE9065"/>
              </a:solidFill>
              <a:latin typeface="Impact" pitchFamily="34" charset="0"/>
              <a:ea typeface="微软雅黑" pitchFamily="34" charset="-122"/>
              <a:sym typeface="Impact" pitchFamily="34" charset="0"/>
            </a:endParaRPr>
          </a:p>
        </p:txBody>
      </p:sp>
      <p:sp>
        <p:nvSpPr>
          <p:cNvPr id="126" name="矩形 25"/>
          <p:cNvSpPr>
            <a:spLocks noChangeArrowheads="1"/>
          </p:cNvSpPr>
          <p:nvPr/>
        </p:nvSpPr>
        <p:spPr bwMode="auto">
          <a:xfrm>
            <a:off x="887130" y="1968041"/>
            <a:ext cx="1787190" cy="25327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2585" tIns="36293" rIns="72585" bIns="36293">
            <a:spAutoFit/>
          </a:bodyPr>
          <a:lstStyle/>
          <a:p>
            <a:pPr>
              <a:lnSpc>
                <a:spcPct val="150000"/>
              </a:lnSpc>
            </a:pPr>
            <a:r>
              <a:rPr lang="zh-CN" altLang="en-US" sz="1200" dirty="0">
                <a:solidFill>
                  <a:srgbClr val="434154"/>
                </a:solidFill>
                <a:latin typeface="Impact" pitchFamily="34" charset="0"/>
                <a:ea typeface="微软雅黑" pitchFamily="34" charset="-122"/>
                <a:sym typeface="Impact" pitchFamily="34" charset="0"/>
              </a:rPr>
              <a:t>请输入您的文字内容请输入您的文字内容请输入您的文字内容请输入您的文字请输入您的文字内容请输入您的文字内容请输入您的</a:t>
            </a:r>
            <a:r>
              <a:rPr lang="zh-CN" altLang="en-US" sz="1200" dirty="0" smtClean="0">
                <a:solidFill>
                  <a:srgbClr val="434154"/>
                </a:solidFill>
                <a:latin typeface="Impact" pitchFamily="34" charset="0"/>
                <a:ea typeface="微软雅黑" pitchFamily="34" charset="-122"/>
                <a:sym typeface="Impact" pitchFamily="34" charset="0"/>
              </a:rPr>
              <a:t>文字</a:t>
            </a:r>
            <a:r>
              <a:rPr lang="zh-CN" altLang="en-US" sz="1200" dirty="0">
                <a:solidFill>
                  <a:srgbClr val="434154"/>
                </a:solidFill>
                <a:latin typeface="Impact" pitchFamily="34" charset="0"/>
                <a:ea typeface="微软雅黑" pitchFamily="34" charset="-122"/>
                <a:sym typeface="Impact" pitchFamily="34" charset="0"/>
              </a:rPr>
              <a:t>请输入您的文字内容请输入您的文字内容请输入您的文字</a:t>
            </a:r>
            <a:r>
              <a:rPr lang="zh-CN" altLang="en-US" sz="1200" dirty="0" smtClean="0">
                <a:solidFill>
                  <a:srgbClr val="434154"/>
                </a:solidFill>
                <a:latin typeface="Impact" pitchFamily="34" charset="0"/>
                <a:ea typeface="微软雅黑" pitchFamily="34" charset="-122"/>
                <a:sym typeface="Impact" pitchFamily="34" charset="0"/>
              </a:rPr>
              <a:t>内容</a:t>
            </a:r>
            <a:endParaRPr lang="en-US" altLang="zh-CN" sz="1200" dirty="0">
              <a:solidFill>
                <a:srgbClr val="434154"/>
              </a:solidFill>
              <a:latin typeface="Impact" pitchFamily="34" charset="0"/>
              <a:ea typeface="微软雅黑" pitchFamily="34" charset="-122"/>
              <a:sym typeface="Impact" pitchFamily="34" charset="0"/>
            </a:endParaRPr>
          </a:p>
        </p:txBody>
      </p:sp>
      <p:sp>
        <p:nvSpPr>
          <p:cNvPr id="147" name="任意多边形 6"/>
          <p:cNvSpPr>
            <a:spLocks/>
          </p:cNvSpPr>
          <p:nvPr/>
        </p:nvSpPr>
        <p:spPr bwMode="auto">
          <a:xfrm>
            <a:off x="4843378" y="853324"/>
            <a:ext cx="4194175" cy="3784600"/>
          </a:xfrm>
          <a:custGeom>
            <a:avLst/>
            <a:gdLst>
              <a:gd name="T0" fmla="*/ 0 w 5702300"/>
              <a:gd name="T1" fmla="*/ 0 h 2603500"/>
              <a:gd name="T2" fmla="*/ 0 w 5702300"/>
              <a:gd name="T3" fmla="*/ 2603500 h 2603500"/>
              <a:gd name="T4" fmla="*/ 5702300 w 5702300"/>
              <a:gd name="T5" fmla="*/ 2603500 h 2603500"/>
              <a:gd name="T6" fmla="*/ 0 60000 65536"/>
              <a:gd name="T7" fmla="*/ 0 60000 65536"/>
              <a:gd name="T8" fmla="*/ 0 60000 65536"/>
              <a:gd name="T9" fmla="*/ 0 w 5702300"/>
              <a:gd name="T10" fmla="*/ 0 h 2603500"/>
              <a:gd name="T11" fmla="*/ 5702300 w 5702300"/>
              <a:gd name="T12" fmla="*/ 2603500 h 2603500"/>
            </a:gdLst>
            <a:ahLst/>
            <a:cxnLst>
              <a:cxn ang="T6">
                <a:pos x="T0" y="T1"/>
              </a:cxn>
              <a:cxn ang="T7">
                <a:pos x="T2" y="T3"/>
              </a:cxn>
              <a:cxn ang="T8">
                <a:pos x="T4" y="T5"/>
              </a:cxn>
            </a:cxnLst>
            <a:rect l="T9" t="T10" r="T11" b="T12"/>
            <a:pathLst>
              <a:path w="5702300" h="2603500">
                <a:moveTo>
                  <a:pt x="0" y="0"/>
                </a:moveTo>
                <a:lnTo>
                  <a:pt x="0" y="2603500"/>
                </a:lnTo>
                <a:lnTo>
                  <a:pt x="5702300" y="2603500"/>
                </a:lnTo>
              </a:path>
            </a:pathLst>
          </a:custGeom>
          <a:noFill/>
          <a:ln w="25400" cap="flat" cmpd="sng">
            <a:solidFill>
              <a:srgbClr val="1E1D3A"/>
            </a:solidFill>
            <a:bevel/>
            <a:headEnd type="triangle" w="med" len="med"/>
            <a:tailEnd type="triangle" w="med" len="med"/>
          </a:ln>
          <a:extLst>
            <a:ext uri="{909E8E84-426E-40DD-AFC4-6F175D3DCCD1}">
              <a14:hiddenFill xmlns:a14="http://schemas.microsoft.com/office/drawing/2010/main">
                <a:solidFill>
                  <a:srgbClr val="FFFFFF"/>
                </a:solidFill>
              </a14:hiddenFill>
            </a:ext>
          </a:extLst>
        </p:spPr>
        <p:txBody>
          <a:bodyPr anchor="ctr"/>
          <a:lstStyle/>
          <a:p>
            <a:pPr algn="ctr" eaLnBrk="1" hangingPunct="1"/>
            <a:endParaRPr lang="zh-CN" altLang="zh-CN">
              <a:solidFill>
                <a:srgbClr val="FFFFFF"/>
              </a:solidFill>
              <a:latin typeface="宋体" pitchFamily="2" charset="-122"/>
              <a:sym typeface="宋体" pitchFamily="2" charset="-122"/>
            </a:endParaRPr>
          </a:p>
        </p:txBody>
      </p:sp>
      <p:sp>
        <p:nvSpPr>
          <p:cNvPr id="148" name="矩形 7"/>
          <p:cNvSpPr>
            <a:spLocks noChangeArrowheads="1"/>
          </p:cNvSpPr>
          <p:nvPr/>
        </p:nvSpPr>
        <p:spPr bwMode="auto">
          <a:xfrm>
            <a:off x="5190463" y="1320247"/>
            <a:ext cx="564536" cy="3297982"/>
          </a:xfrm>
          <a:prstGeom prst="rect">
            <a:avLst/>
          </a:prstGeom>
          <a:solidFill>
            <a:srgbClr val="1E1D3A"/>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eaLnBrk="1" hangingPunct="1"/>
            <a:endParaRPr lang="zh-CN" altLang="zh-CN"/>
          </a:p>
        </p:txBody>
      </p:sp>
      <p:sp>
        <p:nvSpPr>
          <p:cNvPr id="149" name="矩形 8"/>
          <p:cNvSpPr>
            <a:spLocks noChangeArrowheads="1"/>
          </p:cNvSpPr>
          <p:nvPr/>
        </p:nvSpPr>
        <p:spPr bwMode="auto">
          <a:xfrm>
            <a:off x="6066601" y="2203086"/>
            <a:ext cx="564536" cy="2415143"/>
          </a:xfrm>
          <a:prstGeom prst="rect">
            <a:avLst/>
          </a:prstGeom>
          <a:solidFill>
            <a:srgbClr val="F88A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eaLnBrk="1" hangingPunct="1"/>
            <a:endParaRPr lang="zh-CN" altLang="zh-CN"/>
          </a:p>
        </p:txBody>
      </p:sp>
      <p:sp>
        <p:nvSpPr>
          <p:cNvPr id="150" name="矩形 9"/>
          <p:cNvSpPr>
            <a:spLocks noChangeArrowheads="1"/>
          </p:cNvSpPr>
          <p:nvPr/>
        </p:nvSpPr>
        <p:spPr bwMode="auto">
          <a:xfrm>
            <a:off x="6942739" y="3105901"/>
            <a:ext cx="564536" cy="1512327"/>
          </a:xfrm>
          <a:prstGeom prst="rect">
            <a:avLst/>
          </a:prstGeom>
          <a:solidFill>
            <a:srgbClr val="1E1D3A"/>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eaLnBrk="1" hangingPunct="1"/>
            <a:endParaRPr lang="zh-CN" altLang="zh-CN"/>
          </a:p>
        </p:txBody>
      </p:sp>
      <p:sp>
        <p:nvSpPr>
          <p:cNvPr id="151" name="矩形 10"/>
          <p:cNvSpPr>
            <a:spLocks noChangeArrowheads="1"/>
          </p:cNvSpPr>
          <p:nvPr/>
        </p:nvSpPr>
        <p:spPr bwMode="auto">
          <a:xfrm>
            <a:off x="7818877" y="4056840"/>
            <a:ext cx="564536" cy="561389"/>
          </a:xfrm>
          <a:prstGeom prst="rect">
            <a:avLst/>
          </a:prstGeom>
          <a:solidFill>
            <a:srgbClr val="3C8DA6"/>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eaLnBrk="1" hangingPunct="1"/>
            <a:endParaRPr lang="zh-CN" altLang="zh-CN"/>
          </a:p>
        </p:txBody>
      </p:sp>
      <p:sp>
        <p:nvSpPr>
          <p:cNvPr id="152" name="矩形 12"/>
          <p:cNvSpPr>
            <a:spLocks noChangeArrowheads="1"/>
          </p:cNvSpPr>
          <p:nvPr/>
        </p:nvSpPr>
        <p:spPr bwMode="auto">
          <a:xfrm>
            <a:off x="5200566" y="4777624"/>
            <a:ext cx="54451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just" eaLnBrk="1" hangingPunct="1"/>
            <a:r>
              <a:rPr lang="zh-CN" altLang="en-US" sz="1400" b="1">
                <a:solidFill>
                  <a:srgbClr val="343367"/>
                </a:solidFill>
                <a:latin typeface="微软雅黑" pitchFamily="34" charset="-122"/>
                <a:ea typeface="微软雅黑" pitchFamily="34" charset="-122"/>
                <a:sym typeface="宋体" pitchFamily="2" charset="-122"/>
              </a:rPr>
              <a:t>中国</a:t>
            </a:r>
            <a:endParaRPr lang="zh-CN" altLang="en-US"/>
          </a:p>
        </p:txBody>
      </p:sp>
      <p:sp>
        <p:nvSpPr>
          <p:cNvPr id="153" name="矩形 13"/>
          <p:cNvSpPr>
            <a:spLocks noChangeArrowheads="1"/>
          </p:cNvSpPr>
          <p:nvPr/>
        </p:nvSpPr>
        <p:spPr bwMode="auto">
          <a:xfrm>
            <a:off x="6076866" y="4777624"/>
            <a:ext cx="54451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just" eaLnBrk="1" hangingPunct="1"/>
            <a:r>
              <a:rPr lang="zh-CN" altLang="en-US" sz="1400" b="1">
                <a:solidFill>
                  <a:srgbClr val="343367"/>
                </a:solidFill>
                <a:latin typeface="微软雅黑" pitchFamily="34" charset="-122"/>
                <a:ea typeface="微软雅黑" pitchFamily="34" charset="-122"/>
                <a:sym typeface="宋体" pitchFamily="2" charset="-122"/>
              </a:rPr>
              <a:t>美国</a:t>
            </a:r>
            <a:endParaRPr lang="zh-CN" altLang="en-US"/>
          </a:p>
        </p:txBody>
      </p:sp>
      <p:sp>
        <p:nvSpPr>
          <p:cNvPr id="154" name="矩形 14"/>
          <p:cNvSpPr>
            <a:spLocks noChangeArrowheads="1"/>
          </p:cNvSpPr>
          <p:nvPr/>
        </p:nvSpPr>
        <p:spPr bwMode="auto">
          <a:xfrm>
            <a:off x="6940466" y="4777624"/>
            <a:ext cx="54451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just" eaLnBrk="1" hangingPunct="1"/>
            <a:r>
              <a:rPr lang="zh-CN" altLang="en-US" sz="1400" b="1">
                <a:solidFill>
                  <a:srgbClr val="343367"/>
                </a:solidFill>
                <a:latin typeface="微软雅黑" pitchFamily="34" charset="-122"/>
                <a:ea typeface="微软雅黑" pitchFamily="34" charset="-122"/>
                <a:sym typeface="宋体" pitchFamily="2" charset="-122"/>
              </a:rPr>
              <a:t>日本</a:t>
            </a:r>
            <a:endParaRPr lang="zh-CN" altLang="en-US"/>
          </a:p>
        </p:txBody>
      </p:sp>
      <p:sp>
        <p:nvSpPr>
          <p:cNvPr id="155" name="矩形 15"/>
          <p:cNvSpPr>
            <a:spLocks noChangeArrowheads="1"/>
          </p:cNvSpPr>
          <p:nvPr/>
        </p:nvSpPr>
        <p:spPr bwMode="auto">
          <a:xfrm>
            <a:off x="7816766" y="4777624"/>
            <a:ext cx="5429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just" eaLnBrk="1" hangingPunct="1"/>
            <a:r>
              <a:rPr lang="zh-CN" altLang="en-US" sz="1400" b="1">
                <a:solidFill>
                  <a:srgbClr val="343367"/>
                </a:solidFill>
                <a:latin typeface="微软雅黑" pitchFamily="34" charset="-122"/>
                <a:ea typeface="微软雅黑" pitchFamily="34" charset="-122"/>
                <a:sym typeface="宋体" pitchFamily="2" charset="-122"/>
              </a:rPr>
              <a:t>英国</a:t>
            </a:r>
            <a:endParaRPr lang="zh-CN" altLang="en-US"/>
          </a:p>
        </p:txBody>
      </p:sp>
      <p:sp>
        <p:nvSpPr>
          <p:cNvPr id="156" name="矩形 2"/>
          <p:cNvSpPr>
            <a:spLocks noChangeArrowheads="1"/>
          </p:cNvSpPr>
          <p:nvPr/>
        </p:nvSpPr>
        <p:spPr bwMode="auto">
          <a:xfrm>
            <a:off x="5105316" y="891424"/>
            <a:ext cx="728662"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en-US" dirty="0">
                <a:solidFill>
                  <a:srgbClr val="F88A44"/>
                </a:solidFill>
                <a:latin typeface="Impact" pitchFamily="34" charset="0"/>
                <a:ea typeface="微软雅黑" pitchFamily="34" charset="-122"/>
                <a:sym typeface="宋体" pitchFamily="2" charset="-122"/>
              </a:rPr>
              <a:t>2.42</a:t>
            </a:r>
            <a:r>
              <a:rPr lang="zh-CN" altLang="en-US" sz="1200" dirty="0">
                <a:solidFill>
                  <a:srgbClr val="222222"/>
                </a:solidFill>
                <a:latin typeface="微软雅黑" pitchFamily="34" charset="-122"/>
                <a:ea typeface="微软雅黑" pitchFamily="34" charset="-122"/>
                <a:sym typeface="宋体" pitchFamily="2" charset="-122"/>
              </a:rPr>
              <a:t>亿</a:t>
            </a:r>
            <a:endParaRPr lang="zh-CN" altLang="en-US" dirty="0">
              <a:ea typeface="微软雅黑" pitchFamily="34" charset="-122"/>
              <a:sym typeface="宋体" pitchFamily="2" charset="-122"/>
            </a:endParaRPr>
          </a:p>
        </p:txBody>
      </p:sp>
      <p:sp>
        <p:nvSpPr>
          <p:cNvPr id="157" name="矩形 17"/>
          <p:cNvSpPr>
            <a:spLocks noChangeArrowheads="1"/>
          </p:cNvSpPr>
          <p:nvPr/>
        </p:nvSpPr>
        <p:spPr bwMode="auto">
          <a:xfrm>
            <a:off x="6045116" y="1704224"/>
            <a:ext cx="684212"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en-US">
                <a:solidFill>
                  <a:srgbClr val="F88A44"/>
                </a:solidFill>
                <a:latin typeface="Impact" pitchFamily="34" charset="0"/>
                <a:ea typeface="微软雅黑" pitchFamily="34" charset="-122"/>
                <a:sym typeface="宋体" pitchFamily="2" charset="-122"/>
              </a:rPr>
              <a:t>1.67</a:t>
            </a:r>
            <a:r>
              <a:rPr lang="zh-CN" altLang="en-US" sz="1200">
                <a:solidFill>
                  <a:srgbClr val="222222"/>
                </a:solidFill>
                <a:latin typeface="微软雅黑" pitchFamily="34" charset="-122"/>
                <a:ea typeface="微软雅黑" pitchFamily="34" charset="-122"/>
                <a:sym typeface="宋体" pitchFamily="2" charset="-122"/>
              </a:rPr>
              <a:t>亿</a:t>
            </a:r>
            <a:endParaRPr lang="zh-CN" altLang="en-US">
              <a:ea typeface="微软雅黑" pitchFamily="34" charset="-122"/>
              <a:sym typeface="宋体" pitchFamily="2" charset="-122"/>
            </a:endParaRPr>
          </a:p>
        </p:txBody>
      </p:sp>
      <p:sp>
        <p:nvSpPr>
          <p:cNvPr id="158" name="矩形 18"/>
          <p:cNvSpPr>
            <a:spLocks noChangeArrowheads="1"/>
          </p:cNvSpPr>
          <p:nvPr/>
        </p:nvSpPr>
        <p:spPr bwMode="auto">
          <a:xfrm>
            <a:off x="6870616" y="2618624"/>
            <a:ext cx="6731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en-US">
                <a:solidFill>
                  <a:srgbClr val="F88A44"/>
                </a:solidFill>
                <a:latin typeface="Impact" pitchFamily="34" charset="0"/>
                <a:ea typeface="微软雅黑" pitchFamily="34" charset="-122"/>
                <a:sym typeface="宋体" pitchFamily="2" charset="-122"/>
              </a:rPr>
              <a:t>1.21</a:t>
            </a:r>
            <a:r>
              <a:rPr lang="zh-CN" altLang="en-US" sz="1200">
                <a:solidFill>
                  <a:srgbClr val="222222"/>
                </a:solidFill>
                <a:latin typeface="微软雅黑" pitchFamily="34" charset="-122"/>
                <a:ea typeface="微软雅黑" pitchFamily="34" charset="-122"/>
                <a:sym typeface="宋体" pitchFamily="2" charset="-122"/>
              </a:rPr>
              <a:t>亿</a:t>
            </a:r>
            <a:endParaRPr lang="zh-CN" altLang="en-US">
              <a:ea typeface="微软雅黑" pitchFamily="34" charset="-122"/>
              <a:sym typeface="宋体" pitchFamily="2" charset="-122"/>
            </a:endParaRPr>
          </a:p>
        </p:txBody>
      </p:sp>
      <p:sp>
        <p:nvSpPr>
          <p:cNvPr id="159" name="矩形 19"/>
          <p:cNvSpPr>
            <a:spLocks noChangeArrowheads="1"/>
          </p:cNvSpPr>
          <p:nvPr/>
        </p:nvSpPr>
        <p:spPr bwMode="auto">
          <a:xfrm>
            <a:off x="7797716" y="3571124"/>
            <a:ext cx="620712"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en-US">
                <a:solidFill>
                  <a:srgbClr val="F88A44"/>
                </a:solidFill>
                <a:latin typeface="Impact" pitchFamily="34" charset="0"/>
                <a:ea typeface="微软雅黑" pitchFamily="34" charset="-122"/>
                <a:sym typeface="宋体" pitchFamily="2" charset="-122"/>
              </a:rPr>
              <a:t>0.4</a:t>
            </a:r>
            <a:r>
              <a:rPr lang="zh-CN" altLang="en-US" sz="1200">
                <a:solidFill>
                  <a:srgbClr val="222222"/>
                </a:solidFill>
                <a:latin typeface="微软雅黑" pitchFamily="34" charset="-122"/>
                <a:ea typeface="微软雅黑" pitchFamily="34" charset="-122"/>
                <a:sym typeface="宋体" pitchFamily="2" charset="-122"/>
              </a:rPr>
              <a:t>亿</a:t>
            </a:r>
            <a:endParaRPr lang="zh-CN" altLang="en-US">
              <a:ea typeface="微软雅黑" pitchFamily="34" charset="-122"/>
              <a:sym typeface="宋体" pitchFamily="2" charset="-122"/>
            </a:endParaRPr>
          </a:p>
        </p:txBody>
      </p:sp>
      <p:grpSp>
        <p:nvGrpSpPr>
          <p:cNvPr id="160" name="组合 22"/>
          <p:cNvGrpSpPr>
            <a:grpSpLocks/>
          </p:cNvGrpSpPr>
          <p:nvPr/>
        </p:nvGrpSpPr>
        <p:grpSpPr bwMode="auto">
          <a:xfrm>
            <a:off x="3546898" y="2158502"/>
            <a:ext cx="1058862" cy="277813"/>
            <a:chOff x="0" y="-13317"/>
            <a:chExt cx="1058990" cy="277784"/>
          </a:xfrm>
        </p:grpSpPr>
        <p:sp>
          <p:nvSpPr>
            <p:cNvPr id="161" name="圆角矩形 21"/>
            <p:cNvSpPr>
              <a:spLocks noChangeArrowheads="1"/>
            </p:cNvSpPr>
            <p:nvPr/>
          </p:nvSpPr>
          <p:spPr bwMode="auto">
            <a:xfrm>
              <a:off x="0" y="16844"/>
              <a:ext cx="1058990" cy="217464"/>
            </a:xfrm>
            <a:prstGeom prst="roundRect">
              <a:avLst>
                <a:gd name="adj" fmla="val 50000"/>
              </a:avLst>
            </a:prstGeom>
            <a:solidFill>
              <a:srgbClr val="F88A44"/>
            </a:solidFill>
            <a:ln w="12700" cap="flat" cmpd="sng">
              <a:noFill/>
              <a:prstDash val="sysDash"/>
              <a:bevel/>
              <a:headEnd/>
              <a:tailEnd/>
            </a:ln>
          </p:spPr>
          <p:txBody>
            <a:bodyPr anchor="ctr"/>
            <a:lstStyle/>
            <a:p>
              <a:pPr algn="ctr" eaLnBrk="1" hangingPunct="1"/>
              <a:endParaRPr lang="zh-CN" altLang="zh-CN">
                <a:solidFill>
                  <a:srgbClr val="FFFFFF"/>
                </a:solidFill>
                <a:latin typeface="宋体" pitchFamily="2" charset="-122"/>
                <a:sym typeface="宋体" pitchFamily="2" charset="-122"/>
              </a:endParaRPr>
            </a:p>
          </p:txBody>
        </p:sp>
        <p:sp>
          <p:nvSpPr>
            <p:cNvPr id="162" name="矩形 20"/>
            <p:cNvSpPr>
              <a:spLocks noChangeArrowheads="1"/>
            </p:cNvSpPr>
            <p:nvPr/>
          </p:nvSpPr>
          <p:spPr bwMode="auto">
            <a:xfrm>
              <a:off x="52393" y="-13317"/>
              <a:ext cx="954204" cy="2777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zh-CN" altLang="en-US" sz="1200" dirty="0">
                  <a:solidFill>
                    <a:schemeClr val="bg1"/>
                  </a:solidFill>
                  <a:latin typeface="微软雅黑" pitchFamily="34" charset="-122"/>
                  <a:ea typeface="微软雅黑" pitchFamily="34" charset="-122"/>
                  <a:sym typeface="宋体" pitchFamily="2" charset="-122"/>
                </a:rPr>
                <a:t>线上消费者</a:t>
              </a:r>
              <a:endParaRPr lang="zh-CN" altLang="en-US" sz="1200" dirty="0">
                <a:solidFill>
                  <a:schemeClr val="bg1"/>
                </a:solidFill>
                <a:ea typeface="微软雅黑" pitchFamily="34" charset="-122"/>
                <a:sym typeface="宋体" pitchFamily="2" charset="-122"/>
              </a:endParaRPr>
            </a:p>
          </p:txBody>
        </p:sp>
      </p:grpSp>
      <p:pic>
        <p:nvPicPr>
          <p:cNvPr id="163" name="图片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139177" y="2741413"/>
            <a:ext cx="1631701" cy="23265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3701236"/>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7"/>
                                        </p:tgtEl>
                                        <p:attrNameLst>
                                          <p:attrName>style.visibility</p:attrName>
                                        </p:attrNameLst>
                                      </p:cBhvr>
                                      <p:to>
                                        <p:strVal val="visible"/>
                                      </p:to>
                                    </p:set>
                                    <p:anim calcmode="lin" valueType="num">
                                      <p:cBhvr additive="base">
                                        <p:cTn id="7" dur="500" fill="hold"/>
                                        <p:tgtEl>
                                          <p:spTgt spid="57"/>
                                        </p:tgtEl>
                                        <p:attrNameLst>
                                          <p:attrName>ppt_x</p:attrName>
                                        </p:attrNameLst>
                                      </p:cBhvr>
                                      <p:tavLst>
                                        <p:tav tm="0">
                                          <p:val>
                                            <p:strVal val="0-#ppt_w/2"/>
                                          </p:val>
                                        </p:tav>
                                        <p:tav tm="100000">
                                          <p:val>
                                            <p:strVal val="#ppt_x"/>
                                          </p:val>
                                        </p:tav>
                                      </p:tavLst>
                                    </p:anim>
                                    <p:anim calcmode="lin" valueType="num">
                                      <p:cBhvr additive="base">
                                        <p:cTn id="8" dur="500" fill="hold"/>
                                        <p:tgtEl>
                                          <p:spTgt spid="5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2" fill="hold" grpId="0" nodeType="afterEffect">
                                  <p:stCondLst>
                                    <p:cond delay="0"/>
                                  </p:stCondLst>
                                  <p:childTnLst>
                                    <p:set>
                                      <p:cBhvr>
                                        <p:cTn id="11" dur="1" fill="hold">
                                          <p:stCondLst>
                                            <p:cond delay="0"/>
                                          </p:stCondLst>
                                        </p:cTn>
                                        <p:tgtEl>
                                          <p:spTgt spid="65"/>
                                        </p:tgtEl>
                                        <p:attrNameLst>
                                          <p:attrName>style.visibility</p:attrName>
                                        </p:attrNameLst>
                                      </p:cBhvr>
                                      <p:to>
                                        <p:strVal val="visible"/>
                                      </p:to>
                                    </p:set>
                                    <p:animEffect transition="in" filter="wipe(right)">
                                      <p:cBhvr>
                                        <p:cTn id="12" dur="500"/>
                                        <p:tgtEl>
                                          <p:spTgt spid="65"/>
                                        </p:tgtEl>
                                      </p:cBhvr>
                                    </p:animEffect>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54"/>
                                        </p:tgtEl>
                                        <p:attrNameLst>
                                          <p:attrName>style.visibility</p:attrName>
                                        </p:attrNameLst>
                                      </p:cBhvr>
                                      <p:to>
                                        <p:strVal val="visible"/>
                                      </p:to>
                                    </p:set>
                                    <p:animEffect transition="in" filter="wipe(left)">
                                      <p:cBhvr>
                                        <p:cTn id="16" dur="500"/>
                                        <p:tgtEl>
                                          <p:spTgt spid="54"/>
                                        </p:tgtEl>
                                      </p:cBhvr>
                                    </p:animEffect>
                                  </p:childTnLst>
                                </p:cTn>
                              </p:par>
                              <p:par>
                                <p:cTn id="17" presetID="41" presetClass="entr" presetSubtype="0" fill="hold" grpId="0" nodeType="withEffect">
                                  <p:stCondLst>
                                    <p:cond delay="0"/>
                                  </p:stCondLst>
                                  <p:iterate type="lt">
                                    <p:tmPct val="10000"/>
                                  </p:iterate>
                                  <p:childTnLst>
                                    <p:set>
                                      <p:cBhvr>
                                        <p:cTn id="18" dur="1" fill="hold">
                                          <p:stCondLst>
                                            <p:cond delay="0"/>
                                          </p:stCondLst>
                                        </p:cTn>
                                        <p:tgtEl>
                                          <p:spTgt spid="80"/>
                                        </p:tgtEl>
                                        <p:attrNameLst>
                                          <p:attrName>style.visibility</p:attrName>
                                        </p:attrNameLst>
                                      </p:cBhvr>
                                      <p:to>
                                        <p:strVal val="visible"/>
                                      </p:to>
                                    </p:set>
                                    <p:anim calcmode="lin" valueType="num">
                                      <p:cBhvr>
                                        <p:cTn id="19" dur="500" fill="hold"/>
                                        <p:tgtEl>
                                          <p:spTgt spid="80"/>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80"/>
                                        </p:tgtEl>
                                        <p:attrNameLst>
                                          <p:attrName>ppt_y</p:attrName>
                                        </p:attrNameLst>
                                      </p:cBhvr>
                                      <p:tavLst>
                                        <p:tav tm="0">
                                          <p:val>
                                            <p:strVal val="#ppt_y"/>
                                          </p:val>
                                        </p:tav>
                                        <p:tav tm="100000">
                                          <p:val>
                                            <p:strVal val="#ppt_y"/>
                                          </p:val>
                                        </p:tav>
                                      </p:tavLst>
                                    </p:anim>
                                    <p:anim calcmode="lin" valueType="num">
                                      <p:cBhvr>
                                        <p:cTn id="21" dur="500" fill="hold"/>
                                        <p:tgtEl>
                                          <p:spTgt spid="80"/>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80"/>
                                        </p:tgtEl>
                                        <p:attrNameLst>
                                          <p:attrName>ppt_w</p:attrName>
                                        </p:attrNameLst>
                                      </p:cBhvr>
                                      <p:tavLst>
                                        <p:tav tm="0">
                                          <p:val>
                                            <p:strVal val="#ppt_w/10"/>
                                          </p:val>
                                        </p:tav>
                                        <p:tav tm="50000">
                                          <p:val>
                                            <p:strVal val="#ppt_w+.01"/>
                                          </p:val>
                                        </p:tav>
                                        <p:tav tm="100000">
                                          <p:val>
                                            <p:strVal val="#ppt_w"/>
                                          </p:val>
                                        </p:tav>
                                      </p:tavLst>
                                    </p:anim>
                                    <p:animEffect>
                                      <p:cBhvr>
                                        <p:cTn id="23" dur="500" tmFilter="0,0; .5, 1; 1, 1"/>
                                        <p:tgtEl>
                                          <p:spTgt spid="80"/>
                                        </p:tgtEl>
                                      </p:cBhvr>
                                    </p:animEffect>
                                  </p:childTnLst>
                                </p:cTn>
                              </p:par>
                              <p:par>
                                <p:cTn id="24" presetID="53" presetClass="entr" presetSubtype="16" fill="hold" nodeType="withEffect">
                                  <p:stCondLst>
                                    <p:cond delay="0"/>
                                  </p:stCondLst>
                                  <p:childTnLst>
                                    <p:set>
                                      <p:cBhvr>
                                        <p:cTn id="25" dur="1" fill="hold">
                                          <p:stCondLst>
                                            <p:cond delay="0"/>
                                          </p:stCondLst>
                                        </p:cTn>
                                        <p:tgtEl>
                                          <p:spTgt spid="67"/>
                                        </p:tgtEl>
                                        <p:attrNameLst>
                                          <p:attrName>style.visibility</p:attrName>
                                        </p:attrNameLst>
                                      </p:cBhvr>
                                      <p:to>
                                        <p:strVal val="visible"/>
                                      </p:to>
                                    </p:set>
                                    <p:anim calcmode="lin" valueType="num">
                                      <p:cBhvr>
                                        <p:cTn id="26" dur="500" fill="hold"/>
                                        <p:tgtEl>
                                          <p:spTgt spid="67"/>
                                        </p:tgtEl>
                                        <p:attrNameLst>
                                          <p:attrName>ppt_w</p:attrName>
                                        </p:attrNameLst>
                                      </p:cBhvr>
                                      <p:tavLst>
                                        <p:tav tm="0">
                                          <p:val>
                                            <p:fltVal val="0"/>
                                          </p:val>
                                        </p:tav>
                                        <p:tav tm="100000">
                                          <p:val>
                                            <p:strVal val="#ppt_w"/>
                                          </p:val>
                                        </p:tav>
                                      </p:tavLst>
                                    </p:anim>
                                    <p:anim calcmode="lin" valueType="num">
                                      <p:cBhvr>
                                        <p:cTn id="27" dur="500" fill="hold"/>
                                        <p:tgtEl>
                                          <p:spTgt spid="67"/>
                                        </p:tgtEl>
                                        <p:attrNameLst>
                                          <p:attrName>ppt_h</p:attrName>
                                        </p:attrNameLst>
                                      </p:cBhvr>
                                      <p:tavLst>
                                        <p:tav tm="0">
                                          <p:val>
                                            <p:fltVal val="0"/>
                                          </p:val>
                                        </p:tav>
                                        <p:tav tm="100000">
                                          <p:val>
                                            <p:strVal val="#ppt_h"/>
                                          </p:val>
                                        </p:tav>
                                      </p:tavLst>
                                    </p:anim>
                                    <p:animEffect transition="in" filter="fade">
                                      <p:cBhvr>
                                        <p:cTn id="28" dur="500"/>
                                        <p:tgtEl>
                                          <p:spTgt spid="67"/>
                                        </p:tgtEl>
                                      </p:cBhvr>
                                    </p:animEffect>
                                  </p:childTnLst>
                                </p:cTn>
                              </p:par>
                            </p:childTnLst>
                          </p:cTn>
                        </p:par>
                        <p:par>
                          <p:cTn id="29" fill="hold">
                            <p:stCondLst>
                              <p:cond delay="2000"/>
                            </p:stCondLst>
                            <p:childTnLst>
                              <p:par>
                                <p:cTn id="30" presetID="22" presetClass="entr" presetSubtype="8" fill="hold" grpId="0" nodeType="afterEffect">
                                  <p:stCondLst>
                                    <p:cond delay="0"/>
                                  </p:stCondLst>
                                  <p:childTnLst>
                                    <p:set>
                                      <p:cBhvr>
                                        <p:cTn id="31" dur="1" fill="hold">
                                          <p:stCondLst>
                                            <p:cond delay="0"/>
                                          </p:stCondLst>
                                        </p:cTn>
                                        <p:tgtEl>
                                          <p:spTgt spid="125"/>
                                        </p:tgtEl>
                                        <p:attrNameLst>
                                          <p:attrName>style.visibility</p:attrName>
                                        </p:attrNameLst>
                                      </p:cBhvr>
                                      <p:to>
                                        <p:strVal val="visible"/>
                                      </p:to>
                                    </p:set>
                                    <p:animEffect transition="in" filter="wipe(left)">
                                      <p:cBhvr>
                                        <p:cTn id="32" dur="500"/>
                                        <p:tgtEl>
                                          <p:spTgt spid="125"/>
                                        </p:tgtEl>
                                      </p:cBhvr>
                                    </p:animEffect>
                                  </p:childTnLst>
                                </p:cTn>
                              </p:par>
                            </p:childTnLst>
                          </p:cTn>
                        </p:par>
                        <p:par>
                          <p:cTn id="33" fill="hold">
                            <p:stCondLst>
                              <p:cond delay="2500"/>
                            </p:stCondLst>
                            <p:childTnLst>
                              <p:par>
                                <p:cTn id="34" presetID="22" presetClass="entr" presetSubtype="1" fill="hold" grpId="0" nodeType="afterEffect">
                                  <p:stCondLst>
                                    <p:cond delay="0"/>
                                  </p:stCondLst>
                                  <p:childTnLst>
                                    <p:set>
                                      <p:cBhvr>
                                        <p:cTn id="35" dur="1" fill="hold">
                                          <p:stCondLst>
                                            <p:cond delay="0"/>
                                          </p:stCondLst>
                                        </p:cTn>
                                        <p:tgtEl>
                                          <p:spTgt spid="126"/>
                                        </p:tgtEl>
                                        <p:attrNameLst>
                                          <p:attrName>style.visibility</p:attrName>
                                        </p:attrNameLst>
                                      </p:cBhvr>
                                      <p:to>
                                        <p:strVal val="visible"/>
                                      </p:to>
                                    </p:set>
                                    <p:animEffect transition="in" filter="wipe(up)">
                                      <p:cBhvr>
                                        <p:cTn id="36" dur="500"/>
                                        <p:tgtEl>
                                          <p:spTgt spid="126"/>
                                        </p:tgtEl>
                                      </p:cBhvr>
                                    </p:animEffect>
                                  </p:childTnLst>
                                </p:cTn>
                              </p:par>
                            </p:childTnLst>
                          </p:cTn>
                        </p:par>
                        <p:par>
                          <p:cTn id="37" fill="hold">
                            <p:stCondLst>
                              <p:cond delay="3000"/>
                            </p:stCondLst>
                            <p:childTnLst>
                              <p:par>
                                <p:cTn id="38" presetID="2" presetClass="entr" presetSubtype="8" fill="hold" nodeType="afterEffect">
                                  <p:stCondLst>
                                    <p:cond delay="0"/>
                                  </p:stCondLst>
                                  <p:childTnLst>
                                    <p:set>
                                      <p:cBhvr>
                                        <p:cTn id="39" dur="1" fill="hold">
                                          <p:stCondLst>
                                            <p:cond delay="0"/>
                                          </p:stCondLst>
                                        </p:cTn>
                                        <p:tgtEl>
                                          <p:spTgt spid="163"/>
                                        </p:tgtEl>
                                        <p:attrNameLst>
                                          <p:attrName>style.visibility</p:attrName>
                                        </p:attrNameLst>
                                      </p:cBhvr>
                                      <p:to>
                                        <p:strVal val="visible"/>
                                      </p:to>
                                    </p:set>
                                    <p:anim calcmode="lin" valueType="num">
                                      <p:cBhvr additive="base">
                                        <p:cTn id="40" dur="500" fill="hold"/>
                                        <p:tgtEl>
                                          <p:spTgt spid="163"/>
                                        </p:tgtEl>
                                        <p:attrNameLst>
                                          <p:attrName>ppt_x</p:attrName>
                                        </p:attrNameLst>
                                      </p:cBhvr>
                                      <p:tavLst>
                                        <p:tav tm="0">
                                          <p:val>
                                            <p:strVal val="0-#ppt_w/2"/>
                                          </p:val>
                                        </p:tav>
                                        <p:tav tm="100000">
                                          <p:val>
                                            <p:strVal val="#ppt_x"/>
                                          </p:val>
                                        </p:tav>
                                      </p:tavLst>
                                    </p:anim>
                                    <p:anim calcmode="lin" valueType="num">
                                      <p:cBhvr additive="base">
                                        <p:cTn id="41" dur="500" fill="hold"/>
                                        <p:tgtEl>
                                          <p:spTgt spid="163"/>
                                        </p:tgtEl>
                                        <p:attrNameLst>
                                          <p:attrName>ppt_y</p:attrName>
                                        </p:attrNameLst>
                                      </p:cBhvr>
                                      <p:tavLst>
                                        <p:tav tm="0">
                                          <p:val>
                                            <p:strVal val="#ppt_y"/>
                                          </p:val>
                                        </p:tav>
                                        <p:tav tm="100000">
                                          <p:val>
                                            <p:strVal val="#ppt_y"/>
                                          </p:val>
                                        </p:tav>
                                      </p:tavLst>
                                    </p:anim>
                                  </p:childTnLst>
                                </p:cTn>
                              </p:par>
                            </p:childTnLst>
                          </p:cTn>
                        </p:par>
                        <p:par>
                          <p:cTn id="42" fill="hold">
                            <p:stCondLst>
                              <p:cond delay="3500"/>
                            </p:stCondLst>
                            <p:childTnLst>
                              <p:par>
                                <p:cTn id="43" presetID="2" presetClass="entr" presetSubtype="8" fill="hold" nodeType="afterEffect">
                                  <p:stCondLst>
                                    <p:cond delay="0"/>
                                  </p:stCondLst>
                                  <p:childTnLst>
                                    <p:set>
                                      <p:cBhvr>
                                        <p:cTn id="44" dur="1" fill="hold">
                                          <p:stCondLst>
                                            <p:cond delay="0"/>
                                          </p:stCondLst>
                                        </p:cTn>
                                        <p:tgtEl>
                                          <p:spTgt spid="160"/>
                                        </p:tgtEl>
                                        <p:attrNameLst>
                                          <p:attrName>style.visibility</p:attrName>
                                        </p:attrNameLst>
                                      </p:cBhvr>
                                      <p:to>
                                        <p:strVal val="visible"/>
                                      </p:to>
                                    </p:set>
                                    <p:anim calcmode="lin" valueType="num">
                                      <p:cBhvr additive="base">
                                        <p:cTn id="45" dur="500" fill="hold"/>
                                        <p:tgtEl>
                                          <p:spTgt spid="160"/>
                                        </p:tgtEl>
                                        <p:attrNameLst>
                                          <p:attrName>ppt_x</p:attrName>
                                        </p:attrNameLst>
                                      </p:cBhvr>
                                      <p:tavLst>
                                        <p:tav tm="0">
                                          <p:val>
                                            <p:strVal val="0-#ppt_w/2"/>
                                          </p:val>
                                        </p:tav>
                                        <p:tav tm="100000">
                                          <p:val>
                                            <p:strVal val="#ppt_x"/>
                                          </p:val>
                                        </p:tav>
                                      </p:tavLst>
                                    </p:anim>
                                    <p:anim calcmode="lin" valueType="num">
                                      <p:cBhvr additive="base">
                                        <p:cTn id="46" dur="500" fill="hold"/>
                                        <p:tgtEl>
                                          <p:spTgt spid="160"/>
                                        </p:tgtEl>
                                        <p:attrNameLst>
                                          <p:attrName>ppt_y</p:attrName>
                                        </p:attrNameLst>
                                      </p:cBhvr>
                                      <p:tavLst>
                                        <p:tav tm="0">
                                          <p:val>
                                            <p:strVal val="#ppt_y"/>
                                          </p:val>
                                        </p:tav>
                                        <p:tav tm="100000">
                                          <p:val>
                                            <p:strVal val="#ppt_y"/>
                                          </p:val>
                                        </p:tav>
                                      </p:tavLst>
                                    </p:anim>
                                  </p:childTnLst>
                                </p:cTn>
                              </p:par>
                            </p:childTnLst>
                          </p:cTn>
                        </p:par>
                        <p:par>
                          <p:cTn id="47" fill="hold">
                            <p:stCondLst>
                              <p:cond delay="4000"/>
                            </p:stCondLst>
                            <p:childTnLst>
                              <p:par>
                                <p:cTn id="48" presetID="10" presetClass="entr" presetSubtype="0" fill="hold" grpId="0" nodeType="afterEffect">
                                  <p:stCondLst>
                                    <p:cond delay="0"/>
                                  </p:stCondLst>
                                  <p:childTnLst>
                                    <p:set>
                                      <p:cBhvr>
                                        <p:cTn id="49" dur="1" fill="hold">
                                          <p:stCondLst>
                                            <p:cond delay="0"/>
                                          </p:stCondLst>
                                        </p:cTn>
                                        <p:tgtEl>
                                          <p:spTgt spid="147"/>
                                        </p:tgtEl>
                                        <p:attrNameLst>
                                          <p:attrName>style.visibility</p:attrName>
                                        </p:attrNameLst>
                                      </p:cBhvr>
                                      <p:to>
                                        <p:strVal val="visible"/>
                                      </p:to>
                                    </p:set>
                                    <p:animEffect transition="in" filter="fade">
                                      <p:cBhvr>
                                        <p:cTn id="50" dur="500"/>
                                        <p:tgtEl>
                                          <p:spTgt spid="147"/>
                                        </p:tgtEl>
                                      </p:cBhvr>
                                    </p:animEffect>
                                  </p:childTnLst>
                                </p:cTn>
                              </p:par>
                            </p:childTnLst>
                          </p:cTn>
                        </p:par>
                        <p:par>
                          <p:cTn id="51" fill="hold">
                            <p:stCondLst>
                              <p:cond delay="4500"/>
                            </p:stCondLst>
                            <p:childTnLst>
                              <p:par>
                                <p:cTn id="52" presetID="22" presetClass="entr" presetSubtype="4" fill="hold" grpId="0" nodeType="afterEffect">
                                  <p:stCondLst>
                                    <p:cond delay="0"/>
                                  </p:stCondLst>
                                  <p:childTnLst>
                                    <p:set>
                                      <p:cBhvr>
                                        <p:cTn id="53" dur="1" fill="hold">
                                          <p:stCondLst>
                                            <p:cond delay="0"/>
                                          </p:stCondLst>
                                        </p:cTn>
                                        <p:tgtEl>
                                          <p:spTgt spid="148"/>
                                        </p:tgtEl>
                                        <p:attrNameLst>
                                          <p:attrName>style.visibility</p:attrName>
                                        </p:attrNameLst>
                                      </p:cBhvr>
                                      <p:to>
                                        <p:strVal val="visible"/>
                                      </p:to>
                                    </p:set>
                                    <p:animEffect transition="in" filter="wipe(down)">
                                      <p:cBhvr>
                                        <p:cTn id="54" dur="500"/>
                                        <p:tgtEl>
                                          <p:spTgt spid="148"/>
                                        </p:tgtEl>
                                      </p:cBhvr>
                                    </p:animEffect>
                                  </p:childTnLst>
                                </p:cTn>
                              </p:par>
                              <p:par>
                                <p:cTn id="55" presetID="22" presetClass="entr" presetSubtype="4" fill="hold" grpId="0" nodeType="withEffect">
                                  <p:stCondLst>
                                    <p:cond delay="0"/>
                                  </p:stCondLst>
                                  <p:childTnLst>
                                    <p:set>
                                      <p:cBhvr>
                                        <p:cTn id="56" dur="1" fill="hold">
                                          <p:stCondLst>
                                            <p:cond delay="0"/>
                                          </p:stCondLst>
                                        </p:cTn>
                                        <p:tgtEl>
                                          <p:spTgt spid="149"/>
                                        </p:tgtEl>
                                        <p:attrNameLst>
                                          <p:attrName>style.visibility</p:attrName>
                                        </p:attrNameLst>
                                      </p:cBhvr>
                                      <p:to>
                                        <p:strVal val="visible"/>
                                      </p:to>
                                    </p:set>
                                    <p:animEffect transition="in" filter="wipe(down)">
                                      <p:cBhvr>
                                        <p:cTn id="57" dur="500"/>
                                        <p:tgtEl>
                                          <p:spTgt spid="149"/>
                                        </p:tgtEl>
                                      </p:cBhvr>
                                    </p:animEffect>
                                  </p:childTnLst>
                                </p:cTn>
                              </p:par>
                              <p:par>
                                <p:cTn id="58" presetID="22" presetClass="entr" presetSubtype="4" fill="hold" grpId="0" nodeType="withEffect">
                                  <p:stCondLst>
                                    <p:cond delay="0"/>
                                  </p:stCondLst>
                                  <p:childTnLst>
                                    <p:set>
                                      <p:cBhvr>
                                        <p:cTn id="59" dur="1" fill="hold">
                                          <p:stCondLst>
                                            <p:cond delay="0"/>
                                          </p:stCondLst>
                                        </p:cTn>
                                        <p:tgtEl>
                                          <p:spTgt spid="150"/>
                                        </p:tgtEl>
                                        <p:attrNameLst>
                                          <p:attrName>style.visibility</p:attrName>
                                        </p:attrNameLst>
                                      </p:cBhvr>
                                      <p:to>
                                        <p:strVal val="visible"/>
                                      </p:to>
                                    </p:set>
                                    <p:animEffect transition="in" filter="wipe(down)">
                                      <p:cBhvr>
                                        <p:cTn id="60" dur="500"/>
                                        <p:tgtEl>
                                          <p:spTgt spid="150"/>
                                        </p:tgtEl>
                                      </p:cBhvr>
                                    </p:animEffect>
                                  </p:childTnLst>
                                </p:cTn>
                              </p:par>
                              <p:par>
                                <p:cTn id="61" presetID="22" presetClass="entr" presetSubtype="4" fill="hold" grpId="0" nodeType="withEffect">
                                  <p:stCondLst>
                                    <p:cond delay="0"/>
                                  </p:stCondLst>
                                  <p:childTnLst>
                                    <p:set>
                                      <p:cBhvr>
                                        <p:cTn id="62" dur="1" fill="hold">
                                          <p:stCondLst>
                                            <p:cond delay="0"/>
                                          </p:stCondLst>
                                        </p:cTn>
                                        <p:tgtEl>
                                          <p:spTgt spid="151"/>
                                        </p:tgtEl>
                                        <p:attrNameLst>
                                          <p:attrName>style.visibility</p:attrName>
                                        </p:attrNameLst>
                                      </p:cBhvr>
                                      <p:to>
                                        <p:strVal val="visible"/>
                                      </p:to>
                                    </p:set>
                                    <p:animEffect transition="in" filter="wipe(down)">
                                      <p:cBhvr>
                                        <p:cTn id="63" dur="500"/>
                                        <p:tgtEl>
                                          <p:spTgt spid="151"/>
                                        </p:tgtEl>
                                      </p:cBhvr>
                                    </p:animEffect>
                                  </p:childTnLst>
                                </p:cTn>
                              </p:par>
                              <p:par>
                                <p:cTn id="64" presetID="2" presetClass="entr" presetSubtype="2" fill="hold" grpId="0" nodeType="withEffect">
                                  <p:stCondLst>
                                    <p:cond delay="0"/>
                                  </p:stCondLst>
                                  <p:childTnLst>
                                    <p:set>
                                      <p:cBhvr>
                                        <p:cTn id="65" dur="1" fill="hold">
                                          <p:stCondLst>
                                            <p:cond delay="0"/>
                                          </p:stCondLst>
                                        </p:cTn>
                                        <p:tgtEl>
                                          <p:spTgt spid="152"/>
                                        </p:tgtEl>
                                        <p:attrNameLst>
                                          <p:attrName>style.visibility</p:attrName>
                                        </p:attrNameLst>
                                      </p:cBhvr>
                                      <p:to>
                                        <p:strVal val="visible"/>
                                      </p:to>
                                    </p:set>
                                    <p:anim calcmode="lin" valueType="num">
                                      <p:cBhvr additive="base">
                                        <p:cTn id="66" dur="500" fill="hold"/>
                                        <p:tgtEl>
                                          <p:spTgt spid="152"/>
                                        </p:tgtEl>
                                        <p:attrNameLst>
                                          <p:attrName>ppt_x</p:attrName>
                                        </p:attrNameLst>
                                      </p:cBhvr>
                                      <p:tavLst>
                                        <p:tav tm="0">
                                          <p:val>
                                            <p:strVal val="1+#ppt_w/2"/>
                                          </p:val>
                                        </p:tav>
                                        <p:tav tm="100000">
                                          <p:val>
                                            <p:strVal val="#ppt_x"/>
                                          </p:val>
                                        </p:tav>
                                      </p:tavLst>
                                    </p:anim>
                                    <p:anim calcmode="lin" valueType="num">
                                      <p:cBhvr additive="base">
                                        <p:cTn id="67" dur="500" fill="hold"/>
                                        <p:tgtEl>
                                          <p:spTgt spid="152"/>
                                        </p:tgtEl>
                                        <p:attrNameLst>
                                          <p:attrName>ppt_y</p:attrName>
                                        </p:attrNameLst>
                                      </p:cBhvr>
                                      <p:tavLst>
                                        <p:tav tm="0">
                                          <p:val>
                                            <p:strVal val="#ppt_y"/>
                                          </p:val>
                                        </p:tav>
                                        <p:tav tm="100000">
                                          <p:val>
                                            <p:strVal val="#ppt_y"/>
                                          </p:val>
                                        </p:tav>
                                      </p:tavLst>
                                    </p:anim>
                                  </p:childTnLst>
                                </p:cTn>
                              </p:par>
                              <p:par>
                                <p:cTn id="68" presetID="2" presetClass="entr" presetSubtype="2" fill="hold" grpId="0" nodeType="withEffect">
                                  <p:stCondLst>
                                    <p:cond delay="0"/>
                                  </p:stCondLst>
                                  <p:childTnLst>
                                    <p:set>
                                      <p:cBhvr>
                                        <p:cTn id="69" dur="1" fill="hold">
                                          <p:stCondLst>
                                            <p:cond delay="0"/>
                                          </p:stCondLst>
                                        </p:cTn>
                                        <p:tgtEl>
                                          <p:spTgt spid="153"/>
                                        </p:tgtEl>
                                        <p:attrNameLst>
                                          <p:attrName>style.visibility</p:attrName>
                                        </p:attrNameLst>
                                      </p:cBhvr>
                                      <p:to>
                                        <p:strVal val="visible"/>
                                      </p:to>
                                    </p:set>
                                    <p:anim calcmode="lin" valueType="num">
                                      <p:cBhvr additive="base">
                                        <p:cTn id="70" dur="500" fill="hold"/>
                                        <p:tgtEl>
                                          <p:spTgt spid="153"/>
                                        </p:tgtEl>
                                        <p:attrNameLst>
                                          <p:attrName>ppt_x</p:attrName>
                                        </p:attrNameLst>
                                      </p:cBhvr>
                                      <p:tavLst>
                                        <p:tav tm="0">
                                          <p:val>
                                            <p:strVal val="1+#ppt_w/2"/>
                                          </p:val>
                                        </p:tav>
                                        <p:tav tm="100000">
                                          <p:val>
                                            <p:strVal val="#ppt_x"/>
                                          </p:val>
                                        </p:tav>
                                      </p:tavLst>
                                    </p:anim>
                                    <p:anim calcmode="lin" valueType="num">
                                      <p:cBhvr additive="base">
                                        <p:cTn id="71" dur="500" fill="hold"/>
                                        <p:tgtEl>
                                          <p:spTgt spid="153"/>
                                        </p:tgtEl>
                                        <p:attrNameLst>
                                          <p:attrName>ppt_y</p:attrName>
                                        </p:attrNameLst>
                                      </p:cBhvr>
                                      <p:tavLst>
                                        <p:tav tm="0">
                                          <p:val>
                                            <p:strVal val="#ppt_y"/>
                                          </p:val>
                                        </p:tav>
                                        <p:tav tm="100000">
                                          <p:val>
                                            <p:strVal val="#ppt_y"/>
                                          </p:val>
                                        </p:tav>
                                      </p:tavLst>
                                    </p:anim>
                                  </p:childTnLst>
                                </p:cTn>
                              </p:par>
                              <p:par>
                                <p:cTn id="72" presetID="2" presetClass="entr" presetSubtype="2" fill="hold" grpId="0" nodeType="withEffect">
                                  <p:stCondLst>
                                    <p:cond delay="0"/>
                                  </p:stCondLst>
                                  <p:childTnLst>
                                    <p:set>
                                      <p:cBhvr>
                                        <p:cTn id="73" dur="1" fill="hold">
                                          <p:stCondLst>
                                            <p:cond delay="0"/>
                                          </p:stCondLst>
                                        </p:cTn>
                                        <p:tgtEl>
                                          <p:spTgt spid="154"/>
                                        </p:tgtEl>
                                        <p:attrNameLst>
                                          <p:attrName>style.visibility</p:attrName>
                                        </p:attrNameLst>
                                      </p:cBhvr>
                                      <p:to>
                                        <p:strVal val="visible"/>
                                      </p:to>
                                    </p:set>
                                    <p:anim calcmode="lin" valueType="num">
                                      <p:cBhvr additive="base">
                                        <p:cTn id="74" dur="500" fill="hold"/>
                                        <p:tgtEl>
                                          <p:spTgt spid="154"/>
                                        </p:tgtEl>
                                        <p:attrNameLst>
                                          <p:attrName>ppt_x</p:attrName>
                                        </p:attrNameLst>
                                      </p:cBhvr>
                                      <p:tavLst>
                                        <p:tav tm="0">
                                          <p:val>
                                            <p:strVal val="1+#ppt_w/2"/>
                                          </p:val>
                                        </p:tav>
                                        <p:tav tm="100000">
                                          <p:val>
                                            <p:strVal val="#ppt_x"/>
                                          </p:val>
                                        </p:tav>
                                      </p:tavLst>
                                    </p:anim>
                                    <p:anim calcmode="lin" valueType="num">
                                      <p:cBhvr additive="base">
                                        <p:cTn id="75" dur="500" fill="hold"/>
                                        <p:tgtEl>
                                          <p:spTgt spid="154"/>
                                        </p:tgtEl>
                                        <p:attrNameLst>
                                          <p:attrName>ppt_y</p:attrName>
                                        </p:attrNameLst>
                                      </p:cBhvr>
                                      <p:tavLst>
                                        <p:tav tm="0">
                                          <p:val>
                                            <p:strVal val="#ppt_y"/>
                                          </p:val>
                                        </p:tav>
                                        <p:tav tm="100000">
                                          <p:val>
                                            <p:strVal val="#ppt_y"/>
                                          </p:val>
                                        </p:tav>
                                      </p:tavLst>
                                    </p:anim>
                                  </p:childTnLst>
                                </p:cTn>
                              </p:par>
                              <p:par>
                                <p:cTn id="76" presetID="2" presetClass="entr" presetSubtype="2" fill="hold" grpId="0" nodeType="withEffect">
                                  <p:stCondLst>
                                    <p:cond delay="0"/>
                                  </p:stCondLst>
                                  <p:childTnLst>
                                    <p:set>
                                      <p:cBhvr>
                                        <p:cTn id="77" dur="1" fill="hold">
                                          <p:stCondLst>
                                            <p:cond delay="0"/>
                                          </p:stCondLst>
                                        </p:cTn>
                                        <p:tgtEl>
                                          <p:spTgt spid="155"/>
                                        </p:tgtEl>
                                        <p:attrNameLst>
                                          <p:attrName>style.visibility</p:attrName>
                                        </p:attrNameLst>
                                      </p:cBhvr>
                                      <p:to>
                                        <p:strVal val="visible"/>
                                      </p:to>
                                    </p:set>
                                    <p:anim calcmode="lin" valueType="num">
                                      <p:cBhvr additive="base">
                                        <p:cTn id="78" dur="500" fill="hold"/>
                                        <p:tgtEl>
                                          <p:spTgt spid="155"/>
                                        </p:tgtEl>
                                        <p:attrNameLst>
                                          <p:attrName>ppt_x</p:attrName>
                                        </p:attrNameLst>
                                      </p:cBhvr>
                                      <p:tavLst>
                                        <p:tav tm="0">
                                          <p:val>
                                            <p:strVal val="1+#ppt_w/2"/>
                                          </p:val>
                                        </p:tav>
                                        <p:tav tm="100000">
                                          <p:val>
                                            <p:strVal val="#ppt_x"/>
                                          </p:val>
                                        </p:tav>
                                      </p:tavLst>
                                    </p:anim>
                                    <p:anim calcmode="lin" valueType="num">
                                      <p:cBhvr additive="base">
                                        <p:cTn id="79" dur="500" fill="hold"/>
                                        <p:tgtEl>
                                          <p:spTgt spid="155"/>
                                        </p:tgtEl>
                                        <p:attrNameLst>
                                          <p:attrName>ppt_y</p:attrName>
                                        </p:attrNameLst>
                                      </p:cBhvr>
                                      <p:tavLst>
                                        <p:tav tm="0">
                                          <p:val>
                                            <p:strVal val="#ppt_y"/>
                                          </p:val>
                                        </p:tav>
                                        <p:tav tm="100000">
                                          <p:val>
                                            <p:strVal val="#ppt_y"/>
                                          </p:val>
                                        </p:tav>
                                      </p:tavLst>
                                    </p:anim>
                                  </p:childTnLst>
                                </p:cTn>
                              </p:par>
                            </p:childTnLst>
                          </p:cTn>
                        </p:par>
                        <p:par>
                          <p:cTn id="80" fill="hold">
                            <p:stCondLst>
                              <p:cond delay="5000"/>
                            </p:stCondLst>
                            <p:childTnLst>
                              <p:par>
                                <p:cTn id="81" presetID="47" presetClass="entr" presetSubtype="0" fill="hold" grpId="0" nodeType="afterEffect">
                                  <p:stCondLst>
                                    <p:cond delay="0"/>
                                  </p:stCondLst>
                                  <p:childTnLst>
                                    <p:set>
                                      <p:cBhvr>
                                        <p:cTn id="82" dur="1" fill="hold">
                                          <p:stCondLst>
                                            <p:cond delay="0"/>
                                          </p:stCondLst>
                                        </p:cTn>
                                        <p:tgtEl>
                                          <p:spTgt spid="156"/>
                                        </p:tgtEl>
                                        <p:attrNameLst>
                                          <p:attrName>style.visibility</p:attrName>
                                        </p:attrNameLst>
                                      </p:cBhvr>
                                      <p:to>
                                        <p:strVal val="visible"/>
                                      </p:to>
                                    </p:set>
                                    <p:animEffect transition="in" filter="fade">
                                      <p:cBhvr>
                                        <p:cTn id="83" dur="500"/>
                                        <p:tgtEl>
                                          <p:spTgt spid="156"/>
                                        </p:tgtEl>
                                      </p:cBhvr>
                                    </p:animEffect>
                                    <p:anim calcmode="lin" valueType="num">
                                      <p:cBhvr>
                                        <p:cTn id="84" dur="500" fill="hold"/>
                                        <p:tgtEl>
                                          <p:spTgt spid="156"/>
                                        </p:tgtEl>
                                        <p:attrNameLst>
                                          <p:attrName>ppt_x</p:attrName>
                                        </p:attrNameLst>
                                      </p:cBhvr>
                                      <p:tavLst>
                                        <p:tav tm="0">
                                          <p:val>
                                            <p:strVal val="#ppt_x"/>
                                          </p:val>
                                        </p:tav>
                                        <p:tav tm="100000">
                                          <p:val>
                                            <p:strVal val="#ppt_x"/>
                                          </p:val>
                                        </p:tav>
                                      </p:tavLst>
                                    </p:anim>
                                    <p:anim calcmode="lin" valueType="num">
                                      <p:cBhvr>
                                        <p:cTn id="85" dur="500" fill="hold"/>
                                        <p:tgtEl>
                                          <p:spTgt spid="156"/>
                                        </p:tgtEl>
                                        <p:attrNameLst>
                                          <p:attrName>ppt_y</p:attrName>
                                        </p:attrNameLst>
                                      </p:cBhvr>
                                      <p:tavLst>
                                        <p:tav tm="0">
                                          <p:val>
                                            <p:strVal val="#ppt_y-.1"/>
                                          </p:val>
                                        </p:tav>
                                        <p:tav tm="100000">
                                          <p:val>
                                            <p:strVal val="#ppt_y"/>
                                          </p:val>
                                        </p:tav>
                                      </p:tavLst>
                                    </p:anim>
                                  </p:childTnLst>
                                </p:cTn>
                              </p:par>
                              <p:par>
                                <p:cTn id="86" presetID="47" presetClass="entr" presetSubtype="0" fill="hold" grpId="0" nodeType="withEffect">
                                  <p:stCondLst>
                                    <p:cond delay="0"/>
                                  </p:stCondLst>
                                  <p:childTnLst>
                                    <p:set>
                                      <p:cBhvr>
                                        <p:cTn id="87" dur="1" fill="hold">
                                          <p:stCondLst>
                                            <p:cond delay="0"/>
                                          </p:stCondLst>
                                        </p:cTn>
                                        <p:tgtEl>
                                          <p:spTgt spid="157"/>
                                        </p:tgtEl>
                                        <p:attrNameLst>
                                          <p:attrName>style.visibility</p:attrName>
                                        </p:attrNameLst>
                                      </p:cBhvr>
                                      <p:to>
                                        <p:strVal val="visible"/>
                                      </p:to>
                                    </p:set>
                                    <p:animEffect transition="in" filter="fade">
                                      <p:cBhvr>
                                        <p:cTn id="88" dur="500"/>
                                        <p:tgtEl>
                                          <p:spTgt spid="157"/>
                                        </p:tgtEl>
                                      </p:cBhvr>
                                    </p:animEffect>
                                    <p:anim calcmode="lin" valueType="num">
                                      <p:cBhvr>
                                        <p:cTn id="89" dur="500" fill="hold"/>
                                        <p:tgtEl>
                                          <p:spTgt spid="157"/>
                                        </p:tgtEl>
                                        <p:attrNameLst>
                                          <p:attrName>ppt_x</p:attrName>
                                        </p:attrNameLst>
                                      </p:cBhvr>
                                      <p:tavLst>
                                        <p:tav tm="0">
                                          <p:val>
                                            <p:strVal val="#ppt_x"/>
                                          </p:val>
                                        </p:tav>
                                        <p:tav tm="100000">
                                          <p:val>
                                            <p:strVal val="#ppt_x"/>
                                          </p:val>
                                        </p:tav>
                                      </p:tavLst>
                                    </p:anim>
                                    <p:anim calcmode="lin" valueType="num">
                                      <p:cBhvr>
                                        <p:cTn id="90" dur="500" fill="hold"/>
                                        <p:tgtEl>
                                          <p:spTgt spid="157"/>
                                        </p:tgtEl>
                                        <p:attrNameLst>
                                          <p:attrName>ppt_y</p:attrName>
                                        </p:attrNameLst>
                                      </p:cBhvr>
                                      <p:tavLst>
                                        <p:tav tm="0">
                                          <p:val>
                                            <p:strVal val="#ppt_y-.1"/>
                                          </p:val>
                                        </p:tav>
                                        <p:tav tm="100000">
                                          <p:val>
                                            <p:strVal val="#ppt_y"/>
                                          </p:val>
                                        </p:tav>
                                      </p:tavLst>
                                    </p:anim>
                                  </p:childTnLst>
                                </p:cTn>
                              </p:par>
                              <p:par>
                                <p:cTn id="91" presetID="47" presetClass="entr" presetSubtype="0" fill="hold" grpId="0" nodeType="withEffect">
                                  <p:stCondLst>
                                    <p:cond delay="0"/>
                                  </p:stCondLst>
                                  <p:childTnLst>
                                    <p:set>
                                      <p:cBhvr>
                                        <p:cTn id="92" dur="1" fill="hold">
                                          <p:stCondLst>
                                            <p:cond delay="0"/>
                                          </p:stCondLst>
                                        </p:cTn>
                                        <p:tgtEl>
                                          <p:spTgt spid="158"/>
                                        </p:tgtEl>
                                        <p:attrNameLst>
                                          <p:attrName>style.visibility</p:attrName>
                                        </p:attrNameLst>
                                      </p:cBhvr>
                                      <p:to>
                                        <p:strVal val="visible"/>
                                      </p:to>
                                    </p:set>
                                    <p:animEffect transition="in" filter="fade">
                                      <p:cBhvr>
                                        <p:cTn id="93" dur="500"/>
                                        <p:tgtEl>
                                          <p:spTgt spid="158"/>
                                        </p:tgtEl>
                                      </p:cBhvr>
                                    </p:animEffect>
                                    <p:anim calcmode="lin" valueType="num">
                                      <p:cBhvr>
                                        <p:cTn id="94" dur="500" fill="hold"/>
                                        <p:tgtEl>
                                          <p:spTgt spid="158"/>
                                        </p:tgtEl>
                                        <p:attrNameLst>
                                          <p:attrName>ppt_x</p:attrName>
                                        </p:attrNameLst>
                                      </p:cBhvr>
                                      <p:tavLst>
                                        <p:tav tm="0">
                                          <p:val>
                                            <p:strVal val="#ppt_x"/>
                                          </p:val>
                                        </p:tav>
                                        <p:tav tm="100000">
                                          <p:val>
                                            <p:strVal val="#ppt_x"/>
                                          </p:val>
                                        </p:tav>
                                      </p:tavLst>
                                    </p:anim>
                                    <p:anim calcmode="lin" valueType="num">
                                      <p:cBhvr>
                                        <p:cTn id="95" dur="500" fill="hold"/>
                                        <p:tgtEl>
                                          <p:spTgt spid="158"/>
                                        </p:tgtEl>
                                        <p:attrNameLst>
                                          <p:attrName>ppt_y</p:attrName>
                                        </p:attrNameLst>
                                      </p:cBhvr>
                                      <p:tavLst>
                                        <p:tav tm="0">
                                          <p:val>
                                            <p:strVal val="#ppt_y-.1"/>
                                          </p:val>
                                        </p:tav>
                                        <p:tav tm="100000">
                                          <p:val>
                                            <p:strVal val="#ppt_y"/>
                                          </p:val>
                                        </p:tav>
                                      </p:tavLst>
                                    </p:anim>
                                  </p:childTnLst>
                                </p:cTn>
                              </p:par>
                              <p:par>
                                <p:cTn id="96" presetID="47" presetClass="entr" presetSubtype="0" fill="hold" grpId="0" nodeType="withEffect">
                                  <p:stCondLst>
                                    <p:cond delay="0"/>
                                  </p:stCondLst>
                                  <p:childTnLst>
                                    <p:set>
                                      <p:cBhvr>
                                        <p:cTn id="97" dur="1" fill="hold">
                                          <p:stCondLst>
                                            <p:cond delay="0"/>
                                          </p:stCondLst>
                                        </p:cTn>
                                        <p:tgtEl>
                                          <p:spTgt spid="159"/>
                                        </p:tgtEl>
                                        <p:attrNameLst>
                                          <p:attrName>style.visibility</p:attrName>
                                        </p:attrNameLst>
                                      </p:cBhvr>
                                      <p:to>
                                        <p:strVal val="visible"/>
                                      </p:to>
                                    </p:set>
                                    <p:animEffect transition="in" filter="fade">
                                      <p:cBhvr>
                                        <p:cTn id="98" dur="500"/>
                                        <p:tgtEl>
                                          <p:spTgt spid="159"/>
                                        </p:tgtEl>
                                      </p:cBhvr>
                                    </p:animEffect>
                                    <p:anim calcmode="lin" valueType="num">
                                      <p:cBhvr>
                                        <p:cTn id="99" dur="500" fill="hold"/>
                                        <p:tgtEl>
                                          <p:spTgt spid="159"/>
                                        </p:tgtEl>
                                        <p:attrNameLst>
                                          <p:attrName>ppt_x</p:attrName>
                                        </p:attrNameLst>
                                      </p:cBhvr>
                                      <p:tavLst>
                                        <p:tav tm="0">
                                          <p:val>
                                            <p:strVal val="#ppt_x"/>
                                          </p:val>
                                        </p:tav>
                                        <p:tav tm="100000">
                                          <p:val>
                                            <p:strVal val="#ppt_x"/>
                                          </p:val>
                                        </p:tav>
                                      </p:tavLst>
                                    </p:anim>
                                    <p:anim calcmode="lin" valueType="num">
                                      <p:cBhvr>
                                        <p:cTn id="100" dur="500" fill="hold"/>
                                        <p:tgtEl>
                                          <p:spTgt spid="15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animBg="1"/>
      <p:bldP spid="57" grpId="0" animBg="1"/>
      <p:bldP spid="65" grpId="0" animBg="1"/>
      <p:bldP spid="80" grpId="0" bldLvl="0" autoUpdateAnimBg="0"/>
      <p:bldP spid="125" grpId="0"/>
      <p:bldP spid="126" grpId="0"/>
      <p:bldP spid="147" grpId="0" animBg="1"/>
      <p:bldP spid="148" grpId="0" animBg="1"/>
      <p:bldP spid="149" grpId="0" animBg="1"/>
      <p:bldP spid="150" grpId="0" animBg="1"/>
      <p:bldP spid="151" grpId="0" animBg="1"/>
      <p:bldP spid="152" grpId="0"/>
      <p:bldP spid="153" grpId="0"/>
      <p:bldP spid="154" grpId="0"/>
      <p:bldP spid="155" grpId="0"/>
      <p:bldP spid="156" grpId="0"/>
      <p:bldP spid="157" grpId="0"/>
      <p:bldP spid="158" grpId="0"/>
      <p:bldP spid="15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矩形 51"/>
          <p:cNvSpPr/>
          <p:nvPr/>
        </p:nvSpPr>
        <p:spPr>
          <a:xfrm>
            <a:off x="8710184" y="4468738"/>
            <a:ext cx="1017756" cy="1005126"/>
          </a:xfrm>
          <a:prstGeom prst="rect">
            <a:avLst/>
          </a:prstGeom>
          <a:solidFill>
            <a:srgbClr val="9751CB">
              <a:alpha val="5882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sp>
        <p:nvSpPr>
          <p:cNvPr id="53" name="矩形 52"/>
          <p:cNvSpPr/>
          <p:nvPr/>
        </p:nvSpPr>
        <p:spPr>
          <a:xfrm>
            <a:off x="8085732" y="4845299"/>
            <a:ext cx="486093" cy="480060"/>
          </a:xfrm>
          <a:prstGeom prst="rect">
            <a:avLst/>
          </a:prstGeom>
          <a:solidFill>
            <a:schemeClr val="accent1">
              <a:lumMod val="60000"/>
              <a:lumOff val="40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sp>
        <p:nvSpPr>
          <p:cNvPr id="54" name="矩形 53"/>
          <p:cNvSpPr/>
          <p:nvPr/>
        </p:nvSpPr>
        <p:spPr>
          <a:xfrm>
            <a:off x="9302442" y="4085059"/>
            <a:ext cx="297951" cy="294253"/>
          </a:xfrm>
          <a:prstGeom prst="rect">
            <a:avLst/>
          </a:prstGeom>
          <a:solidFill>
            <a:srgbClr val="FF9F9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sp>
        <p:nvSpPr>
          <p:cNvPr id="55" name="矩形 54"/>
          <p:cNvSpPr/>
          <p:nvPr/>
        </p:nvSpPr>
        <p:spPr>
          <a:xfrm>
            <a:off x="7758206" y="5138539"/>
            <a:ext cx="189168" cy="186820"/>
          </a:xfrm>
          <a:prstGeom prst="rect">
            <a:avLst/>
          </a:prstGeom>
          <a:solidFill>
            <a:srgbClr val="9DDFBE">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sp>
        <p:nvSpPr>
          <p:cNvPr id="56" name="矩形 55"/>
          <p:cNvSpPr/>
          <p:nvPr/>
        </p:nvSpPr>
        <p:spPr>
          <a:xfrm>
            <a:off x="9055219" y="3834882"/>
            <a:ext cx="189168" cy="186820"/>
          </a:xfrm>
          <a:prstGeom prst="rect">
            <a:avLst/>
          </a:prstGeom>
          <a:solidFill>
            <a:srgbClr val="FFFFC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sp>
        <p:nvSpPr>
          <p:cNvPr id="57" name="矩形 56"/>
          <p:cNvSpPr/>
          <p:nvPr/>
        </p:nvSpPr>
        <p:spPr>
          <a:xfrm>
            <a:off x="0" y="0"/>
            <a:ext cx="919018" cy="907613"/>
          </a:xfrm>
          <a:prstGeom prst="rect">
            <a:avLst/>
          </a:prstGeom>
          <a:solidFill>
            <a:schemeClr val="bg2">
              <a:lumMod val="75000"/>
              <a:alpha val="5882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sp>
        <p:nvSpPr>
          <p:cNvPr id="58" name="矩形 57"/>
          <p:cNvSpPr/>
          <p:nvPr/>
        </p:nvSpPr>
        <p:spPr>
          <a:xfrm>
            <a:off x="1054437" y="106183"/>
            <a:ext cx="486093" cy="480060"/>
          </a:xfrm>
          <a:prstGeom prst="rect">
            <a:avLst/>
          </a:prstGeom>
          <a:solidFill>
            <a:srgbClr val="5FE8D6">
              <a:alpha val="6588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sp>
        <p:nvSpPr>
          <p:cNvPr id="59" name="矩形 58"/>
          <p:cNvSpPr/>
          <p:nvPr/>
        </p:nvSpPr>
        <p:spPr>
          <a:xfrm>
            <a:off x="86522" y="1004334"/>
            <a:ext cx="297951" cy="294253"/>
          </a:xfrm>
          <a:prstGeom prst="rect">
            <a:avLst/>
          </a:prstGeom>
          <a:solidFill>
            <a:srgbClr val="FF9F9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sp>
        <p:nvSpPr>
          <p:cNvPr id="60" name="矩形 59"/>
          <p:cNvSpPr/>
          <p:nvPr/>
        </p:nvSpPr>
        <p:spPr>
          <a:xfrm>
            <a:off x="391245" y="1368218"/>
            <a:ext cx="189168" cy="186820"/>
          </a:xfrm>
          <a:prstGeom prst="rect">
            <a:avLst/>
          </a:prstGeom>
          <a:solidFill>
            <a:srgbClr val="9DDFBE">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sp>
        <p:nvSpPr>
          <p:cNvPr id="62" name="矩形 61"/>
          <p:cNvSpPr/>
          <p:nvPr/>
        </p:nvSpPr>
        <p:spPr>
          <a:xfrm>
            <a:off x="1051029" y="720793"/>
            <a:ext cx="189168" cy="186820"/>
          </a:xfrm>
          <a:prstGeom prst="rect">
            <a:avLst/>
          </a:prstGeom>
          <a:solidFill>
            <a:srgbClr val="FFFFC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sp>
        <p:nvSpPr>
          <p:cNvPr id="25" name="椭圆 24"/>
          <p:cNvSpPr/>
          <p:nvPr/>
        </p:nvSpPr>
        <p:spPr>
          <a:xfrm>
            <a:off x="7190184" y="1458420"/>
            <a:ext cx="1076348" cy="1062990"/>
          </a:xfrm>
          <a:prstGeom prst="ellipse">
            <a:avLst/>
          </a:prstGeom>
          <a:solidFill>
            <a:srgbClr val="FF5B5B"/>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grpSp>
        <p:nvGrpSpPr>
          <p:cNvPr id="2" name="组合 1"/>
          <p:cNvGrpSpPr/>
          <p:nvPr/>
        </p:nvGrpSpPr>
        <p:grpSpPr>
          <a:xfrm>
            <a:off x="1809130" y="1240934"/>
            <a:ext cx="5969058" cy="2988217"/>
            <a:chOff x="1809130" y="1240934"/>
            <a:chExt cx="5969058" cy="2988217"/>
          </a:xfrm>
        </p:grpSpPr>
        <p:sp>
          <p:nvSpPr>
            <p:cNvPr id="24" name="任意多边形 23"/>
            <p:cNvSpPr/>
            <p:nvPr/>
          </p:nvSpPr>
          <p:spPr>
            <a:xfrm>
              <a:off x="1815985" y="2484251"/>
              <a:ext cx="1507115" cy="739615"/>
            </a:xfrm>
            <a:custGeom>
              <a:avLst/>
              <a:gdLst>
                <a:gd name="connsiteX0" fmla="*/ 0 w 1618584"/>
                <a:gd name="connsiteY0" fmla="*/ 0 h 1239232"/>
                <a:gd name="connsiteX1" fmla="*/ 1618584 w 1618584"/>
                <a:gd name="connsiteY1" fmla="*/ 267170 h 1239232"/>
                <a:gd name="connsiteX2" fmla="*/ 1590041 w 1618584"/>
                <a:gd name="connsiteY2" fmla="*/ 827641 h 1239232"/>
                <a:gd name="connsiteX3" fmla="*/ 187506 w 1618584"/>
                <a:gd name="connsiteY3" fmla="*/ 1239232 h 1239232"/>
                <a:gd name="connsiteX4" fmla="*/ 0 w 1618584"/>
                <a:gd name="connsiteY4" fmla="*/ 0 h 1239232"/>
                <a:gd name="connsiteX0" fmla="*/ 0 w 1885284"/>
                <a:gd name="connsiteY0" fmla="*/ 0 h 1239232"/>
                <a:gd name="connsiteX1" fmla="*/ 1885284 w 1885284"/>
                <a:gd name="connsiteY1" fmla="*/ 314795 h 1239232"/>
                <a:gd name="connsiteX2" fmla="*/ 1590041 w 1885284"/>
                <a:gd name="connsiteY2" fmla="*/ 827641 h 1239232"/>
                <a:gd name="connsiteX3" fmla="*/ 187506 w 1885284"/>
                <a:gd name="connsiteY3" fmla="*/ 1239232 h 1239232"/>
                <a:gd name="connsiteX4" fmla="*/ 0 w 1885284"/>
                <a:gd name="connsiteY4" fmla="*/ 0 h 1239232"/>
                <a:gd name="connsiteX0" fmla="*/ 0 w 1894809"/>
                <a:gd name="connsiteY0" fmla="*/ 0 h 1239232"/>
                <a:gd name="connsiteX1" fmla="*/ 1894809 w 1894809"/>
                <a:gd name="connsiteY1" fmla="*/ 314795 h 1239232"/>
                <a:gd name="connsiteX2" fmla="*/ 1590041 w 1894809"/>
                <a:gd name="connsiteY2" fmla="*/ 827641 h 1239232"/>
                <a:gd name="connsiteX3" fmla="*/ 187506 w 1894809"/>
                <a:gd name="connsiteY3" fmla="*/ 1239232 h 1239232"/>
                <a:gd name="connsiteX4" fmla="*/ 0 w 1894809"/>
                <a:gd name="connsiteY4" fmla="*/ 0 h 1239232"/>
                <a:gd name="connsiteX0" fmla="*/ 0 w 1894809"/>
                <a:gd name="connsiteY0" fmla="*/ 0 h 1239232"/>
                <a:gd name="connsiteX1" fmla="*/ 1894809 w 1894809"/>
                <a:gd name="connsiteY1" fmla="*/ 314795 h 1239232"/>
                <a:gd name="connsiteX2" fmla="*/ 1599566 w 1894809"/>
                <a:gd name="connsiteY2" fmla="*/ 827641 h 1239232"/>
                <a:gd name="connsiteX3" fmla="*/ 187506 w 1894809"/>
                <a:gd name="connsiteY3" fmla="*/ 1239232 h 1239232"/>
                <a:gd name="connsiteX4" fmla="*/ 0 w 1894809"/>
                <a:gd name="connsiteY4" fmla="*/ 0 h 1239232"/>
                <a:gd name="connsiteX0" fmla="*/ 0 w 1894809"/>
                <a:gd name="connsiteY0" fmla="*/ 0 h 1158269"/>
                <a:gd name="connsiteX1" fmla="*/ 1894809 w 1894809"/>
                <a:gd name="connsiteY1" fmla="*/ 233832 h 1158269"/>
                <a:gd name="connsiteX2" fmla="*/ 1599566 w 1894809"/>
                <a:gd name="connsiteY2" fmla="*/ 746678 h 1158269"/>
                <a:gd name="connsiteX3" fmla="*/ 187506 w 1894809"/>
                <a:gd name="connsiteY3" fmla="*/ 1158269 h 1158269"/>
                <a:gd name="connsiteX4" fmla="*/ 0 w 1894809"/>
                <a:gd name="connsiteY4" fmla="*/ 0 h 1158269"/>
                <a:gd name="connsiteX0" fmla="*/ 0 w 1894809"/>
                <a:gd name="connsiteY0" fmla="*/ 0 h 1063019"/>
                <a:gd name="connsiteX1" fmla="*/ 1894809 w 1894809"/>
                <a:gd name="connsiteY1" fmla="*/ 233832 h 1063019"/>
                <a:gd name="connsiteX2" fmla="*/ 1599566 w 1894809"/>
                <a:gd name="connsiteY2" fmla="*/ 746678 h 1063019"/>
                <a:gd name="connsiteX3" fmla="*/ 139881 w 1894809"/>
                <a:gd name="connsiteY3" fmla="*/ 1063019 h 1063019"/>
                <a:gd name="connsiteX4" fmla="*/ 0 w 1894809"/>
                <a:gd name="connsiteY4" fmla="*/ 0 h 1063019"/>
                <a:gd name="connsiteX0" fmla="*/ 0 w 1894809"/>
                <a:gd name="connsiteY0" fmla="*/ 0 h 939194"/>
                <a:gd name="connsiteX1" fmla="*/ 1894809 w 1894809"/>
                <a:gd name="connsiteY1" fmla="*/ 110007 h 939194"/>
                <a:gd name="connsiteX2" fmla="*/ 1599566 w 1894809"/>
                <a:gd name="connsiteY2" fmla="*/ 622853 h 939194"/>
                <a:gd name="connsiteX3" fmla="*/ 139881 w 1894809"/>
                <a:gd name="connsiteY3" fmla="*/ 939194 h 939194"/>
                <a:gd name="connsiteX4" fmla="*/ 0 w 1894809"/>
                <a:gd name="connsiteY4" fmla="*/ 0 h 939194"/>
                <a:gd name="connsiteX0" fmla="*/ 0 w 1894809"/>
                <a:gd name="connsiteY0" fmla="*/ 0 h 939194"/>
                <a:gd name="connsiteX1" fmla="*/ 1894809 w 1894809"/>
                <a:gd name="connsiteY1" fmla="*/ 110007 h 939194"/>
                <a:gd name="connsiteX2" fmla="*/ 1599566 w 1894809"/>
                <a:gd name="connsiteY2" fmla="*/ 622853 h 939194"/>
                <a:gd name="connsiteX3" fmla="*/ 139881 w 1894809"/>
                <a:gd name="connsiteY3" fmla="*/ 939194 h 939194"/>
                <a:gd name="connsiteX4" fmla="*/ 0 w 1894809"/>
                <a:gd name="connsiteY4" fmla="*/ 0 h 939194"/>
                <a:gd name="connsiteX0" fmla="*/ 0 w 1894809"/>
                <a:gd name="connsiteY0" fmla="*/ 0 h 939194"/>
                <a:gd name="connsiteX1" fmla="*/ 1894809 w 1894809"/>
                <a:gd name="connsiteY1" fmla="*/ 110007 h 939194"/>
                <a:gd name="connsiteX2" fmla="*/ 1594803 w 1894809"/>
                <a:gd name="connsiteY2" fmla="*/ 615709 h 939194"/>
                <a:gd name="connsiteX3" fmla="*/ 139881 w 1894809"/>
                <a:gd name="connsiteY3" fmla="*/ 939194 h 939194"/>
                <a:gd name="connsiteX4" fmla="*/ 0 w 1894809"/>
                <a:gd name="connsiteY4" fmla="*/ 0 h 939194"/>
                <a:gd name="connsiteX0" fmla="*/ 0 w 1885284"/>
                <a:gd name="connsiteY0" fmla="*/ 0 h 939194"/>
                <a:gd name="connsiteX1" fmla="*/ 1885284 w 1885284"/>
                <a:gd name="connsiteY1" fmla="*/ 112388 h 939194"/>
                <a:gd name="connsiteX2" fmla="*/ 1594803 w 1885284"/>
                <a:gd name="connsiteY2" fmla="*/ 615709 h 939194"/>
                <a:gd name="connsiteX3" fmla="*/ 139881 w 1885284"/>
                <a:gd name="connsiteY3" fmla="*/ 939194 h 939194"/>
                <a:gd name="connsiteX4" fmla="*/ 0 w 1885284"/>
                <a:gd name="connsiteY4" fmla="*/ 0 h 939194"/>
                <a:gd name="connsiteX0" fmla="*/ 0 w 1885284"/>
                <a:gd name="connsiteY0" fmla="*/ 0 h 939194"/>
                <a:gd name="connsiteX1" fmla="*/ 1885284 w 1885284"/>
                <a:gd name="connsiteY1" fmla="*/ 112388 h 939194"/>
                <a:gd name="connsiteX2" fmla="*/ 1594803 w 1885284"/>
                <a:gd name="connsiteY2" fmla="*/ 627615 h 939194"/>
                <a:gd name="connsiteX3" fmla="*/ 139881 w 1885284"/>
                <a:gd name="connsiteY3" fmla="*/ 939194 h 939194"/>
                <a:gd name="connsiteX4" fmla="*/ 0 w 1885284"/>
                <a:gd name="connsiteY4" fmla="*/ 0 h 939194"/>
                <a:gd name="connsiteX0" fmla="*/ 0 w 1890046"/>
                <a:gd name="connsiteY0" fmla="*/ 0 h 939194"/>
                <a:gd name="connsiteX1" fmla="*/ 1890046 w 1890046"/>
                <a:gd name="connsiteY1" fmla="*/ 107626 h 939194"/>
                <a:gd name="connsiteX2" fmla="*/ 1594803 w 1890046"/>
                <a:gd name="connsiteY2" fmla="*/ 627615 h 939194"/>
                <a:gd name="connsiteX3" fmla="*/ 139881 w 1890046"/>
                <a:gd name="connsiteY3" fmla="*/ 939194 h 939194"/>
                <a:gd name="connsiteX4" fmla="*/ 0 w 1890046"/>
                <a:gd name="connsiteY4" fmla="*/ 0 h 9391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90046" h="939194">
                  <a:moveTo>
                    <a:pt x="0" y="0"/>
                  </a:moveTo>
                  <a:lnTo>
                    <a:pt x="1890046" y="107626"/>
                  </a:lnTo>
                  <a:lnTo>
                    <a:pt x="1594803" y="627615"/>
                  </a:lnTo>
                  <a:lnTo>
                    <a:pt x="139881" y="939194"/>
                  </a:lnTo>
                  <a:lnTo>
                    <a:pt x="0" y="0"/>
                  </a:lnTo>
                  <a:close/>
                </a:path>
              </a:pathLst>
            </a:custGeom>
            <a:solidFill>
              <a:srgbClr val="FF333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72585" tIns="36293" rIns="72585" bIns="36293" rtlCol="0" anchor="ctr">
              <a:noAutofit/>
            </a:bodyPr>
            <a:lstStyle/>
            <a:p>
              <a:pPr algn="ctr"/>
              <a:endParaRPr lang="zh-CN" altLang="en-US"/>
            </a:p>
          </p:txBody>
        </p:sp>
        <p:sp>
          <p:nvSpPr>
            <p:cNvPr id="26" name="矩形 9"/>
            <p:cNvSpPr/>
            <p:nvPr/>
          </p:nvSpPr>
          <p:spPr>
            <a:xfrm>
              <a:off x="3172976" y="1914148"/>
              <a:ext cx="4605212" cy="1485900"/>
            </a:xfrm>
            <a:custGeom>
              <a:avLst/>
              <a:gdLst>
                <a:gd name="connsiteX0" fmla="*/ 0 w 6069161"/>
                <a:gd name="connsiteY0" fmla="*/ 0 h 1886857"/>
                <a:gd name="connsiteX1" fmla="*/ 6069161 w 6069161"/>
                <a:gd name="connsiteY1" fmla="*/ 0 h 1886857"/>
                <a:gd name="connsiteX2" fmla="*/ 6069161 w 6069161"/>
                <a:gd name="connsiteY2" fmla="*/ 1886857 h 1886857"/>
                <a:gd name="connsiteX3" fmla="*/ 0 w 6069161"/>
                <a:gd name="connsiteY3" fmla="*/ 1886857 h 1886857"/>
                <a:gd name="connsiteX4" fmla="*/ 0 w 6069161"/>
                <a:gd name="connsiteY4" fmla="*/ 0 h 1886857"/>
                <a:gd name="connsiteX0" fmla="*/ 371475 w 6440636"/>
                <a:gd name="connsiteY0" fmla="*/ 0 h 1886857"/>
                <a:gd name="connsiteX1" fmla="*/ 6440636 w 6440636"/>
                <a:gd name="connsiteY1" fmla="*/ 0 h 1886857"/>
                <a:gd name="connsiteX2" fmla="*/ 6440636 w 6440636"/>
                <a:gd name="connsiteY2" fmla="*/ 1886857 h 1886857"/>
                <a:gd name="connsiteX3" fmla="*/ 0 w 6440636"/>
                <a:gd name="connsiteY3" fmla="*/ 1886857 h 1886857"/>
                <a:gd name="connsiteX4" fmla="*/ 371475 w 6440636"/>
                <a:gd name="connsiteY4" fmla="*/ 0 h 18868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40636" h="1886857">
                  <a:moveTo>
                    <a:pt x="371475" y="0"/>
                  </a:moveTo>
                  <a:lnTo>
                    <a:pt x="6440636" y="0"/>
                  </a:lnTo>
                  <a:lnTo>
                    <a:pt x="6440636" y="1886857"/>
                  </a:lnTo>
                  <a:lnTo>
                    <a:pt x="0" y="1886857"/>
                  </a:lnTo>
                  <a:lnTo>
                    <a:pt x="371475" y="0"/>
                  </a:lnTo>
                  <a:close/>
                </a:path>
              </a:pathLst>
            </a:custGeom>
            <a:solidFill>
              <a:srgbClr val="FF3F3F"/>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sp>
          <p:nvSpPr>
            <p:cNvPr id="27" name="矩形 3"/>
            <p:cNvSpPr/>
            <p:nvPr/>
          </p:nvSpPr>
          <p:spPr>
            <a:xfrm>
              <a:off x="1809130" y="1240934"/>
              <a:ext cx="1674740" cy="789011"/>
            </a:xfrm>
            <a:custGeom>
              <a:avLst/>
              <a:gdLst>
                <a:gd name="connsiteX0" fmla="*/ 0 w 2032000"/>
                <a:gd name="connsiteY0" fmla="*/ 0 h 1001486"/>
                <a:gd name="connsiteX1" fmla="*/ 2032000 w 2032000"/>
                <a:gd name="connsiteY1" fmla="*/ 0 h 1001486"/>
                <a:gd name="connsiteX2" fmla="*/ 2032000 w 2032000"/>
                <a:gd name="connsiteY2" fmla="*/ 1001486 h 1001486"/>
                <a:gd name="connsiteX3" fmla="*/ 0 w 2032000"/>
                <a:gd name="connsiteY3" fmla="*/ 1001486 h 1001486"/>
                <a:gd name="connsiteX4" fmla="*/ 0 w 2032000"/>
                <a:gd name="connsiteY4" fmla="*/ 0 h 1001486"/>
                <a:gd name="connsiteX0" fmla="*/ 0 w 2114550"/>
                <a:gd name="connsiteY0" fmla="*/ 0 h 1026886"/>
                <a:gd name="connsiteX1" fmla="*/ 2032000 w 2114550"/>
                <a:gd name="connsiteY1" fmla="*/ 0 h 1026886"/>
                <a:gd name="connsiteX2" fmla="*/ 2114550 w 2114550"/>
                <a:gd name="connsiteY2" fmla="*/ 1026886 h 1026886"/>
                <a:gd name="connsiteX3" fmla="*/ 0 w 2114550"/>
                <a:gd name="connsiteY3" fmla="*/ 1001486 h 1026886"/>
                <a:gd name="connsiteX4" fmla="*/ 0 w 2114550"/>
                <a:gd name="connsiteY4" fmla="*/ 0 h 1026886"/>
                <a:gd name="connsiteX0" fmla="*/ 0 w 2114550"/>
                <a:gd name="connsiteY0" fmla="*/ 0 h 1026886"/>
                <a:gd name="connsiteX1" fmla="*/ 2025650 w 2114550"/>
                <a:gd name="connsiteY1" fmla="*/ 0 h 1026886"/>
                <a:gd name="connsiteX2" fmla="*/ 2114550 w 2114550"/>
                <a:gd name="connsiteY2" fmla="*/ 1026886 h 1026886"/>
                <a:gd name="connsiteX3" fmla="*/ 0 w 2114550"/>
                <a:gd name="connsiteY3" fmla="*/ 1001486 h 1026886"/>
                <a:gd name="connsiteX4" fmla="*/ 0 w 2114550"/>
                <a:gd name="connsiteY4" fmla="*/ 0 h 1026886"/>
                <a:gd name="connsiteX0" fmla="*/ 0 w 2120900"/>
                <a:gd name="connsiteY0" fmla="*/ 0 h 1026886"/>
                <a:gd name="connsiteX1" fmla="*/ 2025650 w 2120900"/>
                <a:gd name="connsiteY1" fmla="*/ 0 h 1026886"/>
                <a:gd name="connsiteX2" fmla="*/ 2120900 w 2120900"/>
                <a:gd name="connsiteY2" fmla="*/ 1026886 h 1026886"/>
                <a:gd name="connsiteX3" fmla="*/ 0 w 2120900"/>
                <a:gd name="connsiteY3" fmla="*/ 1001486 h 1026886"/>
                <a:gd name="connsiteX4" fmla="*/ 0 w 2120900"/>
                <a:gd name="connsiteY4" fmla="*/ 0 h 1026886"/>
                <a:gd name="connsiteX0" fmla="*/ 127000 w 2247900"/>
                <a:gd name="connsiteY0" fmla="*/ 0 h 1172936"/>
                <a:gd name="connsiteX1" fmla="*/ 2152650 w 2247900"/>
                <a:gd name="connsiteY1" fmla="*/ 0 h 1172936"/>
                <a:gd name="connsiteX2" fmla="*/ 2247900 w 2247900"/>
                <a:gd name="connsiteY2" fmla="*/ 1026886 h 1172936"/>
                <a:gd name="connsiteX3" fmla="*/ 0 w 2247900"/>
                <a:gd name="connsiteY3" fmla="*/ 1172936 h 1172936"/>
                <a:gd name="connsiteX4" fmla="*/ 127000 w 2247900"/>
                <a:gd name="connsiteY4" fmla="*/ 0 h 1172936"/>
                <a:gd name="connsiteX0" fmla="*/ 247650 w 2247900"/>
                <a:gd name="connsiteY0" fmla="*/ 0 h 1261836"/>
                <a:gd name="connsiteX1" fmla="*/ 2152650 w 2247900"/>
                <a:gd name="connsiteY1" fmla="*/ 88900 h 1261836"/>
                <a:gd name="connsiteX2" fmla="*/ 2247900 w 2247900"/>
                <a:gd name="connsiteY2" fmla="*/ 1115786 h 1261836"/>
                <a:gd name="connsiteX3" fmla="*/ 0 w 2247900"/>
                <a:gd name="connsiteY3" fmla="*/ 1261836 h 1261836"/>
                <a:gd name="connsiteX4" fmla="*/ 247650 w 2247900"/>
                <a:gd name="connsiteY4" fmla="*/ 0 h 1261836"/>
                <a:gd name="connsiteX0" fmla="*/ 247650 w 2224087"/>
                <a:gd name="connsiteY0" fmla="*/ 0 h 1261836"/>
                <a:gd name="connsiteX1" fmla="*/ 2152650 w 2224087"/>
                <a:gd name="connsiteY1" fmla="*/ 88900 h 1261836"/>
                <a:gd name="connsiteX2" fmla="*/ 2224087 w 2224087"/>
                <a:gd name="connsiteY2" fmla="*/ 1109789 h 1261836"/>
                <a:gd name="connsiteX3" fmla="*/ 0 w 2224087"/>
                <a:gd name="connsiteY3" fmla="*/ 1261836 h 1261836"/>
                <a:gd name="connsiteX4" fmla="*/ 247650 w 2224087"/>
                <a:gd name="connsiteY4" fmla="*/ 0 h 1261836"/>
                <a:gd name="connsiteX0" fmla="*/ 247650 w 2224087"/>
                <a:gd name="connsiteY0" fmla="*/ 0 h 1261836"/>
                <a:gd name="connsiteX1" fmla="*/ 2152650 w 2224087"/>
                <a:gd name="connsiteY1" fmla="*/ 130886 h 1261836"/>
                <a:gd name="connsiteX2" fmla="*/ 2224087 w 2224087"/>
                <a:gd name="connsiteY2" fmla="*/ 1109789 h 1261836"/>
                <a:gd name="connsiteX3" fmla="*/ 0 w 2224087"/>
                <a:gd name="connsiteY3" fmla="*/ 1261836 h 1261836"/>
                <a:gd name="connsiteX4" fmla="*/ 247650 w 2224087"/>
                <a:gd name="connsiteY4" fmla="*/ 0 h 1261836"/>
                <a:gd name="connsiteX0" fmla="*/ 247650 w 2152650"/>
                <a:gd name="connsiteY0" fmla="*/ 0 h 1261836"/>
                <a:gd name="connsiteX1" fmla="*/ 2152650 w 2152650"/>
                <a:gd name="connsiteY1" fmla="*/ 130886 h 1261836"/>
                <a:gd name="connsiteX2" fmla="*/ 1966912 w 2152650"/>
                <a:gd name="connsiteY2" fmla="*/ 1127783 h 1261836"/>
                <a:gd name="connsiteX3" fmla="*/ 0 w 2152650"/>
                <a:gd name="connsiteY3" fmla="*/ 1261836 h 1261836"/>
                <a:gd name="connsiteX4" fmla="*/ 247650 w 2152650"/>
                <a:gd name="connsiteY4" fmla="*/ 0 h 1261836"/>
                <a:gd name="connsiteX0" fmla="*/ 247650 w 2152650"/>
                <a:gd name="connsiteY0" fmla="*/ 0 h 1261836"/>
                <a:gd name="connsiteX1" fmla="*/ 2152650 w 2152650"/>
                <a:gd name="connsiteY1" fmla="*/ 130886 h 1261836"/>
                <a:gd name="connsiteX2" fmla="*/ 1952625 w 2152650"/>
                <a:gd name="connsiteY2" fmla="*/ 1127783 h 1261836"/>
                <a:gd name="connsiteX3" fmla="*/ 0 w 2152650"/>
                <a:gd name="connsiteY3" fmla="*/ 1261836 h 1261836"/>
                <a:gd name="connsiteX4" fmla="*/ 247650 w 2152650"/>
                <a:gd name="connsiteY4" fmla="*/ 0 h 1261836"/>
                <a:gd name="connsiteX0" fmla="*/ 247650 w 2100262"/>
                <a:gd name="connsiteY0" fmla="*/ 0 h 1261836"/>
                <a:gd name="connsiteX1" fmla="*/ 2100262 w 2100262"/>
                <a:gd name="connsiteY1" fmla="*/ 358810 h 1261836"/>
                <a:gd name="connsiteX2" fmla="*/ 1952625 w 2100262"/>
                <a:gd name="connsiteY2" fmla="*/ 1127783 h 1261836"/>
                <a:gd name="connsiteX3" fmla="*/ 0 w 2100262"/>
                <a:gd name="connsiteY3" fmla="*/ 1261836 h 1261836"/>
                <a:gd name="connsiteX4" fmla="*/ 247650 w 2100262"/>
                <a:gd name="connsiteY4" fmla="*/ 0 h 1261836"/>
                <a:gd name="connsiteX0" fmla="*/ 247650 w 2100262"/>
                <a:gd name="connsiteY0" fmla="*/ 0 h 1261836"/>
                <a:gd name="connsiteX1" fmla="*/ 2100262 w 2100262"/>
                <a:gd name="connsiteY1" fmla="*/ 346814 h 1261836"/>
                <a:gd name="connsiteX2" fmla="*/ 1952625 w 2100262"/>
                <a:gd name="connsiteY2" fmla="*/ 1127783 h 1261836"/>
                <a:gd name="connsiteX3" fmla="*/ 0 w 2100262"/>
                <a:gd name="connsiteY3" fmla="*/ 1261836 h 1261836"/>
                <a:gd name="connsiteX4" fmla="*/ 247650 w 2100262"/>
                <a:gd name="connsiteY4" fmla="*/ 0 h 12618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00262" h="1261836">
                  <a:moveTo>
                    <a:pt x="247650" y="0"/>
                  </a:moveTo>
                  <a:lnTo>
                    <a:pt x="2100262" y="346814"/>
                  </a:lnTo>
                  <a:lnTo>
                    <a:pt x="1952625" y="1127783"/>
                  </a:lnTo>
                  <a:lnTo>
                    <a:pt x="0" y="1261836"/>
                  </a:lnTo>
                  <a:lnTo>
                    <a:pt x="247650" y="0"/>
                  </a:lnTo>
                  <a:close/>
                </a:path>
              </a:pathLst>
            </a:custGeom>
            <a:solidFill>
              <a:srgbClr val="FF5757"/>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sp>
          <p:nvSpPr>
            <p:cNvPr id="28" name="任意多边形 27"/>
            <p:cNvSpPr/>
            <p:nvPr/>
          </p:nvSpPr>
          <p:spPr>
            <a:xfrm>
              <a:off x="3053332" y="1459348"/>
              <a:ext cx="427356" cy="2456557"/>
            </a:xfrm>
            <a:custGeom>
              <a:avLst/>
              <a:gdLst>
                <a:gd name="connsiteX0" fmla="*/ 535940 w 535940"/>
                <a:gd name="connsiteY0" fmla="*/ 0 h 3119438"/>
                <a:gd name="connsiteX1" fmla="*/ 488315 w 535940"/>
                <a:gd name="connsiteY1" fmla="*/ 3119438 h 3119438"/>
                <a:gd name="connsiteX2" fmla="*/ 0 w 535940"/>
                <a:gd name="connsiteY2" fmla="*/ 2676525 h 3119438"/>
                <a:gd name="connsiteX3" fmla="*/ 38307 w 535940"/>
                <a:gd name="connsiteY3" fmla="*/ 1924316 h 3119438"/>
                <a:gd name="connsiteX4" fmla="*/ 39804 w 535940"/>
                <a:gd name="connsiteY4" fmla="*/ 1923877 h 3119438"/>
                <a:gd name="connsiteX5" fmla="*/ 330603 w 535940"/>
                <a:gd name="connsiteY5" fmla="*/ 1407381 h 3119438"/>
                <a:gd name="connsiteX6" fmla="*/ 66850 w 535940"/>
                <a:gd name="connsiteY6" fmla="*/ 1363845 h 3119438"/>
                <a:gd name="connsiteX7" fmla="*/ 104775 w 535940"/>
                <a:gd name="connsiteY7" fmla="*/ 619125 h 3119438"/>
                <a:gd name="connsiteX8" fmla="*/ 535940 w 535940"/>
                <a:gd name="connsiteY8" fmla="*/ 0 h 3119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35940" h="3119438">
                  <a:moveTo>
                    <a:pt x="535940" y="0"/>
                  </a:moveTo>
                  <a:lnTo>
                    <a:pt x="488315" y="3119438"/>
                  </a:lnTo>
                  <a:lnTo>
                    <a:pt x="0" y="2676525"/>
                  </a:lnTo>
                  <a:lnTo>
                    <a:pt x="38307" y="1924316"/>
                  </a:lnTo>
                  <a:lnTo>
                    <a:pt x="39804" y="1923877"/>
                  </a:lnTo>
                  <a:lnTo>
                    <a:pt x="330603" y="1407381"/>
                  </a:lnTo>
                  <a:lnTo>
                    <a:pt x="66850" y="1363845"/>
                  </a:lnTo>
                  <a:lnTo>
                    <a:pt x="104775" y="619125"/>
                  </a:lnTo>
                  <a:lnTo>
                    <a:pt x="535940" y="0"/>
                  </a:lnTo>
                  <a:close/>
                </a:path>
              </a:pathLst>
            </a:custGeom>
            <a:solidFill>
              <a:srgbClr val="EA00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72585" tIns="36293" rIns="72585" bIns="36293" rtlCol="0" anchor="ctr">
              <a:noAutofit/>
            </a:bodyPr>
            <a:lstStyle/>
            <a:p>
              <a:pPr algn="ctr"/>
              <a:endParaRPr lang="zh-CN" altLang="en-US"/>
            </a:p>
          </p:txBody>
        </p:sp>
        <p:sp>
          <p:nvSpPr>
            <p:cNvPr id="29" name="矩形 3"/>
            <p:cNvSpPr/>
            <p:nvPr/>
          </p:nvSpPr>
          <p:spPr>
            <a:xfrm>
              <a:off x="1930816" y="3566151"/>
              <a:ext cx="1511444" cy="662164"/>
            </a:xfrm>
            <a:custGeom>
              <a:avLst/>
              <a:gdLst>
                <a:gd name="connsiteX0" fmla="*/ 0 w 2032000"/>
                <a:gd name="connsiteY0" fmla="*/ 0 h 1001486"/>
                <a:gd name="connsiteX1" fmla="*/ 2032000 w 2032000"/>
                <a:gd name="connsiteY1" fmla="*/ 0 h 1001486"/>
                <a:gd name="connsiteX2" fmla="*/ 2032000 w 2032000"/>
                <a:gd name="connsiteY2" fmla="*/ 1001486 h 1001486"/>
                <a:gd name="connsiteX3" fmla="*/ 0 w 2032000"/>
                <a:gd name="connsiteY3" fmla="*/ 1001486 h 1001486"/>
                <a:gd name="connsiteX4" fmla="*/ 0 w 2032000"/>
                <a:gd name="connsiteY4" fmla="*/ 0 h 1001486"/>
                <a:gd name="connsiteX0" fmla="*/ 0 w 2114550"/>
                <a:gd name="connsiteY0" fmla="*/ 0 h 1026886"/>
                <a:gd name="connsiteX1" fmla="*/ 2032000 w 2114550"/>
                <a:gd name="connsiteY1" fmla="*/ 0 h 1026886"/>
                <a:gd name="connsiteX2" fmla="*/ 2114550 w 2114550"/>
                <a:gd name="connsiteY2" fmla="*/ 1026886 h 1026886"/>
                <a:gd name="connsiteX3" fmla="*/ 0 w 2114550"/>
                <a:gd name="connsiteY3" fmla="*/ 1001486 h 1026886"/>
                <a:gd name="connsiteX4" fmla="*/ 0 w 2114550"/>
                <a:gd name="connsiteY4" fmla="*/ 0 h 1026886"/>
                <a:gd name="connsiteX0" fmla="*/ 0 w 2114550"/>
                <a:gd name="connsiteY0" fmla="*/ 0 h 1026886"/>
                <a:gd name="connsiteX1" fmla="*/ 2025650 w 2114550"/>
                <a:gd name="connsiteY1" fmla="*/ 0 h 1026886"/>
                <a:gd name="connsiteX2" fmla="*/ 2114550 w 2114550"/>
                <a:gd name="connsiteY2" fmla="*/ 1026886 h 1026886"/>
                <a:gd name="connsiteX3" fmla="*/ 0 w 2114550"/>
                <a:gd name="connsiteY3" fmla="*/ 1001486 h 1026886"/>
                <a:gd name="connsiteX4" fmla="*/ 0 w 2114550"/>
                <a:gd name="connsiteY4" fmla="*/ 0 h 1026886"/>
                <a:gd name="connsiteX0" fmla="*/ 0 w 2120900"/>
                <a:gd name="connsiteY0" fmla="*/ 0 h 1026886"/>
                <a:gd name="connsiteX1" fmla="*/ 2025650 w 2120900"/>
                <a:gd name="connsiteY1" fmla="*/ 0 h 1026886"/>
                <a:gd name="connsiteX2" fmla="*/ 2120900 w 2120900"/>
                <a:gd name="connsiteY2" fmla="*/ 1026886 h 1026886"/>
                <a:gd name="connsiteX3" fmla="*/ 0 w 2120900"/>
                <a:gd name="connsiteY3" fmla="*/ 1001486 h 1026886"/>
                <a:gd name="connsiteX4" fmla="*/ 0 w 2120900"/>
                <a:gd name="connsiteY4" fmla="*/ 0 h 1026886"/>
                <a:gd name="connsiteX0" fmla="*/ 127000 w 2247900"/>
                <a:gd name="connsiteY0" fmla="*/ 0 h 1172936"/>
                <a:gd name="connsiteX1" fmla="*/ 2152650 w 2247900"/>
                <a:gd name="connsiteY1" fmla="*/ 0 h 1172936"/>
                <a:gd name="connsiteX2" fmla="*/ 2247900 w 2247900"/>
                <a:gd name="connsiteY2" fmla="*/ 1026886 h 1172936"/>
                <a:gd name="connsiteX3" fmla="*/ 0 w 2247900"/>
                <a:gd name="connsiteY3" fmla="*/ 1172936 h 1172936"/>
                <a:gd name="connsiteX4" fmla="*/ 127000 w 2247900"/>
                <a:gd name="connsiteY4" fmla="*/ 0 h 1172936"/>
                <a:gd name="connsiteX0" fmla="*/ 247650 w 2247900"/>
                <a:gd name="connsiteY0" fmla="*/ 0 h 1261836"/>
                <a:gd name="connsiteX1" fmla="*/ 2152650 w 2247900"/>
                <a:gd name="connsiteY1" fmla="*/ 88900 h 1261836"/>
                <a:gd name="connsiteX2" fmla="*/ 2247900 w 2247900"/>
                <a:gd name="connsiteY2" fmla="*/ 1115786 h 1261836"/>
                <a:gd name="connsiteX3" fmla="*/ 0 w 2247900"/>
                <a:gd name="connsiteY3" fmla="*/ 1261836 h 1261836"/>
                <a:gd name="connsiteX4" fmla="*/ 247650 w 2247900"/>
                <a:gd name="connsiteY4" fmla="*/ 0 h 1261836"/>
                <a:gd name="connsiteX0" fmla="*/ 247650 w 2224087"/>
                <a:gd name="connsiteY0" fmla="*/ 0 h 1261836"/>
                <a:gd name="connsiteX1" fmla="*/ 2152650 w 2224087"/>
                <a:gd name="connsiteY1" fmla="*/ 88900 h 1261836"/>
                <a:gd name="connsiteX2" fmla="*/ 2224087 w 2224087"/>
                <a:gd name="connsiteY2" fmla="*/ 1109789 h 1261836"/>
                <a:gd name="connsiteX3" fmla="*/ 0 w 2224087"/>
                <a:gd name="connsiteY3" fmla="*/ 1261836 h 1261836"/>
                <a:gd name="connsiteX4" fmla="*/ 247650 w 2224087"/>
                <a:gd name="connsiteY4" fmla="*/ 0 h 1261836"/>
                <a:gd name="connsiteX0" fmla="*/ 247650 w 2224087"/>
                <a:gd name="connsiteY0" fmla="*/ 0 h 1261836"/>
                <a:gd name="connsiteX1" fmla="*/ 2152650 w 2224087"/>
                <a:gd name="connsiteY1" fmla="*/ 130886 h 1261836"/>
                <a:gd name="connsiteX2" fmla="*/ 2224087 w 2224087"/>
                <a:gd name="connsiteY2" fmla="*/ 1109789 h 1261836"/>
                <a:gd name="connsiteX3" fmla="*/ 0 w 2224087"/>
                <a:gd name="connsiteY3" fmla="*/ 1261836 h 1261836"/>
                <a:gd name="connsiteX4" fmla="*/ 247650 w 2224087"/>
                <a:gd name="connsiteY4" fmla="*/ 0 h 1261836"/>
                <a:gd name="connsiteX0" fmla="*/ 247650 w 2152650"/>
                <a:gd name="connsiteY0" fmla="*/ 0 h 1261836"/>
                <a:gd name="connsiteX1" fmla="*/ 2152650 w 2152650"/>
                <a:gd name="connsiteY1" fmla="*/ 130886 h 1261836"/>
                <a:gd name="connsiteX2" fmla="*/ 1966912 w 2152650"/>
                <a:gd name="connsiteY2" fmla="*/ 1127783 h 1261836"/>
                <a:gd name="connsiteX3" fmla="*/ 0 w 2152650"/>
                <a:gd name="connsiteY3" fmla="*/ 1261836 h 1261836"/>
                <a:gd name="connsiteX4" fmla="*/ 247650 w 2152650"/>
                <a:gd name="connsiteY4" fmla="*/ 0 h 1261836"/>
                <a:gd name="connsiteX0" fmla="*/ 247650 w 2152650"/>
                <a:gd name="connsiteY0" fmla="*/ 0 h 1261836"/>
                <a:gd name="connsiteX1" fmla="*/ 2152650 w 2152650"/>
                <a:gd name="connsiteY1" fmla="*/ 130886 h 1261836"/>
                <a:gd name="connsiteX2" fmla="*/ 1952625 w 2152650"/>
                <a:gd name="connsiteY2" fmla="*/ 1127783 h 1261836"/>
                <a:gd name="connsiteX3" fmla="*/ 0 w 2152650"/>
                <a:gd name="connsiteY3" fmla="*/ 1261836 h 1261836"/>
                <a:gd name="connsiteX4" fmla="*/ 247650 w 2152650"/>
                <a:gd name="connsiteY4" fmla="*/ 0 h 1261836"/>
                <a:gd name="connsiteX0" fmla="*/ 247650 w 2100262"/>
                <a:gd name="connsiteY0" fmla="*/ 0 h 1261836"/>
                <a:gd name="connsiteX1" fmla="*/ 2100262 w 2100262"/>
                <a:gd name="connsiteY1" fmla="*/ 358810 h 1261836"/>
                <a:gd name="connsiteX2" fmla="*/ 1952625 w 2100262"/>
                <a:gd name="connsiteY2" fmla="*/ 1127783 h 1261836"/>
                <a:gd name="connsiteX3" fmla="*/ 0 w 2100262"/>
                <a:gd name="connsiteY3" fmla="*/ 1261836 h 1261836"/>
                <a:gd name="connsiteX4" fmla="*/ 247650 w 2100262"/>
                <a:gd name="connsiteY4" fmla="*/ 0 h 1261836"/>
                <a:gd name="connsiteX0" fmla="*/ 247650 w 2100262"/>
                <a:gd name="connsiteY0" fmla="*/ 0 h 1261836"/>
                <a:gd name="connsiteX1" fmla="*/ 2100262 w 2100262"/>
                <a:gd name="connsiteY1" fmla="*/ 346814 h 1261836"/>
                <a:gd name="connsiteX2" fmla="*/ 1952625 w 2100262"/>
                <a:gd name="connsiteY2" fmla="*/ 1127783 h 1261836"/>
                <a:gd name="connsiteX3" fmla="*/ 0 w 2100262"/>
                <a:gd name="connsiteY3" fmla="*/ 1261836 h 1261836"/>
                <a:gd name="connsiteX4" fmla="*/ 247650 w 2100262"/>
                <a:gd name="connsiteY4" fmla="*/ 0 h 1261836"/>
                <a:gd name="connsiteX0" fmla="*/ 247650 w 1952625"/>
                <a:gd name="connsiteY0" fmla="*/ 0 h 1261836"/>
                <a:gd name="connsiteX1" fmla="*/ 1800225 w 1952625"/>
                <a:gd name="connsiteY1" fmla="*/ 82903 h 1261836"/>
                <a:gd name="connsiteX2" fmla="*/ 1952625 w 1952625"/>
                <a:gd name="connsiteY2" fmla="*/ 1127783 h 1261836"/>
                <a:gd name="connsiteX3" fmla="*/ 0 w 1952625"/>
                <a:gd name="connsiteY3" fmla="*/ 1261836 h 1261836"/>
                <a:gd name="connsiteX4" fmla="*/ 247650 w 1952625"/>
                <a:gd name="connsiteY4" fmla="*/ 0 h 1261836"/>
                <a:gd name="connsiteX0" fmla="*/ 247650 w 2257425"/>
                <a:gd name="connsiteY0" fmla="*/ 0 h 1261836"/>
                <a:gd name="connsiteX1" fmla="*/ 1800225 w 2257425"/>
                <a:gd name="connsiteY1" fmla="*/ 82903 h 1261836"/>
                <a:gd name="connsiteX2" fmla="*/ 2257425 w 2257425"/>
                <a:gd name="connsiteY2" fmla="*/ 623953 h 1261836"/>
                <a:gd name="connsiteX3" fmla="*/ 0 w 2257425"/>
                <a:gd name="connsiteY3" fmla="*/ 1261836 h 1261836"/>
                <a:gd name="connsiteX4" fmla="*/ 247650 w 2257425"/>
                <a:gd name="connsiteY4" fmla="*/ 0 h 1261836"/>
                <a:gd name="connsiteX0" fmla="*/ 247650 w 2257425"/>
                <a:gd name="connsiteY0" fmla="*/ 0 h 1261836"/>
                <a:gd name="connsiteX1" fmla="*/ 1781175 w 2257425"/>
                <a:gd name="connsiteY1" fmla="*/ 82903 h 1261836"/>
                <a:gd name="connsiteX2" fmla="*/ 2257425 w 2257425"/>
                <a:gd name="connsiteY2" fmla="*/ 623953 h 1261836"/>
                <a:gd name="connsiteX3" fmla="*/ 0 w 2257425"/>
                <a:gd name="connsiteY3" fmla="*/ 1261836 h 1261836"/>
                <a:gd name="connsiteX4" fmla="*/ 247650 w 2257425"/>
                <a:gd name="connsiteY4" fmla="*/ 0 h 1261836"/>
                <a:gd name="connsiteX0" fmla="*/ 247650 w 2276475"/>
                <a:gd name="connsiteY0" fmla="*/ 0 h 1261836"/>
                <a:gd name="connsiteX1" fmla="*/ 1781175 w 2276475"/>
                <a:gd name="connsiteY1" fmla="*/ 82903 h 1261836"/>
                <a:gd name="connsiteX2" fmla="*/ 2276475 w 2276475"/>
                <a:gd name="connsiteY2" fmla="*/ 623953 h 1261836"/>
                <a:gd name="connsiteX3" fmla="*/ 0 w 2276475"/>
                <a:gd name="connsiteY3" fmla="*/ 1261836 h 1261836"/>
                <a:gd name="connsiteX4" fmla="*/ 247650 w 2276475"/>
                <a:gd name="connsiteY4" fmla="*/ 0 h 1261836"/>
                <a:gd name="connsiteX0" fmla="*/ 247650 w 2266950"/>
                <a:gd name="connsiteY0" fmla="*/ 0 h 1261836"/>
                <a:gd name="connsiteX1" fmla="*/ 1781175 w 2266950"/>
                <a:gd name="connsiteY1" fmla="*/ 82903 h 1261836"/>
                <a:gd name="connsiteX2" fmla="*/ 2266950 w 2266950"/>
                <a:gd name="connsiteY2" fmla="*/ 635949 h 1261836"/>
                <a:gd name="connsiteX3" fmla="*/ 0 w 2266950"/>
                <a:gd name="connsiteY3" fmla="*/ 1261836 h 1261836"/>
                <a:gd name="connsiteX4" fmla="*/ 247650 w 2266950"/>
                <a:gd name="connsiteY4" fmla="*/ 0 h 1261836"/>
                <a:gd name="connsiteX0" fmla="*/ 247650 w 2266950"/>
                <a:gd name="connsiteY0" fmla="*/ 0 h 1261836"/>
                <a:gd name="connsiteX1" fmla="*/ 1781175 w 2266950"/>
                <a:gd name="connsiteY1" fmla="*/ 82903 h 1261836"/>
                <a:gd name="connsiteX2" fmla="*/ 2266950 w 2266950"/>
                <a:gd name="connsiteY2" fmla="*/ 635949 h 1261836"/>
                <a:gd name="connsiteX3" fmla="*/ 0 w 2266950"/>
                <a:gd name="connsiteY3" fmla="*/ 1261836 h 1261836"/>
                <a:gd name="connsiteX4" fmla="*/ 247650 w 2266950"/>
                <a:gd name="connsiteY4" fmla="*/ 0 h 1261836"/>
                <a:gd name="connsiteX0" fmla="*/ 247650 w 2266950"/>
                <a:gd name="connsiteY0" fmla="*/ 0 h 1261836"/>
                <a:gd name="connsiteX1" fmla="*/ 1785938 w 2266950"/>
                <a:gd name="connsiteY1" fmla="*/ 82903 h 1261836"/>
                <a:gd name="connsiteX2" fmla="*/ 2266950 w 2266950"/>
                <a:gd name="connsiteY2" fmla="*/ 635949 h 1261836"/>
                <a:gd name="connsiteX3" fmla="*/ 0 w 2266950"/>
                <a:gd name="connsiteY3" fmla="*/ 1261836 h 1261836"/>
                <a:gd name="connsiteX4" fmla="*/ 247650 w 2266950"/>
                <a:gd name="connsiteY4" fmla="*/ 0 h 1261836"/>
                <a:gd name="connsiteX0" fmla="*/ 0 w 2019300"/>
                <a:gd name="connsiteY0" fmla="*/ 0 h 1141876"/>
                <a:gd name="connsiteX1" fmla="*/ 1538288 w 2019300"/>
                <a:gd name="connsiteY1" fmla="*/ 82903 h 1141876"/>
                <a:gd name="connsiteX2" fmla="*/ 2019300 w 2019300"/>
                <a:gd name="connsiteY2" fmla="*/ 635949 h 1141876"/>
                <a:gd name="connsiteX3" fmla="*/ 400050 w 2019300"/>
                <a:gd name="connsiteY3" fmla="*/ 1141876 h 1141876"/>
                <a:gd name="connsiteX4" fmla="*/ 0 w 2019300"/>
                <a:gd name="connsiteY4" fmla="*/ 0 h 1141876"/>
                <a:gd name="connsiteX0" fmla="*/ 0 w 1933575"/>
                <a:gd name="connsiteY0" fmla="*/ 205000 h 1058973"/>
                <a:gd name="connsiteX1" fmla="*/ 1452563 w 1933575"/>
                <a:gd name="connsiteY1" fmla="*/ 0 h 1058973"/>
                <a:gd name="connsiteX2" fmla="*/ 1933575 w 1933575"/>
                <a:gd name="connsiteY2" fmla="*/ 553046 h 1058973"/>
                <a:gd name="connsiteX3" fmla="*/ 314325 w 1933575"/>
                <a:gd name="connsiteY3" fmla="*/ 1058973 h 1058973"/>
                <a:gd name="connsiteX4" fmla="*/ 0 w 1933575"/>
                <a:gd name="connsiteY4" fmla="*/ 205000 h 1058973"/>
                <a:gd name="connsiteX0" fmla="*/ 0 w 1895475"/>
                <a:gd name="connsiteY0" fmla="*/ 109033 h 1058973"/>
                <a:gd name="connsiteX1" fmla="*/ 1414463 w 1895475"/>
                <a:gd name="connsiteY1" fmla="*/ 0 h 1058973"/>
                <a:gd name="connsiteX2" fmla="*/ 1895475 w 1895475"/>
                <a:gd name="connsiteY2" fmla="*/ 553046 h 1058973"/>
                <a:gd name="connsiteX3" fmla="*/ 276225 w 1895475"/>
                <a:gd name="connsiteY3" fmla="*/ 1058973 h 1058973"/>
                <a:gd name="connsiteX4" fmla="*/ 0 w 1895475"/>
                <a:gd name="connsiteY4" fmla="*/ 109033 h 10589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95475" h="1058973">
                  <a:moveTo>
                    <a:pt x="0" y="109033"/>
                  </a:moveTo>
                  <a:lnTo>
                    <a:pt x="1414463" y="0"/>
                  </a:lnTo>
                  <a:lnTo>
                    <a:pt x="1895475" y="553046"/>
                  </a:lnTo>
                  <a:lnTo>
                    <a:pt x="276225" y="1058973"/>
                  </a:lnTo>
                  <a:lnTo>
                    <a:pt x="0" y="109033"/>
                  </a:lnTo>
                  <a:close/>
                </a:path>
              </a:pathLst>
            </a:custGeom>
            <a:solidFill>
              <a:srgbClr val="D20000"/>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sp>
          <p:nvSpPr>
            <p:cNvPr id="32" name="等腰三角形 17"/>
            <p:cNvSpPr/>
            <p:nvPr/>
          </p:nvSpPr>
          <p:spPr>
            <a:xfrm rot="4141062">
              <a:off x="1752078" y="3808940"/>
              <a:ext cx="689122" cy="151300"/>
            </a:xfrm>
            <a:custGeom>
              <a:avLst/>
              <a:gdLst>
                <a:gd name="connsiteX0" fmla="*/ 0 w 662925"/>
                <a:gd name="connsiteY0" fmla="*/ 481133 h 481133"/>
                <a:gd name="connsiteX1" fmla="*/ 331463 w 662925"/>
                <a:gd name="connsiteY1" fmla="*/ 0 h 481133"/>
                <a:gd name="connsiteX2" fmla="*/ 662925 w 662925"/>
                <a:gd name="connsiteY2" fmla="*/ 481133 h 481133"/>
                <a:gd name="connsiteX3" fmla="*/ 0 w 662925"/>
                <a:gd name="connsiteY3" fmla="*/ 481133 h 481133"/>
                <a:gd name="connsiteX0" fmla="*/ 84720 w 747645"/>
                <a:gd name="connsiteY0" fmla="*/ 185079 h 185079"/>
                <a:gd name="connsiteX1" fmla="*/ 0 w 747645"/>
                <a:gd name="connsiteY1" fmla="*/ 0 h 185079"/>
                <a:gd name="connsiteX2" fmla="*/ 747645 w 747645"/>
                <a:gd name="connsiteY2" fmla="*/ 185079 h 185079"/>
                <a:gd name="connsiteX3" fmla="*/ 84720 w 747645"/>
                <a:gd name="connsiteY3" fmla="*/ 185079 h 185079"/>
                <a:gd name="connsiteX0" fmla="*/ 84720 w 870283"/>
                <a:gd name="connsiteY0" fmla="*/ 185079 h 185079"/>
                <a:gd name="connsiteX1" fmla="*/ 0 w 870283"/>
                <a:gd name="connsiteY1" fmla="*/ 0 h 185079"/>
                <a:gd name="connsiteX2" fmla="*/ 870283 w 870283"/>
                <a:gd name="connsiteY2" fmla="*/ 184505 h 185079"/>
                <a:gd name="connsiteX3" fmla="*/ 84720 w 870283"/>
                <a:gd name="connsiteY3" fmla="*/ 185079 h 185079"/>
                <a:gd name="connsiteX0" fmla="*/ 84720 w 869146"/>
                <a:gd name="connsiteY0" fmla="*/ 185079 h 187469"/>
                <a:gd name="connsiteX1" fmla="*/ 0 w 869146"/>
                <a:gd name="connsiteY1" fmla="*/ 0 h 187469"/>
                <a:gd name="connsiteX2" fmla="*/ 869146 w 869146"/>
                <a:gd name="connsiteY2" fmla="*/ 187469 h 187469"/>
                <a:gd name="connsiteX3" fmla="*/ 84720 w 869146"/>
                <a:gd name="connsiteY3" fmla="*/ 185079 h 187469"/>
                <a:gd name="connsiteX0" fmla="*/ 73309 w 869146"/>
                <a:gd name="connsiteY0" fmla="*/ 170501 h 187469"/>
                <a:gd name="connsiteX1" fmla="*/ 0 w 869146"/>
                <a:gd name="connsiteY1" fmla="*/ 0 h 187469"/>
                <a:gd name="connsiteX2" fmla="*/ 869146 w 869146"/>
                <a:gd name="connsiteY2" fmla="*/ 187469 h 187469"/>
                <a:gd name="connsiteX3" fmla="*/ 73309 w 869146"/>
                <a:gd name="connsiteY3" fmla="*/ 170501 h 187469"/>
                <a:gd name="connsiteX0" fmla="*/ 72863 w 869146"/>
                <a:gd name="connsiteY0" fmla="*/ 180531 h 187469"/>
                <a:gd name="connsiteX1" fmla="*/ 0 w 869146"/>
                <a:gd name="connsiteY1" fmla="*/ 0 h 187469"/>
                <a:gd name="connsiteX2" fmla="*/ 869146 w 869146"/>
                <a:gd name="connsiteY2" fmla="*/ 187469 h 187469"/>
                <a:gd name="connsiteX3" fmla="*/ 72863 w 869146"/>
                <a:gd name="connsiteY3" fmla="*/ 180531 h 187469"/>
                <a:gd name="connsiteX0" fmla="*/ 72863 w 875075"/>
                <a:gd name="connsiteY0" fmla="*/ 180531 h 189743"/>
                <a:gd name="connsiteX1" fmla="*/ 0 w 875075"/>
                <a:gd name="connsiteY1" fmla="*/ 0 h 189743"/>
                <a:gd name="connsiteX2" fmla="*/ 875075 w 875075"/>
                <a:gd name="connsiteY2" fmla="*/ 189743 h 189743"/>
                <a:gd name="connsiteX3" fmla="*/ 72863 w 875075"/>
                <a:gd name="connsiteY3" fmla="*/ 180531 h 189743"/>
                <a:gd name="connsiteX0" fmla="*/ 71036 w 875075"/>
                <a:gd name="connsiteY0" fmla="*/ 176430 h 189743"/>
                <a:gd name="connsiteX1" fmla="*/ 0 w 875075"/>
                <a:gd name="connsiteY1" fmla="*/ 0 h 189743"/>
                <a:gd name="connsiteX2" fmla="*/ 875075 w 875075"/>
                <a:gd name="connsiteY2" fmla="*/ 189743 h 189743"/>
                <a:gd name="connsiteX3" fmla="*/ 71036 w 875075"/>
                <a:gd name="connsiteY3" fmla="*/ 176430 h 189743"/>
                <a:gd name="connsiteX0" fmla="*/ 71036 w 875075"/>
                <a:gd name="connsiteY0" fmla="*/ 176430 h 189743"/>
                <a:gd name="connsiteX1" fmla="*/ 0 w 875075"/>
                <a:gd name="connsiteY1" fmla="*/ 0 h 189743"/>
                <a:gd name="connsiteX2" fmla="*/ 875075 w 875075"/>
                <a:gd name="connsiteY2" fmla="*/ 189743 h 189743"/>
                <a:gd name="connsiteX3" fmla="*/ 71036 w 875075"/>
                <a:gd name="connsiteY3" fmla="*/ 176430 h 189743"/>
                <a:gd name="connsiteX0" fmla="*/ 74000 w 875075"/>
                <a:gd name="connsiteY0" fmla="*/ 177567 h 189743"/>
                <a:gd name="connsiteX1" fmla="*/ 0 w 875075"/>
                <a:gd name="connsiteY1" fmla="*/ 0 h 189743"/>
                <a:gd name="connsiteX2" fmla="*/ 875075 w 875075"/>
                <a:gd name="connsiteY2" fmla="*/ 189743 h 189743"/>
                <a:gd name="connsiteX3" fmla="*/ 74000 w 875075"/>
                <a:gd name="connsiteY3" fmla="*/ 177567 h 189743"/>
                <a:gd name="connsiteX0" fmla="*/ 63970 w 875075"/>
                <a:gd name="connsiteY0" fmla="*/ 177121 h 189743"/>
                <a:gd name="connsiteX1" fmla="*/ 0 w 875075"/>
                <a:gd name="connsiteY1" fmla="*/ 0 h 189743"/>
                <a:gd name="connsiteX2" fmla="*/ 875075 w 875075"/>
                <a:gd name="connsiteY2" fmla="*/ 189743 h 189743"/>
                <a:gd name="connsiteX3" fmla="*/ 63970 w 875075"/>
                <a:gd name="connsiteY3" fmla="*/ 177121 h 189743"/>
              </a:gdLst>
              <a:ahLst/>
              <a:cxnLst>
                <a:cxn ang="0">
                  <a:pos x="connsiteX0" y="connsiteY0"/>
                </a:cxn>
                <a:cxn ang="0">
                  <a:pos x="connsiteX1" y="connsiteY1"/>
                </a:cxn>
                <a:cxn ang="0">
                  <a:pos x="connsiteX2" y="connsiteY2"/>
                </a:cxn>
                <a:cxn ang="0">
                  <a:pos x="connsiteX3" y="connsiteY3"/>
                </a:cxn>
              </a:cxnLst>
              <a:rect l="l" t="t" r="r" b="b"/>
              <a:pathLst>
                <a:path w="875075" h="189743">
                  <a:moveTo>
                    <a:pt x="63970" y="177121"/>
                  </a:moveTo>
                  <a:lnTo>
                    <a:pt x="0" y="0"/>
                  </a:lnTo>
                  <a:lnTo>
                    <a:pt x="875075" y="189743"/>
                  </a:lnTo>
                  <a:lnTo>
                    <a:pt x="63970" y="177121"/>
                  </a:lnTo>
                  <a:close/>
                </a:path>
              </a:pathLst>
            </a:custGeom>
            <a:solidFill>
              <a:srgbClr val="FF1515"/>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grpSp>
      <p:sp>
        <p:nvSpPr>
          <p:cNvPr id="33" name="椭圆 32"/>
          <p:cNvSpPr/>
          <p:nvPr/>
        </p:nvSpPr>
        <p:spPr>
          <a:xfrm>
            <a:off x="6789705" y="1279521"/>
            <a:ext cx="447609" cy="442054"/>
          </a:xfrm>
          <a:prstGeom prst="ellipse">
            <a:avLst/>
          </a:prstGeom>
          <a:solidFill>
            <a:srgbClr val="FF7171"/>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sp>
        <p:nvSpPr>
          <p:cNvPr id="34" name="椭圆 33"/>
          <p:cNvSpPr/>
          <p:nvPr/>
        </p:nvSpPr>
        <p:spPr>
          <a:xfrm>
            <a:off x="7728357" y="3514558"/>
            <a:ext cx="291142" cy="287529"/>
          </a:xfrm>
          <a:prstGeom prst="ellipse">
            <a:avLst/>
          </a:prstGeom>
          <a:solidFill>
            <a:srgbClr val="FF7171"/>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sp>
        <p:nvSpPr>
          <p:cNvPr id="35" name="椭圆 34"/>
          <p:cNvSpPr/>
          <p:nvPr/>
        </p:nvSpPr>
        <p:spPr>
          <a:xfrm>
            <a:off x="8019500" y="1233617"/>
            <a:ext cx="293269" cy="289629"/>
          </a:xfrm>
          <a:prstGeom prst="ellipse">
            <a:avLst/>
          </a:prstGeom>
          <a:solidFill>
            <a:srgbClr val="FFA7A7"/>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sp>
        <p:nvSpPr>
          <p:cNvPr id="36" name="椭圆 35"/>
          <p:cNvSpPr/>
          <p:nvPr/>
        </p:nvSpPr>
        <p:spPr>
          <a:xfrm>
            <a:off x="7534767" y="838284"/>
            <a:ext cx="193591" cy="191188"/>
          </a:xfrm>
          <a:prstGeom prst="ellipse">
            <a:avLst/>
          </a:prstGeom>
          <a:solidFill>
            <a:srgbClr val="FFD1D1"/>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sp>
        <p:nvSpPr>
          <p:cNvPr id="44" name="椭圆 43"/>
          <p:cNvSpPr/>
          <p:nvPr/>
        </p:nvSpPr>
        <p:spPr>
          <a:xfrm>
            <a:off x="8045373" y="3871448"/>
            <a:ext cx="192676" cy="190285"/>
          </a:xfrm>
          <a:prstGeom prst="ellipse">
            <a:avLst/>
          </a:prstGeom>
          <a:solidFill>
            <a:srgbClr val="FFD1D1"/>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sp>
        <p:nvSpPr>
          <p:cNvPr id="45" name="文本框 22"/>
          <p:cNvSpPr txBox="1"/>
          <p:nvPr/>
        </p:nvSpPr>
        <p:spPr>
          <a:xfrm>
            <a:off x="3905326" y="2115430"/>
            <a:ext cx="3178562" cy="811959"/>
          </a:xfrm>
          <a:prstGeom prst="rect">
            <a:avLst/>
          </a:prstGeom>
          <a:noFill/>
        </p:spPr>
        <p:txBody>
          <a:bodyPr wrap="square" lIns="72585" tIns="36293" rIns="72585" bIns="36293" rtlCol="0">
            <a:spAutoFit/>
          </a:bodyPr>
          <a:lstStyle/>
          <a:p>
            <a:pPr algn="ctr"/>
            <a:r>
              <a:rPr lang="zh-CN" altLang="en-US" sz="4800" b="1" dirty="0" smtClean="0">
                <a:solidFill>
                  <a:schemeClr val="bg1"/>
                </a:solidFill>
                <a:latin typeface="微软雅黑" panose="020B0503020204020204" pitchFamily="34" charset="-122"/>
                <a:ea typeface="微软雅黑" panose="020B0503020204020204" pitchFamily="34" charset="-122"/>
              </a:rPr>
              <a:t>您的标题</a:t>
            </a:r>
            <a:endParaRPr lang="zh-CN" altLang="en-US" sz="4800" b="1" dirty="0">
              <a:solidFill>
                <a:schemeClr val="bg1"/>
              </a:solidFill>
              <a:latin typeface="微软雅黑" panose="020B0503020204020204" pitchFamily="34" charset="-122"/>
              <a:ea typeface="微软雅黑" panose="020B0503020204020204" pitchFamily="34" charset="-122"/>
            </a:endParaRPr>
          </a:p>
        </p:txBody>
      </p:sp>
      <p:sp>
        <p:nvSpPr>
          <p:cNvPr id="49" name="文本框 23"/>
          <p:cNvSpPr txBox="1"/>
          <p:nvPr/>
        </p:nvSpPr>
        <p:spPr>
          <a:xfrm>
            <a:off x="4180295" y="2905366"/>
            <a:ext cx="2628624" cy="381071"/>
          </a:xfrm>
          <a:prstGeom prst="rect">
            <a:avLst/>
          </a:prstGeom>
          <a:noFill/>
        </p:spPr>
        <p:txBody>
          <a:bodyPr wrap="square" lIns="72585" tIns="36293" rIns="72585" bIns="36293" rtlCol="0">
            <a:spAutoFit/>
          </a:bodyPr>
          <a:lstStyle/>
          <a:p>
            <a:pPr algn="ctr"/>
            <a:r>
              <a:rPr lang="en-US" altLang="zh-CN" sz="2000" spc="300" dirty="0" smtClean="0">
                <a:solidFill>
                  <a:schemeClr val="bg1"/>
                </a:solidFill>
                <a:latin typeface="+mn-ea"/>
                <a:ea typeface="+mn-ea"/>
              </a:rPr>
              <a:t>NINDEBIAOTI</a:t>
            </a:r>
            <a:endParaRPr lang="zh-CN" altLang="en-US" sz="2000" spc="300" dirty="0">
              <a:solidFill>
                <a:schemeClr val="bg1"/>
              </a:solidFill>
              <a:latin typeface="+mn-ea"/>
              <a:ea typeface="+mn-ea"/>
            </a:endParaRPr>
          </a:p>
        </p:txBody>
      </p:sp>
    </p:spTree>
    <p:extLst>
      <p:ext uri="{BB962C8B-B14F-4D97-AF65-F5344CB8AC3E}">
        <p14:creationId xmlns:p14="http://schemas.microsoft.com/office/powerpoint/2010/main" val="2491098525"/>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2"/>
                                        </p:tgtEl>
                                        <p:attrNameLst>
                                          <p:attrName>style.visibility</p:attrName>
                                        </p:attrNameLst>
                                      </p:cBhvr>
                                      <p:to>
                                        <p:strVal val="visible"/>
                                      </p:to>
                                    </p:set>
                                    <p:anim calcmode="lin" valueType="num">
                                      <p:cBhvr>
                                        <p:cTn id="7" dur="500" fill="hold"/>
                                        <p:tgtEl>
                                          <p:spTgt spid="52"/>
                                        </p:tgtEl>
                                        <p:attrNameLst>
                                          <p:attrName>ppt_w</p:attrName>
                                        </p:attrNameLst>
                                      </p:cBhvr>
                                      <p:tavLst>
                                        <p:tav tm="0">
                                          <p:val>
                                            <p:fltVal val="0"/>
                                          </p:val>
                                        </p:tav>
                                        <p:tav tm="100000">
                                          <p:val>
                                            <p:strVal val="#ppt_w"/>
                                          </p:val>
                                        </p:tav>
                                      </p:tavLst>
                                    </p:anim>
                                    <p:anim calcmode="lin" valueType="num">
                                      <p:cBhvr>
                                        <p:cTn id="8" dur="500" fill="hold"/>
                                        <p:tgtEl>
                                          <p:spTgt spid="52"/>
                                        </p:tgtEl>
                                        <p:attrNameLst>
                                          <p:attrName>ppt_h</p:attrName>
                                        </p:attrNameLst>
                                      </p:cBhvr>
                                      <p:tavLst>
                                        <p:tav tm="0">
                                          <p:val>
                                            <p:fltVal val="0"/>
                                          </p:val>
                                        </p:tav>
                                        <p:tav tm="100000">
                                          <p:val>
                                            <p:strVal val="#ppt_h"/>
                                          </p:val>
                                        </p:tav>
                                      </p:tavLst>
                                    </p:anim>
                                    <p:animEffect transition="in" filter="fade">
                                      <p:cBhvr>
                                        <p:cTn id="9" dur="500"/>
                                        <p:tgtEl>
                                          <p:spTgt spid="52"/>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53"/>
                                        </p:tgtEl>
                                        <p:attrNameLst>
                                          <p:attrName>style.visibility</p:attrName>
                                        </p:attrNameLst>
                                      </p:cBhvr>
                                      <p:to>
                                        <p:strVal val="visible"/>
                                      </p:to>
                                    </p:set>
                                    <p:anim calcmode="lin" valueType="num">
                                      <p:cBhvr>
                                        <p:cTn id="12" dur="500" fill="hold"/>
                                        <p:tgtEl>
                                          <p:spTgt spid="53"/>
                                        </p:tgtEl>
                                        <p:attrNameLst>
                                          <p:attrName>ppt_w</p:attrName>
                                        </p:attrNameLst>
                                      </p:cBhvr>
                                      <p:tavLst>
                                        <p:tav tm="0">
                                          <p:val>
                                            <p:fltVal val="0"/>
                                          </p:val>
                                        </p:tav>
                                        <p:tav tm="100000">
                                          <p:val>
                                            <p:strVal val="#ppt_w"/>
                                          </p:val>
                                        </p:tav>
                                      </p:tavLst>
                                    </p:anim>
                                    <p:anim calcmode="lin" valueType="num">
                                      <p:cBhvr>
                                        <p:cTn id="13" dur="500" fill="hold"/>
                                        <p:tgtEl>
                                          <p:spTgt spid="53"/>
                                        </p:tgtEl>
                                        <p:attrNameLst>
                                          <p:attrName>ppt_h</p:attrName>
                                        </p:attrNameLst>
                                      </p:cBhvr>
                                      <p:tavLst>
                                        <p:tav tm="0">
                                          <p:val>
                                            <p:fltVal val="0"/>
                                          </p:val>
                                        </p:tav>
                                        <p:tav tm="100000">
                                          <p:val>
                                            <p:strVal val="#ppt_h"/>
                                          </p:val>
                                        </p:tav>
                                      </p:tavLst>
                                    </p:anim>
                                    <p:animEffect transition="in" filter="fade">
                                      <p:cBhvr>
                                        <p:cTn id="14" dur="500"/>
                                        <p:tgtEl>
                                          <p:spTgt spid="53"/>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54"/>
                                        </p:tgtEl>
                                        <p:attrNameLst>
                                          <p:attrName>style.visibility</p:attrName>
                                        </p:attrNameLst>
                                      </p:cBhvr>
                                      <p:to>
                                        <p:strVal val="visible"/>
                                      </p:to>
                                    </p:set>
                                    <p:anim calcmode="lin" valueType="num">
                                      <p:cBhvr>
                                        <p:cTn id="17" dur="500" fill="hold"/>
                                        <p:tgtEl>
                                          <p:spTgt spid="54"/>
                                        </p:tgtEl>
                                        <p:attrNameLst>
                                          <p:attrName>ppt_w</p:attrName>
                                        </p:attrNameLst>
                                      </p:cBhvr>
                                      <p:tavLst>
                                        <p:tav tm="0">
                                          <p:val>
                                            <p:fltVal val="0"/>
                                          </p:val>
                                        </p:tav>
                                        <p:tav tm="100000">
                                          <p:val>
                                            <p:strVal val="#ppt_w"/>
                                          </p:val>
                                        </p:tav>
                                      </p:tavLst>
                                    </p:anim>
                                    <p:anim calcmode="lin" valueType="num">
                                      <p:cBhvr>
                                        <p:cTn id="18" dur="500" fill="hold"/>
                                        <p:tgtEl>
                                          <p:spTgt spid="54"/>
                                        </p:tgtEl>
                                        <p:attrNameLst>
                                          <p:attrName>ppt_h</p:attrName>
                                        </p:attrNameLst>
                                      </p:cBhvr>
                                      <p:tavLst>
                                        <p:tav tm="0">
                                          <p:val>
                                            <p:fltVal val="0"/>
                                          </p:val>
                                        </p:tav>
                                        <p:tav tm="100000">
                                          <p:val>
                                            <p:strVal val="#ppt_h"/>
                                          </p:val>
                                        </p:tav>
                                      </p:tavLst>
                                    </p:anim>
                                    <p:animEffect transition="in" filter="fade">
                                      <p:cBhvr>
                                        <p:cTn id="19" dur="500"/>
                                        <p:tgtEl>
                                          <p:spTgt spid="54"/>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55"/>
                                        </p:tgtEl>
                                        <p:attrNameLst>
                                          <p:attrName>style.visibility</p:attrName>
                                        </p:attrNameLst>
                                      </p:cBhvr>
                                      <p:to>
                                        <p:strVal val="visible"/>
                                      </p:to>
                                    </p:set>
                                    <p:anim calcmode="lin" valueType="num">
                                      <p:cBhvr>
                                        <p:cTn id="22" dur="500" fill="hold"/>
                                        <p:tgtEl>
                                          <p:spTgt spid="55"/>
                                        </p:tgtEl>
                                        <p:attrNameLst>
                                          <p:attrName>ppt_w</p:attrName>
                                        </p:attrNameLst>
                                      </p:cBhvr>
                                      <p:tavLst>
                                        <p:tav tm="0">
                                          <p:val>
                                            <p:fltVal val="0"/>
                                          </p:val>
                                        </p:tav>
                                        <p:tav tm="100000">
                                          <p:val>
                                            <p:strVal val="#ppt_w"/>
                                          </p:val>
                                        </p:tav>
                                      </p:tavLst>
                                    </p:anim>
                                    <p:anim calcmode="lin" valueType="num">
                                      <p:cBhvr>
                                        <p:cTn id="23" dur="500" fill="hold"/>
                                        <p:tgtEl>
                                          <p:spTgt spid="55"/>
                                        </p:tgtEl>
                                        <p:attrNameLst>
                                          <p:attrName>ppt_h</p:attrName>
                                        </p:attrNameLst>
                                      </p:cBhvr>
                                      <p:tavLst>
                                        <p:tav tm="0">
                                          <p:val>
                                            <p:fltVal val="0"/>
                                          </p:val>
                                        </p:tav>
                                        <p:tav tm="100000">
                                          <p:val>
                                            <p:strVal val="#ppt_h"/>
                                          </p:val>
                                        </p:tav>
                                      </p:tavLst>
                                    </p:anim>
                                    <p:animEffect transition="in" filter="fade">
                                      <p:cBhvr>
                                        <p:cTn id="24" dur="500"/>
                                        <p:tgtEl>
                                          <p:spTgt spid="55"/>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56"/>
                                        </p:tgtEl>
                                        <p:attrNameLst>
                                          <p:attrName>style.visibility</p:attrName>
                                        </p:attrNameLst>
                                      </p:cBhvr>
                                      <p:to>
                                        <p:strVal val="visible"/>
                                      </p:to>
                                    </p:set>
                                    <p:anim calcmode="lin" valueType="num">
                                      <p:cBhvr>
                                        <p:cTn id="27" dur="500" fill="hold"/>
                                        <p:tgtEl>
                                          <p:spTgt spid="56"/>
                                        </p:tgtEl>
                                        <p:attrNameLst>
                                          <p:attrName>ppt_w</p:attrName>
                                        </p:attrNameLst>
                                      </p:cBhvr>
                                      <p:tavLst>
                                        <p:tav tm="0">
                                          <p:val>
                                            <p:fltVal val="0"/>
                                          </p:val>
                                        </p:tav>
                                        <p:tav tm="100000">
                                          <p:val>
                                            <p:strVal val="#ppt_w"/>
                                          </p:val>
                                        </p:tav>
                                      </p:tavLst>
                                    </p:anim>
                                    <p:anim calcmode="lin" valueType="num">
                                      <p:cBhvr>
                                        <p:cTn id="28" dur="500" fill="hold"/>
                                        <p:tgtEl>
                                          <p:spTgt spid="56"/>
                                        </p:tgtEl>
                                        <p:attrNameLst>
                                          <p:attrName>ppt_h</p:attrName>
                                        </p:attrNameLst>
                                      </p:cBhvr>
                                      <p:tavLst>
                                        <p:tav tm="0">
                                          <p:val>
                                            <p:fltVal val="0"/>
                                          </p:val>
                                        </p:tav>
                                        <p:tav tm="100000">
                                          <p:val>
                                            <p:strVal val="#ppt_h"/>
                                          </p:val>
                                        </p:tav>
                                      </p:tavLst>
                                    </p:anim>
                                    <p:animEffect transition="in" filter="fade">
                                      <p:cBhvr>
                                        <p:cTn id="29" dur="500"/>
                                        <p:tgtEl>
                                          <p:spTgt spid="56"/>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57"/>
                                        </p:tgtEl>
                                        <p:attrNameLst>
                                          <p:attrName>style.visibility</p:attrName>
                                        </p:attrNameLst>
                                      </p:cBhvr>
                                      <p:to>
                                        <p:strVal val="visible"/>
                                      </p:to>
                                    </p:set>
                                    <p:anim calcmode="lin" valueType="num">
                                      <p:cBhvr>
                                        <p:cTn id="32" dur="500" fill="hold"/>
                                        <p:tgtEl>
                                          <p:spTgt spid="57"/>
                                        </p:tgtEl>
                                        <p:attrNameLst>
                                          <p:attrName>ppt_w</p:attrName>
                                        </p:attrNameLst>
                                      </p:cBhvr>
                                      <p:tavLst>
                                        <p:tav tm="0">
                                          <p:val>
                                            <p:fltVal val="0"/>
                                          </p:val>
                                        </p:tav>
                                        <p:tav tm="100000">
                                          <p:val>
                                            <p:strVal val="#ppt_w"/>
                                          </p:val>
                                        </p:tav>
                                      </p:tavLst>
                                    </p:anim>
                                    <p:anim calcmode="lin" valueType="num">
                                      <p:cBhvr>
                                        <p:cTn id="33" dur="500" fill="hold"/>
                                        <p:tgtEl>
                                          <p:spTgt spid="57"/>
                                        </p:tgtEl>
                                        <p:attrNameLst>
                                          <p:attrName>ppt_h</p:attrName>
                                        </p:attrNameLst>
                                      </p:cBhvr>
                                      <p:tavLst>
                                        <p:tav tm="0">
                                          <p:val>
                                            <p:fltVal val="0"/>
                                          </p:val>
                                        </p:tav>
                                        <p:tav tm="100000">
                                          <p:val>
                                            <p:strVal val="#ppt_h"/>
                                          </p:val>
                                        </p:tav>
                                      </p:tavLst>
                                    </p:anim>
                                    <p:animEffect transition="in" filter="fade">
                                      <p:cBhvr>
                                        <p:cTn id="34" dur="500"/>
                                        <p:tgtEl>
                                          <p:spTgt spid="57"/>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58"/>
                                        </p:tgtEl>
                                        <p:attrNameLst>
                                          <p:attrName>style.visibility</p:attrName>
                                        </p:attrNameLst>
                                      </p:cBhvr>
                                      <p:to>
                                        <p:strVal val="visible"/>
                                      </p:to>
                                    </p:set>
                                    <p:anim calcmode="lin" valueType="num">
                                      <p:cBhvr>
                                        <p:cTn id="37" dur="500" fill="hold"/>
                                        <p:tgtEl>
                                          <p:spTgt spid="58"/>
                                        </p:tgtEl>
                                        <p:attrNameLst>
                                          <p:attrName>ppt_w</p:attrName>
                                        </p:attrNameLst>
                                      </p:cBhvr>
                                      <p:tavLst>
                                        <p:tav tm="0">
                                          <p:val>
                                            <p:fltVal val="0"/>
                                          </p:val>
                                        </p:tav>
                                        <p:tav tm="100000">
                                          <p:val>
                                            <p:strVal val="#ppt_w"/>
                                          </p:val>
                                        </p:tav>
                                      </p:tavLst>
                                    </p:anim>
                                    <p:anim calcmode="lin" valueType="num">
                                      <p:cBhvr>
                                        <p:cTn id="38" dur="500" fill="hold"/>
                                        <p:tgtEl>
                                          <p:spTgt spid="58"/>
                                        </p:tgtEl>
                                        <p:attrNameLst>
                                          <p:attrName>ppt_h</p:attrName>
                                        </p:attrNameLst>
                                      </p:cBhvr>
                                      <p:tavLst>
                                        <p:tav tm="0">
                                          <p:val>
                                            <p:fltVal val="0"/>
                                          </p:val>
                                        </p:tav>
                                        <p:tav tm="100000">
                                          <p:val>
                                            <p:strVal val="#ppt_h"/>
                                          </p:val>
                                        </p:tav>
                                      </p:tavLst>
                                    </p:anim>
                                    <p:animEffect transition="in" filter="fade">
                                      <p:cBhvr>
                                        <p:cTn id="39" dur="500"/>
                                        <p:tgtEl>
                                          <p:spTgt spid="58"/>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59"/>
                                        </p:tgtEl>
                                        <p:attrNameLst>
                                          <p:attrName>style.visibility</p:attrName>
                                        </p:attrNameLst>
                                      </p:cBhvr>
                                      <p:to>
                                        <p:strVal val="visible"/>
                                      </p:to>
                                    </p:set>
                                    <p:anim calcmode="lin" valueType="num">
                                      <p:cBhvr>
                                        <p:cTn id="42" dur="500" fill="hold"/>
                                        <p:tgtEl>
                                          <p:spTgt spid="59"/>
                                        </p:tgtEl>
                                        <p:attrNameLst>
                                          <p:attrName>ppt_w</p:attrName>
                                        </p:attrNameLst>
                                      </p:cBhvr>
                                      <p:tavLst>
                                        <p:tav tm="0">
                                          <p:val>
                                            <p:fltVal val="0"/>
                                          </p:val>
                                        </p:tav>
                                        <p:tav tm="100000">
                                          <p:val>
                                            <p:strVal val="#ppt_w"/>
                                          </p:val>
                                        </p:tav>
                                      </p:tavLst>
                                    </p:anim>
                                    <p:anim calcmode="lin" valueType="num">
                                      <p:cBhvr>
                                        <p:cTn id="43" dur="500" fill="hold"/>
                                        <p:tgtEl>
                                          <p:spTgt spid="59"/>
                                        </p:tgtEl>
                                        <p:attrNameLst>
                                          <p:attrName>ppt_h</p:attrName>
                                        </p:attrNameLst>
                                      </p:cBhvr>
                                      <p:tavLst>
                                        <p:tav tm="0">
                                          <p:val>
                                            <p:fltVal val="0"/>
                                          </p:val>
                                        </p:tav>
                                        <p:tav tm="100000">
                                          <p:val>
                                            <p:strVal val="#ppt_h"/>
                                          </p:val>
                                        </p:tav>
                                      </p:tavLst>
                                    </p:anim>
                                    <p:animEffect transition="in" filter="fade">
                                      <p:cBhvr>
                                        <p:cTn id="44" dur="500"/>
                                        <p:tgtEl>
                                          <p:spTgt spid="59"/>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60"/>
                                        </p:tgtEl>
                                        <p:attrNameLst>
                                          <p:attrName>style.visibility</p:attrName>
                                        </p:attrNameLst>
                                      </p:cBhvr>
                                      <p:to>
                                        <p:strVal val="visible"/>
                                      </p:to>
                                    </p:set>
                                    <p:anim calcmode="lin" valueType="num">
                                      <p:cBhvr>
                                        <p:cTn id="47" dur="500" fill="hold"/>
                                        <p:tgtEl>
                                          <p:spTgt spid="60"/>
                                        </p:tgtEl>
                                        <p:attrNameLst>
                                          <p:attrName>ppt_w</p:attrName>
                                        </p:attrNameLst>
                                      </p:cBhvr>
                                      <p:tavLst>
                                        <p:tav tm="0">
                                          <p:val>
                                            <p:fltVal val="0"/>
                                          </p:val>
                                        </p:tav>
                                        <p:tav tm="100000">
                                          <p:val>
                                            <p:strVal val="#ppt_w"/>
                                          </p:val>
                                        </p:tav>
                                      </p:tavLst>
                                    </p:anim>
                                    <p:anim calcmode="lin" valueType="num">
                                      <p:cBhvr>
                                        <p:cTn id="48" dur="500" fill="hold"/>
                                        <p:tgtEl>
                                          <p:spTgt spid="60"/>
                                        </p:tgtEl>
                                        <p:attrNameLst>
                                          <p:attrName>ppt_h</p:attrName>
                                        </p:attrNameLst>
                                      </p:cBhvr>
                                      <p:tavLst>
                                        <p:tav tm="0">
                                          <p:val>
                                            <p:fltVal val="0"/>
                                          </p:val>
                                        </p:tav>
                                        <p:tav tm="100000">
                                          <p:val>
                                            <p:strVal val="#ppt_h"/>
                                          </p:val>
                                        </p:tav>
                                      </p:tavLst>
                                    </p:anim>
                                    <p:animEffect transition="in" filter="fade">
                                      <p:cBhvr>
                                        <p:cTn id="49" dur="500"/>
                                        <p:tgtEl>
                                          <p:spTgt spid="60"/>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62"/>
                                        </p:tgtEl>
                                        <p:attrNameLst>
                                          <p:attrName>style.visibility</p:attrName>
                                        </p:attrNameLst>
                                      </p:cBhvr>
                                      <p:to>
                                        <p:strVal val="visible"/>
                                      </p:to>
                                    </p:set>
                                    <p:anim calcmode="lin" valueType="num">
                                      <p:cBhvr>
                                        <p:cTn id="52" dur="500" fill="hold"/>
                                        <p:tgtEl>
                                          <p:spTgt spid="62"/>
                                        </p:tgtEl>
                                        <p:attrNameLst>
                                          <p:attrName>ppt_w</p:attrName>
                                        </p:attrNameLst>
                                      </p:cBhvr>
                                      <p:tavLst>
                                        <p:tav tm="0">
                                          <p:val>
                                            <p:fltVal val="0"/>
                                          </p:val>
                                        </p:tav>
                                        <p:tav tm="100000">
                                          <p:val>
                                            <p:strVal val="#ppt_w"/>
                                          </p:val>
                                        </p:tav>
                                      </p:tavLst>
                                    </p:anim>
                                    <p:anim calcmode="lin" valueType="num">
                                      <p:cBhvr>
                                        <p:cTn id="53" dur="500" fill="hold"/>
                                        <p:tgtEl>
                                          <p:spTgt spid="62"/>
                                        </p:tgtEl>
                                        <p:attrNameLst>
                                          <p:attrName>ppt_h</p:attrName>
                                        </p:attrNameLst>
                                      </p:cBhvr>
                                      <p:tavLst>
                                        <p:tav tm="0">
                                          <p:val>
                                            <p:fltVal val="0"/>
                                          </p:val>
                                        </p:tav>
                                        <p:tav tm="100000">
                                          <p:val>
                                            <p:strVal val="#ppt_h"/>
                                          </p:val>
                                        </p:tav>
                                      </p:tavLst>
                                    </p:anim>
                                    <p:animEffect transition="in" filter="fade">
                                      <p:cBhvr>
                                        <p:cTn id="54" dur="500"/>
                                        <p:tgtEl>
                                          <p:spTgt spid="62"/>
                                        </p:tgtEl>
                                      </p:cBhvr>
                                    </p:animEffect>
                                  </p:childTnLst>
                                </p:cTn>
                              </p:par>
                            </p:childTnLst>
                          </p:cTn>
                        </p:par>
                        <p:par>
                          <p:cTn id="55" fill="hold">
                            <p:stCondLst>
                              <p:cond delay="500"/>
                            </p:stCondLst>
                            <p:childTnLst>
                              <p:par>
                                <p:cTn id="56" presetID="55" presetClass="entr" presetSubtype="0" fill="hold" nodeType="afterEffect">
                                  <p:stCondLst>
                                    <p:cond delay="0"/>
                                  </p:stCondLst>
                                  <p:childTnLst>
                                    <p:set>
                                      <p:cBhvr>
                                        <p:cTn id="57" dur="1" fill="hold">
                                          <p:stCondLst>
                                            <p:cond delay="0"/>
                                          </p:stCondLst>
                                        </p:cTn>
                                        <p:tgtEl>
                                          <p:spTgt spid="2"/>
                                        </p:tgtEl>
                                        <p:attrNameLst>
                                          <p:attrName>style.visibility</p:attrName>
                                        </p:attrNameLst>
                                      </p:cBhvr>
                                      <p:to>
                                        <p:strVal val="visible"/>
                                      </p:to>
                                    </p:set>
                                    <p:anim calcmode="lin" valueType="num">
                                      <p:cBhvr>
                                        <p:cTn id="58" dur="500" fill="hold"/>
                                        <p:tgtEl>
                                          <p:spTgt spid="2"/>
                                        </p:tgtEl>
                                        <p:attrNameLst>
                                          <p:attrName>ppt_w</p:attrName>
                                        </p:attrNameLst>
                                      </p:cBhvr>
                                      <p:tavLst>
                                        <p:tav tm="0">
                                          <p:val>
                                            <p:strVal val="#ppt_w*0.70"/>
                                          </p:val>
                                        </p:tav>
                                        <p:tav tm="100000">
                                          <p:val>
                                            <p:strVal val="#ppt_w"/>
                                          </p:val>
                                        </p:tav>
                                      </p:tavLst>
                                    </p:anim>
                                    <p:anim calcmode="lin" valueType="num">
                                      <p:cBhvr>
                                        <p:cTn id="59" dur="500" fill="hold"/>
                                        <p:tgtEl>
                                          <p:spTgt spid="2"/>
                                        </p:tgtEl>
                                        <p:attrNameLst>
                                          <p:attrName>ppt_h</p:attrName>
                                        </p:attrNameLst>
                                      </p:cBhvr>
                                      <p:tavLst>
                                        <p:tav tm="0">
                                          <p:val>
                                            <p:strVal val="#ppt_h"/>
                                          </p:val>
                                        </p:tav>
                                        <p:tav tm="100000">
                                          <p:val>
                                            <p:strVal val="#ppt_h"/>
                                          </p:val>
                                        </p:tav>
                                      </p:tavLst>
                                    </p:anim>
                                    <p:animEffect transition="in" filter="fade">
                                      <p:cBhvr>
                                        <p:cTn id="60" dur="500"/>
                                        <p:tgtEl>
                                          <p:spTgt spid="2"/>
                                        </p:tgtEl>
                                      </p:cBhvr>
                                    </p:animEffect>
                                  </p:childTnLst>
                                </p:cTn>
                              </p:par>
                            </p:childTnLst>
                          </p:cTn>
                        </p:par>
                        <p:par>
                          <p:cTn id="61" fill="hold">
                            <p:stCondLst>
                              <p:cond delay="1000"/>
                            </p:stCondLst>
                            <p:childTnLst>
                              <p:par>
                                <p:cTn id="62" presetID="26" presetClass="emph" presetSubtype="0" fill="hold" nodeType="afterEffect">
                                  <p:stCondLst>
                                    <p:cond delay="0"/>
                                  </p:stCondLst>
                                  <p:childTnLst>
                                    <p:animEffect transition="out" filter="fade">
                                      <p:cBhvr>
                                        <p:cTn id="63" dur="500" tmFilter="0, 0; .2, .5; .8, .5; 1, 0"/>
                                        <p:tgtEl>
                                          <p:spTgt spid="2"/>
                                        </p:tgtEl>
                                      </p:cBhvr>
                                    </p:animEffect>
                                    <p:animScale>
                                      <p:cBhvr>
                                        <p:cTn id="64" dur="250" autoRev="1" fill="hold"/>
                                        <p:tgtEl>
                                          <p:spTgt spid="2"/>
                                        </p:tgtEl>
                                      </p:cBhvr>
                                      <p:by x="105000" y="105000"/>
                                    </p:animScale>
                                  </p:childTnLst>
                                </p:cTn>
                              </p:par>
                            </p:childTnLst>
                          </p:cTn>
                        </p:par>
                        <p:par>
                          <p:cTn id="65" fill="hold">
                            <p:stCondLst>
                              <p:cond delay="1500"/>
                            </p:stCondLst>
                            <p:childTnLst>
                              <p:par>
                                <p:cTn id="66" presetID="42" presetClass="entr" presetSubtype="0" fill="hold" grpId="0" nodeType="afterEffect">
                                  <p:stCondLst>
                                    <p:cond delay="0"/>
                                  </p:stCondLst>
                                  <p:childTnLst>
                                    <p:set>
                                      <p:cBhvr>
                                        <p:cTn id="67" dur="1" fill="hold">
                                          <p:stCondLst>
                                            <p:cond delay="0"/>
                                          </p:stCondLst>
                                        </p:cTn>
                                        <p:tgtEl>
                                          <p:spTgt spid="25"/>
                                        </p:tgtEl>
                                        <p:attrNameLst>
                                          <p:attrName>style.visibility</p:attrName>
                                        </p:attrNameLst>
                                      </p:cBhvr>
                                      <p:to>
                                        <p:strVal val="visible"/>
                                      </p:to>
                                    </p:set>
                                    <p:animEffect transition="in" filter="fade">
                                      <p:cBhvr>
                                        <p:cTn id="68" dur="500"/>
                                        <p:tgtEl>
                                          <p:spTgt spid="25"/>
                                        </p:tgtEl>
                                      </p:cBhvr>
                                    </p:animEffect>
                                    <p:anim calcmode="lin" valueType="num">
                                      <p:cBhvr>
                                        <p:cTn id="69" dur="500" fill="hold"/>
                                        <p:tgtEl>
                                          <p:spTgt spid="25"/>
                                        </p:tgtEl>
                                        <p:attrNameLst>
                                          <p:attrName>ppt_x</p:attrName>
                                        </p:attrNameLst>
                                      </p:cBhvr>
                                      <p:tavLst>
                                        <p:tav tm="0">
                                          <p:val>
                                            <p:strVal val="#ppt_x"/>
                                          </p:val>
                                        </p:tav>
                                        <p:tav tm="100000">
                                          <p:val>
                                            <p:strVal val="#ppt_x"/>
                                          </p:val>
                                        </p:tav>
                                      </p:tavLst>
                                    </p:anim>
                                    <p:anim calcmode="lin" valueType="num">
                                      <p:cBhvr>
                                        <p:cTn id="70" dur="500" fill="hold"/>
                                        <p:tgtEl>
                                          <p:spTgt spid="25"/>
                                        </p:tgtEl>
                                        <p:attrNameLst>
                                          <p:attrName>ppt_y</p:attrName>
                                        </p:attrNameLst>
                                      </p:cBhvr>
                                      <p:tavLst>
                                        <p:tav tm="0">
                                          <p:val>
                                            <p:strVal val="#ppt_y+.1"/>
                                          </p:val>
                                        </p:tav>
                                        <p:tav tm="100000">
                                          <p:val>
                                            <p:strVal val="#ppt_y"/>
                                          </p:val>
                                        </p:tav>
                                      </p:tavLst>
                                    </p:anim>
                                  </p:childTnLst>
                                </p:cTn>
                              </p:par>
                              <p:par>
                                <p:cTn id="71" presetID="42" presetClass="entr" presetSubtype="0" fill="hold" grpId="0" nodeType="withEffect">
                                  <p:stCondLst>
                                    <p:cond delay="0"/>
                                  </p:stCondLst>
                                  <p:childTnLst>
                                    <p:set>
                                      <p:cBhvr>
                                        <p:cTn id="72" dur="1" fill="hold">
                                          <p:stCondLst>
                                            <p:cond delay="0"/>
                                          </p:stCondLst>
                                        </p:cTn>
                                        <p:tgtEl>
                                          <p:spTgt spid="33"/>
                                        </p:tgtEl>
                                        <p:attrNameLst>
                                          <p:attrName>style.visibility</p:attrName>
                                        </p:attrNameLst>
                                      </p:cBhvr>
                                      <p:to>
                                        <p:strVal val="visible"/>
                                      </p:to>
                                    </p:set>
                                    <p:animEffect transition="in" filter="fade">
                                      <p:cBhvr>
                                        <p:cTn id="73" dur="500"/>
                                        <p:tgtEl>
                                          <p:spTgt spid="33"/>
                                        </p:tgtEl>
                                      </p:cBhvr>
                                    </p:animEffect>
                                    <p:anim calcmode="lin" valueType="num">
                                      <p:cBhvr>
                                        <p:cTn id="74" dur="500" fill="hold"/>
                                        <p:tgtEl>
                                          <p:spTgt spid="33"/>
                                        </p:tgtEl>
                                        <p:attrNameLst>
                                          <p:attrName>ppt_x</p:attrName>
                                        </p:attrNameLst>
                                      </p:cBhvr>
                                      <p:tavLst>
                                        <p:tav tm="0">
                                          <p:val>
                                            <p:strVal val="#ppt_x"/>
                                          </p:val>
                                        </p:tav>
                                        <p:tav tm="100000">
                                          <p:val>
                                            <p:strVal val="#ppt_x"/>
                                          </p:val>
                                        </p:tav>
                                      </p:tavLst>
                                    </p:anim>
                                    <p:anim calcmode="lin" valueType="num">
                                      <p:cBhvr>
                                        <p:cTn id="75" dur="500" fill="hold"/>
                                        <p:tgtEl>
                                          <p:spTgt spid="33"/>
                                        </p:tgtEl>
                                        <p:attrNameLst>
                                          <p:attrName>ppt_y</p:attrName>
                                        </p:attrNameLst>
                                      </p:cBhvr>
                                      <p:tavLst>
                                        <p:tav tm="0">
                                          <p:val>
                                            <p:strVal val="#ppt_y+.1"/>
                                          </p:val>
                                        </p:tav>
                                        <p:tav tm="100000">
                                          <p:val>
                                            <p:strVal val="#ppt_y"/>
                                          </p:val>
                                        </p:tav>
                                      </p:tavLst>
                                    </p:anim>
                                  </p:childTnLst>
                                </p:cTn>
                              </p:par>
                              <p:par>
                                <p:cTn id="76" presetID="42" presetClass="entr" presetSubtype="0" fill="hold" grpId="0" nodeType="withEffect">
                                  <p:stCondLst>
                                    <p:cond delay="0"/>
                                  </p:stCondLst>
                                  <p:childTnLst>
                                    <p:set>
                                      <p:cBhvr>
                                        <p:cTn id="77" dur="1" fill="hold">
                                          <p:stCondLst>
                                            <p:cond delay="0"/>
                                          </p:stCondLst>
                                        </p:cTn>
                                        <p:tgtEl>
                                          <p:spTgt spid="34"/>
                                        </p:tgtEl>
                                        <p:attrNameLst>
                                          <p:attrName>style.visibility</p:attrName>
                                        </p:attrNameLst>
                                      </p:cBhvr>
                                      <p:to>
                                        <p:strVal val="visible"/>
                                      </p:to>
                                    </p:set>
                                    <p:animEffect transition="in" filter="fade">
                                      <p:cBhvr>
                                        <p:cTn id="78" dur="500"/>
                                        <p:tgtEl>
                                          <p:spTgt spid="34"/>
                                        </p:tgtEl>
                                      </p:cBhvr>
                                    </p:animEffect>
                                    <p:anim calcmode="lin" valueType="num">
                                      <p:cBhvr>
                                        <p:cTn id="79" dur="500" fill="hold"/>
                                        <p:tgtEl>
                                          <p:spTgt spid="34"/>
                                        </p:tgtEl>
                                        <p:attrNameLst>
                                          <p:attrName>ppt_x</p:attrName>
                                        </p:attrNameLst>
                                      </p:cBhvr>
                                      <p:tavLst>
                                        <p:tav tm="0">
                                          <p:val>
                                            <p:strVal val="#ppt_x"/>
                                          </p:val>
                                        </p:tav>
                                        <p:tav tm="100000">
                                          <p:val>
                                            <p:strVal val="#ppt_x"/>
                                          </p:val>
                                        </p:tav>
                                      </p:tavLst>
                                    </p:anim>
                                    <p:anim calcmode="lin" valueType="num">
                                      <p:cBhvr>
                                        <p:cTn id="80" dur="500" fill="hold"/>
                                        <p:tgtEl>
                                          <p:spTgt spid="34"/>
                                        </p:tgtEl>
                                        <p:attrNameLst>
                                          <p:attrName>ppt_y</p:attrName>
                                        </p:attrNameLst>
                                      </p:cBhvr>
                                      <p:tavLst>
                                        <p:tav tm="0">
                                          <p:val>
                                            <p:strVal val="#ppt_y+.1"/>
                                          </p:val>
                                        </p:tav>
                                        <p:tav tm="100000">
                                          <p:val>
                                            <p:strVal val="#ppt_y"/>
                                          </p:val>
                                        </p:tav>
                                      </p:tavLst>
                                    </p:anim>
                                  </p:childTnLst>
                                </p:cTn>
                              </p:par>
                              <p:par>
                                <p:cTn id="81" presetID="42" presetClass="entr" presetSubtype="0" fill="hold" grpId="0" nodeType="withEffect">
                                  <p:stCondLst>
                                    <p:cond delay="0"/>
                                  </p:stCondLst>
                                  <p:childTnLst>
                                    <p:set>
                                      <p:cBhvr>
                                        <p:cTn id="82" dur="1" fill="hold">
                                          <p:stCondLst>
                                            <p:cond delay="0"/>
                                          </p:stCondLst>
                                        </p:cTn>
                                        <p:tgtEl>
                                          <p:spTgt spid="35"/>
                                        </p:tgtEl>
                                        <p:attrNameLst>
                                          <p:attrName>style.visibility</p:attrName>
                                        </p:attrNameLst>
                                      </p:cBhvr>
                                      <p:to>
                                        <p:strVal val="visible"/>
                                      </p:to>
                                    </p:set>
                                    <p:animEffect transition="in" filter="fade">
                                      <p:cBhvr>
                                        <p:cTn id="83" dur="500"/>
                                        <p:tgtEl>
                                          <p:spTgt spid="35"/>
                                        </p:tgtEl>
                                      </p:cBhvr>
                                    </p:animEffect>
                                    <p:anim calcmode="lin" valueType="num">
                                      <p:cBhvr>
                                        <p:cTn id="84" dur="500" fill="hold"/>
                                        <p:tgtEl>
                                          <p:spTgt spid="35"/>
                                        </p:tgtEl>
                                        <p:attrNameLst>
                                          <p:attrName>ppt_x</p:attrName>
                                        </p:attrNameLst>
                                      </p:cBhvr>
                                      <p:tavLst>
                                        <p:tav tm="0">
                                          <p:val>
                                            <p:strVal val="#ppt_x"/>
                                          </p:val>
                                        </p:tav>
                                        <p:tav tm="100000">
                                          <p:val>
                                            <p:strVal val="#ppt_x"/>
                                          </p:val>
                                        </p:tav>
                                      </p:tavLst>
                                    </p:anim>
                                    <p:anim calcmode="lin" valueType="num">
                                      <p:cBhvr>
                                        <p:cTn id="85" dur="500" fill="hold"/>
                                        <p:tgtEl>
                                          <p:spTgt spid="35"/>
                                        </p:tgtEl>
                                        <p:attrNameLst>
                                          <p:attrName>ppt_y</p:attrName>
                                        </p:attrNameLst>
                                      </p:cBhvr>
                                      <p:tavLst>
                                        <p:tav tm="0">
                                          <p:val>
                                            <p:strVal val="#ppt_y+.1"/>
                                          </p:val>
                                        </p:tav>
                                        <p:tav tm="100000">
                                          <p:val>
                                            <p:strVal val="#ppt_y"/>
                                          </p:val>
                                        </p:tav>
                                      </p:tavLst>
                                    </p:anim>
                                  </p:childTnLst>
                                </p:cTn>
                              </p:par>
                              <p:par>
                                <p:cTn id="86" presetID="42" presetClass="entr" presetSubtype="0" fill="hold" grpId="0" nodeType="withEffect">
                                  <p:stCondLst>
                                    <p:cond delay="0"/>
                                  </p:stCondLst>
                                  <p:childTnLst>
                                    <p:set>
                                      <p:cBhvr>
                                        <p:cTn id="87" dur="1" fill="hold">
                                          <p:stCondLst>
                                            <p:cond delay="0"/>
                                          </p:stCondLst>
                                        </p:cTn>
                                        <p:tgtEl>
                                          <p:spTgt spid="36"/>
                                        </p:tgtEl>
                                        <p:attrNameLst>
                                          <p:attrName>style.visibility</p:attrName>
                                        </p:attrNameLst>
                                      </p:cBhvr>
                                      <p:to>
                                        <p:strVal val="visible"/>
                                      </p:to>
                                    </p:set>
                                    <p:animEffect transition="in" filter="fade">
                                      <p:cBhvr>
                                        <p:cTn id="88" dur="500"/>
                                        <p:tgtEl>
                                          <p:spTgt spid="36"/>
                                        </p:tgtEl>
                                      </p:cBhvr>
                                    </p:animEffect>
                                    <p:anim calcmode="lin" valueType="num">
                                      <p:cBhvr>
                                        <p:cTn id="89" dur="500" fill="hold"/>
                                        <p:tgtEl>
                                          <p:spTgt spid="36"/>
                                        </p:tgtEl>
                                        <p:attrNameLst>
                                          <p:attrName>ppt_x</p:attrName>
                                        </p:attrNameLst>
                                      </p:cBhvr>
                                      <p:tavLst>
                                        <p:tav tm="0">
                                          <p:val>
                                            <p:strVal val="#ppt_x"/>
                                          </p:val>
                                        </p:tav>
                                        <p:tav tm="100000">
                                          <p:val>
                                            <p:strVal val="#ppt_x"/>
                                          </p:val>
                                        </p:tav>
                                      </p:tavLst>
                                    </p:anim>
                                    <p:anim calcmode="lin" valueType="num">
                                      <p:cBhvr>
                                        <p:cTn id="90" dur="500" fill="hold"/>
                                        <p:tgtEl>
                                          <p:spTgt spid="36"/>
                                        </p:tgtEl>
                                        <p:attrNameLst>
                                          <p:attrName>ppt_y</p:attrName>
                                        </p:attrNameLst>
                                      </p:cBhvr>
                                      <p:tavLst>
                                        <p:tav tm="0">
                                          <p:val>
                                            <p:strVal val="#ppt_y+.1"/>
                                          </p:val>
                                        </p:tav>
                                        <p:tav tm="100000">
                                          <p:val>
                                            <p:strVal val="#ppt_y"/>
                                          </p:val>
                                        </p:tav>
                                      </p:tavLst>
                                    </p:anim>
                                  </p:childTnLst>
                                </p:cTn>
                              </p:par>
                              <p:par>
                                <p:cTn id="91" presetID="42" presetClass="entr" presetSubtype="0" fill="hold" grpId="0" nodeType="withEffect">
                                  <p:stCondLst>
                                    <p:cond delay="0"/>
                                  </p:stCondLst>
                                  <p:childTnLst>
                                    <p:set>
                                      <p:cBhvr>
                                        <p:cTn id="92" dur="1" fill="hold">
                                          <p:stCondLst>
                                            <p:cond delay="0"/>
                                          </p:stCondLst>
                                        </p:cTn>
                                        <p:tgtEl>
                                          <p:spTgt spid="44"/>
                                        </p:tgtEl>
                                        <p:attrNameLst>
                                          <p:attrName>style.visibility</p:attrName>
                                        </p:attrNameLst>
                                      </p:cBhvr>
                                      <p:to>
                                        <p:strVal val="visible"/>
                                      </p:to>
                                    </p:set>
                                    <p:animEffect transition="in" filter="fade">
                                      <p:cBhvr>
                                        <p:cTn id="93" dur="500"/>
                                        <p:tgtEl>
                                          <p:spTgt spid="44"/>
                                        </p:tgtEl>
                                      </p:cBhvr>
                                    </p:animEffect>
                                    <p:anim calcmode="lin" valueType="num">
                                      <p:cBhvr>
                                        <p:cTn id="94" dur="500" fill="hold"/>
                                        <p:tgtEl>
                                          <p:spTgt spid="44"/>
                                        </p:tgtEl>
                                        <p:attrNameLst>
                                          <p:attrName>ppt_x</p:attrName>
                                        </p:attrNameLst>
                                      </p:cBhvr>
                                      <p:tavLst>
                                        <p:tav tm="0">
                                          <p:val>
                                            <p:strVal val="#ppt_x"/>
                                          </p:val>
                                        </p:tav>
                                        <p:tav tm="100000">
                                          <p:val>
                                            <p:strVal val="#ppt_x"/>
                                          </p:val>
                                        </p:tav>
                                      </p:tavLst>
                                    </p:anim>
                                    <p:anim calcmode="lin" valueType="num">
                                      <p:cBhvr>
                                        <p:cTn id="95" dur="500" fill="hold"/>
                                        <p:tgtEl>
                                          <p:spTgt spid="44"/>
                                        </p:tgtEl>
                                        <p:attrNameLst>
                                          <p:attrName>ppt_y</p:attrName>
                                        </p:attrNameLst>
                                      </p:cBhvr>
                                      <p:tavLst>
                                        <p:tav tm="0">
                                          <p:val>
                                            <p:strVal val="#ppt_y+.1"/>
                                          </p:val>
                                        </p:tav>
                                        <p:tav tm="100000">
                                          <p:val>
                                            <p:strVal val="#ppt_y"/>
                                          </p:val>
                                        </p:tav>
                                      </p:tavLst>
                                    </p:anim>
                                  </p:childTnLst>
                                </p:cTn>
                              </p:par>
                            </p:childTnLst>
                          </p:cTn>
                        </p:par>
                        <p:par>
                          <p:cTn id="96" fill="hold">
                            <p:stCondLst>
                              <p:cond delay="2000"/>
                            </p:stCondLst>
                            <p:childTnLst>
                              <p:par>
                                <p:cTn id="97" presetID="41" presetClass="entr" presetSubtype="0" fill="hold" grpId="0" nodeType="afterEffect">
                                  <p:stCondLst>
                                    <p:cond delay="0"/>
                                  </p:stCondLst>
                                  <p:iterate type="lt">
                                    <p:tmPct val="10000"/>
                                  </p:iterate>
                                  <p:childTnLst>
                                    <p:set>
                                      <p:cBhvr>
                                        <p:cTn id="98" dur="1" fill="hold">
                                          <p:stCondLst>
                                            <p:cond delay="0"/>
                                          </p:stCondLst>
                                        </p:cTn>
                                        <p:tgtEl>
                                          <p:spTgt spid="45"/>
                                        </p:tgtEl>
                                        <p:attrNameLst>
                                          <p:attrName>style.visibility</p:attrName>
                                        </p:attrNameLst>
                                      </p:cBhvr>
                                      <p:to>
                                        <p:strVal val="visible"/>
                                      </p:to>
                                    </p:set>
                                    <p:anim calcmode="lin" valueType="num">
                                      <p:cBhvr>
                                        <p:cTn id="99" dur="500" fill="hold"/>
                                        <p:tgtEl>
                                          <p:spTgt spid="45"/>
                                        </p:tgtEl>
                                        <p:attrNameLst>
                                          <p:attrName>ppt_x</p:attrName>
                                        </p:attrNameLst>
                                      </p:cBhvr>
                                      <p:tavLst>
                                        <p:tav tm="0">
                                          <p:val>
                                            <p:strVal val="#ppt_x"/>
                                          </p:val>
                                        </p:tav>
                                        <p:tav tm="50000">
                                          <p:val>
                                            <p:strVal val="#ppt_x+.1"/>
                                          </p:val>
                                        </p:tav>
                                        <p:tav tm="100000">
                                          <p:val>
                                            <p:strVal val="#ppt_x"/>
                                          </p:val>
                                        </p:tav>
                                      </p:tavLst>
                                    </p:anim>
                                    <p:anim calcmode="lin" valueType="num">
                                      <p:cBhvr>
                                        <p:cTn id="100" dur="500" fill="hold"/>
                                        <p:tgtEl>
                                          <p:spTgt spid="45"/>
                                        </p:tgtEl>
                                        <p:attrNameLst>
                                          <p:attrName>ppt_y</p:attrName>
                                        </p:attrNameLst>
                                      </p:cBhvr>
                                      <p:tavLst>
                                        <p:tav tm="0">
                                          <p:val>
                                            <p:strVal val="#ppt_y"/>
                                          </p:val>
                                        </p:tav>
                                        <p:tav tm="100000">
                                          <p:val>
                                            <p:strVal val="#ppt_y"/>
                                          </p:val>
                                        </p:tav>
                                      </p:tavLst>
                                    </p:anim>
                                    <p:anim calcmode="lin" valueType="num">
                                      <p:cBhvr>
                                        <p:cTn id="101" dur="500" fill="hold"/>
                                        <p:tgtEl>
                                          <p:spTgt spid="45"/>
                                        </p:tgtEl>
                                        <p:attrNameLst>
                                          <p:attrName>ppt_h</p:attrName>
                                        </p:attrNameLst>
                                      </p:cBhvr>
                                      <p:tavLst>
                                        <p:tav tm="0">
                                          <p:val>
                                            <p:strVal val="#ppt_h/10"/>
                                          </p:val>
                                        </p:tav>
                                        <p:tav tm="50000">
                                          <p:val>
                                            <p:strVal val="#ppt_h+.01"/>
                                          </p:val>
                                        </p:tav>
                                        <p:tav tm="100000">
                                          <p:val>
                                            <p:strVal val="#ppt_h"/>
                                          </p:val>
                                        </p:tav>
                                      </p:tavLst>
                                    </p:anim>
                                    <p:anim calcmode="lin" valueType="num">
                                      <p:cBhvr>
                                        <p:cTn id="102" dur="500" fill="hold"/>
                                        <p:tgtEl>
                                          <p:spTgt spid="45"/>
                                        </p:tgtEl>
                                        <p:attrNameLst>
                                          <p:attrName>ppt_w</p:attrName>
                                        </p:attrNameLst>
                                      </p:cBhvr>
                                      <p:tavLst>
                                        <p:tav tm="0">
                                          <p:val>
                                            <p:strVal val="#ppt_w/10"/>
                                          </p:val>
                                        </p:tav>
                                        <p:tav tm="50000">
                                          <p:val>
                                            <p:strVal val="#ppt_w+.01"/>
                                          </p:val>
                                        </p:tav>
                                        <p:tav tm="100000">
                                          <p:val>
                                            <p:strVal val="#ppt_w"/>
                                          </p:val>
                                        </p:tav>
                                      </p:tavLst>
                                    </p:anim>
                                    <p:animEffect transition="in" filter="fade">
                                      <p:cBhvr>
                                        <p:cTn id="103" dur="500" tmFilter="0,0; .5, 1; 1, 1"/>
                                        <p:tgtEl>
                                          <p:spTgt spid="45"/>
                                        </p:tgtEl>
                                      </p:cBhvr>
                                    </p:animEffect>
                                  </p:childTnLst>
                                </p:cTn>
                              </p:par>
                            </p:childTnLst>
                          </p:cTn>
                        </p:par>
                        <p:par>
                          <p:cTn id="104" fill="hold">
                            <p:stCondLst>
                              <p:cond delay="2650"/>
                            </p:stCondLst>
                            <p:childTnLst>
                              <p:par>
                                <p:cTn id="105" presetID="16" presetClass="entr" presetSubtype="37" fill="hold" grpId="0" nodeType="afterEffect">
                                  <p:stCondLst>
                                    <p:cond delay="0"/>
                                  </p:stCondLst>
                                  <p:childTnLst>
                                    <p:set>
                                      <p:cBhvr>
                                        <p:cTn id="106" dur="1" fill="hold">
                                          <p:stCondLst>
                                            <p:cond delay="0"/>
                                          </p:stCondLst>
                                        </p:cTn>
                                        <p:tgtEl>
                                          <p:spTgt spid="49"/>
                                        </p:tgtEl>
                                        <p:attrNameLst>
                                          <p:attrName>style.visibility</p:attrName>
                                        </p:attrNameLst>
                                      </p:cBhvr>
                                      <p:to>
                                        <p:strVal val="visible"/>
                                      </p:to>
                                    </p:set>
                                    <p:animEffect transition="in" filter="barn(outVertical)">
                                      <p:cBhvr>
                                        <p:cTn id="107"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animBg="1"/>
      <p:bldP spid="53" grpId="0" animBg="1"/>
      <p:bldP spid="54" grpId="0" animBg="1"/>
      <p:bldP spid="55" grpId="0" animBg="1"/>
      <p:bldP spid="56" grpId="0" animBg="1"/>
      <p:bldP spid="57" grpId="0" animBg="1"/>
      <p:bldP spid="58" grpId="0" animBg="1"/>
      <p:bldP spid="59" grpId="0" animBg="1"/>
      <p:bldP spid="60" grpId="0" animBg="1"/>
      <p:bldP spid="62" grpId="0" animBg="1"/>
      <p:bldP spid="25" grpId="0" animBg="1"/>
      <p:bldP spid="33" grpId="0" animBg="1"/>
      <p:bldP spid="34" grpId="0" animBg="1"/>
      <p:bldP spid="35" grpId="0" animBg="1"/>
      <p:bldP spid="36" grpId="0" animBg="1"/>
      <p:bldP spid="44" grpId="0" animBg="1"/>
      <p:bldP spid="45" grpId="0"/>
      <p:bldP spid="4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7" name="矩形 216"/>
          <p:cNvSpPr/>
          <p:nvPr/>
        </p:nvSpPr>
        <p:spPr>
          <a:xfrm flipV="1">
            <a:off x="0" y="1203979"/>
            <a:ext cx="9721850" cy="99230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9" name="组合 78"/>
          <p:cNvGrpSpPr/>
          <p:nvPr/>
        </p:nvGrpSpPr>
        <p:grpSpPr>
          <a:xfrm>
            <a:off x="1044501" y="4156302"/>
            <a:ext cx="523994" cy="920299"/>
            <a:chOff x="3412250" y="297361"/>
            <a:chExt cx="2987120" cy="5312252"/>
          </a:xfrm>
        </p:grpSpPr>
        <p:sp>
          <p:nvSpPr>
            <p:cNvPr id="80" name="矩形 8"/>
            <p:cNvSpPr/>
            <p:nvPr/>
          </p:nvSpPr>
          <p:spPr>
            <a:xfrm rot="17360517">
              <a:off x="3243772" y="3075381"/>
              <a:ext cx="3724431" cy="1344033"/>
            </a:xfrm>
            <a:custGeom>
              <a:avLst/>
              <a:gdLst>
                <a:gd name="connsiteX0" fmla="*/ 0 w 3311476"/>
                <a:gd name="connsiteY0" fmla="*/ 0 h 870857"/>
                <a:gd name="connsiteX1" fmla="*/ 3311476 w 3311476"/>
                <a:gd name="connsiteY1" fmla="*/ 0 h 870857"/>
                <a:gd name="connsiteX2" fmla="*/ 3311476 w 3311476"/>
                <a:gd name="connsiteY2" fmla="*/ 870857 h 870857"/>
                <a:gd name="connsiteX3" fmla="*/ 0 w 3311476"/>
                <a:gd name="connsiteY3" fmla="*/ 870857 h 870857"/>
                <a:gd name="connsiteX4" fmla="*/ 0 w 3311476"/>
                <a:gd name="connsiteY4" fmla="*/ 0 h 870857"/>
                <a:gd name="connsiteX0" fmla="*/ 0 w 3738517"/>
                <a:gd name="connsiteY0" fmla="*/ 0 h 1205507"/>
                <a:gd name="connsiteX1" fmla="*/ 3738517 w 3738517"/>
                <a:gd name="connsiteY1" fmla="*/ 334650 h 1205507"/>
                <a:gd name="connsiteX2" fmla="*/ 3738517 w 3738517"/>
                <a:gd name="connsiteY2" fmla="*/ 1205507 h 1205507"/>
                <a:gd name="connsiteX3" fmla="*/ 427041 w 3738517"/>
                <a:gd name="connsiteY3" fmla="*/ 1205507 h 1205507"/>
                <a:gd name="connsiteX4" fmla="*/ 0 w 3738517"/>
                <a:gd name="connsiteY4" fmla="*/ 0 h 1205507"/>
                <a:gd name="connsiteX0" fmla="*/ 0 w 3724431"/>
                <a:gd name="connsiteY0" fmla="*/ 0 h 1203721"/>
                <a:gd name="connsiteX1" fmla="*/ 3724431 w 3724431"/>
                <a:gd name="connsiteY1" fmla="*/ 332864 h 1203721"/>
                <a:gd name="connsiteX2" fmla="*/ 3724431 w 3724431"/>
                <a:gd name="connsiteY2" fmla="*/ 1203721 h 1203721"/>
                <a:gd name="connsiteX3" fmla="*/ 412955 w 3724431"/>
                <a:gd name="connsiteY3" fmla="*/ 1203721 h 1203721"/>
                <a:gd name="connsiteX4" fmla="*/ 0 w 3724431"/>
                <a:gd name="connsiteY4" fmla="*/ 0 h 1203721"/>
                <a:gd name="connsiteX0" fmla="*/ 0 w 3724431"/>
                <a:gd name="connsiteY0" fmla="*/ 0 h 1322170"/>
                <a:gd name="connsiteX1" fmla="*/ 3724431 w 3724431"/>
                <a:gd name="connsiteY1" fmla="*/ 332864 h 1322170"/>
                <a:gd name="connsiteX2" fmla="*/ 3724431 w 3724431"/>
                <a:gd name="connsiteY2" fmla="*/ 1203721 h 1322170"/>
                <a:gd name="connsiteX3" fmla="*/ 469914 w 3724431"/>
                <a:gd name="connsiteY3" fmla="*/ 1322170 h 1322170"/>
                <a:gd name="connsiteX4" fmla="*/ 0 w 3724431"/>
                <a:gd name="connsiteY4" fmla="*/ 0 h 1322170"/>
                <a:gd name="connsiteX0" fmla="*/ 0 w 3724431"/>
                <a:gd name="connsiteY0" fmla="*/ 0 h 1344033"/>
                <a:gd name="connsiteX1" fmla="*/ 3724431 w 3724431"/>
                <a:gd name="connsiteY1" fmla="*/ 332864 h 1344033"/>
                <a:gd name="connsiteX2" fmla="*/ 3724431 w 3724431"/>
                <a:gd name="connsiteY2" fmla="*/ 1203721 h 1344033"/>
                <a:gd name="connsiteX3" fmla="*/ 484318 w 3724431"/>
                <a:gd name="connsiteY3" fmla="*/ 1344033 h 1344033"/>
                <a:gd name="connsiteX4" fmla="*/ 0 w 3724431"/>
                <a:gd name="connsiteY4" fmla="*/ 0 h 13440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24431" h="1344033">
                  <a:moveTo>
                    <a:pt x="0" y="0"/>
                  </a:moveTo>
                  <a:lnTo>
                    <a:pt x="3724431" y="332864"/>
                  </a:lnTo>
                  <a:lnTo>
                    <a:pt x="3724431" y="1203721"/>
                  </a:lnTo>
                  <a:lnTo>
                    <a:pt x="484318" y="1344033"/>
                  </a:lnTo>
                  <a:lnTo>
                    <a:pt x="0" y="0"/>
                  </a:lnTo>
                  <a:close/>
                </a:path>
              </a:pathLst>
            </a:cu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矩形 5"/>
            <p:cNvSpPr/>
            <p:nvPr/>
          </p:nvSpPr>
          <p:spPr>
            <a:xfrm>
              <a:off x="3773709" y="723987"/>
              <a:ext cx="1514937" cy="4566977"/>
            </a:xfrm>
            <a:custGeom>
              <a:avLst/>
              <a:gdLst>
                <a:gd name="connsiteX0" fmla="*/ 0 w 890822"/>
                <a:gd name="connsiteY0" fmla="*/ 0 h 4378291"/>
                <a:gd name="connsiteX1" fmla="*/ 890822 w 890822"/>
                <a:gd name="connsiteY1" fmla="*/ 0 h 4378291"/>
                <a:gd name="connsiteX2" fmla="*/ 890822 w 890822"/>
                <a:gd name="connsiteY2" fmla="*/ 4378291 h 4378291"/>
                <a:gd name="connsiteX3" fmla="*/ 0 w 890822"/>
                <a:gd name="connsiteY3" fmla="*/ 4378291 h 4378291"/>
                <a:gd name="connsiteX4" fmla="*/ 0 w 890822"/>
                <a:gd name="connsiteY4" fmla="*/ 0 h 4378291"/>
                <a:gd name="connsiteX0" fmla="*/ 0 w 1064993"/>
                <a:gd name="connsiteY0" fmla="*/ 0 h 4378291"/>
                <a:gd name="connsiteX1" fmla="*/ 890822 w 1064993"/>
                <a:gd name="connsiteY1" fmla="*/ 0 h 4378291"/>
                <a:gd name="connsiteX2" fmla="*/ 1064993 w 1064993"/>
                <a:gd name="connsiteY2" fmla="*/ 4160577 h 4378291"/>
                <a:gd name="connsiteX3" fmla="*/ 0 w 1064993"/>
                <a:gd name="connsiteY3" fmla="*/ 4378291 h 4378291"/>
                <a:gd name="connsiteX4" fmla="*/ 0 w 1064993"/>
                <a:gd name="connsiteY4" fmla="*/ 0 h 4378291"/>
                <a:gd name="connsiteX0" fmla="*/ 101600 w 1166593"/>
                <a:gd name="connsiteY0" fmla="*/ 0 h 4160577"/>
                <a:gd name="connsiteX1" fmla="*/ 992422 w 1166593"/>
                <a:gd name="connsiteY1" fmla="*/ 0 h 4160577"/>
                <a:gd name="connsiteX2" fmla="*/ 1166593 w 1166593"/>
                <a:gd name="connsiteY2" fmla="*/ 4160577 h 4160577"/>
                <a:gd name="connsiteX3" fmla="*/ 0 w 1166593"/>
                <a:gd name="connsiteY3" fmla="*/ 4146062 h 4160577"/>
                <a:gd name="connsiteX4" fmla="*/ 101600 w 1166593"/>
                <a:gd name="connsiteY4" fmla="*/ 0 h 4160577"/>
                <a:gd name="connsiteX0" fmla="*/ 203200 w 1268193"/>
                <a:gd name="connsiteY0" fmla="*/ 0 h 4160577"/>
                <a:gd name="connsiteX1" fmla="*/ 1094022 w 1268193"/>
                <a:gd name="connsiteY1" fmla="*/ 0 h 4160577"/>
                <a:gd name="connsiteX2" fmla="*/ 1268193 w 1268193"/>
                <a:gd name="connsiteY2" fmla="*/ 4160577 h 4160577"/>
                <a:gd name="connsiteX3" fmla="*/ 0 w 1268193"/>
                <a:gd name="connsiteY3" fmla="*/ 4160577 h 4160577"/>
                <a:gd name="connsiteX4" fmla="*/ 203200 w 1268193"/>
                <a:gd name="connsiteY4" fmla="*/ 0 h 4160577"/>
                <a:gd name="connsiteX0" fmla="*/ 203200 w 1442365"/>
                <a:gd name="connsiteY0" fmla="*/ 0 h 4160577"/>
                <a:gd name="connsiteX1" fmla="*/ 1094022 w 1442365"/>
                <a:gd name="connsiteY1" fmla="*/ 0 h 4160577"/>
                <a:gd name="connsiteX2" fmla="*/ 1442365 w 1442365"/>
                <a:gd name="connsiteY2" fmla="*/ 4147355 h 4160577"/>
                <a:gd name="connsiteX3" fmla="*/ 0 w 1442365"/>
                <a:gd name="connsiteY3" fmla="*/ 4160577 h 4160577"/>
                <a:gd name="connsiteX4" fmla="*/ 203200 w 1442365"/>
                <a:gd name="connsiteY4" fmla="*/ 0 h 4160577"/>
                <a:gd name="connsiteX0" fmla="*/ 275772 w 1514937"/>
                <a:gd name="connsiteY0" fmla="*/ 0 h 4160577"/>
                <a:gd name="connsiteX1" fmla="*/ 1166594 w 1514937"/>
                <a:gd name="connsiteY1" fmla="*/ 0 h 4160577"/>
                <a:gd name="connsiteX2" fmla="*/ 1514937 w 1514937"/>
                <a:gd name="connsiteY2" fmla="*/ 4147355 h 4160577"/>
                <a:gd name="connsiteX3" fmla="*/ 0 w 1514937"/>
                <a:gd name="connsiteY3" fmla="*/ 4160577 h 4160577"/>
                <a:gd name="connsiteX4" fmla="*/ 275772 w 1514937"/>
                <a:gd name="connsiteY4" fmla="*/ 0 h 41605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4937" h="4160577">
                  <a:moveTo>
                    <a:pt x="275772" y="0"/>
                  </a:moveTo>
                  <a:lnTo>
                    <a:pt x="1166594" y="0"/>
                  </a:lnTo>
                  <a:lnTo>
                    <a:pt x="1514937" y="4147355"/>
                  </a:lnTo>
                  <a:lnTo>
                    <a:pt x="0" y="4160577"/>
                  </a:lnTo>
                  <a:lnTo>
                    <a:pt x="275772" y="0"/>
                  </a:lnTo>
                  <a:close/>
                </a:path>
              </a:pathLst>
            </a:cu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矩形 4"/>
            <p:cNvSpPr/>
            <p:nvPr/>
          </p:nvSpPr>
          <p:spPr>
            <a:xfrm rot="18645836">
              <a:off x="2973944" y="735667"/>
              <a:ext cx="2134960" cy="1258348"/>
            </a:xfrm>
            <a:custGeom>
              <a:avLst/>
              <a:gdLst>
                <a:gd name="connsiteX0" fmla="*/ 0 w 1088819"/>
                <a:gd name="connsiteY0" fmla="*/ 0 h 505451"/>
                <a:gd name="connsiteX1" fmla="*/ 1088819 w 1088819"/>
                <a:gd name="connsiteY1" fmla="*/ 0 h 505451"/>
                <a:gd name="connsiteX2" fmla="*/ 1088819 w 1088819"/>
                <a:gd name="connsiteY2" fmla="*/ 505451 h 505451"/>
                <a:gd name="connsiteX3" fmla="*/ 0 w 1088819"/>
                <a:gd name="connsiteY3" fmla="*/ 505451 h 505451"/>
                <a:gd name="connsiteX4" fmla="*/ 0 w 1088819"/>
                <a:gd name="connsiteY4" fmla="*/ 0 h 505451"/>
                <a:gd name="connsiteX0" fmla="*/ 0 w 1531713"/>
                <a:gd name="connsiteY0" fmla="*/ 0 h 513493"/>
                <a:gd name="connsiteX1" fmla="*/ 1088819 w 1531713"/>
                <a:gd name="connsiteY1" fmla="*/ 0 h 513493"/>
                <a:gd name="connsiteX2" fmla="*/ 1531713 w 1531713"/>
                <a:gd name="connsiteY2" fmla="*/ 513493 h 513493"/>
                <a:gd name="connsiteX3" fmla="*/ 0 w 1531713"/>
                <a:gd name="connsiteY3" fmla="*/ 505451 h 513493"/>
                <a:gd name="connsiteX4" fmla="*/ 0 w 1531713"/>
                <a:gd name="connsiteY4" fmla="*/ 0 h 513493"/>
                <a:gd name="connsiteX0" fmla="*/ 0 w 1531713"/>
                <a:gd name="connsiteY0" fmla="*/ 0 h 629256"/>
                <a:gd name="connsiteX1" fmla="*/ 1088819 w 1531713"/>
                <a:gd name="connsiteY1" fmla="*/ 0 h 629256"/>
                <a:gd name="connsiteX2" fmla="*/ 1531713 w 1531713"/>
                <a:gd name="connsiteY2" fmla="*/ 513493 h 629256"/>
                <a:gd name="connsiteX3" fmla="*/ 60618 w 1531713"/>
                <a:gd name="connsiteY3" fmla="*/ 629256 h 629256"/>
                <a:gd name="connsiteX4" fmla="*/ 0 w 1531713"/>
                <a:gd name="connsiteY4" fmla="*/ 0 h 629256"/>
                <a:gd name="connsiteX0" fmla="*/ 0 w 1557398"/>
                <a:gd name="connsiteY0" fmla="*/ 0 h 669992"/>
                <a:gd name="connsiteX1" fmla="*/ 1114504 w 1557398"/>
                <a:gd name="connsiteY1" fmla="*/ 40736 h 669992"/>
                <a:gd name="connsiteX2" fmla="*/ 1557398 w 1557398"/>
                <a:gd name="connsiteY2" fmla="*/ 554229 h 669992"/>
                <a:gd name="connsiteX3" fmla="*/ 86303 w 1557398"/>
                <a:gd name="connsiteY3" fmla="*/ 669992 h 669992"/>
                <a:gd name="connsiteX4" fmla="*/ 0 w 1557398"/>
                <a:gd name="connsiteY4" fmla="*/ 0 h 669992"/>
                <a:gd name="connsiteX0" fmla="*/ 0 w 1557398"/>
                <a:gd name="connsiteY0" fmla="*/ 0 h 710481"/>
                <a:gd name="connsiteX1" fmla="*/ 1114504 w 1557398"/>
                <a:gd name="connsiteY1" fmla="*/ 40736 h 710481"/>
                <a:gd name="connsiteX2" fmla="*/ 1557398 w 1557398"/>
                <a:gd name="connsiteY2" fmla="*/ 554229 h 710481"/>
                <a:gd name="connsiteX3" fmla="*/ 17456 w 1557398"/>
                <a:gd name="connsiteY3" fmla="*/ 710481 h 710481"/>
                <a:gd name="connsiteX4" fmla="*/ 0 w 1557398"/>
                <a:gd name="connsiteY4" fmla="*/ 0 h 710481"/>
                <a:gd name="connsiteX0" fmla="*/ 89661 w 1647059"/>
                <a:gd name="connsiteY0" fmla="*/ 0 h 773475"/>
                <a:gd name="connsiteX1" fmla="*/ 1204165 w 1647059"/>
                <a:gd name="connsiteY1" fmla="*/ 40736 h 773475"/>
                <a:gd name="connsiteX2" fmla="*/ 1647059 w 1647059"/>
                <a:gd name="connsiteY2" fmla="*/ 554229 h 773475"/>
                <a:gd name="connsiteX3" fmla="*/ 0 w 1647059"/>
                <a:gd name="connsiteY3" fmla="*/ 773475 h 773475"/>
                <a:gd name="connsiteX4" fmla="*/ 89661 w 1647059"/>
                <a:gd name="connsiteY4" fmla="*/ 0 h 773475"/>
                <a:gd name="connsiteX0" fmla="*/ 61793 w 1647059"/>
                <a:gd name="connsiteY0" fmla="*/ 0 h 822825"/>
                <a:gd name="connsiteX1" fmla="*/ 1204165 w 1647059"/>
                <a:gd name="connsiteY1" fmla="*/ 90086 h 822825"/>
                <a:gd name="connsiteX2" fmla="*/ 1647059 w 1647059"/>
                <a:gd name="connsiteY2" fmla="*/ 603579 h 822825"/>
                <a:gd name="connsiteX3" fmla="*/ 0 w 1647059"/>
                <a:gd name="connsiteY3" fmla="*/ 822825 h 822825"/>
                <a:gd name="connsiteX4" fmla="*/ 61793 w 1647059"/>
                <a:gd name="connsiteY4" fmla="*/ 0 h 822825"/>
                <a:gd name="connsiteX0" fmla="*/ 0 w 1585266"/>
                <a:gd name="connsiteY0" fmla="*/ 0 h 884076"/>
                <a:gd name="connsiteX1" fmla="*/ 1142372 w 1585266"/>
                <a:gd name="connsiteY1" fmla="*/ 90086 h 884076"/>
                <a:gd name="connsiteX2" fmla="*/ 1585266 w 1585266"/>
                <a:gd name="connsiteY2" fmla="*/ 603579 h 884076"/>
                <a:gd name="connsiteX3" fmla="*/ 20360 w 1585266"/>
                <a:gd name="connsiteY3" fmla="*/ 884076 h 884076"/>
                <a:gd name="connsiteX4" fmla="*/ 0 w 1585266"/>
                <a:gd name="connsiteY4" fmla="*/ 0 h 884076"/>
                <a:gd name="connsiteX0" fmla="*/ 0 w 1634906"/>
                <a:gd name="connsiteY0" fmla="*/ 0 h 958681"/>
                <a:gd name="connsiteX1" fmla="*/ 1192012 w 1634906"/>
                <a:gd name="connsiteY1" fmla="*/ 164691 h 958681"/>
                <a:gd name="connsiteX2" fmla="*/ 1634906 w 1634906"/>
                <a:gd name="connsiteY2" fmla="*/ 678184 h 958681"/>
                <a:gd name="connsiteX3" fmla="*/ 70000 w 1634906"/>
                <a:gd name="connsiteY3" fmla="*/ 958681 h 958681"/>
                <a:gd name="connsiteX4" fmla="*/ 0 w 1634906"/>
                <a:gd name="connsiteY4" fmla="*/ 0 h 958681"/>
                <a:gd name="connsiteX0" fmla="*/ 0 w 1634906"/>
                <a:gd name="connsiteY0" fmla="*/ 0 h 963616"/>
                <a:gd name="connsiteX1" fmla="*/ 1192012 w 1634906"/>
                <a:gd name="connsiteY1" fmla="*/ 164691 h 963616"/>
                <a:gd name="connsiteX2" fmla="*/ 1634906 w 1634906"/>
                <a:gd name="connsiteY2" fmla="*/ 678184 h 963616"/>
                <a:gd name="connsiteX3" fmla="*/ 30230 w 1634906"/>
                <a:gd name="connsiteY3" fmla="*/ 963616 h 963616"/>
                <a:gd name="connsiteX4" fmla="*/ 0 w 1634906"/>
                <a:gd name="connsiteY4" fmla="*/ 0 h 9636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4906" h="963616">
                  <a:moveTo>
                    <a:pt x="0" y="0"/>
                  </a:moveTo>
                  <a:lnTo>
                    <a:pt x="1192012" y="164691"/>
                  </a:lnTo>
                  <a:lnTo>
                    <a:pt x="1634906" y="678184"/>
                  </a:lnTo>
                  <a:lnTo>
                    <a:pt x="30230" y="963616"/>
                  </a:lnTo>
                  <a:lnTo>
                    <a:pt x="0" y="0"/>
                  </a:lnTo>
                  <a:close/>
                </a:path>
              </a:pathLst>
            </a:cu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等腰三角形 9"/>
            <p:cNvSpPr/>
            <p:nvPr/>
          </p:nvSpPr>
          <p:spPr>
            <a:xfrm rot="18327752">
              <a:off x="5749700" y="1577368"/>
              <a:ext cx="275151" cy="1024189"/>
            </a:xfrm>
            <a:custGeom>
              <a:avLst/>
              <a:gdLst>
                <a:gd name="connsiteX0" fmla="*/ 0 w 835977"/>
                <a:gd name="connsiteY0" fmla="*/ 493485 h 493485"/>
                <a:gd name="connsiteX1" fmla="*/ 417989 w 835977"/>
                <a:gd name="connsiteY1" fmla="*/ 0 h 493485"/>
                <a:gd name="connsiteX2" fmla="*/ 835977 w 835977"/>
                <a:gd name="connsiteY2" fmla="*/ 493485 h 493485"/>
                <a:gd name="connsiteX3" fmla="*/ 0 w 835977"/>
                <a:gd name="connsiteY3" fmla="*/ 493485 h 493485"/>
                <a:gd name="connsiteX0" fmla="*/ 0 w 835977"/>
                <a:gd name="connsiteY0" fmla="*/ 918252 h 918252"/>
                <a:gd name="connsiteX1" fmla="*/ 739124 w 835977"/>
                <a:gd name="connsiteY1" fmla="*/ 0 h 918252"/>
                <a:gd name="connsiteX2" fmla="*/ 835977 w 835977"/>
                <a:gd name="connsiteY2" fmla="*/ 918252 h 918252"/>
                <a:gd name="connsiteX3" fmla="*/ 0 w 835977"/>
                <a:gd name="connsiteY3" fmla="*/ 918252 h 918252"/>
                <a:gd name="connsiteX0" fmla="*/ 0 w 969418"/>
                <a:gd name="connsiteY0" fmla="*/ 918252 h 918252"/>
                <a:gd name="connsiteX1" fmla="*/ 739124 w 969418"/>
                <a:gd name="connsiteY1" fmla="*/ 0 h 918252"/>
                <a:gd name="connsiteX2" fmla="*/ 969418 w 969418"/>
                <a:gd name="connsiteY2" fmla="*/ 805380 h 918252"/>
                <a:gd name="connsiteX3" fmla="*/ 0 w 969418"/>
                <a:gd name="connsiteY3" fmla="*/ 918252 h 918252"/>
                <a:gd name="connsiteX0" fmla="*/ 1430 w 230294"/>
                <a:gd name="connsiteY0" fmla="*/ 1032269 h 1032269"/>
                <a:gd name="connsiteX1" fmla="*/ 0 w 230294"/>
                <a:gd name="connsiteY1" fmla="*/ 0 h 1032269"/>
                <a:gd name="connsiteX2" fmla="*/ 230294 w 230294"/>
                <a:gd name="connsiteY2" fmla="*/ 805380 h 1032269"/>
                <a:gd name="connsiteX3" fmla="*/ 1430 w 230294"/>
                <a:gd name="connsiteY3" fmla="*/ 1032269 h 1032269"/>
                <a:gd name="connsiteX0" fmla="*/ 7 w 252515"/>
                <a:gd name="connsiteY0" fmla="*/ 1049111 h 1049111"/>
                <a:gd name="connsiteX1" fmla="*/ 22221 w 252515"/>
                <a:gd name="connsiteY1" fmla="*/ 0 h 1049111"/>
                <a:gd name="connsiteX2" fmla="*/ 252515 w 252515"/>
                <a:gd name="connsiteY2" fmla="*/ 805380 h 1049111"/>
                <a:gd name="connsiteX3" fmla="*/ 7 w 252515"/>
                <a:gd name="connsiteY3" fmla="*/ 1049111 h 1049111"/>
                <a:gd name="connsiteX0" fmla="*/ 7 w 269625"/>
                <a:gd name="connsiteY0" fmla="*/ 1049111 h 1049111"/>
                <a:gd name="connsiteX1" fmla="*/ 22221 w 269625"/>
                <a:gd name="connsiteY1" fmla="*/ 0 h 1049111"/>
                <a:gd name="connsiteX2" fmla="*/ 269625 w 269625"/>
                <a:gd name="connsiteY2" fmla="*/ 845818 h 1049111"/>
                <a:gd name="connsiteX3" fmla="*/ 7 w 269625"/>
                <a:gd name="connsiteY3" fmla="*/ 1049111 h 1049111"/>
                <a:gd name="connsiteX0" fmla="*/ 7 w 272388"/>
                <a:gd name="connsiteY0" fmla="*/ 1049111 h 1049111"/>
                <a:gd name="connsiteX1" fmla="*/ 22221 w 272388"/>
                <a:gd name="connsiteY1" fmla="*/ 0 h 1049111"/>
                <a:gd name="connsiteX2" fmla="*/ 272388 w 272388"/>
                <a:gd name="connsiteY2" fmla="*/ 849697 h 1049111"/>
                <a:gd name="connsiteX3" fmla="*/ 7 w 272388"/>
                <a:gd name="connsiteY3" fmla="*/ 1049111 h 1049111"/>
                <a:gd name="connsiteX0" fmla="*/ 8 w 272389"/>
                <a:gd name="connsiteY0" fmla="*/ 1022543 h 1022543"/>
                <a:gd name="connsiteX1" fmla="*/ 17760 w 272389"/>
                <a:gd name="connsiteY1" fmla="*/ 0 h 1022543"/>
                <a:gd name="connsiteX2" fmla="*/ 272389 w 272389"/>
                <a:gd name="connsiteY2" fmla="*/ 823129 h 1022543"/>
                <a:gd name="connsiteX3" fmla="*/ 8 w 272389"/>
                <a:gd name="connsiteY3" fmla="*/ 1022543 h 1022543"/>
                <a:gd name="connsiteX0" fmla="*/ 6 w 272387"/>
                <a:gd name="connsiteY0" fmla="*/ 1024189 h 1024189"/>
                <a:gd name="connsiteX1" fmla="*/ 28279 w 272387"/>
                <a:gd name="connsiteY1" fmla="*/ 0 h 1024189"/>
                <a:gd name="connsiteX2" fmla="*/ 272387 w 272387"/>
                <a:gd name="connsiteY2" fmla="*/ 824775 h 1024189"/>
                <a:gd name="connsiteX3" fmla="*/ 6 w 272387"/>
                <a:gd name="connsiteY3" fmla="*/ 1024189 h 1024189"/>
                <a:gd name="connsiteX0" fmla="*/ 6 w 268508"/>
                <a:gd name="connsiteY0" fmla="*/ 1024189 h 1024189"/>
                <a:gd name="connsiteX1" fmla="*/ 28279 w 268508"/>
                <a:gd name="connsiteY1" fmla="*/ 0 h 1024189"/>
                <a:gd name="connsiteX2" fmla="*/ 268508 w 268508"/>
                <a:gd name="connsiteY2" fmla="*/ 827538 h 1024189"/>
                <a:gd name="connsiteX3" fmla="*/ 6 w 268508"/>
                <a:gd name="connsiteY3" fmla="*/ 1024189 h 1024189"/>
                <a:gd name="connsiteX0" fmla="*/ 6 w 263513"/>
                <a:gd name="connsiteY0" fmla="*/ 1024189 h 1024189"/>
                <a:gd name="connsiteX1" fmla="*/ 28279 w 263513"/>
                <a:gd name="connsiteY1" fmla="*/ 0 h 1024189"/>
                <a:gd name="connsiteX2" fmla="*/ 263513 w 263513"/>
                <a:gd name="connsiteY2" fmla="*/ 836942 h 1024189"/>
                <a:gd name="connsiteX3" fmla="*/ 6 w 263513"/>
                <a:gd name="connsiteY3" fmla="*/ 1024189 h 1024189"/>
                <a:gd name="connsiteX0" fmla="*/ 6 w 275151"/>
                <a:gd name="connsiteY0" fmla="*/ 1024189 h 1024189"/>
                <a:gd name="connsiteX1" fmla="*/ 28279 w 275151"/>
                <a:gd name="connsiteY1" fmla="*/ 0 h 1024189"/>
                <a:gd name="connsiteX2" fmla="*/ 275151 w 275151"/>
                <a:gd name="connsiteY2" fmla="*/ 828652 h 1024189"/>
                <a:gd name="connsiteX3" fmla="*/ 6 w 275151"/>
                <a:gd name="connsiteY3" fmla="*/ 1024189 h 1024189"/>
              </a:gdLst>
              <a:ahLst/>
              <a:cxnLst>
                <a:cxn ang="0">
                  <a:pos x="connsiteX0" y="connsiteY0"/>
                </a:cxn>
                <a:cxn ang="0">
                  <a:pos x="connsiteX1" y="connsiteY1"/>
                </a:cxn>
                <a:cxn ang="0">
                  <a:pos x="connsiteX2" y="connsiteY2"/>
                </a:cxn>
                <a:cxn ang="0">
                  <a:pos x="connsiteX3" y="connsiteY3"/>
                </a:cxn>
              </a:cxnLst>
              <a:rect l="l" t="t" r="r" b="b"/>
              <a:pathLst>
                <a:path w="275151" h="1024189">
                  <a:moveTo>
                    <a:pt x="6" y="1024189"/>
                  </a:moveTo>
                  <a:cubicBezTo>
                    <a:pt x="-471" y="680099"/>
                    <a:pt x="28756" y="344090"/>
                    <a:pt x="28279" y="0"/>
                  </a:cubicBezTo>
                  <a:lnTo>
                    <a:pt x="275151" y="828652"/>
                  </a:lnTo>
                  <a:lnTo>
                    <a:pt x="6" y="1024189"/>
                  </a:lnTo>
                  <a:close/>
                </a:path>
              </a:pathLst>
            </a:custGeom>
            <a:solidFill>
              <a:srgbClr val="5597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4" name="组合 83"/>
          <p:cNvGrpSpPr/>
          <p:nvPr/>
        </p:nvGrpSpPr>
        <p:grpSpPr>
          <a:xfrm>
            <a:off x="3204741" y="4205738"/>
            <a:ext cx="587323" cy="863340"/>
            <a:chOff x="4005053" y="1971128"/>
            <a:chExt cx="3142548" cy="4677456"/>
          </a:xfrm>
        </p:grpSpPr>
        <p:sp>
          <p:nvSpPr>
            <p:cNvPr id="85" name="等腰三角形 7"/>
            <p:cNvSpPr/>
            <p:nvPr/>
          </p:nvSpPr>
          <p:spPr>
            <a:xfrm rot="6256294">
              <a:off x="4727599" y="4718158"/>
              <a:ext cx="1921332" cy="1939520"/>
            </a:xfrm>
            <a:custGeom>
              <a:avLst/>
              <a:gdLst>
                <a:gd name="connsiteX0" fmla="*/ 0 w 1155700"/>
                <a:gd name="connsiteY0" fmla="*/ 1727200 h 1727200"/>
                <a:gd name="connsiteX1" fmla="*/ 577850 w 1155700"/>
                <a:gd name="connsiteY1" fmla="*/ 0 h 1727200"/>
                <a:gd name="connsiteX2" fmla="*/ 1155700 w 1155700"/>
                <a:gd name="connsiteY2" fmla="*/ 1727200 h 1727200"/>
                <a:gd name="connsiteX3" fmla="*/ 0 w 1155700"/>
                <a:gd name="connsiteY3" fmla="*/ 1727200 h 1727200"/>
                <a:gd name="connsiteX0" fmla="*/ 0 w 1557814"/>
                <a:gd name="connsiteY0" fmla="*/ 1691888 h 1727200"/>
                <a:gd name="connsiteX1" fmla="*/ 979964 w 1557814"/>
                <a:gd name="connsiteY1" fmla="*/ 0 h 1727200"/>
                <a:gd name="connsiteX2" fmla="*/ 1557814 w 1557814"/>
                <a:gd name="connsiteY2" fmla="*/ 1727200 h 1727200"/>
                <a:gd name="connsiteX3" fmla="*/ 0 w 1557814"/>
                <a:gd name="connsiteY3" fmla="*/ 1691888 h 1727200"/>
                <a:gd name="connsiteX0" fmla="*/ 0 w 1557814"/>
                <a:gd name="connsiteY0" fmla="*/ 1830515 h 1865827"/>
                <a:gd name="connsiteX1" fmla="*/ 984015 w 1557814"/>
                <a:gd name="connsiteY1" fmla="*/ 0 h 1865827"/>
                <a:gd name="connsiteX2" fmla="*/ 1557814 w 1557814"/>
                <a:gd name="connsiteY2" fmla="*/ 1865827 h 1865827"/>
                <a:gd name="connsiteX3" fmla="*/ 0 w 1557814"/>
                <a:gd name="connsiteY3" fmla="*/ 1830515 h 1865827"/>
                <a:gd name="connsiteX0" fmla="*/ 0 w 1964625"/>
                <a:gd name="connsiteY0" fmla="*/ 1830515 h 1919600"/>
                <a:gd name="connsiteX1" fmla="*/ 984015 w 1964625"/>
                <a:gd name="connsiteY1" fmla="*/ 0 h 1919600"/>
                <a:gd name="connsiteX2" fmla="*/ 1964625 w 1964625"/>
                <a:gd name="connsiteY2" fmla="*/ 1919600 h 1919600"/>
                <a:gd name="connsiteX3" fmla="*/ 0 w 1964625"/>
                <a:gd name="connsiteY3" fmla="*/ 1830515 h 1919600"/>
                <a:gd name="connsiteX0" fmla="*/ 0 w 1896608"/>
                <a:gd name="connsiteY0" fmla="*/ 1891840 h 1919600"/>
                <a:gd name="connsiteX1" fmla="*/ 915998 w 1896608"/>
                <a:gd name="connsiteY1" fmla="*/ 0 h 1919600"/>
                <a:gd name="connsiteX2" fmla="*/ 1896608 w 1896608"/>
                <a:gd name="connsiteY2" fmla="*/ 1919600 h 1919600"/>
                <a:gd name="connsiteX3" fmla="*/ 0 w 1896608"/>
                <a:gd name="connsiteY3" fmla="*/ 1891840 h 1919600"/>
                <a:gd name="connsiteX0" fmla="*/ 0 w 1921332"/>
                <a:gd name="connsiteY0" fmla="*/ 1891840 h 1939520"/>
                <a:gd name="connsiteX1" fmla="*/ 915998 w 1921332"/>
                <a:gd name="connsiteY1" fmla="*/ 0 h 1939520"/>
                <a:gd name="connsiteX2" fmla="*/ 1921332 w 1921332"/>
                <a:gd name="connsiteY2" fmla="*/ 1939520 h 1939520"/>
                <a:gd name="connsiteX3" fmla="*/ 0 w 1921332"/>
                <a:gd name="connsiteY3" fmla="*/ 1891840 h 1939520"/>
              </a:gdLst>
              <a:ahLst/>
              <a:cxnLst>
                <a:cxn ang="0">
                  <a:pos x="connsiteX0" y="connsiteY0"/>
                </a:cxn>
                <a:cxn ang="0">
                  <a:pos x="connsiteX1" y="connsiteY1"/>
                </a:cxn>
                <a:cxn ang="0">
                  <a:pos x="connsiteX2" y="connsiteY2"/>
                </a:cxn>
                <a:cxn ang="0">
                  <a:pos x="connsiteX3" y="connsiteY3"/>
                </a:cxn>
              </a:cxnLst>
              <a:rect l="l" t="t" r="r" b="b"/>
              <a:pathLst>
                <a:path w="1921332" h="1939520">
                  <a:moveTo>
                    <a:pt x="0" y="1891840"/>
                  </a:moveTo>
                  <a:lnTo>
                    <a:pt x="915998" y="0"/>
                  </a:lnTo>
                  <a:lnTo>
                    <a:pt x="1921332" y="1939520"/>
                  </a:lnTo>
                  <a:lnTo>
                    <a:pt x="0" y="1891840"/>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等腰三角形 1"/>
            <p:cNvSpPr/>
            <p:nvPr/>
          </p:nvSpPr>
          <p:spPr>
            <a:xfrm rot="12182262">
              <a:off x="4809663" y="1971128"/>
              <a:ext cx="1474994" cy="4654133"/>
            </a:xfrm>
            <a:custGeom>
              <a:avLst/>
              <a:gdLst>
                <a:gd name="connsiteX0" fmla="*/ 0 w 1669143"/>
                <a:gd name="connsiteY0" fmla="*/ 3672115 h 3672115"/>
                <a:gd name="connsiteX1" fmla="*/ 834572 w 1669143"/>
                <a:gd name="connsiteY1" fmla="*/ 0 h 3672115"/>
                <a:gd name="connsiteX2" fmla="*/ 1669143 w 1669143"/>
                <a:gd name="connsiteY2" fmla="*/ 3672115 h 3672115"/>
                <a:gd name="connsiteX3" fmla="*/ 0 w 1669143"/>
                <a:gd name="connsiteY3" fmla="*/ 3672115 h 3672115"/>
                <a:gd name="connsiteX0" fmla="*/ 0 w 1433026"/>
                <a:gd name="connsiteY0" fmla="*/ 3672115 h 3672115"/>
                <a:gd name="connsiteX1" fmla="*/ 834572 w 1433026"/>
                <a:gd name="connsiteY1" fmla="*/ 0 h 3672115"/>
                <a:gd name="connsiteX2" fmla="*/ 1433026 w 1433026"/>
                <a:gd name="connsiteY2" fmla="*/ 3599030 h 3672115"/>
                <a:gd name="connsiteX3" fmla="*/ 0 w 1433026"/>
                <a:gd name="connsiteY3" fmla="*/ 3672115 h 3672115"/>
                <a:gd name="connsiteX0" fmla="*/ 0 w 1451619"/>
                <a:gd name="connsiteY0" fmla="*/ 4184732 h 4184732"/>
                <a:gd name="connsiteX1" fmla="*/ 853165 w 1451619"/>
                <a:gd name="connsiteY1" fmla="*/ 0 h 4184732"/>
                <a:gd name="connsiteX2" fmla="*/ 1451619 w 1451619"/>
                <a:gd name="connsiteY2" fmla="*/ 3599030 h 4184732"/>
                <a:gd name="connsiteX3" fmla="*/ 0 w 1451619"/>
                <a:gd name="connsiteY3" fmla="*/ 4184732 h 4184732"/>
                <a:gd name="connsiteX0" fmla="*/ 0 w 1472509"/>
                <a:gd name="connsiteY0" fmla="*/ 4200515 h 4200515"/>
                <a:gd name="connsiteX1" fmla="*/ 874055 w 1472509"/>
                <a:gd name="connsiteY1" fmla="*/ 0 h 4200515"/>
                <a:gd name="connsiteX2" fmla="*/ 1472509 w 1472509"/>
                <a:gd name="connsiteY2" fmla="*/ 3599030 h 4200515"/>
                <a:gd name="connsiteX3" fmla="*/ 0 w 1472509"/>
                <a:gd name="connsiteY3" fmla="*/ 4200515 h 4200515"/>
                <a:gd name="connsiteX0" fmla="*/ 0 w 1474994"/>
                <a:gd name="connsiteY0" fmla="*/ 4194672 h 4194672"/>
                <a:gd name="connsiteX1" fmla="*/ 876540 w 1474994"/>
                <a:gd name="connsiteY1" fmla="*/ 0 h 4194672"/>
                <a:gd name="connsiteX2" fmla="*/ 1474994 w 1474994"/>
                <a:gd name="connsiteY2" fmla="*/ 3599030 h 4194672"/>
                <a:gd name="connsiteX3" fmla="*/ 0 w 1474994"/>
                <a:gd name="connsiteY3" fmla="*/ 4194672 h 4194672"/>
              </a:gdLst>
              <a:ahLst/>
              <a:cxnLst>
                <a:cxn ang="0">
                  <a:pos x="connsiteX0" y="connsiteY0"/>
                </a:cxn>
                <a:cxn ang="0">
                  <a:pos x="connsiteX1" y="connsiteY1"/>
                </a:cxn>
                <a:cxn ang="0">
                  <a:pos x="connsiteX2" y="connsiteY2"/>
                </a:cxn>
                <a:cxn ang="0">
                  <a:pos x="connsiteX3" y="connsiteY3"/>
                </a:cxn>
              </a:cxnLst>
              <a:rect l="l" t="t" r="r" b="b"/>
              <a:pathLst>
                <a:path w="1474994" h="4194672">
                  <a:moveTo>
                    <a:pt x="0" y="4194672"/>
                  </a:moveTo>
                  <a:lnTo>
                    <a:pt x="876540" y="0"/>
                  </a:lnTo>
                  <a:lnTo>
                    <a:pt x="1474994" y="3599030"/>
                  </a:lnTo>
                  <a:lnTo>
                    <a:pt x="0" y="4194672"/>
                  </a:lnTo>
                  <a:close/>
                </a:path>
              </a:pathLst>
            </a:custGeom>
            <a:solidFill>
              <a:srgbClr val="D06E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等腰三角形 6"/>
            <p:cNvSpPr/>
            <p:nvPr/>
          </p:nvSpPr>
          <p:spPr>
            <a:xfrm rot="4693759">
              <a:off x="4936793" y="1066005"/>
              <a:ext cx="1279067" cy="3142548"/>
            </a:xfrm>
            <a:custGeom>
              <a:avLst/>
              <a:gdLst>
                <a:gd name="connsiteX0" fmla="*/ 0 w 1281041"/>
                <a:gd name="connsiteY0" fmla="*/ 2622325 h 2622325"/>
                <a:gd name="connsiteX1" fmla="*/ 640521 w 1281041"/>
                <a:gd name="connsiteY1" fmla="*/ 0 h 2622325"/>
                <a:gd name="connsiteX2" fmla="*/ 1281041 w 1281041"/>
                <a:gd name="connsiteY2" fmla="*/ 2622325 h 2622325"/>
                <a:gd name="connsiteX3" fmla="*/ 0 w 1281041"/>
                <a:gd name="connsiteY3" fmla="*/ 2622325 h 2622325"/>
                <a:gd name="connsiteX0" fmla="*/ 0 w 1067328"/>
                <a:gd name="connsiteY0" fmla="*/ 2622325 h 2622325"/>
                <a:gd name="connsiteX1" fmla="*/ 640521 w 1067328"/>
                <a:gd name="connsiteY1" fmla="*/ 0 h 2622325"/>
                <a:gd name="connsiteX2" fmla="*/ 1067328 w 1067328"/>
                <a:gd name="connsiteY2" fmla="*/ 2550934 h 2622325"/>
                <a:gd name="connsiteX3" fmla="*/ 0 w 1067328"/>
                <a:gd name="connsiteY3" fmla="*/ 2622325 h 2622325"/>
              </a:gdLst>
              <a:ahLst/>
              <a:cxnLst>
                <a:cxn ang="0">
                  <a:pos x="connsiteX0" y="connsiteY0"/>
                </a:cxn>
                <a:cxn ang="0">
                  <a:pos x="connsiteX1" y="connsiteY1"/>
                </a:cxn>
                <a:cxn ang="0">
                  <a:pos x="connsiteX2" y="connsiteY2"/>
                </a:cxn>
                <a:cxn ang="0">
                  <a:pos x="connsiteX3" y="connsiteY3"/>
                </a:cxn>
              </a:cxnLst>
              <a:rect l="l" t="t" r="r" b="b"/>
              <a:pathLst>
                <a:path w="1067328" h="2622325">
                  <a:moveTo>
                    <a:pt x="0" y="2622325"/>
                  </a:moveTo>
                  <a:lnTo>
                    <a:pt x="640521" y="0"/>
                  </a:lnTo>
                  <a:lnTo>
                    <a:pt x="1067328" y="2550934"/>
                  </a:lnTo>
                  <a:lnTo>
                    <a:pt x="0" y="2622325"/>
                  </a:lnTo>
                  <a:close/>
                </a:path>
              </a:pathLst>
            </a:custGeom>
            <a:solidFill>
              <a:srgbClr val="DC94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等腰三角形 10"/>
            <p:cNvSpPr/>
            <p:nvPr/>
          </p:nvSpPr>
          <p:spPr>
            <a:xfrm rot="16979967">
              <a:off x="6491150" y="5682161"/>
              <a:ext cx="171429" cy="201893"/>
            </a:xfrm>
            <a:custGeom>
              <a:avLst/>
              <a:gdLst>
                <a:gd name="connsiteX0" fmla="*/ 0 w 232229"/>
                <a:gd name="connsiteY0" fmla="*/ 232229 h 232229"/>
                <a:gd name="connsiteX1" fmla="*/ 116115 w 232229"/>
                <a:gd name="connsiteY1" fmla="*/ 0 h 232229"/>
                <a:gd name="connsiteX2" fmla="*/ 232229 w 232229"/>
                <a:gd name="connsiteY2" fmla="*/ 232229 h 232229"/>
                <a:gd name="connsiteX3" fmla="*/ 0 w 232229"/>
                <a:gd name="connsiteY3" fmla="*/ 232229 h 232229"/>
                <a:gd name="connsiteX0" fmla="*/ 0 w 227583"/>
                <a:gd name="connsiteY0" fmla="*/ 232229 h 232229"/>
                <a:gd name="connsiteX1" fmla="*/ 116115 w 227583"/>
                <a:gd name="connsiteY1" fmla="*/ 0 h 232229"/>
                <a:gd name="connsiteX2" fmla="*/ 227583 w 227583"/>
                <a:gd name="connsiteY2" fmla="*/ 169761 h 232229"/>
                <a:gd name="connsiteX3" fmla="*/ 0 w 227583"/>
                <a:gd name="connsiteY3" fmla="*/ 232229 h 232229"/>
                <a:gd name="connsiteX0" fmla="*/ 0 w 223787"/>
                <a:gd name="connsiteY0" fmla="*/ 232229 h 294461"/>
                <a:gd name="connsiteX1" fmla="*/ 116115 w 223787"/>
                <a:gd name="connsiteY1" fmla="*/ 0 h 294461"/>
                <a:gd name="connsiteX2" fmla="*/ 223787 w 223787"/>
                <a:gd name="connsiteY2" fmla="*/ 294461 h 294461"/>
                <a:gd name="connsiteX3" fmla="*/ 0 w 223787"/>
                <a:gd name="connsiteY3" fmla="*/ 232229 h 294461"/>
                <a:gd name="connsiteX0" fmla="*/ 0 w 359397"/>
                <a:gd name="connsiteY0" fmla="*/ 366612 h 366612"/>
                <a:gd name="connsiteX1" fmla="*/ 116115 w 359397"/>
                <a:gd name="connsiteY1" fmla="*/ 134383 h 366612"/>
                <a:gd name="connsiteX2" fmla="*/ 359397 w 359397"/>
                <a:gd name="connsiteY2" fmla="*/ 0 h 366612"/>
                <a:gd name="connsiteX3" fmla="*/ 0 w 359397"/>
                <a:gd name="connsiteY3" fmla="*/ 366612 h 366612"/>
                <a:gd name="connsiteX0" fmla="*/ 0 w 120018"/>
                <a:gd name="connsiteY0" fmla="*/ 232229 h 232229"/>
                <a:gd name="connsiteX1" fmla="*/ 116115 w 120018"/>
                <a:gd name="connsiteY1" fmla="*/ 0 h 232229"/>
                <a:gd name="connsiteX2" fmla="*/ 120018 w 120018"/>
                <a:gd name="connsiteY2" fmla="*/ 155492 h 232229"/>
                <a:gd name="connsiteX3" fmla="*/ 0 w 120018"/>
                <a:gd name="connsiteY3" fmla="*/ 232229 h 232229"/>
                <a:gd name="connsiteX0" fmla="*/ 0 w 171429"/>
                <a:gd name="connsiteY0" fmla="*/ 232229 h 251155"/>
                <a:gd name="connsiteX1" fmla="*/ 116115 w 171429"/>
                <a:gd name="connsiteY1" fmla="*/ 0 h 251155"/>
                <a:gd name="connsiteX2" fmla="*/ 171429 w 171429"/>
                <a:gd name="connsiteY2" fmla="*/ 251155 h 251155"/>
                <a:gd name="connsiteX3" fmla="*/ 0 w 171429"/>
                <a:gd name="connsiteY3" fmla="*/ 232229 h 251155"/>
                <a:gd name="connsiteX0" fmla="*/ 0 w 171429"/>
                <a:gd name="connsiteY0" fmla="*/ 182967 h 201893"/>
                <a:gd name="connsiteX1" fmla="*/ 93274 w 171429"/>
                <a:gd name="connsiteY1" fmla="*/ 0 h 201893"/>
                <a:gd name="connsiteX2" fmla="*/ 171429 w 171429"/>
                <a:gd name="connsiteY2" fmla="*/ 201893 h 201893"/>
                <a:gd name="connsiteX3" fmla="*/ 0 w 171429"/>
                <a:gd name="connsiteY3" fmla="*/ 182967 h 201893"/>
              </a:gdLst>
              <a:ahLst/>
              <a:cxnLst>
                <a:cxn ang="0">
                  <a:pos x="connsiteX0" y="connsiteY0"/>
                </a:cxn>
                <a:cxn ang="0">
                  <a:pos x="connsiteX1" y="connsiteY1"/>
                </a:cxn>
                <a:cxn ang="0">
                  <a:pos x="connsiteX2" y="connsiteY2"/>
                </a:cxn>
                <a:cxn ang="0">
                  <a:pos x="connsiteX3" y="connsiteY3"/>
                </a:cxn>
              </a:cxnLst>
              <a:rect l="l" t="t" r="r" b="b"/>
              <a:pathLst>
                <a:path w="171429" h="201893">
                  <a:moveTo>
                    <a:pt x="0" y="182967"/>
                  </a:moveTo>
                  <a:lnTo>
                    <a:pt x="93274" y="0"/>
                  </a:lnTo>
                  <a:lnTo>
                    <a:pt x="171429" y="201893"/>
                  </a:lnTo>
                  <a:lnTo>
                    <a:pt x="0" y="182967"/>
                  </a:lnTo>
                  <a:close/>
                </a:path>
              </a:pathLst>
            </a:custGeom>
            <a:solidFill>
              <a:srgbClr val="9A32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9" name="组合 88"/>
          <p:cNvGrpSpPr/>
          <p:nvPr/>
        </p:nvGrpSpPr>
        <p:grpSpPr>
          <a:xfrm>
            <a:off x="5581005" y="4273334"/>
            <a:ext cx="419555" cy="748606"/>
            <a:chOff x="3106919" y="1122825"/>
            <a:chExt cx="2100262" cy="3794561"/>
          </a:xfrm>
        </p:grpSpPr>
        <p:sp>
          <p:nvSpPr>
            <p:cNvPr id="90" name="任意多边形 89"/>
            <p:cNvSpPr/>
            <p:nvPr/>
          </p:nvSpPr>
          <p:spPr>
            <a:xfrm>
              <a:off x="3115516" y="2701640"/>
              <a:ext cx="1890046" cy="939194"/>
            </a:xfrm>
            <a:custGeom>
              <a:avLst/>
              <a:gdLst>
                <a:gd name="connsiteX0" fmla="*/ 0 w 1618584"/>
                <a:gd name="connsiteY0" fmla="*/ 0 h 1239232"/>
                <a:gd name="connsiteX1" fmla="*/ 1618584 w 1618584"/>
                <a:gd name="connsiteY1" fmla="*/ 267170 h 1239232"/>
                <a:gd name="connsiteX2" fmla="*/ 1590041 w 1618584"/>
                <a:gd name="connsiteY2" fmla="*/ 827641 h 1239232"/>
                <a:gd name="connsiteX3" fmla="*/ 187506 w 1618584"/>
                <a:gd name="connsiteY3" fmla="*/ 1239232 h 1239232"/>
                <a:gd name="connsiteX4" fmla="*/ 0 w 1618584"/>
                <a:gd name="connsiteY4" fmla="*/ 0 h 1239232"/>
                <a:gd name="connsiteX0" fmla="*/ 0 w 1885284"/>
                <a:gd name="connsiteY0" fmla="*/ 0 h 1239232"/>
                <a:gd name="connsiteX1" fmla="*/ 1885284 w 1885284"/>
                <a:gd name="connsiteY1" fmla="*/ 314795 h 1239232"/>
                <a:gd name="connsiteX2" fmla="*/ 1590041 w 1885284"/>
                <a:gd name="connsiteY2" fmla="*/ 827641 h 1239232"/>
                <a:gd name="connsiteX3" fmla="*/ 187506 w 1885284"/>
                <a:gd name="connsiteY3" fmla="*/ 1239232 h 1239232"/>
                <a:gd name="connsiteX4" fmla="*/ 0 w 1885284"/>
                <a:gd name="connsiteY4" fmla="*/ 0 h 1239232"/>
                <a:gd name="connsiteX0" fmla="*/ 0 w 1894809"/>
                <a:gd name="connsiteY0" fmla="*/ 0 h 1239232"/>
                <a:gd name="connsiteX1" fmla="*/ 1894809 w 1894809"/>
                <a:gd name="connsiteY1" fmla="*/ 314795 h 1239232"/>
                <a:gd name="connsiteX2" fmla="*/ 1590041 w 1894809"/>
                <a:gd name="connsiteY2" fmla="*/ 827641 h 1239232"/>
                <a:gd name="connsiteX3" fmla="*/ 187506 w 1894809"/>
                <a:gd name="connsiteY3" fmla="*/ 1239232 h 1239232"/>
                <a:gd name="connsiteX4" fmla="*/ 0 w 1894809"/>
                <a:gd name="connsiteY4" fmla="*/ 0 h 1239232"/>
                <a:gd name="connsiteX0" fmla="*/ 0 w 1894809"/>
                <a:gd name="connsiteY0" fmla="*/ 0 h 1239232"/>
                <a:gd name="connsiteX1" fmla="*/ 1894809 w 1894809"/>
                <a:gd name="connsiteY1" fmla="*/ 314795 h 1239232"/>
                <a:gd name="connsiteX2" fmla="*/ 1599566 w 1894809"/>
                <a:gd name="connsiteY2" fmla="*/ 827641 h 1239232"/>
                <a:gd name="connsiteX3" fmla="*/ 187506 w 1894809"/>
                <a:gd name="connsiteY3" fmla="*/ 1239232 h 1239232"/>
                <a:gd name="connsiteX4" fmla="*/ 0 w 1894809"/>
                <a:gd name="connsiteY4" fmla="*/ 0 h 1239232"/>
                <a:gd name="connsiteX0" fmla="*/ 0 w 1894809"/>
                <a:gd name="connsiteY0" fmla="*/ 0 h 1158269"/>
                <a:gd name="connsiteX1" fmla="*/ 1894809 w 1894809"/>
                <a:gd name="connsiteY1" fmla="*/ 233832 h 1158269"/>
                <a:gd name="connsiteX2" fmla="*/ 1599566 w 1894809"/>
                <a:gd name="connsiteY2" fmla="*/ 746678 h 1158269"/>
                <a:gd name="connsiteX3" fmla="*/ 187506 w 1894809"/>
                <a:gd name="connsiteY3" fmla="*/ 1158269 h 1158269"/>
                <a:gd name="connsiteX4" fmla="*/ 0 w 1894809"/>
                <a:gd name="connsiteY4" fmla="*/ 0 h 1158269"/>
                <a:gd name="connsiteX0" fmla="*/ 0 w 1894809"/>
                <a:gd name="connsiteY0" fmla="*/ 0 h 1063019"/>
                <a:gd name="connsiteX1" fmla="*/ 1894809 w 1894809"/>
                <a:gd name="connsiteY1" fmla="*/ 233832 h 1063019"/>
                <a:gd name="connsiteX2" fmla="*/ 1599566 w 1894809"/>
                <a:gd name="connsiteY2" fmla="*/ 746678 h 1063019"/>
                <a:gd name="connsiteX3" fmla="*/ 139881 w 1894809"/>
                <a:gd name="connsiteY3" fmla="*/ 1063019 h 1063019"/>
                <a:gd name="connsiteX4" fmla="*/ 0 w 1894809"/>
                <a:gd name="connsiteY4" fmla="*/ 0 h 1063019"/>
                <a:gd name="connsiteX0" fmla="*/ 0 w 1894809"/>
                <a:gd name="connsiteY0" fmla="*/ 0 h 939194"/>
                <a:gd name="connsiteX1" fmla="*/ 1894809 w 1894809"/>
                <a:gd name="connsiteY1" fmla="*/ 110007 h 939194"/>
                <a:gd name="connsiteX2" fmla="*/ 1599566 w 1894809"/>
                <a:gd name="connsiteY2" fmla="*/ 622853 h 939194"/>
                <a:gd name="connsiteX3" fmla="*/ 139881 w 1894809"/>
                <a:gd name="connsiteY3" fmla="*/ 939194 h 939194"/>
                <a:gd name="connsiteX4" fmla="*/ 0 w 1894809"/>
                <a:gd name="connsiteY4" fmla="*/ 0 h 939194"/>
                <a:gd name="connsiteX0" fmla="*/ 0 w 1894809"/>
                <a:gd name="connsiteY0" fmla="*/ 0 h 939194"/>
                <a:gd name="connsiteX1" fmla="*/ 1894809 w 1894809"/>
                <a:gd name="connsiteY1" fmla="*/ 110007 h 939194"/>
                <a:gd name="connsiteX2" fmla="*/ 1599566 w 1894809"/>
                <a:gd name="connsiteY2" fmla="*/ 622853 h 939194"/>
                <a:gd name="connsiteX3" fmla="*/ 139881 w 1894809"/>
                <a:gd name="connsiteY3" fmla="*/ 939194 h 939194"/>
                <a:gd name="connsiteX4" fmla="*/ 0 w 1894809"/>
                <a:gd name="connsiteY4" fmla="*/ 0 h 939194"/>
                <a:gd name="connsiteX0" fmla="*/ 0 w 1894809"/>
                <a:gd name="connsiteY0" fmla="*/ 0 h 939194"/>
                <a:gd name="connsiteX1" fmla="*/ 1894809 w 1894809"/>
                <a:gd name="connsiteY1" fmla="*/ 110007 h 939194"/>
                <a:gd name="connsiteX2" fmla="*/ 1594803 w 1894809"/>
                <a:gd name="connsiteY2" fmla="*/ 615709 h 939194"/>
                <a:gd name="connsiteX3" fmla="*/ 139881 w 1894809"/>
                <a:gd name="connsiteY3" fmla="*/ 939194 h 939194"/>
                <a:gd name="connsiteX4" fmla="*/ 0 w 1894809"/>
                <a:gd name="connsiteY4" fmla="*/ 0 h 939194"/>
                <a:gd name="connsiteX0" fmla="*/ 0 w 1885284"/>
                <a:gd name="connsiteY0" fmla="*/ 0 h 939194"/>
                <a:gd name="connsiteX1" fmla="*/ 1885284 w 1885284"/>
                <a:gd name="connsiteY1" fmla="*/ 112388 h 939194"/>
                <a:gd name="connsiteX2" fmla="*/ 1594803 w 1885284"/>
                <a:gd name="connsiteY2" fmla="*/ 615709 h 939194"/>
                <a:gd name="connsiteX3" fmla="*/ 139881 w 1885284"/>
                <a:gd name="connsiteY3" fmla="*/ 939194 h 939194"/>
                <a:gd name="connsiteX4" fmla="*/ 0 w 1885284"/>
                <a:gd name="connsiteY4" fmla="*/ 0 h 939194"/>
                <a:gd name="connsiteX0" fmla="*/ 0 w 1885284"/>
                <a:gd name="connsiteY0" fmla="*/ 0 h 939194"/>
                <a:gd name="connsiteX1" fmla="*/ 1885284 w 1885284"/>
                <a:gd name="connsiteY1" fmla="*/ 112388 h 939194"/>
                <a:gd name="connsiteX2" fmla="*/ 1594803 w 1885284"/>
                <a:gd name="connsiteY2" fmla="*/ 627615 h 939194"/>
                <a:gd name="connsiteX3" fmla="*/ 139881 w 1885284"/>
                <a:gd name="connsiteY3" fmla="*/ 939194 h 939194"/>
                <a:gd name="connsiteX4" fmla="*/ 0 w 1885284"/>
                <a:gd name="connsiteY4" fmla="*/ 0 h 939194"/>
                <a:gd name="connsiteX0" fmla="*/ 0 w 1890046"/>
                <a:gd name="connsiteY0" fmla="*/ 0 h 939194"/>
                <a:gd name="connsiteX1" fmla="*/ 1890046 w 1890046"/>
                <a:gd name="connsiteY1" fmla="*/ 107626 h 939194"/>
                <a:gd name="connsiteX2" fmla="*/ 1594803 w 1890046"/>
                <a:gd name="connsiteY2" fmla="*/ 627615 h 939194"/>
                <a:gd name="connsiteX3" fmla="*/ 139881 w 1890046"/>
                <a:gd name="connsiteY3" fmla="*/ 939194 h 939194"/>
                <a:gd name="connsiteX4" fmla="*/ 0 w 1890046"/>
                <a:gd name="connsiteY4" fmla="*/ 0 h 9391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90046" h="939194">
                  <a:moveTo>
                    <a:pt x="0" y="0"/>
                  </a:moveTo>
                  <a:lnTo>
                    <a:pt x="1890046" y="107626"/>
                  </a:lnTo>
                  <a:lnTo>
                    <a:pt x="1594803" y="627615"/>
                  </a:lnTo>
                  <a:lnTo>
                    <a:pt x="139881" y="939194"/>
                  </a:lnTo>
                  <a:lnTo>
                    <a:pt x="0" y="0"/>
                  </a:lnTo>
                  <a:close/>
                </a:path>
              </a:pathLst>
            </a:custGeom>
            <a:solidFill>
              <a:srgbClr val="FF333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91" name="矩形 3"/>
            <p:cNvSpPr/>
            <p:nvPr/>
          </p:nvSpPr>
          <p:spPr>
            <a:xfrm>
              <a:off x="3106919" y="1122825"/>
              <a:ext cx="2100262" cy="1001919"/>
            </a:xfrm>
            <a:custGeom>
              <a:avLst/>
              <a:gdLst>
                <a:gd name="connsiteX0" fmla="*/ 0 w 2032000"/>
                <a:gd name="connsiteY0" fmla="*/ 0 h 1001486"/>
                <a:gd name="connsiteX1" fmla="*/ 2032000 w 2032000"/>
                <a:gd name="connsiteY1" fmla="*/ 0 h 1001486"/>
                <a:gd name="connsiteX2" fmla="*/ 2032000 w 2032000"/>
                <a:gd name="connsiteY2" fmla="*/ 1001486 h 1001486"/>
                <a:gd name="connsiteX3" fmla="*/ 0 w 2032000"/>
                <a:gd name="connsiteY3" fmla="*/ 1001486 h 1001486"/>
                <a:gd name="connsiteX4" fmla="*/ 0 w 2032000"/>
                <a:gd name="connsiteY4" fmla="*/ 0 h 1001486"/>
                <a:gd name="connsiteX0" fmla="*/ 0 w 2114550"/>
                <a:gd name="connsiteY0" fmla="*/ 0 h 1026886"/>
                <a:gd name="connsiteX1" fmla="*/ 2032000 w 2114550"/>
                <a:gd name="connsiteY1" fmla="*/ 0 h 1026886"/>
                <a:gd name="connsiteX2" fmla="*/ 2114550 w 2114550"/>
                <a:gd name="connsiteY2" fmla="*/ 1026886 h 1026886"/>
                <a:gd name="connsiteX3" fmla="*/ 0 w 2114550"/>
                <a:gd name="connsiteY3" fmla="*/ 1001486 h 1026886"/>
                <a:gd name="connsiteX4" fmla="*/ 0 w 2114550"/>
                <a:gd name="connsiteY4" fmla="*/ 0 h 1026886"/>
                <a:gd name="connsiteX0" fmla="*/ 0 w 2114550"/>
                <a:gd name="connsiteY0" fmla="*/ 0 h 1026886"/>
                <a:gd name="connsiteX1" fmla="*/ 2025650 w 2114550"/>
                <a:gd name="connsiteY1" fmla="*/ 0 h 1026886"/>
                <a:gd name="connsiteX2" fmla="*/ 2114550 w 2114550"/>
                <a:gd name="connsiteY2" fmla="*/ 1026886 h 1026886"/>
                <a:gd name="connsiteX3" fmla="*/ 0 w 2114550"/>
                <a:gd name="connsiteY3" fmla="*/ 1001486 h 1026886"/>
                <a:gd name="connsiteX4" fmla="*/ 0 w 2114550"/>
                <a:gd name="connsiteY4" fmla="*/ 0 h 1026886"/>
                <a:gd name="connsiteX0" fmla="*/ 0 w 2120900"/>
                <a:gd name="connsiteY0" fmla="*/ 0 h 1026886"/>
                <a:gd name="connsiteX1" fmla="*/ 2025650 w 2120900"/>
                <a:gd name="connsiteY1" fmla="*/ 0 h 1026886"/>
                <a:gd name="connsiteX2" fmla="*/ 2120900 w 2120900"/>
                <a:gd name="connsiteY2" fmla="*/ 1026886 h 1026886"/>
                <a:gd name="connsiteX3" fmla="*/ 0 w 2120900"/>
                <a:gd name="connsiteY3" fmla="*/ 1001486 h 1026886"/>
                <a:gd name="connsiteX4" fmla="*/ 0 w 2120900"/>
                <a:gd name="connsiteY4" fmla="*/ 0 h 1026886"/>
                <a:gd name="connsiteX0" fmla="*/ 127000 w 2247900"/>
                <a:gd name="connsiteY0" fmla="*/ 0 h 1172936"/>
                <a:gd name="connsiteX1" fmla="*/ 2152650 w 2247900"/>
                <a:gd name="connsiteY1" fmla="*/ 0 h 1172936"/>
                <a:gd name="connsiteX2" fmla="*/ 2247900 w 2247900"/>
                <a:gd name="connsiteY2" fmla="*/ 1026886 h 1172936"/>
                <a:gd name="connsiteX3" fmla="*/ 0 w 2247900"/>
                <a:gd name="connsiteY3" fmla="*/ 1172936 h 1172936"/>
                <a:gd name="connsiteX4" fmla="*/ 127000 w 2247900"/>
                <a:gd name="connsiteY4" fmla="*/ 0 h 1172936"/>
                <a:gd name="connsiteX0" fmla="*/ 247650 w 2247900"/>
                <a:gd name="connsiteY0" fmla="*/ 0 h 1261836"/>
                <a:gd name="connsiteX1" fmla="*/ 2152650 w 2247900"/>
                <a:gd name="connsiteY1" fmla="*/ 88900 h 1261836"/>
                <a:gd name="connsiteX2" fmla="*/ 2247900 w 2247900"/>
                <a:gd name="connsiteY2" fmla="*/ 1115786 h 1261836"/>
                <a:gd name="connsiteX3" fmla="*/ 0 w 2247900"/>
                <a:gd name="connsiteY3" fmla="*/ 1261836 h 1261836"/>
                <a:gd name="connsiteX4" fmla="*/ 247650 w 2247900"/>
                <a:gd name="connsiteY4" fmla="*/ 0 h 1261836"/>
                <a:gd name="connsiteX0" fmla="*/ 247650 w 2224087"/>
                <a:gd name="connsiteY0" fmla="*/ 0 h 1261836"/>
                <a:gd name="connsiteX1" fmla="*/ 2152650 w 2224087"/>
                <a:gd name="connsiteY1" fmla="*/ 88900 h 1261836"/>
                <a:gd name="connsiteX2" fmla="*/ 2224087 w 2224087"/>
                <a:gd name="connsiteY2" fmla="*/ 1109789 h 1261836"/>
                <a:gd name="connsiteX3" fmla="*/ 0 w 2224087"/>
                <a:gd name="connsiteY3" fmla="*/ 1261836 h 1261836"/>
                <a:gd name="connsiteX4" fmla="*/ 247650 w 2224087"/>
                <a:gd name="connsiteY4" fmla="*/ 0 h 1261836"/>
                <a:gd name="connsiteX0" fmla="*/ 247650 w 2224087"/>
                <a:gd name="connsiteY0" fmla="*/ 0 h 1261836"/>
                <a:gd name="connsiteX1" fmla="*/ 2152650 w 2224087"/>
                <a:gd name="connsiteY1" fmla="*/ 130886 h 1261836"/>
                <a:gd name="connsiteX2" fmla="*/ 2224087 w 2224087"/>
                <a:gd name="connsiteY2" fmla="*/ 1109789 h 1261836"/>
                <a:gd name="connsiteX3" fmla="*/ 0 w 2224087"/>
                <a:gd name="connsiteY3" fmla="*/ 1261836 h 1261836"/>
                <a:gd name="connsiteX4" fmla="*/ 247650 w 2224087"/>
                <a:gd name="connsiteY4" fmla="*/ 0 h 1261836"/>
                <a:gd name="connsiteX0" fmla="*/ 247650 w 2152650"/>
                <a:gd name="connsiteY0" fmla="*/ 0 h 1261836"/>
                <a:gd name="connsiteX1" fmla="*/ 2152650 w 2152650"/>
                <a:gd name="connsiteY1" fmla="*/ 130886 h 1261836"/>
                <a:gd name="connsiteX2" fmla="*/ 1966912 w 2152650"/>
                <a:gd name="connsiteY2" fmla="*/ 1127783 h 1261836"/>
                <a:gd name="connsiteX3" fmla="*/ 0 w 2152650"/>
                <a:gd name="connsiteY3" fmla="*/ 1261836 h 1261836"/>
                <a:gd name="connsiteX4" fmla="*/ 247650 w 2152650"/>
                <a:gd name="connsiteY4" fmla="*/ 0 h 1261836"/>
                <a:gd name="connsiteX0" fmla="*/ 247650 w 2152650"/>
                <a:gd name="connsiteY0" fmla="*/ 0 h 1261836"/>
                <a:gd name="connsiteX1" fmla="*/ 2152650 w 2152650"/>
                <a:gd name="connsiteY1" fmla="*/ 130886 h 1261836"/>
                <a:gd name="connsiteX2" fmla="*/ 1952625 w 2152650"/>
                <a:gd name="connsiteY2" fmla="*/ 1127783 h 1261836"/>
                <a:gd name="connsiteX3" fmla="*/ 0 w 2152650"/>
                <a:gd name="connsiteY3" fmla="*/ 1261836 h 1261836"/>
                <a:gd name="connsiteX4" fmla="*/ 247650 w 2152650"/>
                <a:gd name="connsiteY4" fmla="*/ 0 h 1261836"/>
                <a:gd name="connsiteX0" fmla="*/ 247650 w 2100262"/>
                <a:gd name="connsiteY0" fmla="*/ 0 h 1261836"/>
                <a:gd name="connsiteX1" fmla="*/ 2100262 w 2100262"/>
                <a:gd name="connsiteY1" fmla="*/ 358810 h 1261836"/>
                <a:gd name="connsiteX2" fmla="*/ 1952625 w 2100262"/>
                <a:gd name="connsiteY2" fmla="*/ 1127783 h 1261836"/>
                <a:gd name="connsiteX3" fmla="*/ 0 w 2100262"/>
                <a:gd name="connsiteY3" fmla="*/ 1261836 h 1261836"/>
                <a:gd name="connsiteX4" fmla="*/ 247650 w 2100262"/>
                <a:gd name="connsiteY4" fmla="*/ 0 h 1261836"/>
                <a:gd name="connsiteX0" fmla="*/ 247650 w 2100262"/>
                <a:gd name="connsiteY0" fmla="*/ 0 h 1261836"/>
                <a:gd name="connsiteX1" fmla="*/ 2100262 w 2100262"/>
                <a:gd name="connsiteY1" fmla="*/ 346814 h 1261836"/>
                <a:gd name="connsiteX2" fmla="*/ 1952625 w 2100262"/>
                <a:gd name="connsiteY2" fmla="*/ 1127783 h 1261836"/>
                <a:gd name="connsiteX3" fmla="*/ 0 w 2100262"/>
                <a:gd name="connsiteY3" fmla="*/ 1261836 h 1261836"/>
                <a:gd name="connsiteX4" fmla="*/ 247650 w 2100262"/>
                <a:gd name="connsiteY4" fmla="*/ 0 h 12618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00262" h="1261836">
                  <a:moveTo>
                    <a:pt x="247650" y="0"/>
                  </a:moveTo>
                  <a:lnTo>
                    <a:pt x="2100262" y="346814"/>
                  </a:lnTo>
                  <a:lnTo>
                    <a:pt x="1952625" y="1127783"/>
                  </a:lnTo>
                  <a:lnTo>
                    <a:pt x="0" y="1261836"/>
                  </a:lnTo>
                  <a:lnTo>
                    <a:pt x="247650" y="0"/>
                  </a:lnTo>
                  <a:close/>
                </a:path>
              </a:pathLst>
            </a:custGeom>
            <a:solidFill>
              <a:srgbClr val="FF57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任意多边形 91"/>
            <p:cNvSpPr/>
            <p:nvPr/>
          </p:nvSpPr>
          <p:spPr>
            <a:xfrm>
              <a:off x="4667250" y="1400176"/>
              <a:ext cx="535940" cy="3119438"/>
            </a:xfrm>
            <a:custGeom>
              <a:avLst/>
              <a:gdLst>
                <a:gd name="connsiteX0" fmla="*/ 535940 w 535940"/>
                <a:gd name="connsiteY0" fmla="*/ 0 h 3119438"/>
                <a:gd name="connsiteX1" fmla="*/ 488315 w 535940"/>
                <a:gd name="connsiteY1" fmla="*/ 3119438 h 3119438"/>
                <a:gd name="connsiteX2" fmla="*/ 0 w 535940"/>
                <a:gd name="connsiteY2" fmla="*/ 2676525 h 3119438"/>
                <a:gd name="connsiteX3" fmla="*/ 38307 w 535940"/>
                <a:gd name="connsiteY3" fmla="*/ 1924316 h 3119438"/>
                <a:gd name="connsiteX4" fmla="*/ 39804 w 535940"/>
                <a:gd name="connsiteY4" fmla="*/ 1923877 h 3119438"/>
                <a:gd name="connsiteX5" fmla="*/ 330603 w 535940"/>
                <a:gd name="connsiteY5" fmla="*/ 1407381 h 3119438"/>
                <a:gd name="connsiteX6" fmla="*/ 66850 w 535940"/>
                <a:gd name="connsiteY6" fmla="*/ 1363845 h 3119438"/>
                <a:gd name="connsiteX7" fmla="*/ 104775 w 535940"/>
                <a:gd name="connsiteY7" fmla="*/ 619125 h 3119438"/>
                <a:gd name="connsiteX8" fmla="*/ 535940 w 535940"/>
                <a:gd name="connsiteY8" fmla="*/ 0 h 3119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35940" h="3119438">
                  <a:moveTo>
                    <a:pt x="535940" y="0"/>
                  </a:moveTo>
                  <a:lnTo>
                    <a:pt x="488315" y="3119438"/>
                  </a:lnTo>
                  <a:lnTo>
                    <a:pt x="0" y="2676525"/>
                  </a:lnTo>
                  <a:lnTo>
                    <a:pt x="38307" y="1924316"/>
                  </a:lnTo>
                  <a:lnTo>
                    <a:pt x="39804" y="1923877"/>
                  </a:lnTo>
                  <a:lnTo>
                    <a:pt x="330603" y="1407381"/>
                  </a:lnTo>
                  <a:lnTo>
                    <a:pt x="66850" y="1363845"/>
                  </a:lnTo>
                  <a:lnTo>
                    <a:pt x="104775" y="619125"/>
                  </a:lnTo>
                  <a:lnTo>
                    <a:pt x="535940" y="0"/>
                  </a:lnTo>
                  <a:close/>
                </a:path>
              </a:pathLst>
            </a:custGeom>
            <a:solidFill>
              <a:srgbClr val="EA00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93" name="矩形 3"/>
            <p:cNvSpPr/>
            <p:nvPr/>
          </p:nvSpPr>
          <p:spPr>
            <a:xfrm>
              <a:off x="3259523" y="4075481"/>
              <a:ext cx="1895475" cy="840843"/>
            </a:xfrm>
            <a:custGeom>
              <a:avLst/>
              <a:gdLst>
                <a:gd name="connsiteX0" fmla="*/ 0 w 2032000"/>
                <a:gd name="connsiteY0" fmla="*/ 0 h 1001486"/>
                <a:gd name="connsiteX1" fmla="*/ 2032000 w 2032000"/>
                <a:gd name="connsiteY1" fmla="*/ 0 h 1001486"/>
                <a:gd name="connsiteX2" fmla="*/ 2032000 w 2032000"/>
                <a:gd name="connsiteY2" fmla="*/ 1001486 h 1001486"/>
                <a:gd name="connsiteX3" fmla="*/ 0 w 2032000"/>
                <a:gd name="connsiteY3" fmla="*/ 1001486 h 1001486"/>
                <a:gd name="connsiteX4" fmla="*/ 0 w 2032000"/>
                <a:gd name="connsiteY4" fmla="*/ 0 h 1001486"/>
                <a:gd name="connsiteX0" fmla="*/ 0 w 2114550"/>
                <a:gd name="connsiteY0" fmla="*/ 0 h 1026886"/>
                <a:gd name="connsiteX1" fmla="*/ 2032000 w 2114550"/>
                <a:gd name="connsiteY1" fmla="*/ 0 h 1026886"/>
                <a:gd name="connsiteX2" fmla="*/ 2114550 w 2114550"/>
                <a:gd name="connsiteY2" fmla="*/ 1026886 h 1026886"/>
                <a:gd name="connsiteX3" fmla="*/ 0 w 2114550"/>
                <a:gd name="connsiteY3" fmla="*/ 1001486 h 1026886"/>
                <a:gd name="connsiteX4" fmla="*/ 0 w 2114550"/>
                <a:gd name="connsiteY4" fmla="*/ 0 h 1026886"/>
                <a:gd name="connsiteX0" fmla="*/ 0 w 2114550"/>
                <a:gd name="connsiteY0" fmla="*/ 0 h 1026886"/>
                <a:gd name="connsiteX1" fmla="*/ 2025650 w 2114550"/>
                <a:gd name="connsiteY1" fmla="*/ 0 h 1026886"/>
                <a:gd name="connsiteX2" fmla="*/ 2114550 w 2114550"/>
                <a:gd name="connsiteY2" fmla="*/ 1026886 h 1026886"/>
                <a:gd name="connsiteX3" fmla="*/ 0 w 2114550"/>
                <a:gd name="connsiteY3" fmla="*/ 1001486 h 1026886"/>
                <a:gd name="connsiteX4" fmla="*/ 0 w 2114550"/>
                <a:gd name="connsiteY4" fmla="*/ 0 h 1026886"/>
                <a:gd name="connsiteX0" fmla="*/ 0 w 2120900"/>
                <a:gd name="connsiteY0" fmla="*/ 0 h 1026886"/>
                <a:gd name="connsiteX1" fmla="*/ 2025650 w 2120900"/>
                <a:gd name="connsiteY1" fmla="*/ 0 h 1026886"/>
                <a:gd name="connsiteX2" fmla="*/ 2120900 w 2120900"/>
                <a:gd name="connsiteY2" fmla="*/ 1026886 h 1026886"/>
                <a:gd name="connsiteX3" fmla="*/ 0 w 2120900"/>
                <a:gd name="connsiteY3" fmla="*/ 1001486 h 1026886"/>
                <a:gd name="connsiteX4" fmla="*/ 0 w 2120900"/>
                <a:gd name="connsiteY4" fmla="*/ 0 h 1026886"/>
                <a:gd name="connsiteX0" fmla="*/ 127000 w 2247900"/>
                <a:gd name="connsiteY0" fmla="*/ 0 h 1172936"/>
                <a:gd name="connsiteX1" fmla="*/ 2152650 w 2247900"/>
                <a:gd name="connsiteY1" fmla="*/ 0 h 1172936"/>
                <a:gd name="connsiteX2" fmla="*/ 2247900 w 2247900"/>
                <a:gd name="connsiteY2" fmla="*/ 1026886 h 1172936"/>
                <a:gd name="connsiteX3" fmla="*/ 0 w 2247900"/>
                <a:gd name="connsiteY3" fmla="*/ 1172936 h 1172936"/>
                <a:gd name="connsiteX4" fmla="*/ 127000 w 2247900"/>
                <a:gd name="connsiteY4" fmla="*/ 0 h 1172936"/>
                <a:gd name="connsiteX0" fmla="*/ 247650 w 2247900"/>
                <a:gd name="connsiteY0" fmla="*/ 0 h 1261836"/>
                <a:gd name="connsiteX1" fmla="*/ 2152650 w 2247900"/>
                <a:gd name="connsiteY1" fmla="*/ 88900 h 1261836"/>
                <a:gd name="connsiteX2" fmla="*/ 2247900 w 2247900"/>
                <a:gd name="connsiteY2" fmla="*/ 1115786 h 1261836"/>
                <a:gd name="connsiteX3" fmla="*/ 0 w 2247900"/>
                <a:gd name="connsiteY3" fmla="*/ 1261836 h 1261836"/>
                <a:gd name="connsiteX4" fmla="*/ 247650 w 2247900"/>
                <a:gd name="connsiteY4" fmla="*/ 0 h 1261836"/>
                <a:gd name="connsiteX0" fmla="*/ 247650 w 2224087"/>
                <a:gd name="connsiteY0" fmla="*/ 0 h 1261836"/>
                <a:gd name="connsiteX1" fmla="*/ 2152650 w 2224087"/>
                <a:gd name="connsiteY1" fmla="*/ 88900 h 1261836"/>
                <a:gd name="connsiteX2" fmla="*/ 2224087 w 2224087"/>
                <a:gd name="connsiteY2" fmla="*/ 1109789 h 1261836"/>
                <a:gd name="connsiteX3" fmla="*/ 0 w 2224087"/>
                <a:gd name="connsiteY3" fmla="*/ 1261836 h 1261836"/>
                <a:gd name="connsiteX4" fmla="*/ 247650 w 2224087"/>
                <a:gd name="connsiteY4" fmla="*/ 0 h 1261836"/>
                <a:gd name="connsiteX0" fmla="*/ 247650 w 2224087"/>
                <a:gd name="connsiteY0" fmla="*/ 0 h 1261836"/>
                <a:gd name="connsiteX1" fmla="*/ 2152650 w 2224087"/>
                <a:gd name="connsiteY1" fmla="*/ 130886 h 1261836"/>
                <a:gd name="connsiteX2" fmla="*/ 2224087 w 2224087"/>
                <a:gd name="connsiteY2" fmla="*/ 1109789 h 1261836"/>
                <a:gd name="connsiteX3" fmla="*/ 0 w 2224087"/>
                <a:gd name="connsiteY3" fmla="*/ 1261836 h 1261836"/>
                <a:gd name="connsiteX4" fmla="*/ 247650 w 2224087"/>
                <a:gd name="connsiteY4" fmla="*/ 0 h 1261836"/>
                <a:gd name="connsiteX0" fmla="*/ 247650 w 2152650"/>
                <a:gd name="connsiteY0" fmla="*/ 0 h 1261836"/>
                <a:gd name="connsiteX1" fmla="*/ 2152650 w 2152650"/>
                <a:gd name="connsiteY1" fmla="*/ 130886 h 1261836"/>
                <a:gd name="connsiteX2" fmla="*/ 1966912 w 2152650"/>
                <a:gd name="connsiteY2" fmla="*/ 1127783 h 1261836"/>
                <a:gd name="connsiteX3" fmla="*/ 0 w 2152650"/>
                <a:gd name="connsiteY3" fmla="*/ 1261836 h 1261836"/>
                <a:gd name="connsiteX4" fmla="*/ 247650 w 2152650"/>
                <a:gd name="connsiteY4" fmla="*/ 0 h 1261836"/>
                <a:gd name="connsiteX0" fmla="*/ 247650 w 2152650"/>
                <a:gd name="connsiteY0" fmla="*/ 0 h 1261836"/>
                <a:gd name="connsiteX1" fmla="*/ 2152650 w 2152650"/>
                <a:gd name="connsiteY1" fmla="*/ 130886 h 1261836"/>
                <a:gd name="connsiteX2" fmla="*/ 1952625 w 2152650"/>
                <a:gd name="connsiteY2" fmla="*/ 1127783 h 1261836"/>
                <a:gd name="connsiteX3" fmla="*/ 0 w 2152650"/>
                <a:gd name="connsiteY3" fmla="*/ 1261836 h 1261836"/>
                <a:gd name="connsiteX4" fmla="*/ 247650 w 2152650"/>
                <a:gd name="connsiteY4" fmla="*/ 0 h 1261836"/>
                <a:gd name="connsiteX0" fmla="*/ 247650 w 2100262"/>
                <a:gd name="connsiteY0" fmla="*/ 0 h 1261836"/>
                <a:gd name="connsiteX1" fmla="*/ 2100262 w 2100262"/>
                <a:gd name="connsiteY1" fmla="*/ 358810 h 1261836"/>
                <a:gd name="connsiteX2" fmla="*/ 1952625 w 2100262"/>
                <a:gd name="connsiteY2" fmla="*/ 1127783 h 1261836"/>
                <a:gd name="connsiteX3" fmla="*/ 0 w 2100262"/>
                <a:gd name="connsiteY3" fmla="*/ 1261836 h 1261836"/>
                <a:gd name="connsiteX4" fmla="*/ 247650 w 2100262"/>
                <a:gd name="connsiteY4" fmla="*/ 0 h 1261836"/>
                <a:gd name="connsiteX0" fmla="*/ 247650 w 2100262"/>
                <a:gd name="connsiteY0" fmla="*/ 0 h 1261836"/>
                <a:gd name="connsiteX1" fmla="*/ 2100262 w 2100262"/>
                <a:gd name="connsiteY1" fmla="*/ 346814 h 1261836"/>
                <a:gd name="connsiteX2" fmla="*/ 1952625 w 2100262"/>
                <a:gd name="connsiteY2" fmla="*/ 1127783 h 1261836"/>
                <a:gd name="connsiteX3" fmla="*/ 0 w 2100262"/>
                <a:gd name="connsiteY3" fmla="*/ 1261836 h 1261836"/>
                <a:gd name="connsiteX4" fmla="*/ 247650 w 2100262"/>
                <a:gd name="connsiteY4" fmla="*/ 0 h 1261836"/>
                <a:gd name="connsiteX0" fmla="*/ 247650 w 1952625"/>
                <a:gd name="connsiteY0" fmla="*/ 0 h 1261836"/>
                <a:gd name="connsiteX1" fmla="*/ 1800225 w 1952625"/>
                <a:gd name="connsiteY1" fmla="*/ 82903 h 1261836"/>
                <a:gd name="connsiteX2" fmla="*/ 1952625 w 1952625"/>
                <a:gd name="connsiteY2" fmla="*/ 1127783 h 1261836"/>
                <a:gd name="connsiteX3" fmla="*/ 0 w 1952625"/>
                <a:gd name="connsiteY3" fmla="*/ 1261836 h 1261836"/>
                <a:gd name="connsiteX4" fmla="*/ 247650 w 1952625"/>
                <a:gd name="connsiteY4" fmla="*/ 0 h 1261836"/>
                <a:gd name="connsiteX0" fmla="*/ 247650 w 2257425"/>
                <a:gd name="connsiteY0" fmla="*/ 0 h 1261836"/>
                <a:gd name="connsiteX1" fmla="*/ 1800225 w 2257425"/>
                <a:gd name="connsiteY1" fmla="*/ 82903 h 1261836"/>
                <a:gd name="connsiteX2" fmla="*/ 2257425 w 2257425"/>
                <a:gd name="connsiteY2" fmla="*/ 623953 h 1261836"/>
                <a:gd name="connsiteX3" fmla="*/ 0 w 2257425"/>
                <a:gd name="connsiteY3" fmla="*/ 1261836 h 1261836"/>
                <a:gd name="connsiteX4" fmla="*/ 247650 w 2257425"/>
                <a:gd name="connsiteY4" fmla="*/ 0 h 1261836"/>
                <a:gd name="connsiteX0" fmla="*/ 247650 w 2257425"/>
                <a:gd name="connsiteY0" fmla="*/ 0 h 1261836"/>
                <a:gd name="connsiteX1" fmla="*/ 1781175 w 2257425"/>
                <a:gd name="connsiteY1" fmla="*/ 82903 h 1261836"/>
                <a:gd name="connsiteX2" fmla="*/ 2257425 w 2257425"/>
                <a:gd name="connsiteY2" fmla="*/ 623953 h 1261836"/>
                <a:gd name="connsiteX3" fmla="*/ 0 w 2257425"/>
                <a:gd name="connsiteY3" fmla="*/ 1261836 h 1261836"/>
                <a:gd name="connsiteX4" fmla="*/ 247650 w 2257425"/>
                <a:gd name="connsiteY4" fmla="*/ 0 h 1261836"/>
                <a:gd name="connsiteX0" fmla="*/ 247650 w 2276475"/>
                <a:gd name="connsiteY0" fmla="*/ 0 h 1261836"/>
                <a:gd name="connsiteX1" fmla="*/ 1781175 w 2276475"/>
                <a:gd name="connsiteY1" fmla="*/ 82903 h 1261836"/>
                <a:gd name="connsiteX2" fmla="*/ 2276475 w 2276475"/>
                <a:gd name="connsiteY2" fmla="*/ 623953 h 1261836"/>
                <a:gd name="connsiteX3" fmla="*/ 0 w 2276475"/>
                <a:gd name="connsiteY3" fmla="*/ 1261836 h 1261836"/>
                <a:gd name="connsiteX4" fmla="*/ 247650 w 2276475"/>
                <a:gd name="connsiteY4" fmla="*/ 0 h 1261836"/>
                <a:gd name="connsiteX0" fmla="*/ 247650 w 2266950"/>
                <a:gd name="connsiteY0" fmla="*/ 0 h 1261836"/>
                <a:gd name="connsiteX1" fmla="*/ 1781175 w 2266950"/>
                <a:gd name="connsiteY1" fmla="*/ 82903 h 1261836"/>
                <a:gd name="connsiteX2" fmla="*/ 2266950 w 2266950"/>
                <a:gd name="connsiteY2" fmla="*/ 635949 h 1261836"/>
                <a:gd name="connsiteX3" fmla="*/ 0 w 2266950"/>
                <a:gd name="connsiteY3" fmla="*/ 1261836 h 1261836"/>
                <a:gd name="connsiteX4" fmla="*/ 247650 w 2266950"/>
                <a:gd name="connsiteY4" fmla="*/ 0 h 1261836"/>
                <a:gd name="connsiteX0" fmla="*/ 247650 w 2266950"/>
                <a:gd name="connsiteY0" fmla="*/ 0 h 1261836"/>
                <a:gd name="connsiteX1" fmla="*/ 1781175 w 2266950"/>
                <a:gd name="connsiteY1" fmla="*/ 82903 h 1261836"/>
                <a:gd name="connsiteX2" fmla="*/ 2266950 w 2266950"/>
                <a:gd name="connsiteY2" fmla="*/ 635949 h 1261836"/>
                <a:gd name="connsiteX3" fmla="*/ 0 w 2266950"/>
                <a:gd name="connsiteY3" fmla="*/ 1261836 h 1261836"/>
                <a:gd name="connsiteX4" fmla="*/ 247650 w 2266950"/>
                <a:gd name="connsiteY4" fmla="*/ 0 h 1261836"/>
                <a:gd name="connsiteX0" fmla="*/ 247650 w 2266950"/>
                <a:gd name="connsiteY0" fmla="*/ 0 h 1261836"/>
                <a:gd name="connsiteX1" fmla="*/ 1785938 w 2266950"/>
                <a:gd name="connsiteY1" fmla="*/ 82903 h 1261836"/>
                <a:gd name="connsiteX2" fmla="*/ 2266950 w 2266950"/>
                <a:gd name="connsiteY2" fmla="*/ 635949 h 1261836"/>
                <a:gd name="connsiteX3" fmla="*/ 0 w 2266950"/>
                <a:gd name="connsiteY3" fmla="*/ 1261836 h 1261836"/>
                <a:gd name="connsiteX4" fmla="*/ 247650 w 2266950"/>
                <a:gd name="connsiteY4" fmla="*/ 0 h 1261836"/>
                <a:gd name="connsiteX0" fmla="*/ 0 w 2019300"/>
                <a:gd name="connsiteY0" fmla="*/ 0 h 1141876"/>
                <a:gd name="connsiteX1" fmla="*/ 1538288 w 2019300"/>
                <a:gd name="connsiteY1" fmla="*/ 82903 h 1141876"/>
                <a:gd name="connsiteX2" fmla="*/ 2019300 w 2019300"/>
                <a:gd name="connsiteY2" fmla="*/ 635949 h 1141876"/>
                <a:gd name="connsiteX3" fmla="*/ 400050 w 2019300"/>
                <a:gd name="connsiteY3" fmla="*/ 1141876 h 1141876"/>
                <a:gd name="connsiteX4" fmla="*/ 0 w 2019300"/>
                <a:gd name="connsiteY4" fmla="*/ 0 h 1141876"/>
                <a:gd name="connsiteX0" fmla="*/ 0 w 1933575"/>
                <a:gd name="connsiteY0" fmla="*/ 205000 h 1058973"/>
                <a:gd name="connsiteX1" fmla="*/ 1452563 w 1933575"/>
                <a:gd name="connsiteY1" fmla="*/ 0 h 1058973"/>
                <a:gd name="connsiteX2" fmla="*/ 1933575 w 1933575"/>
                <a:gd name="connsiteY2" fmla="*/ 553046 h 1058973"/>
                <a:gd name="connsiteX3" fmla="*/ 314325 w 1933575"/>
                <a:gd name="connsiteY3" fmla="*/ 1058973 h 1058973"/>
                <a:gd name="connsiteX4" fmla="*/ 0 w 1933575"/>
                <a:gd name="connsiteY4" fmla="*/ 205000 h 1058973"/>
                <a:gd name="connsiteX0" fmla="*/ 0 w 1895475"/>
                <a:gd name="connsiteY0" fmla="*/ 109033 h 1058973"/>
                <a:gd name="connsiteX1" fmla="*/ 1414463 w 1895475"/>
                <a:gd name="connsiteY1" fmla="*/ 0 h 1058973"/>
                <a:gd name="connsiteX2" fmla="*/ 1895475 w 1895475"/>
                <a:gd name="connsiteY2" fmla="*/ 553046 h 1058973"/>
                <a:gd name="connsiteX3" fmla="*/ 276225 w 1895475"/>
                <a:gd name="connsiteY3" fmla="*/ 1058973 h 1058973"/>
                <a:gd name="connsiteX4" fmla="*/ 0 w 1895475"/>
                <a:gd name="connsiteY4" fmla="*/ 109033 h 10589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95475" h="1058973">
                  <a:moveTo>
                    <a:pt x="0" y="109033"/>
                  </a:moveTo>
                  <a:lnTo>
                    <a:pt x="1414463" y="0"/>
                  </a:lnTo>
                  <a:lnTo>
                    <a:pt x="1895475" y="553046"/>
                  </a:lnTo>
                  <a:lnTo>
                    <a:pt x="276225" y="1058973"/>
                  </a:lnTo>
                  <a:lnTo>
                    <a:pt x="0" y="109033"/>
                  </a:lnTo>
                  <a:close/>
                </a:path>
              </a:pathLst>
            </a:custGeom>
            <a:solidFill>
              <a:srgbClr val="D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等腰三角形 17"/>
            <p:cNvSpPr/>
            <p:nvPr/>
          </p:nvSpPr>
          <p:spPr>
            <a:xfrm rot="4141062">
              <a:off x="3029941" y="4384977"/>
              <a:ext cx="875075" cy="189743"/>
            </a:xfrm>
            <a:custGeom>
              <a:avLst/>
              <a:gdLst>
                <a:gd name="connsiteX0" fmla="*/ 0 w 662925"/>
                <a:gd name="connsiteY0" fmla="*/ 481133 h 481133"/>
                <a:gd name="connsiteX1" fmla="*/ 331463 w 662925"/>
                <a:gd name="connsiteY1" fmla="*/ 0 h 481133"/>
                <a:gd name="connsiteX2" fmla="*/ 662925 w 662925"/>
                <a:gd name="connsiteY2" fmla="*/ 481133 h 481133"/>
                <a:gd name="connsiteX3" fmla="*/ 0 w 662925"/>
                <a:gd name="connsiteY3" fmla="*/ 481133 h 481133"/>
                <a:gd name="connsiteX0" fmla="*/ 84720 w 747645"/>
                <a:gd name="connsiteY0" fmla="*/ 185079 h 185079"/>
                <a:gd name="connsiteX1" fmla="*/ 0 w 747645"/>
                <a:gd name="connsiteY1" fmla="*/ 0 h 185079"/>
                <a:gd name="connsiteX2" fmla="*/ 747645 w 747645"/>
                <a:gd name="connsiteY2" fmla="*/ 185079 h 185079"/>
                <a:gd name="connsiteX3" fmla="*/ 84720 w 747645"/>
                <a:gd name="connsiteY3" fmla="*/ 185079 h 185079"/>
                <a:gd name="connsiteX0" fmla="*/ 84720 w 870283"/>
                <a:gd name="connsiteY0" fmla="*/ 185079 h 185079"/>
                <a:gd name="connsiteX1" fmla="*/ 0 w 870283"/>
                <a:gd name="connsiteY1" fmla="*/ 0 h 185079"/>
                <a:gd name="connsiteX2" fmla="*/ 870283 w 870283"/>
                <a:gd name="connsiteY2" fmla="*/ 184505 h 185079"/>
                <a:gd name="connsiteX3" fmla="*/ 84720 w 870283"/>
                <a:gd name="connsiteY3" fmla="*/ 185079 h 185079"/>
                <a:gd name="connsiteX0" fmla="*/ 84720 w 869146"/>
                <a:gd name="connsiteY0" fmla="*/ 185079 h 187469"/>
                <a:gd name="connsiteX1" fmla="*/ 0 w 869146"/>
                <a:gd name="connsiteY1" fmla="*/ 0 h 187469"/>
                <a:gd name="connsiteX2" fmla="*/ 869146 w 869146"/>
                <a:gd name="connsiteY2" fmla="*/ 187469 h 187469"/>
                <a:gd name="connsiteX3" fmla="*/ 84720 w 869146"/>
                <a:gd name="connsiteY3" fmla="*/ 185079 h 187469"/>
                <a:gd name="connsiteX0" fmla="*/ 73309 w 869146"/>
                <a:gd name="connsiteY0" fmla="*/ 170501 h 187469"/>
                <a:gd name="connsiteX1" fmla="*/ 0 w 869146"/>
                <a:gd name="connsiteY1" fmla="*/ 0 h 187469"/>
                <a:gd name="connsiteX2" fmla="*/ 869146 w 869146"/>
                <a:gd name="connsiteY2" fmla="*/ 187469 h 187469"/>
                <a:gd name="connsiteX3" fmla="*/ 73309 w 869146"/>
                <a:gd name="connsiteY3" fmla="*/ 170501 h 187469"/>
                <a:gd name="connsiteX0" fmla="*/ 72863 w 869146"/>
                <a:gd name="connsiteY0" fmla="*/ 180531 h 187469"/>
                <a:gd name="connsiteX1" fmla="*/ 0 w 869146"/>
                <a:gd name="connsiteY1" fmla="*/ 0 h 187469"/>
                <a:gd name="connsiteX2" fmla="*/ 869146 w 869146"/>
                <a:gd name="connsiteY2" fmla="*/ 187469 h 187469"/>
                <a:gd name="connsiteX3" fmla="*/ 72863 w 869146"/>
                <a:gd name="connsiteY3" fmla="*/ 180531 h 187469"/>
                <a:gd name="connsiteX0" fmla="*/ 72863 w 875075"/>
                <a:gd name="connsiteY0" fmla="*/ 180531 h 189743"/>
                <a:gd name="connsiteX1" fmla="*/ 0 w 875075"/>
                <a:gd name="connsiteY1" fmla="*/ 0 h 189743"/>
                <a:gd name="connsiteX2" fmla="*/ 875075 w 875075"/>
                <a:gd name="connsiteY2" fmla="*/ 189743 h 189743"/>
                <a:gd name="connsiteX3" fmla="*/ 72863 w 875075"/>
                <a:gd name="connsiteY3" fmla="*/ 180531 h 189743"/>
                <a:gd name="connsiteX0" fmla="*/ 71036 w 875075"/>
                <a:gd name="connsiteY0" fmla="*/ 176430 h 189743"/>
                <a:gd name="connsiteX1" fmla="*/ 0 w 875075"/>
                <a:gd name="connsiteY1" fmla="*/ 0 h 189743"/>
                <a:gd name="connsiteX2" fmla="*/ 875075 w 875075"/>
                <a:gd name="connsiteY2" fmla="*/ 189743 h 189743"/>
                <a:gd name="connsiteX3" fmla="*/ 71036 w 875075"/>
                <a:gd name="connsiteY3" fmla="*/ 176430 h 189743"/>
                <a:gd name="connsiteX0" fmla="*/ 71036 w 875075"/>
                <a:gd name="connsiteY0" fmla="*/ 176430 h 189743"/>
                <a:gd name="connsiteX1" fmla="*/ 0 w 875075"/>
                <a:gd name="connsiteY1" fmla="*/ 0 h 189743"/>
                <a:gd name="connsiteX2" fmla="*/ 875075 w 875075"/>
                <a:gd name="connsiteY2" fmla="*/ 189743 h 189743"/>
                <a:gd name="connsiteX3" fmla="*/ 71036 w 875075"/>
                <a:gd name="connsiteY3" fmla="*/ 176430 h 189743"/>
                <a:gd name="connsiteX0" fmla="*/ 74000 w 875075"/>
                <a:gd name="connsiteY0" fmla="*/ 177567 h 189743"/>
                <a:gd name="connsiteX1" fmla="*/ 0 w 875075"/>
                <a:gd name="connsiteY1" fmla="*/ 0 h 189743"/>
                <a:gd name="connsiteX2" fmla="*/ 875075 w 875075"/>
                <a:gd name="connsiteY2" fmla="*/ 189743 h 189743"/>
                <a:gd name="connsiteX3" fmla="*/ 74000 w 875075"/>
                <a:gd name="connsiteY3" fmla="*/ 177567 h 189743"/>
                <a:gd name="connsiteX0" fmla="*/ 63970 w 875075"/>
                <a:gd name="connsiteY0" fmla="*/ 177121 h 189743"/>
                <a:gd name="connsiteX1" fmla="*/ 0 w 875075"/>
                <a:gd name="connsiteY1" fmla="*/ 0 h 189743"/>
                <a:gd name="connsiteX2" fmla="*/ 875075 w 875075"/>
                <a:gd name="connsiteY2" fmla="*/ 189743 h 189743"/>
                <a:gd name="connsiteX3" fmla="*/ 63970 w 875075"/>
                <a:gd name="connsiteY3" fmla="*/ 177121 h 189743"/>
              </a:gdLst>
              <a:ahLst/>
              <a:cxnLst>
                <a:cxn ang="0">
                  <a:pos x="connsiteX0" y="connsiteY0"/>
                </a:cxn>
                <a:cxn ang="0">
                  <a:pos x="connsiteX1" y="connsiteY1"/>
                </a:cxn>
                <a:cxn ang="0">
                  <a:pos x="connsiteX2" y="connsiteY2"/>
                </a:cxn>
                <a:cxn ang="0">
                  <a:pos x="connsiteX3" y="connsiteY3"/>
                </a:cxn>
              </a:cxnLst>
              <a:rect l="l" t="t" r="r" b="b"/>
              <a:pathLst>
                <a:path w="875075" h="189743">
                  <a:moveTo>
                    <a:pt x="63970" y="177121"/>
                  </a:moveTo>
                  <a:lnTo>
                    <a:pt x="0" y="0"/>
                  </a:lnTo>
                  <a:lnTo>
                    <a:pt x="875075" y="189743"/>
                  </a:lnTo>
                  <a:lnTo>
                    <a:pt x="63970" y="177121"/>
                  </a:lnTo>
                  <a:close/>
                </a:path>
              </a:pathLst>
            </a:custGeom>
            <a:solidFill>
              <a:srgbClr val="FF15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5" name="组合 94"/>
          <p:cNvGrpSpPr/>
          <p:nvPr/>
        </p:nvGrpSpPr>
        <p:grpSpPr>
          <a:xfrm>
            <a:off x="7885261" y="4226010"/>
            <a:ext cx="487752" cy="801599"/>
            <a:chOff x="1318686" y="364422"/>
            <a:chExt cx="2681427" cy="4462188"/>
          </a:xfrm>
        </p:grpSpPr>
        <p:sp>
          <p:nvSpPr>
            <p:cNvPr id="96" name="等腰三角形 11"/>
            <p:cNvSpPr/>
            <p:nvPr/>
          </p:nvSpPr>
          <p:spPr>
            <a:xfrm rot="15717985">
              <a:off x="2207123" y="503957"/>
              <a:ext cx="490149" cy="211079"/>
            </a:xfrm>
            <a:custGeom>
              <a:avLst/>
              <a:gdLst>
                <a:gd name="connsiteX0" fmla="*/ 0 w 333062"/>
                <a:gd name="connsiteY0" fmla="*/ 412463 h 412463"/>
                <a:gd name="connsiteX1" fmla="*/ 166531 w 333062"/>
                <a:gd name="connsiteY1" fmla="*/ 0 h 412463"/>
                <a:gd name="connsiteX2" fmla="*/ 333062 w 333062"/>
                <a:gd name="connsiteY2" fmla="*/ 412463 h 412463"/>
                <a:gd name="connsiteX3" fmla="*/ 0 w 333062"/>
                <a:gd name="connsiteY3" fmla="*/ 412463 h 412463"/>
                <a:gd name="connsiteX0" fmla="*/ 0 w 397789"/>
                <a:gd name="connsiteY0" fmla="*/ 371263 h 412463"/>
                <a:gd name="connsiteX1" fmla="*/ 231258 w 397789"/>
                <a:gd name="connsiteY1" fmla="*/ 0 h 412463"/>
                <a:gd name="connsiteX2" fmla="*/ 397789 w 397789"/>
                <a:gd name="connsiteY2" fmla="*/ 412463 h 412463"/>
                <a:gd name="connsiteX3" fmla="*/ 0 w 397789"/>
                <a:gd name="connsiteY3" fmla="*/ 371263 h 412463"/>
                <a:gd name="connsiteX0" fmla="*/ 0 w 397789"/>
                <a:gd name="connsiteY0" fmla="*/ 304620 h 345820"/>
                <a:gd name="connsiteX1" fmla="*/ 385381 w 397789"/>
                <a:gd name="connsiteY1" fmla="*/ 0 h 345820"/>
                <a:gd name="connsiteX2" fmla="*/ 397789 w 397789"/>
                <a:gd name="connsiteY2" fmla="*/ 345820 h 345820"/>
                <a:gd name="connsiteX3" fmla="*/ 0 w 397789"/>
                <a:gd name="connsiteY3" fmla="*/ 304620 h 345820"/>
                <a:gd name="connsiteX0" fmla="*/ 0 w 385381"/>
                <a:gd name="connsiteY0" fmla="*/ 304620 h 489692"/>
                <a:gd name="connsiteX1" fmla="*/ 385381 w 385381"/>
                <a:gd name="connsiteY1" fmla="*/ 0 h 489692"/>
                <a:gd name="connsiteX2" fmla="*/ 371580 w 385381"/>
                <a:gd name="connsiteY2" fmla="*/ 489692 h 489692"/>
                <a:gd name="connsiteX3" fmla="*/ 0 w 385381"/>
                <a:gd name="connsiteY3" fmla="*/ 304620 h 489692"/>
                <a:gd name="connsiteX0" fmla="*/ 0 w 451165"/>
                <a:gd name="connsiteY0" fmla="*/ 17900 h 202972"/>
                <a:gd name="connsiteX1" fmla="*/ 451165 w 451165"/>
                <a:gd name="connsiteY1" fmla="*/ 0 h 202972"/>
                <a:gd name="connsiteX2" fmla="*/ 371580 w 451165"/>
                <a:gd name="connsiteY2" fmla="*/ 202972 h 202972"/>
                <a:gd name="connsiteX3" fmla="*/ 0 w 451165"/>
                <a:gd name="connsiteY3" fmla="*/ 17900 h 202972"/>
                <a:gd name="connsiteX0" fmla="*/ 0 w 451165"/>
                <a:gd name="connsiteY0" fmla="*/ 17900 h 194290"/>
                <a:gd name="connsiteX1" fmla="*/ 451165 w 451165"/>
                <a:gd name="connsiteY1" fmla="*/ 0 h 194290"/>
                <a:gd name="connsiteX2" fmla="*/ 372805 w 451165"/>
                <a:gd name="connsiteY2" fmla="*/ 194290 h 194290"/>
                <a:gd name="connsiteX3" fmla="*/ 0 w 451165"/>
                <a:gd name="connsiteY3" fmla="*/ 17900 h 194290"/>
              </a:gdLst>
              <a:ahLst/>
              <a:cxnLst>
                <a:cxn ang="0">
                  <a:pos x="connsiteX0" y="connsiteY0"/>
                </a:cxn>
                <a:cxn ang="0">
                  <a:pos x="connsiteX1" y="connsiteY1"/>
                </a:cxn>
                <a:cxn ang="0">
                  <a:pos x="connsiteX2" y="connsiteY2"/>
                </a:cxn>
                <a:cxn ang="0">
                  <a:pos x="connsiteX3" y="connsiteY3"/>
                </a:cxn>
              </a:cxnLst>
              <a:rect l="l" t="t" r="r" b="b"/>
              <a:pathLst>
                <a:path w="451165" h="194290">
                  <a:moveTo>
                    <a:pt x="0" y="17900"/>
                  </a:moveTo>
                  <a:lnTo>
                    <a:pt x="451165" y="0"/>
                  </a:lnTo>
                  <a:lnTo>
                    <a:pt x="372805" y="194290"/>
                  </a:lnTo>
                  <a:lnTo>
                    <a:pt x="0" y="1790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矩形 10"/>
            <p:cNvSpPr/>
            <p:nvPr/>
          </p:nvSpPr>
          <p:spPr>
            <a:xfrm>
              <a:off x="2708210" y="1039073"/>
              <a:ext cx="1291903" cy="3787537"/>
            </a:xfrm>
            <a:custGeom>
              <a:avLst/>
              <a:gdLst>
                <a:gd name="connsiteX0" fmla="*/ 0 w 568276"/>
                <a:gd name="connsiteY0" fmla="*/ 0 h 3472171"/>
                <a:gd name="connsiteX1" fmla="*/ 568276 w 568276"/>
                <a:gd name="connsiteY1" fmla="*/ 0 h 3472171"/>
                <a:gd name="connsiteX2" fmla="*/ 568276 w 568276"/>
                <a:gd name="connsiteY2" fmla="*/ 3472171 h 3472171"/>
                <a:gd name="connsiteX3" fmla="*/ 0 w 568276"/>
                <a:gd name="connsiteY3" fmla="*/ 3472171 h 3472171"/>
                <a:gd name="connsiteX4" fmla="*/ 0 w 568276"/>
                <a:gd name="connsiteY4" fmla="*/ 0 h 3472171"/>
                <a:gd name="connsiteX0" fmla="*/ 0 w 676226"/>
                <a:gd name="connsiteY0" fmla="*/ 0 h 3472171"/>
                <a:gd name="connsiteX1" fmla="*/ 676226 w 676226"/>
                <a:gd name="connsiteY1" fmla="*/ 0 h 3472171"/>
                <a:gd name="connsiteX2" fmla="*/ 568276 w 676226"/>
                <a:gd name="connsiteY2" fmla="*/ 3472171 h 3472171"/>
                <a:gd name="connsiteX3" fmla="*/ 0 w 676226"/>
                <a:gd name="connsiteY3" fmla="*/ 3472171 h 3472171"/>
                <a:gd name="connsiteX4" fmla="*/ 0 w 676226"/>
                <a:gd name="connsiteY4" fmla="*/ 0 h 3472171"/>
                <a:gd name="connsiteX0" fmla="*/ 50800 w 676226"/>
                <a:gd name="connsiteY0" fmla="*/ 0 h 3535671"/>
                <a:gd name="connsiteX1" fmla="*/ 676226 w 676226"/>
                <a:gd name="connsiteY1" fmla="*/ 63500 h 3535671"/>
                <a:gd name="connsiteX2" fmla="*/ 568276 w 676226"/>
                <a:gd name="connsiteY2" fmla="*/ 3535671 h 3535671"/>
                <a:gd name="connsiteX3" fmla="*/ 0 w 676226"/>
                <a:gd name="connsiteY3" fmla="*/ 3535671 h 3535671"/>
                <a:gd name="connsiteX4" fmla="*/ 50800 w 676226"/>
                <a:gd name="connsiteY4" fmla="*/ 0 h 3535671"/>
                <a:gd name="connsiteX0" fmla="*/ 31750 w 676226"/>
                <a:gd name="connsiteY0" fmla="*/ 0 h 3522971"/>
                <a:gd name="connsiteX1" fmla="*/ 676226 w 676226"/>
                <a:gd name="connsiteY1" fmla="*/ 50800 h 3522971"/>
                <a:gd name="connsiteX2" fmla="*/ 568276 w 676226"/>
                <a:gd name="connsiteY2" fmla="*/ 3522971 h 3522971"/>
                <a:gd name="connsiteX3" fmla="*/ 0 w 676226"/>
                <a:gd name="connsiteY3" fmla="*/ 3522971 h 3522971"/>
                <a:gd name="connsiteX4" fmla="*/ 31750 w 676226"/>
                <a:gd name="connsiteY4" fmla="*/ 0 h 3522971"/>
                <a:gd name="connsiteX0" fmla="*/ 63500 w 676226"/>
                <a:gd name="connsiteY0" fmla="*/ 0 h 3522971"/>
                <a:gd name="connsiteX1" fmla="*/ 676226 w 676226"/>
                <a:gd name="connsiteY1" fmla="*/ 50800 h 3522971"/>
                <a:gd name="connsiteX2" fmla="*/ 568276 w 676226"/>
                <a:gd name="connsiteY2" fmla="*/ 3522971 h 3522971"/>
                <a:gd name="connsiteX3" fmla="*/ 0 w 676226"/>
                <a:gd name="connsiteY3" fmla="*/ 3522971 h 3522971"/>
                <a:gd name="connsiteX4" fmla="*/ 63500 w 676226"/>
                <a:gd name="connsiteY4" fmla="*/ 0 h 3522971"/>
                <a:gd name="connsiteX0" fmla="*/ 63500 w 676226"/>
                <a:gd name="connsiteY0" fmla="*/ 0 h 3522971"/>
                <a:gd name="connsiteX1" fmla="*/ 676226 w 676226"/>
                <a:gd name="connsiteY1" fmla="*/ 57150 h 3522971"/>
                <a:gd name="connsiteX2" fmla="*/ 568276 w 676226"/>
                <a:gd name="connsiteY2" fmla="*/ 3522971 h 3522971"/>
                <a:gd name="connsiteX3" fmla="*/ 0 w 676226"/>
                <a:gd name="connsiteY3" fmla="*/ 3522971 h 3522971"/>
                <a:gd name="connsiteX4" fmla="*/ 63500 w 676226"/>
                <a:gd name="connsiteY4" fmla="*/ 0 h 3522971"/>
                <a:gd name="connsiteX0" fmla="*/ 63500 w 680988"/>
                <a:gd name="connsiteY0" fmla="*/ 0 h 3522971"/>
                <a:gd name="connsiteX1" fmla="*/ 680988 w 680988"/>
                <a:gd name="connsiteY1" fmla="*/ 57150 h 3522971"/>
                <a:gd name="connsiteX2" fmla="*/ 568276 w 680988"/>
                <a:gd name="connsiteY2" fmla="*/ 3522971 h 3522971"/>
                <a:gd name="connsiteX3" fmla="*/ 0 w 680988"/>
                <a:gd name="connsiteY3" fmla="*/ 3522971 h 3522971"/>
                <a:gd name="connsiteX4" fmla="*/ 63500 w 680988"/>
                <a:gd name="connsiteY4" fmla="*/ 0 h 3522971"/>
                <a:gd name="connsiteX0" fmla="*/ 63500 w 690513"/>
                <a:gd name="connsiteY0" fmla="*/ 0 h 3522971"/>
                <a:gd name="connsiteX1" fmla="*/ 690513 w 690513"/>
                <a:gd name="connsiteY1" fmla="*/ 47625 h 3522971"/>
                <a:gd name="connsiteX2" fmla="*/ 568276 w 690513"/>
                <a:gd name="connsiteY2" fmla="*/ 3522971 h 3522971"/>
                <a:gd name="connsiteX3" fmla="*/ 0 w 690513"/>
                <a:gd name="connsiteY3" fmla="*/ 3522971 h 3522971"/>
                <a:gd name="connsiteX4" fmla="*/ 63500 w 690513"/>
                <a:gd name="connsiteY4" fmla="*/ 0 h 3522971"/>
                <a:gd name="connsiteX0" fmla="*/ 177800 w 804813"/>
                <a:gd name="connsiteY0" fmla="*/ 0 h 3522971"/>
                <a:gd name="connsiteX1" fmla="*/ 804813 w 804813"/>
                <a:gd name="connsiteY1" fmla="*/ 47625 h 3522971"/>
                <a:gd name="connsiteX2" fmla="*/ 682576 w 804813"/>
                <a:gd name="connsiteY2" fmla="*/ 3522971 h 3522971"/>
                <a:gd name="connsiteX3" fmla="*/ 0 w 804813"/>
                <a:gd name="connsiteY3" fmla="*/ 3383271 h 3522971"/>
                <a:gd name="connsiteX4" fmla="*/ 177800 w 804813"/>
                <a:gd name="connsiteY4" fmla="*/ 0 h 3522971"/>
                <a:gd name="connsiteX0" fmla="*/ 177800 w 911176"/>
                <a:gd name="connsiteY0" fmla="*/ 0 h 3446771"/>
                <a:gd name="connsiteX1" fmla="*/ 804813 w 911176"/>
                <a:gd name="connsiteY1" fmla="*/ 47625 h 3446771"/>
                <a:gd name="connsiteX2" fmla="*/ 911176 w 911176"/>
                <a:gd name="connsiteY2" fmla="*/ 3446771 h 3446771"/>
                <a:gd name="connsiteX3" fmla="*/ 0 w 911176"/>
                <a:gd name="connsiteY3" fmla="*/ 3383271 h 3446771"/>
                <a:gd name="connsiteX4" fmla="*/ 177800 w 911176"/>
                <a:gd name="connsiteY4" fmla="*/ 0 h 3446771"/>
                <a:gd name="connsiteX0" fmla="*/ 381000 w 1114376"/>
                <a:gd name="connsiteY0" fmla="*/ 0 h 3510271"/>
                <a:gd name="connsiteX1" fmla="*/ 1008013 w 1114376"/>
                <a:gd name="connsiteY1" fmla="*/ 47625 h 3510271"/>
                <a:gd name="connsiteX2" fmla="*/ 1114376 w 1114376"/>
                <a:gd name="connsiteY2" fmla="*/ 3446771 h 3510271"/>
                <a:gd name="connsiteX3" fmla="*/ 0 w 1114376"/>
                <a:gd name="connsiteY3" fmla="*/ 3510271 h 3510271"/>
                <a:gd name="connsiteX4" fmla="*/ 381000 w 1114376"/>
                <a:gd name="connsiteY4" fmla="*/ 0 h 3510271"/>
                <a:gd name="connsiteX0" fmla="*/ 469900 w 1203276"/>
                <a:gd name="connsiteY0" fmla="*/ 0 h 3510271"/>
                <a:gd name="connsiteX1" fmla="*/ 1096913 w 1203276"/>
                <a:gd name="connsiteY1" fmla="*/ 47625 h 3510271"/>
                <a:gd name="connsiteX2" fmla="*/ 1203276 w 1203276"/>
                <a:gd name="connsiteY2" fmla="*/ 3446771 h 3510271"/>
                <a:gd name="connsiteX3" fmla="*/ 0 w 1203276"/>
                <a:gd name="connsiteY3" fmla="*/ 3510271 h 3510271"/>
                <a:gd name="connsiteX4" fmla="*/ 469900 w 1203276"/>
                <a:gd name="connsiteY4" fmla="*/ 0 h 3510271"/>
                <a:gd name="connsiteX0" fmla="*/ 469900 w 1279476"/>
                <a:gd name="connsiteY0" fmla="*/ 0 h 3624571"/>
                <a:gd name="connsiteX1" fmla="*/ 1096913 w 1279476"/>
                <a:gd name="connsiteY1" fmla="*/ 47625 h 3624571"/>
                <a:gd name="connsiteX2" fmla="*/ 1279476 w 1279476"/>
                <a:gd name="connsiteY2" fmla="*/ 3624571 h 3624571"/>
                <a:gd name="connsiteX3" fmla="*/ 0 w 1279476"/>
                <a:gd name="connsiteY3" fmla="*/ 3510271 h 3624571"/>
                <a:gd name="connsiteX4" fmla="*/ 469900 w 1279476"/>
                <a:gd name="connsiteY4" fmla="*/ 0 h 3624571"/>
                <a:gd name="connsiteX0" fmla="*/ 513737 w 1323313"/>
                <a:gd name="connsiteY0" fmla="*/ 0 h 3869736"/>
                <a:gd name="connsiteX1" fmla="*/ 1140750 w 1323313"/>
                <a:gd name="connsiteY1" fmla="*/ 47625 h 3869736"/>
                <a:gd name="connsiteX2" fmla="*/ 1323313 w 1323313"/>
                <a:gd name="connsiteY2" fmla="*/ 3624571 h 3869736"/>
                <a:gd name="connsiteX3" fmla="*/ 0 w 1323313"/>
                <a:gd name="connsiteY3" fmla="*/ 3869736 h 3869736"/>
                <a:gd name="connsiteX4" fmla="*/ 513737 w 1323313"/>
                <a:gd name="connsiteY4" fmla="*/ 0 h 3869736"/>
                <a:gd name="connsiteX0" fmla="*/ 513737 w 1384685"/>
                <a:gd name="connsiteY0" fmla="*/ 0 h 3869736"/>
                <a:gd name="connsiteX1" fmla="*/ 1140750 w 1384685"/>
                <a:gd name="connsiteY1" fmla="*/ 47625 h 3869736"/>
                <a:gd name="connsiteX2" fmla="*/ 1384685 w 1384685"/>
                <a:gd name="connsiteY2" fmla="*/ 3624571 h 3869736"/>
                <a:gd name="connsiteX3" fmla="*/ 0 w 1384685"/>
                <a:gd name="connsiteY3" fmla="*/ 3869736 h 3869736"/>
                <a:gd name="connsiteX4" fmla="*/ 513737 w 1384685"/>
                <a:gd name="connsiteY4" fmla="*/ 0 h 3869736"/>
                <a:gd name="connsiteX0" fmla="*/ 491819 w 1362767"/>
                <a:gd name="connsiteY0" fmla="*/ 0 h 3869736"/>
                <a:gd name="connsiteX1" fmla="*/ 1118832 w 1362767"/>
                <a:gd name="connsiteY1" fmla="*/ 47625 h 3869736"/>
                <a:gd name="connsiteX2" fmla="*/ 1362767 w 1362767"/>
                <a:gd name="connsiteY2" fmla="*/ 3624571 h 3869736"/>
                <a:gd name="connsiteX3" fmla="*/ 0 w 1362767"/>
                <a:gd name="connsiteY3" fmla="*/ 3869736 h 3869736"/>
                <a:gd name="connsiteX4" fmla="*/ 491819 w 1362767"/>
                <a:gd name="connsiteY4" fmla="*/ 0 h 3869736"/>
                <a:gd name="connsiteX0" fmla="*/ 491819 w 1118832"/>
                <a:gd name="connsiteY0" fmla="*/ 0 h 3869736"/>
                <a:gd name="connsiteX1" fmla="*/ 1118832 w 1118832"/>
                <a:gd name="connsiteY1" fmla="*/ 47625 h 3869736"/>
                <a:gd name="connsiteX2" fmla="*/ 1108930 w 1118832"/>
                <a:gd name="connsiteY2" fmla="*/ 3738216 h 3869736"/>
                <a:gd name="connsiteX3" fmla="*/ 0 w 1118832"/>
                <a:gd name="connsiteY3" fmla="*/ 3869736 h 3869736"/>
                <a:gd name="connsiteX4" fmla="*/ 491819 w 1118832"/>
                <a:gd name="connsiteY4" fmla="*/ 0 h 3869736"/>
                <a:gd name="connsiteX0" fmla="*/ 491819 w 1189192"/>
                <a:gd name="connsiteY0" fmla="*/ 0 h 3880272"/>
                <a:gd name="connsiteX1" fmla="*/ 1118832 w 1189192"/>
                <a:gd name="connsiteY1" fmla="*/ 47625 h 3880272"/>
                <a:gd name="connsiteX2" fmla="*/ 1189089 w 1189192"/>
                <a:gd name="connsiteY2" fmla="*/ 3880272 h 3880272"/>
                <a:gd name="connsiteX3" fmla="*/ 0 w 1189192"/>
                <a:gd name="connsiteY3" fmla="*/ 3869736 h 3880272"/>
                <a:gd name="connsiteX4" fmla="*/ 491819 w 1189192"/>
                <a:gd name="connsiteY4" fmla="*/ 0 h 3880272"/>
                <a:gd name="connsiteX0" fmla="*/ 491819 w 1189192"/>
                <a:gd name="connsiteY0" fmla="*/ 0 h 3951300"/>
                <a:gd name="connsiteX1" fmla="*/ 1118832 w 1189192"/>
                <a:gd name="connsiteY1" fmla="*/ 47625 h 3951300"/>
                <a:gd name="connsiteX2" fmla="*/ 1189089 w 1189192"/>
                <a:gd name="connsiteY2" fmla="*/ 3951300 h 3951300"/>
                <a:gd name="connsiteX3" fmla="*/ 0 w 1189192"/>
                <a:gd name="connsiteY3" fmla="*/ 3869736 h 3951300"/>
                <a:gd name="connsiteX4" fmla="*/ 491819 w 1189192"/>
                <a:gd name="connsiteY4" fmla="*/ 0 h 3951300"/>
                <a:gd name="connsiteX0" fmla="*/ 438380 w 1135753"/>
                <a:gd name="connsiteY0" fmla="*/ 0 h 3951300"/>
                <a:gd name="connsiteX1" fmla="*/ 1065393 w 1135753"/>
                <a:gd name="connsiteY1" fmla="*/ 47625 h 3951300"/>
                <a:gd name="connsiteX2" fmla="*/ 1135650 w 1135753"/>
                <a:gd name="connsiteY2" fmla="*/ 3951300 h 3951300"/>
                <a:gd name="connsiteX3" fmla="*/ 0 w 1135753"/>
                <a:gd name="connsiteY3" fmla="*/ 3899625 h 3951300"/>
                <a:gd name="connsiteX4" fmla="*/ 438380 w 1135753"/>
                <a:gd name="connsiteY4" fmla="*/ 0 h 3951300"/>
                <a:gd name="connsiteX0" fmla="*/ 438380 w 1189151"/>
                <a:gd name="connsiteY0" fmla="*/ 0 h 3899625"/>
                <a:gd name="connsiteX1" fmla="*/ 1065393 w 1189151"/>
                <a:gd name="connsiteY1" fmla="*/ 47625 h 3899625"/>
                <a:gd name="connsiteX2" fmla="*/ 1189090 w 1189151"/>
                <a:gd name="connsiteY2" fmla="*/ 3712198 h 3899625"/>
                <a:gd name="connsiteX3" fmla="*/ 0 w 1189151"/>
                <a:gd name="connsiteY3" fmla="*/ 3899625 h 3899625"/>
                <a:gd name="connsiteX4" fmla="*/ 438380 w 1189151"/>
                <a:gd name="connsiteY4" fmla="*/ 0 h 38996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89151" h="3899625">
                  <a:moveTo>
                    <a:pt x="438380" y="0"/>
                  </a:moveTo>
                  <a:lnTo>
                    <a:pt x="1065393" y="47625"/>
                  </a:lnTo>
                  <a:cubicBezTo>
                    <a:pt x="1062092" y="1277822"/>
                    <a:pt x="1192391" y="2482001"/>
                    <a:pt x="1189090" y="3712198"/>
                  </a:cubicBezTo>
                  <a:lnTo>
                    <a:pt x="0" y="3899625"/>
                  </a:lnTo>
                  <a:lnTo>
                    <a:pt x="438380" y="0"/>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矩形 7"/>
            <p:cNvSpPr/>
            <p:nvPr/>
          </p:nvSpPr>
          <p:spPr>
            <a:xfrm rot="20111146">
              <a:off x="2221311" y="2816345"/>
              <a:ext cx="1033182" cy="1219489"/>
            </a:xfrm>
            <a:custGeom>
              <a:avLst/>
              <a:gdLst>
                <a:gd name="connsiteX0" fmla="*/ 0 w 1752600"/>
                <a:gd name="connsiteY0" fmla="*/ 0 h 533400"/>
                <a:gd name="connsiteX1" fmla="*/ 1752600 w 1752600"/>
                <a:gd name="connsiteY1" fmla="*/ 0 h 533400"/>
                <a:gd name="connsiteX2" fmla="*/ 1752600 w 1752600"/>
                <a:gd name="connsiteY2" fmla="*/ 533400 h 533400"/>
                <a:gd name="connsiteX3" fmla="*/ 0 w 1752600"/>
                <a:gd name="connsiteY3" fmla="*/ 533400 h 533400"/>
                <a:gd name="connsiteX4" fmla="*/ 0 w 1752600"/>
                <a:gd name="connsiteY4" fmla="*/ 0 h 533400"/>
                <a:gd name="connsiteX0" fmla="*/ 62378 w 1752600"/>
                <a:gd name="connsiteY0" fmla="*/ 0 h 630484"/>
                <a:gd name="connsiteX1" fmla="*/ 1752600 w 1752600"/>
                <a:gd name="connsiteY1" fmla="*/ 97084 h 630484"/>
                <a:gd name="connsiteX2" fmla="*/ 1752600 w 1752600"/>
                <a:gd name="connsiteY2" fmla="*/ 630484 h 630484"/>
                <a:gd name="connsiteX3" fmla="*/ 0 w 1752600"/>
                <a:gd name="connsiteY3" fmla="*/ 630484 h 630484"/>
                <a:gd name="connsiteX4" fmla="*/ 62378 w 1752600"/>
                <a:gd name="connsiteY4" fmla="*/ 0 h 630484"/>
                <a:gd name="connsiteX0" fmla="*/ 62378 w 1752600"/>
                <a:gd name="connsiteY0" fmla="*/ 0 h 630484"/>
                <a:gd name="connsiteX1" fmla="*/ 951008 w 1752600"/>
                <a:gd name="connsiteY1" fmla="*/ 37773 h 630484"/>
                <a:gd name="connsiteX2" fmla="*/ 1752600 w 1752600"/>
                <a:gd name="connsiteY2" fmla="*/ 630484 h 630484"/>
                <a:gd name="connsiteX3" fmla="*/ 0 w 1752600"/>
                <a:gd name="connsiteY3" fmla="*/ 630484 h 630484"/>
                <a:gd name="connsiteX4" fmla="*/ 62378 w 1752600"/>
                <a:gd name="connsiteY4" fmla="*/ 0 h 630484"/>
                <a:gd name="connsiteX0" fmla="*/ 62378 w 1243687"/>
                <a:gd name="connsiteY0" fmla="*/ 0 h 630484"/>
                <a:gd name="connsiteX1" fmla="*/ 951008 w 1243687"/>
                <a:gd name="connsiteY1" fmla="*/ 37773 h 630484"/>
                <a:gd name="connsiteX2" fmla="*/ 1243687 w 1243687"/>
                <a:gd name="connsiteY2" fmla="*/ 619048 h 630484"/>
                <a:gd name="connsiteX3" fmla="*/ 0 w 1243687"/>
                <a:gd name="connsiteY3" fmla="*/ 630484 h 630484"/>
                <a:gd name="connsiteX4" fmla="*/ 62378 w 1243687"/>
                <a:gd name="connsiteY4" fmla="*/ 0 h 630484"/>
                <a:gd name="connsiteX0" fmla="*/ 62378 w 951008"/>
                <a:gd name="connsiteY0" fmla="*/ 0 h 1138113"/>
                <a:gd name="connsiteX1" fmla="*/ 951008 w 951008"/>
                <a:gd name="connsiteY1" fmla="*/ 37773 h 1138113"/>
                <a:gd name="connsiteX2" fmla="*/ 945733 w 951008"/>
                <a:gd name="connsiteY2" fmla="*/ 1138113 h 1138113"/>
                <a:gd name="connsiteX3" fmla="*/ 0 w 951008"/>
                <a:gd name="connsiteY3" fmla="*/ 630484 h 1138113"/>
                <a:gd name="connsiteX4" fmla="*/ 62378 w 951008"/>
                <a:gd name="connsiteY4" fmla="*/ 0 h 1138113"/>
                <a:gd name="connsiteX0" fmla="*/ 62378 w 951008"/>
                <a:gd name="connsiteY0" fmla="*/ 0 h 1130754"/>
                <a:gd name="connsiteX1" fmla="*/ 951008 w 951008"/>
                <a:gd name="connsiteY1" fmla="*/ 37773 h 1130754"/>
                <a:gd name="connsiteX2" fmla="*/ 929816 w 951008"/>
                <a:gd name="connsiteY2" fmla="*/ 1130754 h 1130754"/>
                <a:gd name="connsiteX3" fmla="*/ 0 w 951008"/>
                <a:gd name="connsiteY3" fmla="*/ 630484 h 1130754"/>
                <a:gd name="connsiteX4" fmla="*/ 62378 w 951008"/>
                <a:gd name="connsiteY4" fmla="*/ 0 h 1130754"/>
                <a:gd name="connsiteX0" fmla="*/ 62378 w 951008"/>
                <a:gd name="connsiteY0" fmla="*/ 0 h 1132593"/>
                <a:gd name="connsiteX1" fmla="*/ 951008 w 951008"/>
                <a:gd name="connsiteY1" fmla="*/ 37773 h 1132593"/>
                <a:gd name="connsiteX2" fmla="*/ 933795 w 951008"/>
                <a:gd name="connsiteY2" fmla="*/ 1132593 h 1132593"/>
                <a:gd name="connsiteX3" fmla="*/ 0 w 951008"/>
                <a:gd name="connsiteY3" fmla="*/ 630484 h 1132593"/>
                <a:gd name="connsiteX4" fmla="*/ 62378 w 951008"/>
                <a:gd name="connsiteY4" fmla="*/ 0 h 1132593"/>
                <a:gd name="connsiteX0" fmla="*/ 62378 w 951008"/>
                <a:gd name="connsiteY0" fmla="*/ 0 h 1128615"/>
                <a:gd name="connsiteX1" fmla="*/ 951008 w 951008"/>
                <a:gd name="connsiteY1" fmla="*/ 37773 h 1128615"/>
                <a:gd name="connsiteX2" fmla="*/ 935634 w 951008"/>
                <a:gd name="connsiteY2" fmla="*/ 1128615 h 1128615"/>
                <a:gd name="connsiteX3" fmla="*/ 0 w 951008"/>
                <a:gd name="connsiteY3" fmla="*/ 630484 h 1128615"/>
                <a:gd name="connsiteX4" fmla="*/ 62378 w 951008"/>
                <a:gd name="connsiteY4" fmla="*/ 0 h 1128615"/>
                <a:gd name="connsiteX0" fmla="*/ 62378 w 951008"/>
                <a:gd name="connsiteY0" fmla="*/ 0 h 1122497"/>
                <a:gd name="connsiteX1" fmla="*/ 951008 w 951008"/>
                <a:gd name="connsiteY1" fmla="*/ 37773 h 1122497"/>
                <a:gd name="connsiteX2" fmla="*/ 943293 w 951008"/>
                <a:gd name="connsiteY2" fmla="*/ 1122497 h 1122497"/>
                <a:gd name="connsiteX3" fmla="*/ 0 w 951008"/>
                <a:gd name="connsiteY3" fmla="*/ 630484 h 1122497"/>
                <a:gd name="connsiteX4" fmla="*/ 62378 w 951008"/>
                <a:gd name="connsiteY4" fmla="*/ 0 h 11224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1008" h="1122497">
                  <a:moveTo>
                    <a:pt x="62378" y="0"/>
                  </a:moveTo>
                  <a:lnTo>
                    <a:pt x="951008" y="37773"/>
                  </a:lnTo>
                  <a:cubicBezTo>
                    <a:pt x="949250" y="404553"/>
                    <a:pt x="945051" y="755717"/>
                    <a:pt x="943293" y="1122497"/>
                  </a:cubicBezTo>
                  <a:lnTo>
                    <a:pt x="0" y="630484"/>
                  </a:lnTo>
                  <a:lnTo>
                    <a:pt x="62378"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等腰三角形 5"/>
            <p:cNvSpPr/>
            <p:nvPr/>
          </p:nvSpPr>
          <p:spPr>
            <a:xfrm rot="9110624">
              <a:off x="1318686" y="741935"/>
              <a:ext cx="1991730" cy="2777923"/>
            </a:xfrm>
            <a:custGeom>
              <a:avLst/>
              <a:gdLst>
                <a:gd name="connsiteX0" fmla="*/ 0 w 1619250"/>
                <a:gd name="connsiteY0" fmla="*/ 2381250 h 2381250"/>
                <a:gd name="connsiteX1" fmla="*/ 809625 w 1619250"/>
                <a:gd name="connsiteY1" fmla="*/ 0 h 2381250"/>
                <a:gd name="connsiteX2" fmla="*/ 1619250 w 1619250"/>
                <a:gd name="connsiteY2" fmla="*/ 2381250 h 2381250"/>
                <a:gd name="connsiteX3" fmla="*/ 0 w 1619250"/>
                <a:gd name="connsiteY3" fmla="*/ 2381250 h 2381250"/>
                <a:gd name="connsiteX0" fmla="*/ 0 w 1283513"/>
                <a:gd name="connsiteY0" fmla="*/ 2381250 h 2381250"/>
                <a:gd name="connsiteX1" fmla="*/ 809625 w 1283513"/>
                <a:gd name="connsiteY1" fmla="*/ 0 h 2381250"/>
                <a:gd name="connsiteX2" fmla="*/ 1283513 w 1283513"/>
                <a:gd name="connsiteY2" fmla="*/ 1899923 h 2381250"/>
                <a:gd name="connsiteX3" fmla="*/ 0 w 1283513"/>
                <a:gd name="connsiteY3" fmla="*/ 2381250 h 2381250"/>
                <a:gd name="connsiteX0" fmla="*/ 0 w 1283513"/>
                <a:gd name="connsiteY0" fmla="*/ 1977588 h 1977588"/>
                <a:gd name="connsiteX1" fmla="*/ 809207 w 1283513"/>
                <a:gd name="connsiteY1" fmla="*/ 0 h 1977588"/>
                <a:gd name="connsiteX2" fmla="*/ 1283513 w 1283513"/>
                <a:gd name="connsiteY2" fmla="*/ 1496261 h 1977588"/>
                <a:gd name="connsiteX3" fmla="*/ 0 w 1283513"/>
                <a:gd name="connsiteY3" fmla="*/ 1977588 h 1977588"/>
                <a:gd name="connsiteX0" fmla="*/ 0 w 1283513"/>
                <a:gd name="connsiteY0" fmla="*/ 2533029 h 2533029"/>
                <a:gd name="connsiteX1" fmla="*/ 1063273 w 1283513"/>
                <a:gd name="connsiteY1" fmla="*/ 0 h 2533029"/>
                <a:gd name="connsiteX2" fmla="*/ 1283513 w 1283513"/>
                <a:gd name="connsiteY2" fmla="*/ 2051702 h 2533029"/>
                <a:gd name="connsiteX3" fmla="*/ 0 w 1283513"/>
                <a:gd name="connsiteY3" fmla="*/ 2533029 h 2533029"/>
                <a:gd name="connsiteX0" fmla="*/ 0 w 1833318"/>
                <a:gd name="connsiteY0" fmla="*/ 2556980 h 2556980"/>
                <a:gd name="connsiteX1" fmla="*/ 1613078 w 1833318"/>
                <a:gd name="connsiteY1" fmla="*/ 0 h 2556980"/>
                <a:gd name="connsiteX2" fmla="*/ 1833318 w 1833318"/>
                <a:gd name="connsiteY2" fmla="*/ 2051702 h 2556980"/>
                <a:gd name="connsiteX3" fmla="*/ 0 w 1833318"/>
                <a:gd name="connsiteY3" fmla="*/ 2556980 h 2556980"/>
              </a:gdLst>
              <a:ahLst/>
              <a:cxnLst>
                <a:cxn ang="0">
                  <a:pos x="connsiteX0" y="connsiteY0"/>
                </a:cxn>
                <a:cxn ang="0">
                  <a:pos x="connsiteX1" y="connsiteY1"/>
                </a:cxn>
                <a:cxn ang="0">
                  <a:pos x="connsiteX2" y="connsiteY2"/>
                </a:cxn>
                <a:cxn ang="0">
                  <a:pos x="connsiteX3" y="connsiteY3"/>
                </a:cxn>
              </a:cxnLst>
              <a:rect l="l" t="t" r="r" b="b"/>
              <a:pathLst>
                <a:path w="1833318" h="2556980">
                  <a:moveTo>
                    <a:pt x="0" y="2556980"/>
                  </a:moveTo>
                  <a:lnTo>
                    <a:pt x="1613078" y="0"/>
                  </a:lnTo>
                  <a:lnTo>
                    <a:pt x="1833318" y="2051702"/>
                  </a:lnTo>
                  <a:lnTo>
                    <a:pt x="0" y="255698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矩形 9"/>
            <p:cNvSpPr/>
            <p:nvPr/>
          </p:nvSpPr>
          <p:spPr>
            <a:xfrm rot="303323">
              <a:off x="2997217" y="1050495"/>
              <a:ext cx="745871" cy="2708940"/>
            </a:xfrm>
            <a:custGeom>
              <a:avLst/>
              <a:gdLst>
                <a:gd name="connsiteX0" fmla="*/ 0 w 656744"/>
                <a:gd name="connsiteY0" fmla="*/ 0 h 1701800"/>
                <a:gd name="connsiteX1" fmla="*/ 656744 w 656744"/>
                <a:gd name="connsiteY1" fmla="*/ 0 h 1701800"/>
                <a:gd name="connsiteX2" fmla="*/ 656744 w 656744"/>
                <a:gd name="connsiteY2" fmla="*/ 1701800 h 1701800"/>
                <a:gd name="connsiteX3" fmla="*/ 0 w 656744"/>
                <a:gd name="connsiteY3" fmla="*/ 1701800 h 1701800"/>
                <a:gd name="connsiteX4" fmla="*/ 0 w 656744"/>
                <a:gd name="connsiteY4" fmla="*/ 0 h 1701800"/>
                <a:gd name="connsiteX0" fmla="*/ 16592 w 673336"/>
                <a:gd name="connsiteY0" fmla="*/ 0 h 1701800"/>
                <a:gd name="connsiteX1" fmla="*/ 673336 w 673336"/>
                <a:gd name="connsiteY1" fmla="*/ 0 h 1701800"/>
                <a:gd name="connsiteX2" fmla="*/ 673336 w 673336"/>
                <a:gd name="connsiteY2" fmla="*/ 1701800 h 1701800"/>
                <a:gd name="connsiteX3" fmla="*/ 0 w 673336"/>
                <a:gd name="connsiteY3" fmla="*/ 1550273 h 1701800"/>
                <a:gd name="connsiteX4" fmla="*/ 16592 w 673336"/>
                <a:gd name="connsiteY4" fmla="*/ 0 h 1701800"/>
                <a:gd name="connsiteX0" fmla="*/ 16592 w 673336"/>
                <a:gd name="connsiteY0" fmla="*/ 0 h 1902945"/>
                <a:gd name="connsiteX1" fmla="*/ 673336 w 673336"/>
                <a:gd name="connsiteY1" fmla="*/ 0 h 1902945"/>
                <a:gd name="connsiteX2" fmla="*/ 525385 w 673336"/>
                <a:gd name="connsiteY2" fmla="*/ 1902945 h 1902945"/>
                <a:gd name="connsiteX3" fmla="*/ 0 w 673336"/>
                <a:gd name="connsiteY3" fmla="*/ 1550273 h 1902945"/>
                <a:gd name="connsiteX4" fmla="*/ 16592 w 673336"/>
                <a:gd name="connsiteY4" fmla="*/ 0 h 1902945"/>
                <a:gd name="connsiteX0" fmla="*/ 26639 w 683383"/>
                <a:gd name="connsiteY0" fmla="*/ 0 h 1902945"/>
                <a:gd name="connsiteX1" fmla="*/ 683383 w 683383"/>
                <a:gd name="connsiteY1" fmla="*/ 0 h 1902945"/>
                <a:gd name="connsiteX2" fmla="*/ 535432 w 683383"/>
                <a:gd name="connsiteY2" fmla="*/ 1902945 h 1902945"/>
                <a:gd name="connsiteX3" fmla="*/ 0 w 683383"/>
                <a:gd name="connsiteY3" fmla="*/ 1544787 h 1902945"/>
                <a:gd name="connsiteX4" fmla="*/ 26639 w 683383"/>
                <a:gd name="connsiteY4" fmla="*/ 0 h 1902945"/>
                <a:gd name="connsiteX0" fmla="*/ 29802 w 686546"/>
                <a:gd name="connsiteY0" fmla="*/ 0 h 1902945"/>
                <a:gd name="connsiteX1" fmla="*/ 686546 w 686546"/>
                <a:gd name="connsiteY1" fmla="*/ 0 h 1902945"/>
                <a:gd name="connsiteX2" fmla="*/ 538595 w 686546"/>
                <a:gd name="connsiteY2" fmla="*/ 1902945 h 1902945"/>
                <a:gd name="connsiteX3" fmla="*/ 0 w 686546"/>
                <a:gd name="connsiteY3" fmla="*/ 1545067 h 1902945"/>
                <a:gd name="connsiteX4" fmla="*/ 29802 w 686546"/>
                <a:gd name="connsiteY4" fmla="*/ 0 h 1902945"/>
                <a:gd name="connsiteX0" fmla="*/ 29802 w 686546"/>
                <a:gd name="connsiteY0" fmla="*/ 0 h 2493486"/>
                <a:gd name="connsiteX1" fmla="*/ 686546 w 686546"/>
                <a:gd name="connsiteY1" fmla="*/ 0 h 2493486"/>
                <a:gd name="connsiteX2" fmla="*/ 529225 w 686546"/>
                <a:gd name="connsiteY2" fmla="*/ 2493486 h 2493486"/>
                <a:gd name="connsiteX3" fmla="*/ 0 w 686546"/>
                <a:gd name="connsiteY3" fmla="*/ 1545067 h 2493486"/>
                <a:gd name="connsiteX4" fmla="*/ 29802 w 686546"/>
                <a:gd name="connsiteY4" fmla="*/ 0 h 24934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6546" h="2493486">
                  <a:moveTo>
                    <a:pt x="29802" y="0"/>
                  </a:moveTo>
                  <a:lnTo>
                    <a:pt x="686546" y="0"/>
                  </a:lnTo>
                  <a:lnTo>
                    <a:pt x="529225" y="2493486"/>
                  </a:lnTo>
                  <a:lnTo>
                    <a:pt x="0" y="1545067"/>
                  </a:lnTo>
                  <a:lnTo>
                    <a:pt x="29802"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1" name="组合 100"/>
          <p:cNvGrpSpPr/>
          <p:nvPr/>
        </p:nvGrpSpPr>
        <p:grpSpPr>
          <a:xfrm>
            <a:off x="569058" y="2664296"/>
            <a:ext cx="1782339" cy="1521166"/>
            <a:chOff x="420914" y="4746518"/>
            <a:chExt cx="2235200" cy="1931639"/>
          </a:xfrm>
        </p:grpSpPr>
        <p:sp>
          <p:nvSpPr>
            <p:cNvPr id="102" name="直角三角形 35"/>
            <p:cNvSpPr/>
            <p:nvPr/>
          </p:nvSpPr>
          <p:spPr>
            <a:xfrm rot="5400000" flipV="1">
              <a:off x="1353399" y="5386386"/>
              <a:ext cx="1233714" cy="1349828"/>
            </a:xfrm>
            <a:custGeom>
              <a:avLst/>
              <a:gdLst>
                <a:gd name="connsiteX0" fmla="*/ 0 w 957942"/>
                <a:gd name="connsiteY0" fmla="*/ 624114 h 624114"/>
                <a:gd name="connsiteX1" fmla="*/ 0 w 957942"/>
                <a:gd name="connsiteY1" fmla="*/ 0 h 624114"/>
                <a:gd name="connsiteX2" fmla="*/ 957942 w 957942"/>
                <a:gd name="connsiteY2" fmla="*/ 624114 h 624114"/>
                <a:gd name="connsiteX3" fmla="*/ 0 w 957942"/>
                <a:gd name="connsiteY3" fmla="*/ 624114 h 624114"/>
                <a:gd name="connsiteX0" fmla="*/ 0 w 1233714"/>
                <a:gd name="connsiteY0" fmla="*/ 1349828 h 1349828"/>
                <a:gd name="connsiteX1" fmla="*/ 1233714 w 1233714"/>
                <a:gd name="connsiteY1" fmla="*/ 0 h 1349828"/>
                <a:gd name="connsiteX2" fmla="*/ 957942 w 1233714"/>
                <a:gd name="connsiteY2" fmla="*/ 1349828 h 1349828"/>
                <a:gd name="connsiteX3" fmla="*/ 0 w 1233714"/>
                <a:gd name="connsiteY3" fmla="*/ 1349828 h 1349828"/>
              </a:gdLst>
              <a:ahLst/>
              <a:cxnLst>
                <a:cxn ang="0">
                  <a:pos x="connsiteX0" y="connsiteY0"/>
                </a:cxn>
                <a:cxn ang="0">
                  <a:pos x="connsiteX1" y="connsiteY1"/>
                </a:cxn>
                <a:cxn ang="0">
                  <a:pos x="connsiteX2" y="connsiteY2"/>
                </a:cxn>
                <a:cxn ang="0">
                  <a:pos x="connsiteX3" y="connsiteY3"/>
                </a:cxn>
              </a:cxnLst>
              <a:rect l="l" t="t" r="r" b="b"/>
              <a:pathLst>
                <a:path w="1233714" h="1349828">
                  <a:moveTo>
                    <a:pt x="0" y="1349828"/>
                  </a:moveTo>
                  <a:lnTo>
                    <a:pt x="1233714" y="0"/>
                  </a:lnTo>
                  <a:lnTo>
                    <a:pt x="957942" y="1349828"/>
                  </a:lnTo>
                  <a:lnTo>
                    <a:pt x="0" y="1349828"/>
                  </a:lnTo>
                  <a:close/>
                </a:path>
              </a:pathLst>
            </a:cu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 name="矩形 102"/>
            <p:cNvSpPr/>
            <p:nvPr/>
          </p:nvSpPr>
          <p:spPr>
            <a:xfrm>
              <a:off x="420914" y="4746518"/>
              <a:ext cx="2235200" cy="1654282"/>
            </a:xfrm>
            <a:prstGeom prst="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4" name="组合 103"/>
          <p:cNvGrpSpPr/>
          <p:nvPr/>
        </p:nvGrpSpPr>
        <p:grpSpPr>
          <a:xfrm>
            <a:off x="2862562" y="2694119"/>
            <a:ext cx="1782339" cy="1521166"/>
            <a:chOff x="420914" y="4746518"/>
            <a:chExt cx="2235200" cy="1931639"/>
          </a:xfrm>
        </p:grpSpPr>
        <p:sp>
          <p:nvSpPr>
            <p:cNvPr id="105" name="直角三角形 35"/>
            <p:cNvSpPr/>
            <p:nvPr/>
          </p:nvSpPr>
          <p:spPr>
            <a:xfrm rot="5400000" flipV="1">
              <a:off x="1353399" y="5386386"/>
              <a:ext cx="1233714" cy="1349828"/>
            </a:xfrm>
            <a:custGeom>
              <a:avLst/>
              <a:gdLst>
                <a:gd name="connsiteX0" fmla="*/ 0 w 957942"/>
                <a:gd name="connsiteY0" fmla="*/ 624114 h 624114"/>
                <a:gd name="connsiteX1" fmla="*/ 0 w 957942"/>
                <a:gd name="connsiteY1" fmla="*/ 0 h 624114"/>
                <a:gd name="connsiteX2" fmla="*/ 957942 w 957942"/>
                <a:gd name="connsiteY2" fmla="*/ 624114 h 624114"/>
                <a:gd name="connsiteX3" fmla="*/ 0 w 957942"/>
                <a:gd name="connsiteY3" fmla="*/ 624114 h 624114"/>
                <a:gd name="connsiteX0" fmla="*/ 0 w 1233714"/>
                <a:gd name="connsiteY0" fmla="*/ 1349828 h 1349828"/>
                <a:gd name="connsiteX1" fmla="*/ 1233714 w 1233714"/>
                <a:gd name="connsiteY1" fmla="*/ 0 h 1349828"/>
                <a:gd name="connsiteX2" fmla="*/ 957942 w 1233714"/>
                <a:gd name="connsiteY2" fmla="*/ 1349828 h 1349828"/>
                <a:gd name="connsiteX3" fmla="*/ 0 w 1233714"/>
                <a:gd name="connsiteY3" fmla="*/ 1349828 h 1349828"/>
              </a:gdLst>
              <a:ahLst/>
              <a:cxnLst>
                <a:cxn ang="0">
                  <a:pos x="connsiteX0" y="connsiteY0"/>
                </a:cxn>
                <a:cxn ang="0">
                  <a:pos x="connsiteX1" y="connsiteY1"/>
                </a:cxn>
                <a:cxn ang="0">
                  <a:pos x="connsiteX2" y="connsiteY2"/>
                </a:cxn>
                <a:cxn ang="0">
                  <a:pos x="connsiteX3" y="connsiteY3"/>
                </a:cxn>
              </a:cxnLst>
              <a:rect l="l" t="t" r="r" b="b"/>
              <a:pathLst>
                <a:path w="1233714" h="1349828">
                  <a:moveTo>
                    <a:pt x="0" y="1349828"/>
                  </a:moveTo>
                  <a:lnTo>
                    <a:pt x="1233714" y="0"/>
                  </a:lnTo>
                  <a:lnTo>
                    <a:pt x="957942" y="1349828"/>
                  </a:lnTo>
                  <a:lnTo>
                    <a:pt x="0" y="1349828"/>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 name="矩形 105"/>
            <p:cNvSpPr/>
            <p:nvPr/>
          </p:nvSpPr>
          <p:spPr>
            <a:xfrm>
              <a:off x="420914" y="4746518"/>
              <a:ext cx="2235200" cy="1654282"/>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7" name="组合 106"/>
          <p:cNvGrpSpPr/>
          <p:nvPr/>
        </p:nvGrpSpPr>
        <p:grpSpPr>
          <a:xfrm>
            <a:off x="5148957" y="2703878"/>
            <a:ext cx="1782339" cy="1521166"/>
            <a:chOff x="420914" y="4746518"/>
            <a:chExt cx="2235200" cy="1931639"/>
          </a:xfrm>
        </p:grpSpPr>
        <p:sp>
          <p:nvSpPr>
            <p:cNvPr id="108" name="直角三角形 35"/>
            <p:cNvSpPr/>
            <p:nvPr/>
          </p:nvSpPr>
          <p:spPr>
            <a:xfrm rot="5400000" flipV="1">
              <a:off x="1353399" y="5386386"/>
              <a:ext cx="1233714" cy="1349828"/>
            </a:xfrm>
            <a:custGeom>
              <a:avLst/>
              <a:gdLst>
                <a:gd name="connsiteX0" fmla="*/ 0 w 957942"/>
                <a:gd name="connsiteY0" fmla="*/ 624114 h 624114"/>
                <a:gd name="connsiteX1" fmla="*/ 0 w 957942"/>
                <a:gd name="connsiteY1" fmla="*/ 0 h 624114"/>
                <a:gd name="connsiteX2" fmla="*/ 957942 w 957942"/>
                <a:gd name="connsiteY2" fmla="*/ 624114 h 624114"/>
                <a:gd name="connsiteX3" fmla="*/ 0 w 957942"/>
                <a:gd name="connsiteY3" fmla="*/ 624114 h 624114"/>
                <a:gd name="connsiteX0" fmla="*/ 0 w 1233714"/>
                <a:gd name="connsiteY0" fmla="*/ 1349828 h 1349828"/>
                <a:gd name="connsiteX1" fmla="*/ 1233714 w 1233714"/>
                <a:gd name="connsiteY1" fmla="*/ 0 h 1349828"/>
                <a:gd name="connsiteX2" fmla="*/ 957942 w 1233714"/>
                <a:gd name="connsiteY2" fmla="*/ 1349828 h 1349828"/>
                <a:gd name="connsiteX3" fmla="*/ 0 w 1233714"/>
                <a:gd name="connsiteY3" fmla="*/ 1349828 h 1349828"/>
              </a:gdLst>
              <a:ahLst/>
              <a:cxnLst>
                <a:cxn ang="0">
                  <a:pos x="connsiteX0" y="connsiteY0"/>
                </a:cxn>
                <a:cxn ang="0">
                  <a:pos x="connsiteX1" y="connsiteY1"/>
                </a:cxn>
                <a:cxn ang="0">
                  <a:pos x="connsiteX2" y="connsiteY2"/>
                </a:cxn>
                <a:cxn ang="0">
                  <a:pos x="connsiteX3" y="connsiteY3"/>
                </a:cxn>
              </a:cxnLst>
              <a:rect l="l" t="t" r="r" b="b"/>
              <a:pathLst>
                <a:path w="1233714" h="1349828">
                  <a:moveTo>
                    <a:pt x="0" y="1349828"/>
                  </a:moveTo>
                  <a:lnTo>
                    <a:pt x="1233714" y="0"/>
                  </a:lnTo>
                  <a:lnTo>
                    <a:pt x="957942" y="1349828"/>
                  </a:lnTo>
                  <a:lnTo>
                    <a:pt x="0" y="1349828"/>
                  </a:lnTo>
                  <a:close/>
                </a:path>
              </a:pathLst>
            </a:custGeom>
            <a:solidFill>
              <a:srgbClr val="EA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9" name="矩形 108"/>
            <p:cNvSpPr/>
            <p:nvPr/>
          </p:nvSpPr>
          <p:spPr>
            <a:xfrm>
              <a:off x="420914" y="4746518"/>
              <a:ext cx="2235200" cy="1654282"/>
            </a:xfrm>
            <a:prstGeom prst="rect">
              <a:avLst/>
            </a:prstGeom>
            <a:solidFill>
              <a:srgbClr val="FF3F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0" name="组合 109"/>
          <p:cNvGrpSpPr/>
          <p:nvPr/>
        </p:nvGrpSpPr>
        <p:grpSpPr>
          <a:xfrm>
            <a:off x="7525221" y="2694119"/>
            <a:ext cx="1782339" cy="1521166"/>
            <a:chOff x="420914" y="4746518"/>
            <a:chExt cx="2235200" cy="1931639"/>
          </a:xfrm>
        </p:grpSpPr>
        <p:sp>
          <p:nvSpPr>
            <p:cNvPr id="111" name="直角三角形 35"/>
            <p:cNvSpPr/>
            <p:nvPr/>
          </p:nvSpPr>
          <p:spPr>
            <a:xfrm rot="5400000" flipV="1">
              <a:off x="1353399" y="5386386"/>
              <a:ext cx="1233714" cy="1349828"/>
            </a:xfrm>
            <a:custGeom>
              <a:avLst/>
              <a:gdLst>
                <a:gd name="connsiteX0" fmla="*/ 0 w 957942"/>
                <a:gd name="connsiteY0" fmla="*/ 624114 h 624114"/>
                <a:gd name="connsiteX1" fmla="*/ 0 w 957942"/>
                <a:gd name="connsiteY1" fmla="*/ 0 h 624114"/>
                <a:gd name="connsiteX2" fmla="*/ 957942 w 957942"/>
                <a:gd name="connsiteY2" fmla="*/ 624114 h 624114"/>
                <a:gd name="connsiteX3" fmla="*/ 0 w 957942"/>
                <a:gd name="connsiteY3" fmla="*/ 624114 h 624114"/>
                <a:gd name="connsiteX0" fmla="*/ 0 w 1233714"/>
                <a:gd name="connsiteY0" fmla="*/ 1349828 h 1349828"/>
                <a:gd name="connsiteX1" fmla="*/ 1233714 w 1233714"/>
                <a:gd name="connsiteY1" fmla="*/ 0 h 1349828"/>
                <a:gd name="connsiteX2" fmla="*/ 957942 w 1233714"/>
                <a:gd name="connsiteY2" fmla="*/ 1349828 h 1349828"/>
                <a:gd name="connsiteX3" fmla="*/ 0 w 1233714"/>
                <a:gd name="connsiteY3" fmla="*/ 1349828 h 1349828"/>
              </a:gdLst>
              <a:ahLst/>
              <a:cxnLst>
                <a:cxn ang="0">
                  <a:pos x="connsiteX0" y="connsiteY0"/>
                </a:cxn>
                <a:cxn ang="0">
                  <a:pos x="connsiteX1" y="connsiteY1"/>
                </a:cxn>
                <a:cxn ang="0">
                  <a:pos x="connsiteX2" y="connsiteY2"/>
                </a:cxn>
                <a:cxn ang="0">
                  <a:pos x="connsiteX3" y="connsiteY3"/>
                </a:cxn>
              </a:cxnLst>
              <a:rect l="l" t="t" r="r" b="b"/>
              <a:pathLst>
                <a:path w="1233714" h="1349828">
                  <a:moveTo>
                    <a:pt x="0" y="1349828"/>
                  </a:moveTo>
                  <a:lnTo>
                    <a:pt x="1233714" y="0"/>
                  </a:lnTo>
                  <a:lnTo>
                    <a:pt x="957942" y="1349828"/>
                  </a:lnTo>
                  <a:lnTo>
                    <a:pt x="0" y="1349828"/>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2" name="矩形 111"/>
            <p:cNvSpPr/>
            <p:nvPr/>
          </p:nvSpPr>
          <p:spPr>
            <a:xfrm>
              <a:off x="420914" y="4746518"/>
              <a:ext cx="2235200" cy="165428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3" name="组合 112"/>
          <p:cNvGrpSpPr/>
          <p:nvPr/>
        </p:nvGrpSpPr>
        <p:grpSpPr>
          <a:xfrm>
            <a:off x="2681542" y="1280509"/>
            <a:ext cx="4613466" cy="742691"/>
            <a:chOff x="-6762750" y="1617987"/>
            <a:chExt cx="17590488" cy="2867357"/>
          </a:xfrm>
          <a:solidFill>
            <a:srgbClr val="EA157A"/>
          </a:solidFill>
        </p:grpSpPr>
        <p:grpSp>
          <p:nvGrpSpPr>
            <p:cNvPr id="114" name="组合 113"/>
            <p:cNvGrpSpPr/>
            <p:nvPr/>
          </p:nvGrpSpPr>
          <p:grpSpPr>
            <a:xfrm>
              <a:off x="-6762750" y="1617987"/>
              <a:ext cx="2061028" cy="2831452"/>
              <a:chOff x="2873828" y="2496457"/>
              <a:chExt cx="2061028" cy="2831452"/>
            </a:xfrm>
            <a:grpFill/>
          </p:grpSpPr>
          <p:sp>
            <p:nvSpPr>
              <p:cNvPr id="145" name="矩形 3"/>
              <p:cNvSpPr/>
              <p:nvPr/>
            </p:nvSpPr>
            <p:spPr>
              <a:xfrm rot="3875850">
                <a:off x="2298337" y="3677578"/>
                <a:ext cx="2134781" cy="856342"/>
              </a:xfrm>
              <a:custGeom>
                <a:avLst/>
                <a:gdLst>
                  <a:gd name="connsiteX0" fmla="*/ 0 w 2134781"/>
                  <a:gd name="connsiteY0" fmla="*/ 0 h 856342"/>
                  <a:gd name="connsiteX1" fmla="*/ 2134781 w 2134781"/>
                  <a:gd name="connsiteY1" fmla="*/ 0 h 856342"/>
                  <a:gd name="connsiteX2" fmla="*/ 2134781 w 2134781"/>
                  <a:gd name="connsiteY2" fmla="*/ 856342 h 856342"/>
                  <a:gd name="connsiteX3" fmla="*/ 0 w 2134781"/>
                  <a:gd name="connsiteY3" fmla="*/ 856342 h 856342"/>
                  <a:gd name="connsiteX4" fmla="*/ 0 w 2134781"/>
                  <a:gd name="connsiteY4" fmla="*/ 0 h 856342"/>
                  <a:gd name="connsiteX0" fmla="*/ 0 w 2134781"/>
                  <a:gd name="connsiteY0" fmla="*/ 0 h 856342"/>
                  <a:gd name="connsiteX1" fmla="*/ 2134781 w 2134781"/>
                  <a:gd name="connsiteY1" fmla="*/ 0 h 856342"/>
                  <a:gd name="connsiteX2" fmla="*/ 2134781 w 2134781"/>
                  <a:gd name="connsiteY2" fmla="*/ 856342 h 856342"/>
                  <a:gd name="connsiteX3" fmla="*/ 523422 w 2134781"/>
                  <a:gd name="connsiteY3" fmla="*/ 735350 h 856342"/>
                  <a:gd name="connsiteX4" fmla="*/ 0 w 2134781"/>
                  <a:gd name="connsiteY4" fmla="*/ 0 h 856342"/>
                  <a:gd name="connsiteX0" fmla="*/ 0 w 2134781"/>
                  <a:gd name="connsiteY0" fmla="*/ 0 h 856342"/>
                  <a:gd name="connsiteX1" fmla="*/ 2076470 w 2134781"/>
                  <a:gd name="connsiteY1" fmla="*/ 325799 h 856342"/>
                  <a:gd name="connsiteX2" fmla="*/ 2134781 w 2134781"/>
                  <a:gd name="connsiteY2" fmla="*/ 856342 h 856342"/>
                  <a:gd name="connsiteX3" fmla="*/ 523422 w 2134781"/>
                  <a:gd name="connsiteY3" fmla="*/ 735350 h 856342"/>
                  <a:gd name="connsiteX4" fmla="*/ 0 w 2134781"/>
                  <a:gd name="connsiteY4" fmla="*/ 0 h 856342"/>
                  <a:gd name="connsiteX0" fmla="*/ 0 w 2134781"/>
                  <a:gd name="connsiteY0" fmla="*/ 0 h 856342"/>
                  <a:gd name="connsiteX1" fmla="*/ 2020434 w 2134781"/>
                  <a:gd name="connsiteY1" fmla="*/ 443798 h 856342"/>
                  <a:gd name="connsiteX2" fmla="*/ 2134781 w 2134781"/>
                  <a:gd name="connsiteY2" fmla="*/ 856342 h 856342"/>
                  <a:gd name="connsiteX3" fmla="*/ 523422 w 2134781"/>
                  <a:gd name="connsiteY3" fmla="*/ 735350 h 856342"/>
                  <a:gd name="connsiteX4" fmla="*/ 0 w 2134781"/>
                  <a:gd name="connsiteY4" fmla="*/ 0 h 856342"/>
                  <a:gd name="connsiteX0" fmla="*/ 0 w 2134781"/>
                  <a:gd name="connsiteY0" fmla="*/ 0 h 856342"/>
                  <a:gd name="connsiteX1" fmla="*/ 2020434 w 2134781"/>
                  <a:gd name="connsiteY1" fmla="*/ 443798 h 856342"/>
                  <a:gd name="connsiteX2" fmla="*/ 2134781 w 2134781"/>
                  <a:gd name="connsiteY2" fmla="*/ 856342 h 856342"/>
                  <a:gd name="connsiteX3" fmla="*/ 533229 w 2134781"/>
                  <a:gd name="connsiteY3" fmla="*/ 714701 h 856342"/>
                  <a:gd name="connsiteX4" fmla="*/ 0 w 2134781"/>
                  <a:gd name="connsiteY4" fmla="*/ 0 h 8563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4781" h="856342">
                    <a:moveTo>
                      <a:pt x="0" y="0"/>
                    </a:moveTo>
                    <a:lnTo>
                      <a:pt x="2020434" y="443798"/>
                    </a:lnTo>
                    <a:lnTo>
                      <a:pt x="2134781" y="856342"/>
                    </a:lnTo>
                    <a:lnTo>
                      <a:pt x="533229" y="714701"/>
                    </a:lnTo>
                    <a:lnTo>
                      <a:pt x="0" y="0"/>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6" name="矩形 1"/>
              <p:cNvSpPr/>
              <p:nvPr/>
            </p:nvSpPr>
            <p:spPr>
              <a:xfrm>
                <a:off x="2873828" y="2496457"/>
                <a:ext cx="2061028" cy="1248228"/>
              </a:xfrm>
              <a:custGeom>
                <a:avLst/>
                <a:gdLst>
                  <a:gd name="connsiteX0" fmla="*/ 0 w 2467428"/>
                  <a:gd name="connsiteY0" fmla="*/ 0 h 856342"/>
                  <a:gd name="connsiteX1" fmla="*/ 2467428 w 2467428"/>
                  <a:gd name="connsiteY1" fmla="*/ 0 h 856342"/>
                  <a:gd name="connsiteX2" fmla="*/ 2467428 w 2467428"/>
                  <a:gd name="connsiteY2" fmla="*/ 856342 h 856342"/>
                  <a:gd name="connsiteX3" fmla="*/ 0 w 2467428"/>
                  <a:gd name="connsiteY3" fmla="*/ 856342 h 856342"/>
                  <a:gd name="connsiteX4" fmla="*/ 0 w 2467428"/>
                  <a:gd name="connsiteY4" fmla="*/ 0 h 856342"/>
                  <a:gd name="connsiteX0" fmla="*/ 87086 w 2467428"/>
                  <a:gd name="connsiteY0" fmla="*/ 0 h 972457"/>
                  <a:gd name="connsiteX1" fmla="*/ 2467428 w 2467428"/>
                  <a:gd name="connsiteY1" fmla="*/ 116115 h 972457"/>
                  <a:gd name="connsiteX2" fmla="*/ 2467428 w 2467428"/>
                  <a:gd name="connsiteY2" fmla="*/ 972457 h 972457"/>
                  <a:gd name="connsiteX3" fmla="*/ 0 w 2467428"/>
                  <a:gd name="connsiteY3" fmla="*/ 972457 h 972457"/>
                  <a:gd name="connsiteX4" fmla="*/ 87086 w 2467428"/>
                  <a:gd name="connsiteY4" fmla="*/ 0 h 972457"/>
                  <a:gd name="connsiteX0" fmla="*/ 420915 w 2801257"/>
                  <a:gd name="connsiteY0" fmla="*/ 0 h 972457"/>
                  <a:gd name="connsiteX1" fmla="*/ 2801257 w 2801257"/>
                  <a:gd name="connsiteY1" fmla="*/ 116115 h 972457"/>
                  <a:gd name="connsiteX2" fmla="*/ 2801257 w 2801257"/>
                  <a:gd name="connsiteY2" fmla="*/ 972457 h 972457"/>
                  <a:gd name="connsiteX3" fmla="*/ 0 w 2801257"/>
                  <a:gd name="connsiteY3" fmla="*/ 769257 h 972457"/>
                  <a:gd name="connsiteX4" fmla="*/ 420915 w 2801257"/>
                  <a:gd name="connsiteY4" fmla="*/ 0 h 972457"/>
                  <a:gd name="connsiteX0" fmla="*/ 420915 w 2801257"/>
                  <a:gd name="connsiteY0" fmla="*/ 449942 h 1422399"/>
                  <a:gd name="connsiteX1" fmla="*/ 1959429 w 2801257"/>
                  <a:gd name="connsiteY1" fmla="*/ 0 h 1422399"/>
                  <a:gd name="connsiteX2" fmla="*/ 2801257 w 2801257"/>
                  <a:gd name="connsiteY2" fmla="*/ 1422399 h 1422399"/>
                  <a:gd name="connsiteX3" fmla="*/ 0 w 2801257"/>
                  <a:gd name="connsiteY3" fmla="*/ 1219199 h 1422399"/>
                  <a:gd name="connsiteX4" fmla="*/ 420915 w 2801257"/>
                  <a:gd name="connsiteY4" fmla="*/ 449942 h 1422399"/>
                  <a:gd name="connsiteX0" fmla="*/ 420915 w 2510971"/>
                  <a:gd name="connsiteY0" fmla="*/ 449942 h 1219199"/>
                  <a:gd name="connsiteX1" fmla="*/ 1959429 w 2510971"/>
                  <a:gd name="connsiteY1" fmla="*/ 0 h 1219199"/>
                  <a:gd name="connsiteX2" fmla="*/ 2510971 w 2510971"/>
                  <a:gd name="connsiteY2" fmla="*/ 638628 h 1219199"/>
                  <a:gd name="connsiteX3" fmla="*/ 0 w 2510971"/>
                  <a:gd name="connsiteY3" fmla="*/ 1219199 h 1219199"/>
                  <a:gd name="connsiteX4" fmla="*/ 420915 w 2510971"/>
                  <a:gd name="connsiteY4" fmla="*/ 449942 h 1219199"/>
                  <a:gd name="connsiteX0" fmla="*/ 420915 w 2510971"/>
                  <a:gd name="connsiteY0" fmla="*/ 478971 h 1248228"/>
                  <a:gd name="connsiteX1" fmla="*/ 1494971 w 2510971"/>
                  <a:gd name="connsiteY1" fmla="*/ 0 h 1248228"/>
                  <a:gd name="connsiteX2" fmla="*/ 2510971 w 2510971"/>
                  <a:gd name="connsiteY2" fmla="*/ 667657 h 1248228"/>
                  <a:gd name="connsiteX3" fmla="*/ 0 w 2510971"/>
                  <a:gd name="connsiteY3" fmla="*/ 1248228 h 1248228"/>
                  <a:gd name="connsiteX4" fmla="*/ 420915 w 2510971"/>
                  <a:gd name="connsiteY4" fmla="*/ 478971 h 1248228"/>
                  <a:gd name="connsiteX0" fmla="*/ 420915 w 2061028"/>
                  <a:gd name="connsiteY0" fmla="*/ 478971 h 1248228"/>
                  <a:gd name="connsiteX1" fmla="*/ 1494971 w 2061028"/>
                  <a:gd name="connsiteY1" fmla="*/ 0 h 1248228"/>
                  <a:gd name="connsiteX2" fmla="*/ 2061028 w 2061028"/>
                  <a:gd name="connsiteY2" fmla="*/ 841828 h 1248228"/>
                  <a:gd name="connsiteX3" fmla="*/ 0 w 2061028"/>
                  <a:gd name="connsiteY3" fmla="*/ 1248228 h 1248228"/>
                  <a:gd name="connsiteX4" fmla="*/ 420915 w 2061028"/>
                  <a:gd name="connsiteY4" fmla="*/ 478971 h 1248228"/>
                  <a:gd name="connsiteX0" fmla="*/ 405675 w 2061028"/>
                  <a:gd name="connsiteY0" fmla="*/ 471351 h 1248228"/>
                  <a:gd name="connsiteX1" fmla="*/ 1494971 w 2061028"/>
                  <a:gd name="connsiteY1" fmla="*/ 0 h 1248228"/>
                  <a:gd name="connsiteX2" fmla="*/ 2061028 w 2061028"/>
                  <a:gd name="connsiteY2" fmla="*/ 841828 h 1248228"/>
                  <a:gd name="connsiteX3" fmla="*/ 0 w 2061028"/>
                  <a:gd name="connsiteY3" fmla="*/ 1248228 h 1248228"/>
                  <a:gd name="connsiteX4" fmla="*/ 405675 w 2061028"/>
                  <a:gd name="connsiteY4" fmla="*/ 471351 h 12482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61028" h="1248228">
                    <a:moveTo>
                      <a:pt x="405675" y="471351"/>
                    </a:moveTo>
                    <a:lnTo>
                      <a:pt x="1494971" y="0"/>
                    </a:lnTo>
                    <a:lnTo>
                      <a:pt x="2061028" y="841828"/>
                    </a:lnTo>
                    <a:lnTo>
                      <a:pt x="0" y="1248228"/>
                    </a:lnTo>
                    <a:lnTo>
                      <a:pt x="405675" y="47135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7" name="矩形 4"/>
              <p:cNvSpPr/>
              <p:nvPr/>
            </p:nvSpPr>
            <p:spPr>
              <a:xfrm>
                <a:off x="3431857" y="4737734"/>
                <a:ext cx="1417273" cy="590175"/>
              </a:xfrm>
              <a:custGeom>
                <a:avLst/>
                <a:gdLst>
                  <a:gd name="connsiteX0" fmla="*/ 0 w 1292496"/>
                  <a:gd name="connsiteY0" fmla="*/ 0 h 323475"/>
                  <a:gd name="connsiteX1" fmla="*/ 1292496 w 1292496"/>
                  <a:gd name="connsiteY1" fmla="*/ 0 h 323475"/>
                  <a:gd name="connsiteX2" fmla="*/ 1292496 w 1292496"/>
                  <a:gd name="connsiteY2" fmla="*/ 323475 h 323475"/>
                  <a:gd name="connsiteX3" fmla="*/ 0 w 1292496"/>
                  <a:gd name="connsiteY3" fmla="*/ 323475 h 323475"/>
                  <a:gd name="connsiteX4" fmla="*/ 0 w 1292496"/>
                  <a:gd name="connsiteY4" fmla="*/ 0 h 323475"/>
                  <a:gd name="connsiteX0" fmla="*/ 45720 w 1292496"/>
                  <a:gd name="connsiteY0" fmla="*/ 30480 h 323475"/>
                  <a:gd name="connsiteX1" fmla="*/ 1292496 w 1292496"/>
                  <a:gd name="connsiteY1" fmla="*/ 0 h 323475"/>
                  <a:gd name="connsiteX2" fmla="*/ 1292496 w 1292496"/>
                  <a:gd name="connsiteY2" fmla="*/ 323475 h 323475"/>
                  <a:gd name="connsiteX3" fmla="*/ 0 w 1292496"/>
                  <a:gd name="connsiteY3" fmla="*/ 323475 h 323475"/>
                  <a:gd name="connsiteX4" fmla="*/ 45720 w 1292496"/>
                  <a:gd name="connsiteY4" fmla="*/ 30480 h 323475"/>
                  <a:gd name="connsiteX0" fmla="*/ 327660 w 1574436"/>
                  <a:gd name="connsiteY0" fmla="*/ 30480 h 323475"/>
                  <a:gd name="connsiteX1" fmla="*/ 1574436 w 1574436"/>
                  <a:gd name="connsiteY1" fmla="*/ 0 h 323475"/>
                  <a:gd name="connsiteX2" fmla="*/ 1574436 w 1574436"/>
                  <a:gd name="connsiteY2" fmla="*/ 323475 h 323475"/>
                  <a:gd name="connsiteX3" fmla="*/ 0 w 1574436"/>
                  <a:gd name="connsiteY3" fmla="*/ 315855 h 323475"/>
                  <a:gd name="connsiteX4" fmla="*/ 327660 w 1574436"/>
                  <a:gd name="connsiteY4" fmla="*/ 30480 h 323475"/>
                  <a:gd name="connsiteX0" fmla="*/ 332422 w 1579198"/>
                  <a:gd name="connsiteY0" fmla="*/ 30480 h 323475"/>
                  <a:gd name="connsiteX1" fmla="*/ 1579198 w 1579198"/>
                  <a:gd name="connsiteY1" fmla="*/ 0 h 323475"/>
                  <a:gd name="connsiteX2" fmla="*/ 1579198 w 1579198"/>
                  <a:gd name="connsiteY2" fmla="*/ 323475 h 323475"/>
                  <a:gd name="connsiteX3" fmla="*/ 0 w 1579198"/>
                  <a:gd name="connsiteY3" fmla="*/ 315855 h 323475"/>
                  <a:gd name="connsiteX4" fmla="*/ 332422 w 1579198"/>
                  <a:gd name="connsiteY4" fmla="*/ 30480 h 323475"/>
                  <a:gd name="connsiteX0" fmla="*/ 332422 w 1579198"/>
                  <a:gd name="connsiteY0" fmla="*/ 40005 h 323475"/>
                  <a:gd name="connsiteX1" fmla="*/ 1579198 w 1579198"/>
                  <a:gd name="connsiteY1" fmla="*/ 0 h 323475"/>
                  <a:gd name="connsiteX2" fmla="*/ 1579198 w 1579198"/>
                  <a:gd name="connsiteY2" fmla="*/ 323475 h 323475"/>
                  <a:gd name="connsiteX3" fmla="*/ 0 w 1579198"/>
                  <a:gd name="connsiteY3" fmla="*/ 315855 h 323475"/>
                  <a:gd name="connsiteX4" fmla="*/ 332422 w 1579198"/>
                  <a:gd name="connsiteY4" fmla="*/ 40005 h 323475"/>
                  <a:gd name="connsiteX0" fmla="*/ 332422 w 1579198"/>
                  <a:gd name="connsiteY0" fmla="*/ 30480 h 323475"/>
                  <a:gd name="connsiteX1" fmla="*/ 1579198 w 1579198"/>
                  <a:gd name="connsiteY1" fmla="*/ 0 h 323475"/>
                  <a:gd name="connsiteX2" fmla="*/ 1579198 w 1579198"/>
                  <a:gd name="connsiteY2" fmla="*/ 323475 h 323475"/>
                  <a:gd name="connsiteX3" fmla="*/ 0 w 1579198"/>
                  <a:gd name="connsiteY3" fmla="*/ 315855 h 323475"/>
                  <a:gd name="connsiteX4" fmla="*/ 332422 w 1579198"/>
                  <a:gd name="connsiteY4" fmla="*/ 30480 h 323475"/>
                  <a:gd name="connsiteX0" fmla="*/ 332422 w 1579198"/>
                  <a:gd name="connsiteY0" fmla="*/ 230505 h 523500"/>
                  <a:gd name="connsiteX1" fmla="*/ 1417273 w 1579198"/>
                  <a:gd name="connsiteY1" fmla="*/ 0 h 523500"/>
                  <a:gd name="connsiteX2" fmla="*/ 1579198 w 1579198"/>
                  <a:gd name="connsiteY2" fmla="*/ 523500 h 523500"/>
                  <a:gd name="connsiteX3" fmla="*/ 0 w 1579198"/>
                  <a:gd name="connsiteY3" fmla="*/ 515880 h 523500"/>
                  <a:gd name="connsiteX4" fmla="*/ 332422 w 1579198"/>
                  <a:gd name="connsiteY4" fmla="*/ 230505 h 523500"/>
                  <a:gd name="connsiteX0" fmla="*/ 332422 w 1417273"/>
                  <a:gd name="connsiteY0" fmla="*/ 230505 h 590175"/>
                  <a:gd name="connsiteX1" fmla="*/ 1417273 w 1417273"/>
                  <a:gd name="connsiteY1" fmla="*/ 0 h 590175"/>
                  <a:gd name="connsiteX2" fmla="*/ 1121998 w 1417273"/>
                  <a:gd name="connsiteY2" fmla="*/ 590175 h 590175"/>
                  <a:gd name="connsiteX3" fmla="*/ 0 w 1417273"/>
                  <a:gd name="connsiteY3" fmla="*/ 515880 h 590175"/>
                  <a:gd name="connsiteX4" fmla="*/ 332422 w 1417273"/>
                  <a:gd name="connsiteY4" fmla="*/ 230505 h 5901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7273" h="590175">
                    <a:moveTo>
                      <a:pt x="332422" y="230505"/>
                    </a:moveTo>
                    <a:lnTo>
                      <a:pt x="1417273" y="0"/>
                    </a:lnTo>
                    <a:lnTo>
                      <a:pt x="1121998" y="590175"/>
                    </a:lnTo>
                    <a:lnTo>
                      <a:pt x="0" y="515880"/>
                    </a:lnTo>
                    <a:lnTo>
                      <a:pt x="332422" y="23050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5" name="组合 114"/>
            <p:cNvGrpSpPr/>
            <p:nvPr/>
          </p:nvGrpSpPr>
          <p:grpSpPr>
            <a:xfrm>
              <a:off x="-4515406" y="1746521"/>
              <a:ext cx="1750425" cy="2628624"/>
              <a:chOff x="5221423" y="2628357"/>
              <a:chExt cx="1750425" cy="2628624"/>
            </a:xfrm>
            <a:grpFill/>
          </p:grpSpPr>
          <p:sp>
            <p:nvSpPr>
              <p:cNvPr id="141" name="等腰三角形 9"/>
              <p:cNvSpPr/>
              <p:nvPr/>
            </p:nvSpPr>
            <p:spPr>
              <a:xfrm>
                <a:off x="6614160" y="3490322"/>
                <a:ext cx="355148" cy="1742712"/>
              </a:xfrm>
              <a:custGeom>
                <a:avLst/>
                <a:gdLst>
                  <a:gd name="connsiteX0" fmla="*/ 0 w 411028"/>
                  <a:gd name="connsiteY0" fmla="*/ 1232172 h 1232172"/>
                  <a:gd name="connsiteX1" fmla="*/ 205514 w 411028"/>
                  <a:gd name="connsiteY1" fmla="*/ 0 h 1232172"/>
                  <a:gd name="connsiteX2" fmla="*/ 411028 w 411028"/>
                  <a:gd name="connsiteY2" fmla="*/ 1232172 h 1232172"/>
                  <a:gd name="connsiteX3" fmla="*/ 0 w 411028"/>
                  <a:gd name="connsiteY3" fmla="*/ 1232172 h 1232172"/>
                  <a:gd name="connsiteX0" fmla="*/ 0 w 403408"/>
                  <a:gd name="connsiteY0" fmla="*/ 1232172 h 1232172"/>
                  <a:gd name="connsiteX1" fmla="*/ 205514 w 403408"/>
                  <a:gd name="connsiteY1" fmla="*/ 0 h 1232172"/>
                  <a:gd name="connsiteX2" fmla="*/ 403408 w 403408"/>
                  <a:gd name="connsiteY2" fmla="*/ 1072152 h 1232172"/>
                  <a:gd name="connsiteX3" fmla="*/ 0 w 403408"/>
                  <a:gd name="connsiteY3" fmla="*/ 1232172 h 1232172"/>
                  <a:gd name="connsiteX0" fmla="*/ 0 w 350068"/>
                  <a:gd name="connsiteY0" fmla="*/ 1727472 h 1727472"/>
                  <a:gd name="connsiteX1" fmla="*/ 152174 w 350068"/>
                  <a:gd name="connsiteY1" fmla="*/ 0 h 1727472"/>
                  <a:gd name="connsiteX2" fmla="*/ 350068 w 350068"/>
                  <a:gd name="connsiteY2" fmla="*/ 1072152 h 1727472"/>
                  <a:gd name="connsiteX3" fmla="*/ 0 w 350068"/>
                  <a:gd name="connsiteY3" fmla="*/ 1727472 h 1727472"/>
                  <a:gd name="connsiteX0" fmla="*/ 0 w 350068"/>
                  <a:gd name="connsiteY0" fmla="*/ 1742712 h 1742712"/>
                  <a:gd name="connsiteX1" fmla="*/ 266474 w 350068"/>
                  <a:gd name="connsiteY1" fmla="*/ 0 h 1742712"/>
                  <a:gd name="connsiteX2" fmla="*/ 350068 w 350068"/>
                  <a:gd name="connsiteY2" fmla="*/ 1087392 h 1742712"/>
                  <a:gd name="connsiteX3" fmla="*/ 0 w 350068"/>
                  <a:gd name="connsiteY3" fmla="*/ 1742712 h 1742712"/>
                  <a:gd name="connsiteX0" fmla="*/ 0 w 342448"/>
                  <a:gd name="connsiteY0" fmla="*/ 1742712 h 1742712"/>
                  <a:gd name="connsiteX1" fmla="*/ 266474 w 342448"/>
                  <a:gd name="connsiteY1" fmla="*/ 0 h 1742712"/>
                  <a:gd name="connsiteX2" fmla="*/ 342448 w 342448"/>
                  <a:gd name="connsiteY2" fmla="*/ 1072152 h 1742712"/>
                  <a:gd name="connsiteX3" fmla="*/ 0 w 342448"/>
                  <a:gd name="connsiteY3" fmla="*/ 1742712 h 1742712"/>
                  <a:gd name="connsiteX0" fmla="*/ 0 w 348798"/>
                  <a:gd name="connsiteY0" fmla="*/ 1742712 h 1742712"/>
                  <a:gd name="connsiteX1" fmla="*/ 266474 w 348798"/>
                  <a:gd name="connsiteY1" fmla="*/ 0 h 1742712"/>
                  <a:gd name="connsiteX2" fmla="*/ 348798 w 348798"/>
                  <a:gd name="connsiteY2" fmla="*/ 1065802 h 1742712"/>
                  <a:gd name="connsiteX3" fmla="*/ 0 w 348798"/>
                  <a:gd name="connsiteY3" fmla="*/ 1742712 h 1742712"/>
                  <a:gd name="connsiteX0" fmla="*/ 0 w 355148"/>
                  <a:gd name="connsiteY0" fmla="*/ 1742712 h 1742712"/>
                  <a:gd name="connsiteX1" fmla="*/ 266474 w 355148"/>
                  <a:gd name="connsiteY1" fmla="*/ 0 h 1742712"/>
                  <a:gd name="connsiteX2" fmla="*/ 355148 w 355148"/>
                  <a:gd name="connsiteY2" fmla="*/ 1059452 h 1742712"/>
                  <a:gd name="connsiteX3" fmla="*/ 0 w 355148"/>
                  <a:gd name="connsiteY3" fmla="*/ 1742712 h 1742712"/>
                  <a:gd name="connsiteX0" fmla="*/ 0 w 355148"/>
                  <a:gd name="connsiteY0" fmla="*/ 1742712 h 1742712"/>
                  <a:gd name="connsiteX1" fmla="*/ 279174 w 355148"/>
                  <a:gd name="connsiteY1" fmla="*/ 0 h 1742712"/>
                  <a:gd name="connsiteX2" fmla="*/ 355148 w 355148"/>
                  <a:gd name="connsiteY2" fmla="*/ 1059452 h 1742712"/>
                  <a:gd name="connsiteX3" fmla="*/ 0 w 355148"/>
                  <a:gd name="connsiteY3" fmla="*/ 1742712 h 1742712"/>
                  <a:gd name="connsiteX0" fmla="*/ 0 w 355148"/>
                  <a:gd name="connsiteY0" fmla="*/ 1742712 h 1742712"/>
                  <a:gd name="connsiteX1" fmla="*/ 282349 w 355148"/>
                  <a:gd name="connsiteY1" fmla="*/ 0 h 1742712"/>
                  <a:gd name="connsiteX2" fmla="*/ 355148 w 355148"/>
                  <a:gd name="connsiteY2" fmla="*/ 1059452 h 1742712"/>
                  <a:gd name="connsiteX3" fmla="*/ 0 w 355148"/>
                  <a:gd name="connsiteY3" fmla="*/ 1742712 h 1742712"/>
                </a:gdLst>
                <a:ahLst/>
                <a:cxnLst>
                  <a:cxn ang="0">
                    <a:pos x="connsiteX0" y="connsiteY0"/>
                  </a:cxn>
                  <a:cxn ang="0">
                    <a:pos x="connsiteX1" y="connsiteY1"/>
                  </a:cxn>
                  <a:cxn ang="0">
                    <a:pos x="connsiteX2" y="connsiteY2"/>
                  </a:cxn>
                  <a:cxn ang="0">
                    <a:pos x="connsiteX3" y="connsiteY3"/>
                  </a:cxn>
                </a:cxnLst>
                <a:rect l="l" t="t" r="r" b="b"/>
                <a:pathLst>
                  <a:path w="355148" h="1742712">
                    <a:moveTo>
                      <a:pt x="0" y="1742712"/>
                    </a:moveTo>
                    <a:lnTo>
                      <a:pt x="282349" y="0"/>
                    </a:lnTo>
                    <a:lnTo>
                      <a:pt x="355148" y="1059452"/>
                    </a:lnTo>
                    <a:lnTo>
                      <a:pt x="0" y="174271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2" name="矩形 7"/>
              <p:cNvSpPr/>
              <p:nvPr/>
            </p:nvSpPr>
            <p:spPr>
              <a:xfrm rot="5400000">
                <a:off x="4123691" y="3773161"/>
                <a:ext cx="2583544" cy="377371"/>
              </a:xfrm>
              <a:custGeom>
                <a:avLst/>
                <a:gdLst>
                  <a:gd name="connsiteX0" fmla="*/ 0 w 1901372"/>
                  <a:gd name="connsiteY0" fmla="*/ 0 h 856343"/>
                  <a:gd name="connsiteX1" fmla="*/ 1901372 w 1901372"/>
                  <a:gd name="connsiteY1" fmla="*/ 0 h 856343"/>
                  <a:gd name="connsiteX2" fmla="*/ 1901372 w 1901372"/>
                  <a:gd name="connsiteY2" fmla="*/ 856343 h 856343"/>
                  <a:gd name="connsiteX3" fmla="*/ 0 w 1901372"/>
                  <a:gd name="connsiteY3" fmla="*/ 856343 h 856343"/>
                  <a:gd name="connsiteX4" fmla="*/ 0 w 1901372"/>
                  <a:gd name="connsiteY4" fmla="*/ 0 h 856343"/>
                  <a:gd name="connsiteX0" fmla="*/ 0 w 2583541"/>
                  <a:gd name="connsiteY0" fmla="*/ 377372 h 856343"/>
                  <a:gd name="connsiteX1" fmla="*/ 2583541 w 2583541"/>
                  <a:gd name="connsiteY1" fmla="*/ 0 h 856343"/>
                  <a:gd name="connsiteX2" fmla="*/ 2583541 w 2583541"/>
                  <a:gd name="connsiteY2" fmla="*/ 856343 h 856343"/>
                  <a:gd name="connsiteX3" fmla="*/ 682169 w 2583541"/>
                  <a:gd name="connsiteY3" fmla="*/ 856343 h 856343"/>
                  <a:gd name="connsiteX4" fmla="*/ 0 w 2583541"/>
                  <a:gd name="connsiteY4" fmla="*/ 377372 h 856343"/>
                  <a:gd name="connsiteX0" fmla="*/ 0 w 2583541"/>
                  <a:gd name="connsiteY0" fmla="*/ 377372 h 856343"/>
                  <a:gd name="connsiteX1" fmla="*/ 2583541 w 2583541"/>
                  <a:gd name="connsiteY1" fmla="*/ 0 h 856343"/>
                  <a:gd name="connsiteX2" fmla="*/ 2583541 w 2583541"/>
                  <a:gd name="connsiteY2" fmla="*/ 856343 h 856343"/>
                  <a:gd name="connsiteX3" fmla="*/ 812798 w 2583541"/>
                  <a:gd name="connsiteY3" fmla="*/ 667657 h 856343"/>
                  <a:gd name="connsiteX4" fmla="*/ 0 w 2583541"/>
                  <a:gd name="connsiteY4" fmla="*/ 377372 h 856343"/>
                  <a:gd name="connsiteX0" fmla="*/ 0 w 2656112"/>
                  <a:gd name="connsiteY0" fmla="*/ 377372 h 667657"/>
                  <a:gd name="connsiteX1" fmla="*/ 2583541 w 2656112"/>
                  <a:gd name="connsiteY1" fmla="*/ 0 h 667657"/>
                  <a:gd name="connsiteX2" fmla="*/ 2656112 w 2656112"/>
                  <a:gd name="connsiteY2" fmla="*/ 551543 h 667657"/>
                  <a:gd name="connsiteX3" fmla="*/ 812798 w 2656112"/>
                  <a:gd name="connsiteY3" fmla="*/ 667657 h 667657"/>
                  <a:gd name="connsiteX4" fmla="*/ 0 w 2656112"/>
                  <a:gd name="connsiteY4" fmla="*/ 377372 h 667657"/>
                  <a:gd name="connsiteX0" fmla="*/ 0 w 2757715"/>
                  <a:gd name="connsiteY0" fmla="*/ 174172 h 464457"/>
                  <a:gd name="connsiteX1" fmla="*/ 2757715 w 2757715"/>
                  <a:gd name="connsiteY1" fmla="*/ 0 h 464457"/>
                  <a:gd name="connsiteX2" fmla="*/ 2656112 w 2757715"/>
                  <a:gd name="connsiteY2" fmla="*/ 348343 h 464457"/>
                  <a:gd name="connsiteX3" fmla="*/ 812798 w 2757715"/>
                  <a:gd name="connsiteY3" fmla="*/ 464457 h 464457"/>
                  <a:gd name="connsiteX4" fmla="*/ 0 w 2757715"/>
                  <a:gd name="connsiteY4" fmla="*/ 174172 h 464457"/>
                  <a:gd name="connsiteX0" fmla="*/ 0 w 2757715"/>
                  <a:gd name="connsiteY0" fmla="*/ 174172 h 464457"/>
                  <a:gd name="connsiteX1" fmla="*/ 2757715 w 2757715"/>
                  <a:gd name="connsiteY1" fmla="*/ 0 h 464457"/>
                  <a:gd name="connsiteX2" fmla="*/ 2206169 w 2757715"/>
                  <a:gd name="connsiteY2" fmla="*/ 449943 h 464457"/>
                  <a:gd name="connsiteX3" fmla="*/ 812798 w 2757715"/>
                  <a:gd name="connsiteY3" fmla="*/ 464457 h 464457"/>
                  <a:gd name="connsiteX4" fmla="*/ 0 w 2757715"/>
                  <a:gd name="connsiteY4" fmla="*/ 174172 h 464457"/>
                  <a:gd name="connsiteX0" fmla="*/ 0 w 2583544"/>
                  <a:gd name="connsiteY0" fmla="*/ 87086 h 377371"/>
                  <a:gd name="connsiteX1" fmla="*/ 2583544 w 2583544"/>
                  <a:gd name="connsiteY1" fmla="*/ 0 h 377371"/>
                  <a:gd name="connsiteX2" fmla="*/ 2206169 w 2583544"/>
                  <a:gd name="connsiteY2" fmla="*/ 362857 h 377371"/>
                  <a:gd name="connsiteX3" fmla="*/ 812798 w 2583544"/>
                  <a:gd name="connsiteY3" fmla="*/ 377371 h 377371"/>
                  <a:gd name="connsiteX4" fmla="*/ 0 w 2583544"/>
                  <a:gd name="connsiteY4" fmla="*/ 87086 h 3773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83544" h="377371">
                    <a:moveTo>
                      <a:pt x="0" y="87086"/>
                    </a:moveTo>
                    <a:lnTo>
                      <a:pt x="2583544" y="0"/>
                    </a:lnTo>
                    <a:lnTo>
                      <a:pt x="2206169" y="362857"/>
                    </a:lnTo>
                    <a:lnTo>
                      <a:pt x="812798" y="377371"/>
                    </a:lnTo>
                    <a:lnTo>
                      <a:pt x="0" y="87086"/>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3" name="矩形 6"/>
              <p:cNvSpPr/>
              <p:nvPr/>
            </p:nvSpPr>
            <p:spPr>
              <a:xfrm>
                <a:off x="5221423" y="2628357"/>
                <a:ext cx="1683657" cy="870855"/>
              </a:xfrm>
              <a:custGeom>
                <a:avLst/>
                <a:gdLst>
                  <a:gd name="connsiteX0" fmla="*/ 0 w 1901372"/>
                  <a:gd name="connsiteY0" fmla="*/ 0 h 856343"/>
                  <a:gd name="connsiteX1" fmla="*/ 1901372 w 1901372"/>
                  <a:gd name="connsiteY1" fmla="*/ 0 h 856343"/>
                  <a:gd name="connsiteX2" fmla="*/ 1901372 w 1901372"/>
                  <a:gd name="connsiteY2" fmla="*/ 856343 h 856343"/>
                  <a:gd name="connsiteX3" fmla="*/ 0 w 1901372"/>
                  <a:gd name="connsiteY3" fmla="*/ 856343 h 856343"/>
                  <a:gd name="connsiteX4" fmla="*/ 0 w 1901372"/>
                  <a:gd name="connsiteY4" fmla="*/ 0 h 856343"/>
                  <a:gd name="connsiteX0" fmla="*/ 0 w 1915886"/>
                  <a:gd name="connsiteY0" fmla="*/ 0 h 943428"/>
                  <a:gd name="connsiteX1" fmla="*/ 1915886 w 1915886"/>
                  <a:gd name="connsiteY1" fmla="*/ 87085 h 943428"/>
                  <a:gd name="connsiteX2" fmla="*/ 1915886 w 1915886"/>
                  <a:gd name="connsiteY2" fmla="*/ 943428 h 943428"/>
                  <a:gd name="connsiteX3" fmla="*/ 14514 w 1915886"/>
                  <a:gd name="connsiteY3" fmla="*/ 943428 h 943428"/>
                  <a:gd name="connsiteX4" fmla="*/ 0 w 1915886"/>
                  <a:gd name="connsiteY4" fmla="*/ 0 h 943428"/>
                  <a:gd name="connsiteX0" fmla="*/ 159657 w 2075543"/>
                  <a:gd name="connsiteY0" fmla="*/ 0 h 972456"/>
                  <a:gd name="connsiteX1" fmla="*/ 2075543 w 2075543"/>
                  <a:gd name="connsiteY1" fmla="*/ 87085 h 972456"/>
                  <a:gd name="connsiteX2" fmla="*/ 2075543 w 2075543"/>
                  <a:gd name="connsiteY2" fmla="*/ 943428 h 972456"/>
                  <a:gd name="connsiteX3" fmla="*/ 0 w 2075543"/>
                  <a:gd name="connsiteY3" fmla="*/ 972456 h 972456"/>
                  <a:gd name="connsiteX4" fmla="*/ 159657 w 2075543"/>
                  <a:gd name="connsiteY4" fmla="*/ 0 h 972456"/>
                  <a:gd name="connsiteX0" fmla="*/ 159657 w 2075543"/>
                  <a:gd name="connsiteY0" fmla="*/ 0 h 972456"/>
                  <a:gd name="connsiteX1" fmla="*/ 1596572 w 2075543"/>
                  <a:gd name="connsiteY1" fmla="*/ 275771 h 972456"/>
                  <a:gd name="connsiteX2" fmla="*/ 2075543 w 2075543"/>
                  <a:gd name="connsiteY2" fmla="*/ 943428 h 972456"/>
                  <a:gd name="connsiteX3" fmla="*/ 0 w 2075543"/>
                  <a:gd name="connsiteY3" fmla="*/ 972456 h 972456"/>
                  <a:gd name="connsiteX4" fmla="*/ 159657 w 2075543"/>
                  <a:gd name="connsiteY4" fmla="*/ 0 h 972456"/>
                  <a:gd name="connsiteX0" fmla="*/ 174171 w 2075543"/>
                  <a:gd name="connsiteY0" fmla="*/ 0 h 841827"/>
                  <a:gd name="connsiteX1" fmla="*/ 1596572 w 2075543"/>
                  <a:gd name="connsiteY1" fmla="*/ 145142 h 841827"/>
                  <a:gd name="connsiteX2" fmla="*/ 2075543 w 2075543"/>
                  <a:gd name="connsiteY2" fmla="*/ 812799 h 841827"/>
                  <a:gd name="connsiteX3" fmla="*/ 0 w 2075543"/>
                  <a:gd name="connsiteY3" fmla="*/ 841827 h 841827"/>
                  <a:gd name="connsiteX4" fmla="*/ 174171 w 2075543"/>
                  <a:gd name="connsiteY4" fmla="*/ 0 h 841827"/>
                  <a:gd name="connsiteX0" fmla="*/ 130628 w 2032000"/>
                  <a:gd name="connsiteY0" fmla="*/ 0 h 812799"/>
                  <a:gd name="connsiteX1" fmla="*/ 1553029 w 2032000"/>
                  <a:gd name="connsiteY1" fmla="*/ 145142 h 812799"/>
                  <a:gd name="connsiteX2" fmla="*/ 2032000 w 2032000"/>
                  <a:gd name="connsiteY2" fmla="*/ 812799 h 812799"/>
                  <a:gd name="connsiteX3" fmla="*/ 0 w 2032000"/>
                  <a:gd name="connsiteY3" fmla="*/ 769255 h 812799"/>
                  <a:gd name="connsiteX4" fmla="*/ 130628 w 2032000"/>
                  <a:gd name="connsiteY4" fmla="*/ 0 h 812799"/>
                  <a:gd name="connsiteX0" fmla="*/ 275771 w 2032000"/>
                  <a:gd name="connsiteY0" fmla="*/ 0 h 914399"/>
                  <a:gd name="connsiteX1" fmla="*/ 1553029 w 2032000"/>
                  <a:gd name="connsiteY1" fmla="*/ 246742 h 914399"/>
                  <a:gd name="connsiteX2" fmla="*/ 2032000 w 2032000"/>
                  <a:gd name="connsiteY2" fmla="*/ 914399 h 914399"/>
                  <a:gd name="connsiteX3" fmla="*/ 0 w 2032000"/>
                  <a:gd name="connsiteY3" fmla="*/ 870855 h 914399"/>
                  <a:gd name="connsiteX4" fmla="*/ 275771 w 2032000"/>
                  <a:gd name="connsiteY4" fmla="*/ 0 h 914399"/>
                  <a:gd name="connsiteX0" fmla="*/ 275771 w 1683657"/>
                  <a:gd name="connsiteY0" fmla="*/ 0 h 870855"/>
                  <a:gd name="connsiteX1" fmla="*/ 1553029 w 1683657"/>
                  <a:gd name="connsiteY1" fmla="*/ 246742 h 870855"/>
                  <a:gd name="connsiteX2" fmla="*/ 1683657 w 1683657"/>
                  <a:gd name="connsiteY2" fmla="*/ 856342 h 870855"/>
                  <a:gd name="connsiteX3" fmla="*/ 0 w 1683657"/>
                  <a:gd name="connsiteY3" fmla="*/ 870855 h 870855"/>
                  <a:gd name="connsiteX4" fmla="*/ 275771 w 1683657"/>
                  <a:gd name="connsiteY4" fmla="*/ 0 h 870855"/>
                  <a:gd name="connsiteX0" fmla="*/ 275771 w 1683657"/>
                  <a:gd name="connsiteY0" fmla="*/ 0 h 870855"/>
                  <a:gd name="connsiteX1" fmla="*/ 1461589 w 1683657"/>
                  <a:gd name="connsiteY1" fmla="*/ 201022 h 870855"/>
                  <a:gd name="connsiteX2" fmla="*/ 1683657 w 1683657"/>
                  <a:gd name="connsiteY2" fmla="*/ 856342 h 870855"/>
                  <a:gd name="connsiteX3" fmla="*/ 0 w 1683657"/>
                  <a:gd name="connsiteY3" fmla="*/ 870855 h 870855"/>
                  <a:gd name="connsiteX4" fmla="*/ 275771 w 1683657"/>
                  <a:gd name="connsiteY4" fmla="*/ 0 h 8708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3657" h="870855">
                    <a:moveTo>
                      <a:pt x="275771" y="0"/>
                    </a:moveTo>
                    <a:lnTo>
                      <a:pt x="1461589" y="201022"/>
                    </a:lnTo>
                    <a:lnTo>
                      <a:pt x="1683657" y="856342"/>
                    </a:lnTo>
                    <a:lnTo>
                      <a:pt x="0" y="870855"/>
                    </a:lnTo>
                    <a:lnTo>
                      <a:pt x="275771"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4" name="矩形 6"/>
              <p:cNvSpPr/>
              <p:nvPr/>
            </p:nvSpPr>
            <p:spPr>
              <a:xfrm>
                <a:off x="5252630" y="4549048"/>
                <a:ext cx="1719218" cy="707933"/>
              </a:xfrm>
              <a:custGeom>
                <a:avLst/>
                <a:gdLst>
                  <a:gd name="connsiteX0" fmla="*/ 0 w 1901372"/>
                  <a:gd name="connsiteY0" fmla="*/ 0 h 856343"/>
                  <a:gd name="connsiteX1" fmla="*/ 1901372 w 1901372"/>
                  <a:gd name="connsiteY1" fmla="*/ 0 h 856343"/>
                  <a:gd name="connsiteX2" fmla="*/ 1901372 w 1901372"/>
                  <a:gd name="connsiteY2" fmla="*/ 856343 h 856343"/>
                  <a:gd name="connsiteX3" fmla="*/ 0 w 1901372"/>
                  <a:gd name="connsiteY3" fmla="*/ 856343 h 856343"/>
                  <a:gd name="connsiteX4" fmla="*/ 0 w 1901372"/>
                  <a:gd name="connsiteY4" fmla="*/ 0 h 856343"/>
                  <a:gd name="connsiteX0" fmla="*/ 0 w 1915886"/>
                  <a:gd name="connsiteY0" fmla="*/ 0 h 943428"/>
                  <a:gd name="connsiteX1" fmla="*/ 1915886 w 1915886"/>
                  <a:gd name="connsiteY1" fmla="*/ 87085 h 943428"/>
                  <a:gd name="connsiteX2" fmla="*/ 1915886 w 1915886"/>
                  <a:gd name="connsiteY2" fmla="*/ 943428 h 943428"/>
                  <a:gd name="connsiteX3" fmla="*/ 14514 w 1915886"/>
                  <a:gd name="connsiteY3" fmla="*/ 943428 h 943428"/>
                  <a:gd name="connsiteX4" fmla="*/ 0 w 1915886"/>
                  <a:gd name="connsiteY4" fmla="*/ 0 h 943428"/>
                  <a:gd name="connsiteX0" fmla="*/ 159657 w 2075543"/>
                  <a:gd name="connsiteY0" fmla="*/ 0 h 972456"/>
                  <a:gd name="connsiteX1" fmla="*/ 2075543 w 2075543"/>
                  <a:gd name="connsiteY1" fmla="*/ 87085 h 972456"/>
                  <a:gd name="connsiteX2" fmla="*/ 2075543 w 2075543"/>
                  <a:gd name="connsiteY2" fmla="*/ 943428 h 972456"/>
                  <a:gd name="connsiteX3" fmla="*/ 0 w 2075543"/>
                  <a:gd name="connsiteY3" fmla="*/ 972456 h 972456"/>
                  <a:gd name="connsiteX4" fmla="*/ 159657 w 2075543"/>
                  <a:gd name="connsiteY4" fmla="*/ 0 h 972456"/>
                  <a:gd name="connsiteX0" fmla="*/ 159657 w 2075543"/>
                  <a:gd name="connsiteY0" fmla="*/ 0 h 972456"/>
                  <a:gd name="connsiteX1" fmla="*/ 1596572 w 2075543"/>
                  <a:gd name="connsiteY1" fmla="*/ 275771 h 972456"/>
                  <a:gd name="connsiteX2" fmla="*/ 2075543 w 2075543"/>
                  <a:gd name="connsiteY2" fmla="*/ 943428 h 972456"/>
                  <a:gd name="connsiteX3" fmla="*/ 0 w 2075543"/>
                  <a:gd name="connsiteY3" fmla="*/ 972456 h 972456"/>
                  <a:gd name="connsiteX4" fmla="*/ 159657 w 2075543"/>
                  <a:gd name="connsiteY4" fmla="*/ 0 h 972456"/>
                  <a:gd name="connsiteX0" fmla="*/ 174171 w 2075543"/>
                  <a:gd name="connsiteY0" fmla="*/ 0 h 841827"/>
                  <a:gd name="connsiteX1" fmla="*/ 1596572 w 2075543"/>
                  <a:gd name="connsiteY1" fmla="*/ 145142 h 841827"/>
                  <a:gd name="connsiteX2" fmla="*/ 2075543 w 2075543"/>
                  <a:gd name="connsiteY2" fmla="*/ 812799 h 841827"/>
                  <a:gd name="connsiteX3" fmla="*/ 0 w 2075543"/>
                  <a:gd name="connsiteY3" fmla="*/ 841827 h 841827"/>
                  <a:gd name="connsiteX4" fmla="*/ 174171 w 2075543"/>
                  <a:gd name="connsiteY4" fmla="*/ 0 h 841827"/>
                  <a:gd name="connsiteX0" fmla="*/ 130628 w 2032000"/>
                  <a:gd name="connsiteY0" fmla="*/ 0 h 812799"/>
                  <a:gd name="connsiteX1" fmla="*/ 1553029 w 2032000"/>
                  <a:gd name="connsiteY1" fmla="*/ 145142 h 812799"/>
                  <a:gd name="connsiteX2" fmla="*/ 2032000 w 2032000"/>
                  <a:gd name="connsiteY2" fmla="*/ 812799 h 812799"/>
                  <a:gd name="connsiteX3" fmla="*/ 0 w 2032000"/>
                  <a:gd name="connsiteY3" fmla="*/ 769255 h 812799"/>
                  <a:gd name="connsiteX4" fmla="*/ 130628 w 2032000"/>
                  <a:gd name="connsiteY4" fmla="*/ 0 h 812799"/>
                  <a:gd name="connsiteX0" fmla="*/ 275771 w 2032000"/>
                  <a:gd name="connsiteY0" fmla="*/ 0 h 914399"/>
                  <a:gd name="connsiteX1" fmla="*/ 1553029 w 2032000"/>
                  <a:gd name="connsiteY1" fmla="*/ 246742 h 914399"/>
                  <a:gd name="connsiteX2" fmla="*/ 2032000 w 2032000"/>
                  <a:gd name="connsiteY2" fmla="*/ 914399 h 914399"/>
                  <a:gd name="connsiteX3" fmla="*/ 0 w 2032000"/>
                  <a:gd name="connsiteY3" fmla="*/ 870855 h 914399"/>
                  <a:gd name="connsiteX4" fmla="*/ 275771 w 2032000"/>
                  <a:gd name="connsiteY4" fmla="*/ 0 h 914399"/>
                  <a:gd name="connsiteX0" fmla="*/ 275771 w 1683657"/>
                  <a:gd name="connsiteY0" fmla="*/ 0 h 870855"/>
                  <a:gd name="connsiteX1" fmla="*/ 1553029 w 1683657"/>
                  <a:gd name="connsiteY1" fmla="*/ 246742 h 870855"/>
                  <a:gd name="connsiteX2" fmla="*/ 1683657 w 1683657"/>
                  <a:gd name="connsiteY2" fmla="*/ 856342 h 870855"/>
                  <a:gd name="connsiteX3" fmla="*/ 0 w 1683657"/>
                  <a:gd name="connsiteY3" fmla="*/ 870855 h 870855"/>
                  <a:gd name="connsiteX4" fmla="*/ 275771 w 1683657"/>
                  <a:gd name="connsiteY4" fmla="*/ 0 h 870855"/>
                  <a:gd name="connsiteX0" fmla="*/ 0 w 1865086"/>
                  <a:gd name="connsiteY0" fmla="*/ 301898 h 624113"/>
                  <a:gd name="connsiteX1" fmla="*/ 1734458 w 1865086"/>
                  <a:gd name="connsiteY1" fmla="*/ 0 h 624113"/>
                  <a:gd name="connsiteX2" fmla="*/ 1865086 w 1865086"/>
                  <a:gd name="connsiteY2" fmla="*/ 609600 h 624113"/>
                  <a:gd name="connsiteX3" fmla="*/ 181429 w 1865086"/>
                  <a:gd name="connsiteY3" fmla="*/ 624113 h 624113"/>
                  <a:gd name="connsiteX4" fmla="*/ 0 w 1865086"/>
                  <a:gd name="connsiteY4" fmla="*/ 301898 h 624113"/>
                  <a:gd name="connsiteX0" fmla="*/ 0 w 1865086"/>
                  <a:gd name="connsiteY0" fmla="*/ 301898 h 707933"/>
                  <a:gd name="connsiteX1" fmla="*/ 1734458 w 1865086"/>
                  <a:gd name="connsiteY1" fmla="*/ 0 h 707933"/>
                  <a:gd name="connsiteX2" fmla="*/ 1865086 w 1865086"/>
                  <a:gd name="connsiteY2" fmla="*/ 609600 h 707933"/>
                  <a:gd name="connsiteX3" fmla="*/ 364309 w 1865086"/>
                  <a:gd name="connsiteY3" fmla="*/ 707933 h 707933"/>
                  <a:gd name="connsiteX4" fmla="*/ 0 w 1865086"/>
                  <a:gd name="connsiteY4" fmla="*/ 301898 h 707933"/>
                  <a:gd name="connsiteX0" fmla="*/ 0 w 1849846"/>
                  <a:gd name="connsiteY0" fmla="*/ 317138 h 707933"/>
                  <a:gd name="connsiteX1" fmla="*/ 1719218 w 1849846"/>
                  <a:gd name="connsiteY1" fmla="*/ 0 h 707933"/>
                  <a:gd name="connsiteX2" fmla="*/ 1849846 w 1849846"/>
                  <a:gd name="connsiteY2" fmla="*/ 609600 h 707933"/>
                  <a:gd name="connsiteX3" fmla="*/ 349069 w 1849846"/>
                  <a:gd name="connsiteY3" fmla="*/ 707933 h 707933"/>
                  <a:gd name="connsiteX4" fmla="*/ 0 w 1849846"/>
                  <a:gd name="connsiteY4" fmla="*/ 317138 h 707933"/>
                  <a:gd name="connsiteX0" fmla="*/ 0 w 1719218"/>
                  <a:gd name="connsiteY0" fmla="*/ 317138 h 707933"/>
                  <a:gd name="connsiteX1" fmla="*/ 1719218 w 1719218"/>
                  <a:gd name="connsiteY1" fmla="*/ 0 h 707933"/>
                  <a:gd name="connsiteX2" fmla="*/ 1377406 w 1719218"/>
                  <a:gd name="connsiteY2" fmla="*/ 693420 h 707933"/>
                  <a:gd name="connsiteX3" fmla="*/ 349069 w 1719218"/>
                  <a:gd name="connsiteY3" fmla="*/ 707933 h 707933"/>
                  <a:gd name="connsiteX4" fmla="*/ 0 w 1719218"/>
                  <a:gd name="connsiteY4" fmla="*/ 317138 h 7079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9218" h="707933">
                    <a:moveTo>
                      <a:pt x="0" y="317138"/>
                    </a:moveTo>
                    <a:lnTo>
                      <a:pt x="1719218" y="0"/>
                    </a:lnTo>
                    <a:lnTo>
                      <a:pt x="1377406" y="693420"/>
                    </a:lnTo>
                    <a:lnTo>
                      <a:pt x="349069" y="707933"/>
                    </a:lnTo>
                    <a:lnTo>
                      <a:pt x="0" y="31713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6" name="组合 115"/>
            <p:cNvGrpSpPr/>
            <p:nvPr/>
          </p:nvGrpSpPr>
          <p:grpSpPr>
            <a:xfrm>
              <a:off x="-2442682" y="1859562"/>
              <a:ext cx="1977196" cy="2589877"/>
              <a:chOff x="7278387" y="2696282"/>
              <a:chExt cx="1977196" cy="2589877"/>
            </a:xfrm>
            <a:grpFill/>
          </p:grpSpPr>
          <p:sp>
            <p:nvSpPr>
              <p:cNvPr id="138" name="矩形 12"/>
              <p:cNvSpPr/>
              <p:nvPr/>
            </p:nvSpPr>
            <p:spPr>
              <a:xfrm rot="19775515">
                <a:off x="8000619" y="2696282"/>
                <a:ext cx="561975" cy="2589877"/>
              </a:xfrm>
              <a:custGeom>
                <a:avLst/>
                <a:gdLst>
                  <a:gd name="connsiteX0" fmla="*/ 0 w 561975"/>
                  <a:gd name="connsiteY0" fmla="*/ 0 h 2117747"/>
                  <a:gd name="connsiteX1" fmla="*/ 561975 w 561975"/>
                  <a:gd name="connsiteY1" fmla="*/ 0 h 2117747"/>
                  <a:gd name="connsiteX2" fmla="*/ 561975 w 561975"/>
                  <a:gd name="connsiteY2" fmla="*/ 2117747 h 2117747"/>
                  <a:gd name="connsiteX3" fmla="*/ 0 w 561975"/>
                  <a:gd name="connsiteY3" fmla="*/ 2117747 h 2117747"/>
                  <a:gd name="connsiteX4" fmla="*/ 0 w 561975"/>
                  <a:gd name="connsiteY4" fmla="*/ 0 h 2117747"/>
                  <a:gd name="connsiteX0" fmla="*/ 43202 w 561975"/>
                  <a:gd name="connsiteY0" fmla="*/ 0 h 2379541"/>
                  <a:gd name="connsiteX1" fmla="*/ 561975 w 561975"/>
                  <a:gd name="connsiteY1" fmla="*/ 261794 h 2379541"/>
                  <a:gd name="connsiteX2" fmla="*/ 561975 w 561975"/>
                  <a:gd name="connsiteY2" fmla="*/ 2379541 h 2379541"/>
                  <a:gd name="connsiteX3" fmla="*/ 0 w 561975"/>
                  <a:gd name="connsiteY3" fmla="*/ 2379541 h 2379541"/>
                  <a:gd name="connsiteX4" fmla="*/ 43202 w 561975"/>
                  <a:gd name="connsiteY4" fmla="*/ 0 h 2379541"/>
                  <a:gd name="connsiteX0" fmla="*/ 43202 w 561975"/>
                  <a:gd name="connsiteY0" fmla="*/ 0 h 2379541"/>
                  <a:gd name="connsiteX1" fmla="*/ 491786 w 561975"/>
                  <a:gd name="connsiteY1" fmla="*/ 99115 h 2379541"/>
                  <a:gd name="connsiteX2" fmla="*/ 561975 w 561975"/>
                  <a:gd name="connsiteY2" fmla="*/ 2379541 h 2379541"/>
                  <a:gd name="connsiteX3" fmla="*/ 0 w 561975"/>
                  <a:gd name="connsiteY3" fmla="*/ 2379541 h 2379541"/>
                  <a:gd name="connsiteX4" fmla="*/ 43202 w 561975"/>
                  <a:gd name="connsiteY4" fmla="*/ 0 h 2379541"/>
                  <a:gd name="connsiteX0" fmla="*/ 46121 w 561975"/>
                  <a:gd name="connsiteY0" fmla="*/ 0 h 2361199"/>
                  <a:gd name="connsiteX1" fmla="*/ 491786 w 561975"/>
                  <a:gd name="connsiteY1" fmla="*/ 80773 h 2361199"/>
                  <a:gd name="connsiteX2" fmla="*/ 561975 w 561975"/>
                  <a:gd name="connsiteY2" fmla="*/ 2361199 h 2361199"/>
                  <a:gd name="connsiteX3" fmla="*/ 0 w 561975"/>
                  <a:gd name="connsiteY3" fmla="*/ 2361199 h 2361199"/>
                  <a:gd name="connsiteX4" fmla="*/ 46121 w 561975"/>
                  <a:gd name="connsiteY4" fmla="*/ 0 h 2361199"/>
                  <a:gd name="connsiteX0" fmla="*/ 46121 w 561975"/>
                  <a:gd name="connsiteY0" fmla="*/ 0 h 2361199"/>
                  <a:gd name="connsiteX1" fmla="*/ 485834 w 561975"/>
                  <a:gd name="connsiteY1" fmla="*/ 84301 h 2361199"/>
                  <a:gd name="connsiteX2" fmla="*/ 561975 w 561975"/>
                  <a:gd name="connsiteY2" fmla="*/ 2361199 h 2361199"/>
                  <a:gd name="connsiteX3" fmla="*/ 0 w 561975"/>
                  <a:gd name="connsiteY3" fmla="*/ 2361199 h 2361199"/>
                  <a:gd name="connsiteX4" fmla="*/ 46121 w 561975"/>
                  <a:gd name="connsiteY4" fmla="*/ 0 h 2361199"/>
                  <a:gd name="connsiteX0" fmla="*/ 46121 w 561975"/>
                  <a:gd name="connsiteY0" fmla="*/ 0 h 2361199"/>
                  <a:gd name="connsiteX1" fmla="*/ 500001 w 561975"/>
                  <a:gd name="connsiteY1" fmla="*/ 85169 h 2361199"/>
                  <a:gd name="connsiteX2" fmla="*/ 561975 w 561975"/>
                  <a:gd name="connsiteY2" fmla="*/ 2361199 h 2361199"/>
                  <a:gd name="connsiteX3" fmla="*/ 0 w 561975"/>
                  <a:gd name="connsiteY3" fmla="*/ 2361199 h 2361199"/>
                  <a:gd name="connsiteX4" fmla="*/ 46121 w 561975"/>
                  <a:gd name="connsiteY4" fmla="*/ 0 h 23611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1975" h="2361199">
                    <a:moveTo>
                      <a:pt x="46121" y="0"/>
                    </a:moveTo>
                    <a:lnTo>
                      <a:pt x="500001" y="85169"/>
                    </a:lnTo>
                    <a:lnTo>
                      <a:pt x="561975" y="2361199"/>
                    </a:lnTo>
                    <a:lnTo>
                      <a:pt x="0" y="2361199"/>
                    </a:lnTo>
                    <a:lnTo>
                      <a:pt x="46121" y="0"/>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9" name="矩形 13"/>
              <p:cNvSpPr/>
              <p:nvPr/>
            </p:nvSpPr>
            <p:spPr>
              <a:xfrm>
                <a:off x="8560258" y="2957883"/>
                <a:ext cx="695325" cy="2298267"/>
              </a:xfrm>
              <a:custGeom>
                <a:avLst/>
                <a:gdLst>
                  <a:gd name="connsiteX0" fmla="*/ 0 w 561975"/>
                  <a:gd name="connsiteY0" fmla="*/ 0 h 1992703"/>
                  <a:gd name="connsiteX1" fmla="*/ 561975 w 561975"/>
                  <a:gd name="connsiteY1" fmla="*/ 0 h 1992703"/>
                  <a:gd name="connsiteX2" fmla="*/ 561975 w 561975"/>
                  <a:gd name="connsiteY2" fmla="*/ 1992703 h 1992703"/>
                  <a:gd name="connsiteX3" fmla="*/ 0 w 561975"/>
                  <a:gd name="connsiteY3" fmla="*/ 1992703 h 1992703"/>
                  <a:gd name="connsiteX4" fmla="*/ 0 w 561975"/>
                  <a:gd name="connsiteY4" fmla="*/ 0 h 1992703"/>
                  <a:gd name="connsiteX0" fmla="*/ 0 w 638175"/>
                  <a:gd name="connsiteY0" fmla="*/ 0 h 1992703"/>
                  <a:gd name="connsiteX1" fmla="*/ 638175 w 638175"/>
                  <a:gd name="connsiteY1" fmla="*/ 190500 h 1992703"/>
                  <a:gd name="connsiteX2" fmla="*/ 561975 w 638175"/>
                  <a:gd name="connsiteY2" fmla="*/ 1992703 h 1992703"/>
                  <a:gd name="connsiteX3" fmla="*/ 0 w 638175"/>
                  <a:gd name="connsiteY3" fmla="*/ 1992703 h 1992703"/>
                  <a:gd name="connsiteX4" fmla="*/ 0 w 638175"/>
                  <a:gd name="connsiteY4" fmla="*/ 0 h 1992703"/>
                  <a:gd name="connsiteX0" fmla="*/ 9525 w 638175"/>
                  <a:gd name="connsiteY0" fmla="*/ 114300 h 1802203"/>
                  <a:gd name="connsiteX1" fmla="*/ 638175 w 638175"/>
                  <a:gd name="connsiteY1" fmla="*/ 0 h 1802203"/>
                  <a:gd name="connsiteX2" fmla="*/ 561975 w 638175"/>
                  <a:gd name="connsiteY2" fmla="*/ 1802203 h 1802203"/>
                  <a:gd name="connsiteX3" fmla="*/ 0 w 638175"/>
                  <a:gd name="connsiteY3" fmla="*/ 1802203 h 1802203"/>
                  <a:gd name="connsiteX4" fmla="*/ 9525 w 638175"/>
                  <a:gd name="connsiteY4" fmla="*/ 114300 h 1802203"/>
                  <a:gd name="connsiteX0" fmla="*/ 0 w 695325"/>
                  <a:gd name="connsiteY0" fmla="*/ 114300 h 1802203"/>
                  <a:gd name="connsiteX1" fmla="*/ 695325 w 695325"/>
                  <a:gd name="connsiteY1" fmla="*/ 0 h 1802203"/>
                  <a:gd name="connsiteX2" fmla="*/ 619125 w 695325"/>
                  <a:gd name="connsiteY2" fmla="*/ 1802203 h 1802203"/>
                  <a:gd name="connsiteX3" fmla="*/ 57150 w 695325"/>
                  <a:gd name="connsiteY3" fmla="*/ 1802203 h 1802203"/>
                  <a:gd name="connsiteX4" fmla="*/ 0 w 695325"/>
                  <a:gd name="connsiteY4" fmla="*/ 114300 h 1802203"/>
                  <a:gd name="connsiteX0" fmla="*/ 0 w 695325"/>
                  <a:gd name="connsiteY0" fmla="*/ 114300 h 1802203"/>
                  <a:gd name="connsiteX1" fmla="*/ 695325 w 695325"/>
                  <a:gd name="connsiteY1" fmla="*/ 0 h 1802203"/>
                  <a:gd name="connsiteX2" fmla="*/ 504825 w 695325"/>
                  <a:gd name="connsiteY2" fmla="*/ 1602178 h 1802203"/>
                  <a:gd name="connsiteX3" fmla="*/ 57150 w 695325"/>
                  <a:gd name="connsiteY3" fmla="*/ 1802203 h 1802203"/>
                  <a:gd name="connsiteX4" fmla="*/ 0 w 695325"/>
                  <a:gd name="connsiteY4" fmla="*/ 114300 h 1802203"/>
                  <a:gd name="connsiteX0" fmla="*/ 0 w 695325"/>
                  <a:gd name="connsiteY0" fmla="*/ 114300 h 1935553"/>
                  <a:gd name="connsiteX1" fmla="*/ 695325 w 695325"/>
                  <a:gd name="connsiteY1" fmla="*/ 0 h 1935553"/>
                  <a:gd name="connsiteX2" fmla="*/ 504825 w 695325"/>
                  <a:gd name="connsiteY2" fmla="*/ 1602178 h 1935553"/>
                  <a:gd name="connsiteX3" fmla="*/ 123825 w 695325"/>
                  <a:gd name="connsiteY3" fmla="*/ 1935553 h 1935553"/>
                  <a:gd name="connsiteX4" fmla="*/ 0 w 695325"/>
                  <a:gd name="connsiteY4" fmla="*/ 114300 h 1935553"/>
                  <a:gd name="connsiteX0" fmla="*/ 0 w 695325"/>
                  <a:gd name="connsiteY0" fmla="*/ 114300 h 1935553"/>
                  <a:gd name="connsiteX1" fmla="*/ 695325 w 695325"/>
                  <a:gd name="connsiteY1" fmla="*/ 0 h 1935553"/>
                  <a:gd name="connsiteX2" fmla="*/ 619125 w 695325"/>
                  <a:gd name="connsiteY2" fmla="*/ 1649803 h 1935553"/>
                  <a:gd name="connsiteX3" fmla="*/ 123825 w 695325"/>
                  <a:gd name="connsiteY3" fmla="*/ 1935553 h 1935553"/>
                  <a:gd name="connsiteX4" fmla="*/ 0 w 695325"/>
                  <a:gd name="connsiteY4" fmla="*/ 114300 h 1935553"/>
                  <a:gd name="connsiteX0" fmla="*/ 0 w 695325"/>
                  <a:gd name="connsiteY0" fmla="*/ 114300 h 1945078"/>
                  <a:gd name="connsiteX1" fmla="*/ 695325 w 695325"/>
                  <a:gd name="connsiteY1" fmla="*/ 0 h 1945078"/>
                  <a:gd name="connsiteX2" fmla="*/ 619125 w 695325"/>
                  <a:gd name="connsiteY2" fmla="*/ 1649803 h 1945078"/>
                  <a:gd name="connsiteX3" fmla="*/ 123825 w 695325"/>
                  <a:gd name="connsiteY3" fmla="*/ 1945078 h 1945078"/>
                  <a:gd name="connsiteX4" fmla="*/ 0 w 695325"/>
                  <a:gd name="connsiteY4" fmla="*/ 114300 h 1945078"/>
                  <a:gd name="connsiteX0" fmla="*/ 0 w 695325"/>
                  <a:gd name="connsiteY0" fmla="*/ 114300 h 1945078"/>
                  <a:gd name="connsiteX1" fmla="*/ 695325 w 695325"/>
                  <a:gd name="connsiteY1" fmla="*/ 0 h 1945078"/>
                  <a:gd name="connsiteX2" fmla="*/ 634365 w 695325"/>
                  <a:gd name="connsiteY2" fmla="*/ 1701395 h 1945078"/>
                  <a:gd name="connsiteX3" fmla="*/ 123825 w 695325"/>
                  <a:gd name="connsiteY3" fmla="*/ 1945078 h 1945078"/>
                  <a:gd name="connsiteX4" fmla="*/ 0 w 695325"/>
                  <a:gd name="connsiteY4" fmla="*/ 114300 h 19450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5325" h="1945078">
                    <a:moveTo>
                      <a:pt x="0" y="114300"/>
                    </a:moveTo>
                    <a:lnTo>
                      <a:pt x="695325" y="0"/>
                    </a:lnTo>
                    <a:lnTo>
                      <a:pt x="634365" y="1701395"/>
                    </a:lnTo>
                    <a:lnTo>
                      <a:pt x="123825" y="1945078"/>
                    </a:lnTo>
                    <a:lnTo>
                      <a:pt x="0" y="11430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0" name="矩形 11"/>
              <p:cNvSpPr/>
              <p:nvPr/>
            </p:nvSpPr>
            <p:spPr>
              <a:xfrm>
                <a:off x="7278387" y="2838468"/>
                <a:ext cx="666750" cy="2349723"/>
              </a:xfrm>
              <a:custGeom>
                <a:avLst/>
                <a:gdLst>
                  <a:gd name="connsiteX0" fmla="*/ 0 w 561975"/>
                  <a:gd name="connsiteY0" fmla="*/ 0 h 1992703"/>
                  <a:gd name="connsiteX1" fmla="*/ 561975 w 561975"/>
                  <a:gd name="connsiteY1" fmla="*/ 0 h 1992703"/>
                  <a:gd name="connsiteX2" fmla="*/ 561975 w 561975"/>
                  <a:gd name="connsiteY2" fmla="*/ 1992703 h 1992703"/>
                  <a:gd name="connsiteX3" fmla="*/ 0 w 561975"/>
                  <a:gd name="connsiteY3" fmla="*/ 1992703 h 1992703"/>
                  <a:gd name="connsiteX4" fmla="*/ 0 w 561975"/>
                  <a:gd name="connsiteY4" fmla="*/ 0 h 1992703"/>
                  <a:gd name="connsiteX0" fmla="*/ 152400 w 714375"/>
                  <a:gd name="connsiteY0" fmla="*/ 0 h 1992703"/>
                  <a:gd name="connsiteX1" fmla="*/ 714375 w 714375"/>
                  <a:gd name="connsiteY1" fmla="*/ 0 h 1992703"/>
                  <a:gd name="connsiteX2" fmla="*/ 714375 w 714375"/>
                  <a:gd name="connsiteY2" fmla="*/ 1992703 h 1992703"/>
                  <a:gd name="connsiteX3" fmla="*/ 0 w 714375"/>
                  <a:gd name="connsiteY3" fmla="*/ 1983178 h 1992703"/>
                  <a:gd name="connsiteX4" fmla="*/ 152400 w 714375"/>
                  <a:gd name="connsiteY4" fmla="*/ 0 h 1992703"/>
                  <a:gd name="connsiteX0" fmla="*/ 152400 w 714375"/>
                  <a:gd name="connsiteY0" fmla="*/ 0 h 2040328"/>
                  <a:gd name="connsiteX1" fmla="*/ 714375 w 714375"/>
                  <a:gd name="connsiteY1" fmla="*/ 0 h 2040328"/>
                  <a:gd name="connsiteX2" fmla="*/ 666750 w 714375"/>
                  <a:gd name="connsiteY2" fmla="*/ 2040328 h 2040328"/>
                  <a:gd name="connsiteX3" fmla="*/ 0 w 714375"/>
                  <a:gd name="connsiteY3" fmla="*/ 1983178 h 2040328"/>
                  <a:gd name="connsiteX4" fmla="*/ 152400 w 714375"/>
                  <a:gd name="connsiteY4" fmla="*/ 0 h 2040328"/>
                  <a:gd name="connsiteX0" fmla="*/ 152400 w 666750"/>
                  <a:gd name="connsiteY0" fmla="*/ 0 h 2040328"/>
                  <a:gd name="connsiteX1" fmla="*/ 628650 w 666750"/>
                  <a:gd name="connsiteY1" fmla="*/ 333375 h 2040328"/>
                  <a:gd name="connsiteX2" fmla="*/ 666750 w 666750"/>
                  <a:gd name="connsiteY2" fmla="*/ 2040328 h 2040328"/>
                  <a:gd name="connsiteX3" fmla="*/ 0 w 666750"/>
                  <a:gd name="connsiteY3" fmla="*/ 1983178 h 2040328"/>
                  <a:gd name="connsiteX4" fmla="*/ 152400 w 666750"/>
                  <a:gd name="connsiteY4" fmla="*/ 0 h 2040328"/>
                  <a:gd name="connsiteX0" fmla="*/ 171450 w 666750"/>
                  <a:gd name="connsiteY0" fmla="*/ 0 h 2173678"/>
                  <a:gd name="connsiteX1" fmla="*/ 628650 w 666750"/>
                  <a:gd name="connsiteY1" fmla="*/ 466725 h 2173678"/>
                  <a:gd name="connsiteX2" fmla="*/ 666750 w 666750"/>
                  <a:gd name="connsiteY2" fmla="*/ 2173678 h 2173678"/>
                  <a:gd name="connsiteX3" fmla="*/ 0 w 666750"/>
                  <a:gd name="connsiteY3" fmla="*/ 2116528 h 2173678"/>
                  <a:gd name="connsiteX4" fmla="*/ 171450 w 666750"/>
                  <a:gd name="connsiteY4" fmla="*/ 0 h 2173678"/>
                  <a:gd name="connsiteX0" fmla="*/ 171450 w 666750"/>
                  <a:gd name="connsiteY0" fmla="*/ 0 h 2173678"/>
                  <a:gd name="connsiteX1" fmla="*/ 590550 w 666750"/>
                  <a:gd name="connsiteY1" fmla="*/ 495300 h 2173678"/>
                  <a:gd name="connsiteX2" fmla="*/ 666750 w 666750"/>
                  <a:gd name="connsiteY2" fmla="*/ 2173678 h 2173678"/>
                  <a:gd name="connsiteX3" fmla="*/ 0 w 666750"/>
                  <a:gd name="connsiteY3" fmla="*/ 2116528 h 2173678"/>
                  <a:gd name="connsiteX4" fmla="*/ 171450 w 666750"/>
                  <a:gd name="connsiteY4" fmla="*/ 0 h 2173678"/>
                  <a:gd name="connsiteX0" fmla="*/ 152400 w 666750"/>
                  <a:gd name="connsiteY0" fmla="*/ 0 h 2058654"/>
                  <a:gd name="connsiteX1" fmla="*/ 590550 w 666750"/>
                  <a:gd name="connsiteY1" fmla="*/ 380276 h 2058654"/>
                  <a:gd name="connsiteX2" fmla="*/ 666750 w 666750"/>
                  <a:gd name="connsiteY2" fmla="*/ 2058654 h 2058654"/>
                  <a:gd name="connsiteX3" fmla="*/ 0 w 666750"/>
                  <a:gd name="connsiteY3" fmla="*/ 2001504 h 2058654"/>
                  <a:gd name="connsiteX4" fmla="*/ 152400 w 666750"/>
                  <a:gd name="connsiteY4" fmla="*/ 0 h 2058654"/>
                  <a:gd name="connsiteX0" fmla="*/ 152400 w 666750"/>
                  <a:gd name="connsiteY0" fmla="*/ 115212 h 2173866"/>
                  <a:gd name="connsiteX1" fmla="*/ 581025 w 666750"/>
                  <a:gd name="connsiteY1" fmla="*/ 0 h 2173866"/>
                  <a:gd name="connsiteX2" fmla="*/ 666750 w 666750"/>
                  <a:gd name="connsiteY2" fmla="*/ 2173866 h 2173866"/>
                  <a:gd name="connsiteX3" fmla="*/ 0 w 666750"/>
                  <a:gd name="connsiteY3" fmla="*/ 2116716 h 2173866"/>
                  <a:gd name="connsiteX4" fmla="*/ 152400 w 666750"/>
                  <a:gd name="connsiteY4" fmla="*/ 115212 h 2173866"/>
                  <a:gd name="connsiteX0" fmla="*/ 136525 w 666750"/>
                  <a:gd name="connsiteY0" fmla="*/ 124060 h 2173866"/>
                  <a:gd name="connsiteX1" fmla="*/ 581025 w 666750"/>
                  <a:gd name="connsiteY1" fmla="*/ 0 h 2173866"/>
                  <a:gd name="connsiteX2" fmla="*/ 666750 w 666750"/>
                  <a:gd name="connsiteY2" fmla="*/ 2173866 h 2173866"/>
                  <a:gd name="connsiteX3" fmla="*/ 0 w 666750"/>
                  <a:gd name="connsiteY3" fmla="*/ 2116716 h 2173866"/>
                  <a:gd name="connsiteX4" fmla="*/ 136525 w 666750"/>
                  <a:gd name="connsiteY4" fmla="*/ 124060 h 2173866"/>
                  <a:gd name="connsiteX0" fmla="*/ 136525 w 666750"/>
                  <a:gd name="connsiteY0" fmla="*/ 132908 h 2182714"/>
                  <a:gd name="connsiteX1" fmla="*/ 581025 w 666750"/>
                  <a:gd name="connsiteY1" fmla="*/ 0 h 2182714"/>
                  <a:gd name="connsiteX2" fmla="*/ 666750 w 666750"/>
                  <a:gd name="connsiteY2" fmla="*/ 2182714 h 2182714"/>
                  <a:gd name="connsiteX3" fmla="*/ 0 w 666750"/>
                  <a:gd name="connsiteY3" fmla="*/ 2125564 h 2182714"/>
                  <a:gd name="connsiteX4" fmla="*/ 136525 w 666750"/>
                  <a:gd name="connsiteY4" fmla="*/ 132908 h 21827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6750" h="2182714">
                    <a:moveTo>
                      <a:pt x="136525" y="132908"/>
                    </a:moveTo>
                    <a:lnTo>
                      <a:pt x="581025" y="0"/>
                    </a:lnTo>
                    <a:lnTo>
                      <a:pt x="666750" y="2182714"/>
                    </a:lnTo>
                    <a:lnTo>
                      <a:pt x="0" y="2125564"/>
                    </a:lnTo>
                    <a:lnTo>
                      <a:pt x="136525" y="13290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7" name="组合 116"/>
            <p:cNvGrpSpPr/>
            <p:nvPr/>
          </p:nvGrpSpPr>
          <p:grpSpPr>
            <a:xfrm>
              <a:off x="-152044" y="2001748"/>
              <a:ext cx="2133599" cy="2351695"/>
              <a:chOff x="6613530" y="708168"/>
              <a:chExt cx="2133599" cy="2351695"/>
            </a:xfrm>
            <a:grpFill/>
          </p:grpSpPr>
          <p:sp>
            <p:nvSpPr>
              <p:cNvPr id="135" name="矩形 16"/>
              <p:cNvSpPr/>
              <p:nvPr/>
            </p:nvSpPr>
            <p:spPr>
              <a:xfrm rot="16200000">
                <a:off x="6863114" y="1852433"/>
                <a:ext cx="1498238" cy="916621"/>
              </a:xfrm>
              <a:custGeom>
                <a:avLst/>
                <a:gdLst>
                  <a:gd name="connsiteX0" fmla="*/ 0 w 1988457"/>
                  <a:gd name="connsiteY0" fmla="*/ 0 h 606738"/>
                  <a:gd name="connsiteX1" fmla="*/ 1988457 w 1988457"/>
                  <a:gd name="connsiteY1" fmla="*/ 0 h 606738"/>
                  <a:gd name="connsiteX2" fmla="*/ 1988457 w 1988457"/>
                  <a:gd name="connsiteY2" fmla="*/ 606738 h 606738"/>
                  <a:gd name="connsiteX3" fmla="*/ 0 w 1988457"/>
                  <a:gd name="connsiteY3" fmla="*/ 606738 h 606738"/>
                  <a:gd name="connsiteX4" fmla="*/ 0 w 1988457"/>
                  <a:gd name="connsiteY4" fmla="*/ 0 h 606738"/>
                  <a:gd name="connsiteX0" fmla="*/ 0 w 1988457"/>
                  <a:gd name="connsiteY0" fmla="*/ 220977 h 827715"/>
                  <a:gd name="connsiteX1" fmla="*/ 1637937 w 1988457"/>
                  <a:gd name="connsiteY1" fmla="*/ 0 h 827715"/>
                  <a:gd name="connsiteX2" fmla="*/ 1988457 w 1988457"/>
                  <a:gd name="connsiteY2" fmla="*/ 827715 h 827715"/>
                  <a:gd name="connsiteX3" fmla="*/ 0 w 1988457"/>
                  <a:gd name="connsiteY3" fmla="*/ 827715 h 827715"/>
                  <a:gd name="connsiteX4" fmla="*/ 0 w 1988457"/>
                  <a:gd name="connsiteY4" fmla="*/ 220977 h 827715"/>
                  <a:gd name="connsiteX0" fmla="*/ 0 w 1813197"/>
                  <a:gd name="connsiteY0" fmla="*/ 220977 h 827715"/>
                  <a:gd name="connsiteX1" fmla="*/ 1637937 w 1813197"/>
                  <a:gd name="connsiteY1" fmla="*/ 0 h 827715"/>
                  <a:gd name="connsiteX2" fmla="*/ 1813197 w 1813197"/>
                  <a:gd name="connsiteY2" fmla="*/ 469575 h 827715"/>
                  <a:gd name="connsiteX3" fmla="*/ 0 w 1813197"/>
                  <a:gd name="connsiteY3" fmla="*/ 827715 h 827715"/>
                  <a:gd name="connsiteX4" fmla="*/ 0 w 1813197"/>
                  <a:gd name="connsiteY4" fmla="*/ 220977 h 827715"/>
                  <a:gd name="connsiteX0" fmla="*/ 0 w 1813197"/>
                  <a:gd name="connsiteY0" fmla="*/ 220977 h 827715"/>
                  <a:gd name="connsiteX1" fmla="*/ 1637937 w 1813197"/>
                  <a:gd name="connsiteY1" fmla="*/ 0 h 827715"/>
                  <a:gd name="connsiteX2" fmla="*/ 1813197 w 1813197"/>
                  <a:gd name="connsiteY2" fmla="*/ 469575 h 827715"/>
                  <a:gd name="connsiteX3" fmla="*/ 0 w 1813197"/>
                  <a:gd name="connsiteY3" fmla="*/ 827715 h 827715"/>
                  <a:gd name="connsiteX4" fmla="*/ 0 w 1813197"/>
                  <a:gd name="connsiteY4" fmla="*/ 220977 h 827715"/>
                  <a:gd name="connsiteX0" fmla="*/ 518160 w 1813197"/>
                  <a:gd name="connsiteY0" fmla="*/ 0 h 926778"/>
                  <a:gd name="connsiteX1" fmla="*/ 1637937 w 1813197"/>
                  <a:gd name="connsiteY1" fmla="*/ 99063 h 926778"/>
                  <a:gd name="connsiteX2" fmla="*/ 1813197 w 1813197"/>
                  <a:gd name="connsiteY2" fmla="*/ 568638 h 926778"/>
                  <a:gd name="connsiteX3" fmla="*/ 0 w 1813197"/>
                  <a:gd name="connsiteY3" fmla="*/ 926778 h 926778"/>
                  <a:gd name="connsiteX4" fmla="*/ 518160 w 1813197"/>
                  <a:gd name="connsiteY4" fmla="*/ 0 h 926778"/>
                  <a:gd name="connsiteX0" fmla="*/ 76200 w 1371237"/>
                  <a:gd name="connsiteY0" fmla="*/ 0 h 865821"/>
                  <a:gd name="connsiteX1" fmla="*/ 1195977 w 1371237"/>
                  <a:gd name="connsiteY1" fmla="*/ 99063 h 865821"/>
                  <a:gd name="connsiteX2" fmla="*/ 1371237 w 1371237"/>
                  <a:gd name="connsiteY2" fmla="*/ 568638 h 865821"/>
                  <a:gd name="connsiteX3" fmla="*/ 0 w 1371237"/>
                  <a:gd name="connsiteY3" fmla="*/ 865821 h 865821"/>
                  <a:gd name="connsiteX4" fmla="*/ 76200 w 1371237"/>
                  <a:gd name="connsiteY4" fmla="*/ 0 h 865821"/>
                  <a:gd name="connsiteX0" fmla="*/ 203200 w 1498237"/>
                  <a:gd name="connsiteY0" fmla="*/ 0 h 929321"/>
                  <a:gd name="connsiteX1" fmla="*/ 1322977 w 1498237"/>
                  <a:gd name="connsiteY1" fmla="*/ 99063 h 929321"/>
                  <a:gd name="connsiteX2" fmla="*/ 1498237 w 1498237"/>
                  <a:gd name="connsiteY2" fmla="*/ 568638 h 929321"/>
                  <a:gd name="connsiteX3" fmla="*/ 0 w 1498237"/>
                  <a:gd name="connsiteY3" fmla="*/ 929321 h 929321"/>
                  <a:gd name="connsiteX4" fmla="*/ 203200 w 1498237"/>
                  <a:gd name="connsiteY4" fmla="*/ 0 h 929321"/>
                  <a:gd name="connsiteX0" fmla="*/ 25400 w 1498237"/>
                  <a:gd name="connsiteY0" fmla="*/ 0 h 916621"/>
                  <a:gd name="connsiteX1" fmla="*/ 1322977 w 1498237"/>
                  <a:gd name="connsiteY1" fmla="*/ 86363 h 916621"/>
                  <a:gd name="connsiteX2" fmla="*/ 1498237 w 1498237"/>
                  <a:gd name="connsiteY2" fmla="*/ 555938 h 916621"/>
                  <a:gd name="connsiteX3" fmla="*/ 0 w 1498237"/>
                  <a:gd name="connsiteY3" fmla="*/ 916621 h 916621"/>
                  <a:gd name="connsiteX4" fmla="*/ 25400 w 1498237"/>
                  <a:gd name="connsiteY4" fmla="*/ 0 h 9166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98237" h="916621">
                    <a:moveTo>
                      <a:pt x="25400" y="0"/>
                    </a:moveTo>
                    <a:lnTo>
                      <a:pt x="1322977" y="86363"/>
                    </a:lnTo>
                    <a:lnTo>
                      <a:pt x="1498237" y="555938"/>
                    </a:lnTo>
                    <a:lnTo>
                      <a:pt x="0" y="916621"/>
                    </a:lnTo>
                    <a:lnTo>
                      <a:pt x="2540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6" name="矩形 17"/>
              <p:cNvSpPr/>
              <p:nvPr/>
            </p:nvSpPr>
            <p:spPr>
              <a:xfrm>
                <a:off x="7264142" y="871925"/>
                <a:ext cx="1467191" cy="902104"/>
              </a:xfrm>
              <a:custGeom>
                <a:avLst/>
                <a:gdLst>
                  <a:gd name="connsiteX0" fmla="*/ 0 w 1988457"/>
                  <a:gd name="connsiteY0" fmla="*/ 0 h 606738"/>
                  <a:gd name="connsiteX1" fmla="*/ 1988457 w 1988457"/>
                  <a:gd name="connsiteY1" fmla="*/ 0 h 606738"/>
                  <a:gd name="connsiteX2" fmla="*/ 1988457 w 1988457"/>
                  <a:gd name="connsiteY2" fmla="*/ 606738 h 606738"/>
                  <a:gd name="connsiteX3" fmla="*/ 0 w 1988457"/>
                  <a:gd name="connsiteY3" fmla="*/ 606738 h 606738"/>
                  <a:gd name="connsiteX4" fmla="*/ 0 w 1988457"/>
                  <a:gd name="connsiteY4" fmla="*/ 0 h 606738"/>
                  <a:gd name="connsiteX0" fmla="*/ 0 w 1988457"/>
                  <a:gd name="connsiteY0" fmla="*/ 391886 h 998624"/>
                  <a:gd name="connsiteX1" fmla="*/ 1770743 w 1988457"/>
                  <a:gd name="connsiteY1" fmla="*/ 0 h 998624"/>
                  <a:gd name="connsiteX2" fmla="*/ 1988457 w 1988457"/>
                  <a:gd name="connsiteY2" fmla="*/ 998624 h 998624"/>
                  <a:gd name="connsiteX3" fmla="*/ 0 w 1988457"/>
                  <a:gd name="connsiteY3" fmla="*/ 998624 h 998624"/>
                  <a:gd name="connsiteX4" fmla="*/ 0 w 1988457"/>
                  <a:gd name="connsiteY4" fmla="*/ 391886 h 998624"/>
                  <a:gd name="connsiteX0" fmla="*/ 0 w 1988457"/>
                  <a:gd name="connsiteY0" fmla="*/ 493486 h 1100224"/>
                  <a:gd name="connsiteX1" fmla="*/ 1741714 w 1988457"/>
                  <a:gd name="connsiteY1" fmla="*/ 0 h 1100224"/>
                  <a:gd name="connsiteX2" fmla="*/ 1988457 w 1988457"/>
                  <a:gd name="connsiteY2" fmla="*/ 1100224 h 1100224"/>
                  <a:gd name="connsiteX3" fmla="*/ 0 w 1988457"/>
                  <a:gd name="connsiteY3" fmla="*/ 1100224 h 1100224"/>
                  <a:gd name="connsiteX4" fmla="*/ 0 w 1988457"/>
                  <a:gd name="connsiteY4" fmla="*/ 493486 h 1100224"/>
                  <a:gd name="connsiteX0" fmla="*/ 0 w 1785257"/>
                  <a:gd name="connsiteY0" fmla="*/ 493486 h 1100224"/>
                  <a:gd name="connsiteX1" fmla="*/ 1741714 w 1785257"/>
                  <a:gd name="connsiteY1" fmla="*/ 0 h 1100224"/>
                  <a:gd name="connsiteX2" fmla="*/ 1785257 w 1785257"/>
                  <a:gd name="connsiteY2" fmla="*/ 374510 h 1100224"/>
                  <a:gd name="connsiteX3" fmla="*/ 0 w 1785257"/>
                  <a:gd name="connsiteY3" fmla="*/ 1100224 h 1100224"/>
                  <a:gd name="connsiteX4" fmla="*/ 0 w 1785257"/>
                  <a:gd name="connsiteY4" fmla="*/ 493486 h 1100224"/>
                  <a:gd name="connsiteX0" fmla="*/ 0 w 1747157"/>
                  <a:gd name="connsiteY0" fmla="*/ 493486 h 1100224"/>
                  <a:gd name="connsiteX1" fmla="*/ 1741714 w 1747157"/>
                  <a:gd name="connsiteY1" fmla="*/ 0 h 1100224"/>
                  <a:gd name="connsiteX2" fmla="*/ 1747157 w 1747157"/>
                  <a:gd name="connsiteY2" fmla="*/ 374510 h 1100224"/>
                  <a:gd name="connsiteX3" fmla="*/ 0 w 1747157"/>
                  <a:gd name="connsiteY3" fmla="*/ 1100224 h 1100224"/>
                  <a:gd name="connsiteX4" fmla="*/ 0 w 1747157"/>
                  <a:gd name="connsiteY4" fmla="*/ 493486 h 1100224"/>
                  <a:gd name="connsiteX0" fmla="*/ 236176 w 1747157"/>
                  <a:gd name="connsiteY0" fmla="*/ 402046 h 1100224"/>
                  <a:gd name="connsiteX1" fmla="*/ 1741714 w 1747157"/>
                  <a:gd name="connsiteY1" fmla="*/ 0 h 1100224"/>
                  <a:gd name="connsiteX2" fmla="*/ 1747157 w 1747157"/>
                  <a:gd name="connsiteY2" fmla="*/ 374510 h 1100224"/>
                  <a:gd name="connsiteX3" fmla="*/ 0 w 1747157"/>
                  <a:gd name="connsiteY3" fmla="*/ 1100224 h 1100224"/>
                  <a:gd name="connsiteX4" fmla="*/ 236176 w 1747157"/>
                  <a:gd name="connsiteY4" fmla="*/ 402046 h 1100224"/>
                  <a:gd name="connsiteX0" fmla="*/ 383786 w 1894767"/>
                  <a:gd name="connsiteY0" fmla="*/ 402046 h 902104"/>
                  <a:gd name="connsiteX1" fmla="*/ 1889324 w 1894767"/>
                  <a:gd name="connsiteY1" fmla="*/ 0 h 902104"/>
                  <a:gd name="connsiteX2" fmla="*/ 1894767 w 1894767"/>
                  <a:gd name="connsiteY2" fmla="*/ 374510 h 902104"/>
                  <a:gd name="connsiteX3" fmla="*/ 0 w 1894767"/>
                  <a:gd name="connsiteY3" fmla="*/ 902104 h 902104"/>
                  <a:gd name="connsiteX4" fmla="*/ 383786 w 1894767"/>
                  <a:gd name="connsiteY4" fmla="*/ 402046 h 9021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94767" h="902104">
                    <a:moveTo>
                      <a:pt x="383786" y="402046"/>
                    </a:moveTo>
                    <a:lnTo>
                      <a:pt x="1889324" y="0"/>
                    </a:lnTo>
                    <a:cubicBezTo>
                      <a:pt x="1891138" y="124837"/>
                      <a:pt x="1892953" y="249673"/>
                      <a:pt x="1894767" y="374510"/>
                    </a:cubicBezTo>
                    <a:lnTo>
                      <a:pt x="0" y="902104"/>
                    </a:lnTo>
                    <a:lnTo>
                      <a:pt x="383786" y="402046"/>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7" name="矩形 15"/>
              <p:cNvSpPr/>
              <p:nvPr/>
            </p:nvSpPr>
            <p:spPr>
              <a:xfrm>
                <a:off x="6613530" y="708168"/>
                <a:ext cx="2133599" cy="809938"/>
              </a:xfrm>
              <a:custGeom>
                <a:avLst/>
                <a:gdLst>
                  <a:gd name="connsiteX0" fmla="*/ 0 w 1988457"/>
                  <a:gd name="connsiteY0" fmla="*/ 0 h 606738"/>
                  <a:gd name="connsiteX1" fmla="*/ 1988457 w 1988457"/>
                  <a:gd name="connsiteY1" fmla="*/ 0 h 606738"/>
                  <a:gd name="connsiteX2" fmla="*/ 1988457 w 1988457"/>
                  <a:gd name="connsiteY2" fmla="*/ 606738 h 606738"/>
                  <a:gd name="connsiteX3" fmla="*/ 0 w 1988457"/>
                  <a:gd name="connsiteY3" fmla="*/ 606738 h 606738"/>
                  <a:gd name="connsiteX4" fmla="*/ 0 w 1988457"/>
                  <a:gd name="connsiteY4" fmla="*/ 0 h 606738"/>
                  <a:gd name="connsiteX0" fmla="*/ 0 w 1988457"/>
                  <a:gd name="connsiteY0" fmla="*/ 130629 h 737367"/>
                  <a:gd name="connsiteX1" fmla="*/ 1988457 w 1988457"/>
                  <a:gd name="connsiteY1" fmla="*/ 0 h 737367"/>
                  <a:gd name="connsiteX2" fmla="*/ 1988457 w 1988457"/>
                  <a:gd name="connsiteY2" fmla="*/ 737367 h 737367"/>
                  <a:gd name="connsiteX3" fmla="*/ 0 w 1988457"/>
                  <a:gd name="connsiteY3" fmla="*/ 737367 h 737367"/>
                  <a:gd name="connsiteX4" fmla="*/ 0 w 1988457"/>
                  <a:gd name="connsiteY4" fmla="*/ 130629 h 737367"/>
                  <a:gd name="connsiteX0" fmla="*/ 0 w 2061028"/>
                  <a:gd name="connsiteY0" fmla="*/ 0 h 809938"/>
                  <a:gd name="connsiteX1" fmla="*/ 2061028 w 2061028"/>
                  <a:gd name="connsiteY1" fmla="*/ 72571 h 809938"/>
                  <a:gd name="connsiteX2" fmla="*/ 2061028 w 2061028"/>
                  <a:gd name="connsiteY2" fmla="*/ 809938 h 809938"/>
                  <a:gd name="connsiteX3" fmla="*/ 72571 w 2061028"/>
                  <a:gd name="connsiteY3" fmla="*/ 809938 h 809938"/>
                  <a:gd name="connsiteX4" fmla="*/ 0 w 2061028"/>
                  <a:gd name="connsiteY4" fmla="*/ 0 h 809938"/>
                  <a:gd name="connsiteX0" fmla="*/ 0 w 2061028"/>
                  <a:gd name="connsiteY0" fmla="*/ 0 h 897023"/>
                  <a:gd name="connsiteX1" fmla="*/ 2061028 w 2061028"/>
                  <a:gd name="connsiteY1" fmla="*/ 72571 h 897023"/>
                  <a:gd name="connsiteX2" fmla="*/ 2061028 w 2061028"/>
                  <a:gd name="connsiteY2" fmla="*/ 809938 h 897023"/>
                  <a:gd name="connsiteX3" fmla="*/ 72571 w 2061028"/>
                  <a:gd name="connsiteY3" fmla="*/ 897023 h 897023"/>
                  <a:gd name="connsiteX4" fmla="*/ 0 w 2061028"/>
                  <a:gd name="connsiteY4" fmla="*/ 0 h 897023"/>
                  <a:gd name="connsiteX0" fmla="*/ 0 w 2119085"/>
                  <a:gd name="connsiteY0" fmla="*/ 14514 h 824452"/>
                  <a:gd name="connsiteX1" fmla="*/ 2119085 w 2119085"/>
                  <a:gd name="connsiteY1" fmla="*/ 0 h 824452"/>
                  <a:gd name="connsiteX2" fmla="*/ 2119085 w 2119085"/>
                  <a:gd name="connsiteY2" fmla="*/ 737367 h 824452"/>
                  <a:gd name="connsiteX3" fmla="*/ 130628 w 2119085"/>
                  <a:gd name="connsiteY3" fmla="*/ 824452 h 824452"/>
                  <a:gd name="connsiteX4" fmla="*/ 0 w 2119085"/>
                  <a:gd name="connsiteY4" fmla="*/ 14514 h 824452"/>
                  <a:gd name="connsiteX0" fmla="*/ 0 w 2133599"/>
                  <a:gd name="connsiteY0" fmla="*/ 0 h 809938"/>
                  <a:gd name="connsiteX1" fmla="*/ 2133599 w 2133599"/>
                  <a:gd name="connsiteY1" fmla="*/ 159657 h 809938"/>
                  <a:gd name="connsiteX2" fmla="*/ 2119085 w 2133599"/>
                  <a:gd name="connsiteY2" fmla="*/ 722853 h 809938"/>
                  <a:gd name="connsiteX3" fmla="*/ 130628 w 2133599"/>
                  <a:gd name="connsiteY3" fmla="*/ 809938 h 809938"/>
                  <a:gd name="connsiteX4" fmla="*/ 0 w 2133599"/>
                  <a:gd name="connsiteY4" fmla="*/ 0 h 809938"/>
                  <a:gd name="connsiteX0" fmla="*/ 0 w 2133599"/>
                  <a:gd name="connsiteY0" fmla="*/ 0 h 809938"/>
                  <a:gd name="connsiteX1" fmla="*/ 2133599 w 2133599"/>
                  <a:gd name="connsiteY1" fmla="*/ 159657 h 809938"/>
                  <a:gd name="connsiteX2" fmla="*/ 2119085 w 2133599"/>
                  <a:gd name="connsiteY2" fmla="*/ 548682 h 809938"/>
                  <a:gd name="connsiteX3" fmla="*/ 130628 w 2133599"/>
                  <a:gd name="connsiteY3" fmla="*/ 809938 h 809938"/>
                  <a:gd name="connsiteX4" fmla="*/ 0 w 2133599"/>
                  <a:gd name="connsiteY4" fmla="*/ 0 h 8099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3599" h="809938">
                    <a:moveTo>
                      <a:pt x="0" y="0"/>
                    </a:moveTo>
                    <a:lnTo>
                      <a:pt x="2133599" y="159657"/>
                    </a:lnTo>
                    <a:lnTo>
                      <a:pt x="2119085" y="548682"/>
                    </a:lnTo>
                    <a:lnTo>
                      <a:pt x="130628" y="809938"/>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8" name="组合 117"/>
            <p:cNvGrpSpPr/>
            <p:nvPr/>
          </p:nvGrpSpPr>
          <p:grpSpPr>
            <a:xfrm>
              <a:off x="2112830" y="1886542"/>
              <a:ext cx="1969848" cy="2542528"/>
              <a:chOff x="8875580" y="688562"/>
              <a:chExt cx="1969848" cy="2542528"/>
            </a:xfrm>
            <a:grpFill/>
          </p:grpSpPr>
          <p:sp>
            <p:nvSpPr>
              <p:cNvPr id="131" name="矩形 20"/>
              <p:cNvSpPr/>
              <p:nvPr/>
            </p:nvSpPr>
            <p:spPr>
              <a:xfrm rot="15689256">
                <a:off x="8110473" y="1937432"/>
                <a:ext cx="2111418" cy="426482"/>
              </a:xfrm>
              <a:custGeom>
                <a:avLst/>
                <a:gdLst>
                  <a:gd name="connsiteX0" fmla="*/ 0 w 1542412"/>
                  <a:gd name="connsiteY0" fmla="*/ 0 h 606738"/>
                  <a:gd name="connsiteX1" fmla="*/ 1542412 w 1542412"/>
                  <a:gd name="connsiteY1" fmla="*/ 0 h 606738"/>
                  <a:gd name="connsiteX2" fmla="*/ 1542412 w 1542412"/>
                  <a:gd name="connsiteY2" fmla="*/ 606738 h 606738"/>
                  <a:gd name="connsiteX3" fmla="*/ 0 w 1542412"/>
                  <a:gd name="connsiteY3" fmla="*/ 606738 h 606738"/>
                  <a:gd name="connsiteX4" fmla="*/ 0 w 1542412"/>
                  <a:gd name="connsiteY4" fmla="*/ 0 h 606738"/>
                  <a:gd name="connsiteX0" fmla="*/ 0 w 2111418"/>
                  <a:gd name="connsiteY0" fmla="*/ 0 h 606738"/>
                  <a:gd name="connsiteX1" fmla="*/ 1542412 w 2111418"/>
                  <a:gd name="connsiteY1" fmla="*/ 0 h 606738"/>
                  <a:gd name="connsiteX2" fmla="*/ 2111418 w 2111418"/>
                  <a:gd name="connsiteY2" fmla="*/ 236948 h 606738"/>
                  <a:gd name="connsiteX3" fmla="*/ 0 w 2111418"/>
                  <a:gd name="connsiteY3" fmla="*/ 606738 h 606738"/>
                  <a:gd name="connsiteX4" fmla="*/ 0 w 2111418"/>
                  <a:gd name="connsiteY4" fmla="*/ 0 h 606738"/>
                  <a:gd name="connsiteX0" fmla="*/ 0 w 2111418"/>
                  <a:gd name="connsiteY0" fmla="*/ 0 h 426482"/>
                  <a:gd name="connsiteX1" fmla="*/ 1542412 w 2111418"/>
                  <a:gd name="connsiteY1" fmla="*/ 0 h 426482"/>
                  <a:gd name="connsiteX2" fmla="*/ 2111418 w 2111418"/>
                  <a:gd name="connsiteY2" fmla="*/ 236948 h 426482"/>
                  <a:gd name="connsiteX3" fmla="*/ 364527 w 2111418"/>
                  <a:gd name="connsiteY3" fmla="*/ 426482 h 426482"/>
                  <a:gd name="connsiteX4" fmla="*/ 0 w 2111418"/>
                  <a:gd name="connsiteY4" fmla="*/ 0 h 4264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11418" h="426482">
                    <a:moveTo>
                      <a:pt x="0" y="0"/>
                    </a:moveTo>
                    <a:lnTo>
                      <a:pt x="1542412" y="0"/>
                    </a:lnTo>
                    <a:lnTo>
                      <a:pt x="2111418" y="236948"/>
                    </a:lnTo>
                    <a:lnTo>
                      <a:pt x="364527" y="426482"/>
                    </a:lnTo>
                    <a:lnTo>
                      <a:pt x="0" y="0"/>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2" name="矩形 19"/>
              <p:cNvSpPr/>
              <p:nvPr/>
            </p:nvSpPr>
            <p:spPr>
              <a:xfrm>
                <a:off x="8875580" y="688562"/>
                <a:ext cx="1935748" cy="1014590"/>
              </a:xfrm>
              <a:custGeom>
                <a:avLst/>
                <a:gdLst>
                  <a:gd name="connsiteX0" fmla="*/ 0 w 1542412"/>
                  <a:gd name="connsiteY0" fmla="*/ 0 h 606738"/>
                  <a:gd name="connsiteX1" fmla="*/ 1542412 w 1542412"/>
                  <a:gd name="connsiteY1" fmla="*/ 0 h 606738"/>
                  <a:gd name="connsiteX2" fmla="*/ 1542412 w 1542412"/>
                  <a:gd name="connsiteY2" fmla="*/ 606738 h 606738"/>
                  <a:gd name="connsiteX3" fmla="*/ 0 w 1542412"/>
                  <a:gd name="connsiteY3" fmla="*/ 606738 h 606738"/>
                  <a:gd name="connsiteX4" fmla="*/ 0 w 1542412"/>
                  <a:gd name="connsiteY4" fmla="*/ 0 h 606738"/>
                  <a:gd name="connsiteX0" fmla="*/ 0 w 1542412"/>
                  <a:gd name="connsiteY0" fmla="*/ 58057 h 664795"/>
                  <a:gd name="connsiteX1" fmla="*/ 1150526 w 1542412"/>
                  <a:gd name="connsiteY1" fmla="*/ 0 h 664795"/>
                  <a:gd name="connsiteX2" fmla="*/ 1542412 w 1542412"/>
                  <a:gd name="connsiteY2" fmla="*/ 664795 h 664795"/>
                  <a:gd name="connsiteX3" fmla="*/ 0 w 1542412"/>
                  <a:gd name="connsiteY3" fmla="*/ 664795 h 664795"/>
                  <a:gd name="connsiteX4" fmla="*/ 0 w 1542412"/>
                  <a:gd name="connsiteY4" fmla="*/ 58057 h 664795"/>
                  <a:gd name="connsiteX0" fmla="*/ 0 w 1658526"/>
                  <a:gd name="connsiteY0" fmla="*/ 304800 h 664795"/>
                  <a:gd name="connsiteX1" fmla="*/ 1266640 w 1658526"/>
                  <a:gd name="connsiteY1" fmla="*/ 0 h 664795"/>
                  <a:gd name="connsiteX2" fmla="*/ 1658526 w 1658526"/>
                  <a:gd name="connsiteY2" fmla="*/ 664795 h 664795"/>
                  <a:gd name="connsiteX3" fmla="*/ 116114 w 1658526"/>
                  <a:gd name="connsiteY3" fmla="*/ 664795 h 664795"/>
                  <a:gd name="connsiteX4" fmla="*/ 0 w 1658526"/>
                  <a:gd name="connsiteY4" fmla="*/ 304800 h 664795"/>
                  <a:gd name="connsiteX0" fmla="*/ 0 w 1658526"/>
                  <a:gd name="connsiteY0" fmla="*/ 304800 h 751881"/>
                  <a:gd name="connsiteX1" fmla="*/ 1266640 w 1658526"/>
                  <a:gd name="connsiteY1" fmla="*/ 0 h 751881"/>
                  <a:gd name="connsiteX2" fmla="*/ 1658526 w 1658526"/>
                  <a:gd name="connsiteY2" fmla="*/ 664795 h 751881"/>
                  <a:gd name="connsiteX3" fmla="*/ 101600 w 1658526"/>
                  <a:gd name="connsiteY3" fmla="*/ 751881 h 751881"/>
                  <a:gd name="connsiteX4" fmla="*/ 0 w 1658526"/>
                  <a:gd name="connsiteY4" fmla="*/ 304800 h 751881"/>
                  <a:gd name="connsiteX0" fmla="*/ 0 w 1687554"/>
                  <a:gd name="connsiteY0" fmla="*/ 420915 h 751881"/>
                  <a:gd name="connsiteX1" fmla="*/ 1295668 w 1687554"/>
                  <a:gd name="connsiteY1" fmla="*/ 0 h 751881"/>
                  <a:gd name="connsiteX2" fmla="*/ 1687554 w 1687554"/>
                  <a:gd name="connsiteY2" fmla="*/ 664795 h 751881"/>
                  <a:gd name="connsiteX3" fmla="*/ 130628 w 1687554"/>
                  <a:gd name="connsiteY3" fmla="*/ 751881 h 751881"/>
                  <a:gd name="connsiteX4" fmla="*/ 0 w 1687554"/>
                  <a:gd name="connsiteY4" fmla="*/ 420915 h 751881"/>
                  <a:gd name="connsiteX0" fmla="*/ 0 w 1687554"/>
                  <a:gd name="connsiteY0" fmla="*/ 420915 h 751881"/>
                  <a:gd name="connsiteX1" fmla="*/ 1295668 w 1687554"/>
                  <a:gd name="connsiteY1" fmla="*/ 0 h 751881"/>
                  <a:gd name="connsiteX2" fmla="*/ 1687554 w 1687554"/>
                  <a:gd name="connsiteY2" fmla="*/ 664795 h 751881"/>
                  <a:gd name="connsiteX3" fmla="*/ 14514 w 1687554"/>
                  <a:gd name="connsiteY3" fmla="*/ 751881 h 751881"/>
                  <a:gd name="connsiteX4" fmla="*/ 0 w 1687554"/>
                  <a:gd name="connsiteY4" fmla="*/ 420915 h 751881"/>
                  <a:gd name="connsiteX0" fmla="*/ 0 w 1818182"/>
                  <a:gd name="connsiteY0" fmla="*/ 420915 h 751881"/>
                  <a:gd name="connsiteX1" fmla="*/ 1295668 w 1818182"/>
                  <a:gd name="connsiteY1" fmla="*/ 0 h 751881"/>
                  <a:gd name="connsiteX2" fmla="*/ 1818182 w 1818182"/>
                  <a:gd name="connsiteY2" fmla="*/ 577709 h 751881"/>
                  <a:gd name="connsiteX3" fmla="*/ 14514 w 1818182"/>
                  <a:gd name="connsiteY3" fmla="*/ 751881 h 751881"/>
                  <a:gd name="connsiteX4" fmla="*/ 0 w 1818182"/>
                  <a:gd name="connsiteY4" fmla="*/ 420915 h 751881"/>
                  <a:gd name="connsiteX0" fmla="*/ 87086 w 1905268"/>
                  <a:gd name="connsiteY0" fmla="*/ 420915 h 984110"/>
                  <a:gd name="connsiteX1" fmla="*/ 1382754 w 1905268"/>
                  <a:gd name="connsiteY1" fmla="*/ 0 h 984110"/>
                  <a:gd name="connsiteX2" fmla="*/ 1905268 w 1905268"/>
                  <a:gd name="connsiteY2" fmla="*/ 577709 h 984110"/>
                  <a:gd name="connsiteX3" fmla="*/ 0 w 1905268"/>
                  <a:gd name="connsiteY3" fmla="*/ 984110 h 984110"/>
                  <a:gd name="connsiteX4" fmla="*/ 87086 w 1905268"/>
                  <a:gd name="connsiteY4" fmla="*/ 420915 h 984110"/>
                  <a:gd name="connsiteX0" fmla="*/ 101600 w 1905268"/>
                  <a:gd name="connsiteY0" fmla="*/ 508000 h 984110"/>
                  <a:gd name="connsiteX1" fmla="*/ 1382754 w 1905268"/>
                  <a:gd name="connsiteY1" fmla="*/ 0 h 984110"/>
                  <a:gd name="connsiteX2" fmla="*/ 1905268 w 1905268"/>
                  <a:gd name="connsiteY2" fmla="*/ 577709 h 984110"/>
                  <a:gd name="connsiteX3" fmla="*/ 0 w 1905268"/>
                  <a:gd name="connsiteY3" fmla="*/ 984110 h 984110"/>
                  <a:gd name="connsiteX4" fmla="*/ 101600 w 1905268"/>
                  <a:gd name="connsiteY4" fmla="*/ 508000 h 984110"/>
                  <a:gd name="connsiteX0" fmla="*/ 132080 w 1905268"/>
                  <a:gd name="connsiteY0" fmla="*/ 439420 h 984110"/>
                  <a:gd name="connsiteX1" fmla="*/ 1382754 w 1905268"/>
                  <a:gd name="connsiteY1" fmla="*/ 0 h 984110"/>
                  <a:gd name="connsiteX2" fmla="*/ 1905268 w 1905268"/>
                  <a:gd name="connsiteY2" fmla="*/ 577709 h 984110"/>
                  <a:gd name="connsiteX3" fmla="*/ 0 w 1905268"/>
                  <a:gd name="connsiteY3" fmla="*/ 984110 h 984110"/>
                  <a:gd name="connsiteX4" fmla="*/ 132080 w 1905268"/>
                  <a:gd name="connsiteY4" fmla="*/ 439420 h 984110"/>
                  <a:gd name="connsiteX0" fmla="*/ 154940 w 1928128"/>
                  <a:gd name="connsiteY0" fmla="*/ 439420 h 999350"/>
                  <a:gd name="connsiteX1" fmla="*/ 1405614 w 1928128"/>
                  <a:gd name="connsiteY1" fmla="*/ 0 h 999350"/>
                  <a:gd name="connsiteX2" fmla="*/ 1928128 w 1928128"/>
                  <a:gd name="connsiteY2" fmla="*/ 577709 h 999350"/>
                  <a:gd name="connsiteX3" fmla="*/ 0 w 1928128"/>
                  <a:gd name="connsiteY3" fmla="*/ 999350 h 999350"/>
                  <a:gd name="connsiteX4" fmla="*/ 154940 w 1928128"/>
                  <a:gd name="connsiteY4" fmla="*/ 439420 h 999350"/>
                  <a:gd name="connsiteX0" fmla="*/ 147320 w 1928128"/>
                  <a:gd name="connsiteY0" fmla="*/ 431800 h 999350"/>
                  <a:gd name="connsiteX1" fmla="*/ 1405614 w 1928128"/>
                  <a:gd name="connsiteY1" fmla="*/ 0 h 999350"/>
                  <a:gd name="connsiteX2" fmla="*/ 1928128 w 1928128"/>
                  <a:gd name="connsiteY2" fmla="*/ 577709 h 999350"/>
                  <a:gd name="connsiteX3" fmla="*/ 0 w 1928128"/>
                  <a:gd name="connsiteY3" fmla="*/ 999350 h 999350"/>
                  <a:gd name="connsiteX4" fmla="*/ 147320 w 1928128"/>
                  <a:gd name="connsiteY4" fmla="*/ 431800 h 999350"/>
                  <a:gd name="connsiteX0" fmla="*/ 139700 w 1928128"/>
                  <a:gd name="connsiteY0" fmla="*/ 424180 h 999350"/>
                  <a:gd name="connsiteX1" fmla="*/ 1405614 w 1928128"/>
                  <a:gd name="connsiteY1" fmla="*/ 0 h 999350"/>
                  <a:gd name="connsiteX2" fmla="*/ 1928128 w 1928128"/>
                  <a:gd name="connsiteY2" fmla="*/ 577709 h 999350"/>
                  <a:gd name="connsiteX3" fmla="*/ 0 w 1928128"/>
                  <a:gd name="connsiteY3" fmla="*/ 999350 h 999350"/>
                  <a:gd name="connsiteX4" fmla="*/ 139700 w 1928128"/>
                  <a:gd name="connsiteY4" fmla="*/ 424180 h 999350"/>
                  <a:gd name="connsiteX0" fmla="*/ 147320 w 1935748"/>
                  <a:gd name="connsiteY0" fmla="*/ 424180 h 1014590"/>
                  <a:gd name="connsiteX1" fmla="*/ 1413234 w 1935748"/>
                  <a:gd name="connsiteY1" fmla="*/ 0 h 1014590"/>
                  <a:gd name="connsiteX2" fmla="*/ 1935748 w 1935748"/>
                  <a:gd name="connsiteY2" fmla="*/ 577709 h 1014590"/>
                  <a:gd name="connsiteX3" fmla="*/ 0 w 1935748"/>
                  <a:gd name="connsiteY3" fmla="*/ 1014590 h 1014590"/>
                  <a:gd name="connsiteX4" fmla="*/ 147320 w 1935748"/>
                  <a:gd name="connsiteY4" fmla="*/ 424180 h 10145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35748" h="1014590">
                    <a:moveTo>
                      <a:pt x="147320" y="424180"/>
                    </a:moveTo>
                    <a:lnTo>
                      <a:pt x="1413234" y="0"/>
                    </a:lnTo>
                    <a:lnTo>
                      <a:pt x="1935748" y="577709"/>
                    </a:lnTo>
                    <a:lnTo>
                      <a:pt x="0" y="1014590"/>
                    </a:lnTo>
                    <a:lnTo>
                      <a:pt x="147320" y="42418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3" name="矩形 19"/>
              <p:cNvSpPr/>
              <p:nvPr/>
            </p:nvSpPr>
            <p:spPr>
              <a:xfrm>
                <a:off x="9106530" y="2634331"/>
                <a:ext cx="1738898" cy="596759"/>
              </a:xfrm>
              <a:custGeom>
                <a:avLst/>
                <a:gdLst>
                  <a:gd name="connsiteX0" fmla="*/ 0 w 1542412"/>
                  <a:gd name="connsiteY0" fmla="*/ 0 h 606738"/>
                  <a:gd name="connsiteX1" fmla="*/ 1542412 w 1542412"/>
                  <a:gd name="connsiteY1" fmla="*/ 0 h 606738"/>
                  <a:gd name="connsiteX2" fmla="*/ 1542412 w 1542412"/>
                  <a:gd name="connsiteY2" fmla="*/ 606738 h 606738"/>
                  <a:gd name="connsiteX3" fmla="*/ 0 w 1542412"/>
                  <a:gd name="connsiteY3" fmla="*/ 606738 h 606738"/>
                  <a:gd name="connsiteX4" fmla="*/ 0 w 1542412"/>
                  <a:gd name="connsiteY4" fmla="*/ 0 h 606738"/>
                  <a:gd name="connsiteX0" fmla="*/ 0 w 1542412"/>
                  <a:gd name="connsiteY0" fmla="*/ 58057 h 664795"/>
                  <a:gd name="connsiteX1" fmla="*/ 1150526 w 1542412"/>
                  <a:gd name="connsiteY1" fmla="*/ 0 h 664795"/>
                  <a:gd name="connsiteX2" fmla="*/ 1542412 w 1542412"/>
                  <a:gd name="connsiteY2" fmla="*/ 664795 h 664795"/>
                  <a:gd name="connsiteX3" fmla="*/ 0 w 1542412"/>
                  <a:gd name="connsiteY3" fmla="*/ 664795 h 664795"/>
                  <a:gd name="connsiteX4" fmla="*/ 0 w 1542412"/>
                  <a:gd name="connsiteY4" fmla="*/ 58057 h 664795"/>
                  <a:gd name="connsiteX0" fmla="*/ 0 w 1658526"/>
                  <a:gd name="connsiteY0" fmla="*/ 304800 h 664795"/>
                  <a:gd name="connsiteX1" fmla="*/ 1266640 w 1658526"/>
                  <a:gd name="connsiteY1" fmla="*/ 0 h 664795"/>
                  <a:gd name="connsiteX2" fmla="*/ 1658526 w 1658526"/>
                  <a:gd name="connsiteY2" fmla="*/ 664795 h 664795"/>
                  <a:gd name="connsiteX3" fmla="*/ 116114 w 1658526"/>
                  <a:gd name="connsiteY3" fmla="*/ 664795 h 664795"/>
                  <a:gd name="connsiteX4" fmla="*/ 0 w 1658526"/>
                  <a:gd name="connsiteY4" fmla="*/ 304800 h 664795"/>
                  <a:gd name="connsiteX0" fmla="*/ 0 w 1658526"/>
                  <a:gd name="connsiteY0" fmla="*/ 304800 h 751881"/>
                  <a:gd name="connsiteX1" fmla="*/ 1266640 w 1658526"/>
                  <a:gd name="connsiteY1" fmla="*/ 0 h 751881"/>
                  <a:gd name="connsiteX2" fmla="*/ 1658526 w 1658526"/>
                  <a:gd name="connsiteY2" fmla="*/ 664795 h 751881"/>
                  <a:gd name="connsiteX3" fmla="*/ 101600 w 1658526"/>
                  <a:gd name="connsiteY3" fmla="*/ 751881 h 751881"/>
                  <a:gd name="connsiteX4" fmla="*/ 0 w 1658526"/>
                  <a:gd name="connsiteY4" fmla="*/ 304800 h 751881"/>
                  <a:gd name="connsiteX0" fmla="*/ 0 w 1687554"/>
                  <a:gd name="connsiteY0" fmla="*/ 420915 h 751881"/>
                  <a:gd name="connsiteX1" fmla="*/ 1295668 w 1687554"/>
                  <a:gd name="connsiteY1" fmla="*/ 0 h 751881"/>
                  <a:gd name="connsiteX2" fmla="*/ 1687554 w 1687554"/>
                  <a:gd name="connsiteY2" fmla="*/ 664795 h 751881"/>
                  <a:gd name="connsiteX3" fmla="*/ 130628 w 1687554"/>
                  <a:gd name="connsiteY3" fmla="*/ 751881 h 751881"/>
                  <a:gd name="connsiteX4" fmla="*/ 0 w 1687554"/>
                  <a:gd name="connsiteY4" fmla="*/ 420915 h 751881"/>
                  <a:gd name="connsiteX0" fmla="*/ 0 w 1687554"/>
                  <a:gd name="connsiteY0" fmla="*/ 420915 h 751881"/>
                  <a:gd name="connsiteX1" fmla="*/ 1295668 w 1687554"/>
                  <a:gd name="connsiteY1" fmla="*/ 0 h 751881"/>
                  <a:gd name="connsiteX2" fmla="*/ 1687554 w 1687554"/>
                  <a:gd name="connsiteY2" fmla="*/ 664795 h 751881"/>
                  <a:gd name="connsiteX3" fmla="*/ 14514 w 1687554"/>
                  <a:gd name="connsiteY3" fmla="*/ 751881 h 751881"/>
                  <a:gd name="connsiteX4" fmla="*/ 0 w 1687554"/>
                  <a:gd name="connsiteY4" fmla="*/ 420915 h 751881"/>
                  <a:gd name="connsiteX0" fmla="*/ 0 w 1818182"/>
                  <a:gd name="connsiteY0" fmla="*/ 420915 h 751881"/>
                  <a:gd name="connsiteX1" fmla="*/ 1295668 w 1818182"/>
                  <a:gd name="connsiteY1" fmla="*/ 0 h 751881"/>
                  <a:gd name="connsiteX2" fmla="*/ 1818182 w 1818182"/>
                  <a:gd name="connsiteY2" fmla="*/ 577709 h 751881"/>
                  <a:gd name="connsiteX3" fmla="*/ 14514 w 1818182"/>
                  <a:gd name="connsiteY3" fmla="*/ 751881 h 751881"/>
                  <a:gd name="connsiteX4" fmla="*/ 0 w 1818182"/>
                  <a:gd name="connsiteY4" fmla="*/ 420915 h 751881"/>
                  <a:gd name="connsiteX0" fmla="*/ 87086 w 1905268"/>
                  <a:gd name="connsiteY0" fmla="*/ 420915 h 984110"/>
                  <a:gd name="connsiteX1" fmla="*/ 1382754 w 1905268"/>
                  <a:gd name="connsiteY1" fmla="*/ 0 h 984110"/>
                  <a:gd name="connsiteX2" fmla="*/ 1905268 w 1905268"/>
                  <a:gd name="connsiteY2" fmla="*/ 577709 h 984110"/>
                  <a:gd name="connsiteX3" fmla="*/ 0 w 1905268"/>
                  <a:gd name="connsiteY3" fmla="*/ 984110 h 984110"/>
                  <a:gd name="connsiteX4" fmla="*/ 87086 w 1905268"/>
                  <a:gd name="connsiteY4" fmla="*/ 420915 h 984110"/>
                  <a:gd name="connsiteX0" fmla="*/ 101600 w 1905268"/>
                  <a:gd name="connsiteY0" fmla="*/ 508000 h 984110"/>
                  <a:gd name="connsiteX1" fmla="*/ 1382754 w 1905268"/>
                  <a:gd name="connsiteY1" fmla="*/ 0 h 984110"/>
                  <a:gd name="connsiteX2" fmla="*/ 1905268 w 1905268"/>
                  <a:gd name="connsiteY2" fmla="*/ 577709 h 984110"/>
                  <a:gd name="connsiteX3" fmla="*/ 0 w 1905268"/>
                  <a:gd name="connsiteY3" fmla="*/ 984110 h 984110"/>
                  <a:gd name="connsiteX4" fmla="*/ 101600 w 1905268"/>
                  <a:gd name="connsiteY4" fmla="*/ 508000 h 984110"/>
                  <a:gd name="connsiteX0" fmla="*/ 132080 w 1905268"/>
                  <a:gd name="connsiteY0" fmla="*/ 439420 h 984110"/>
                  <a:gd name="connsiteX1" fmla="*/ 1382754 w 1905268"/>
                  <a:gd name="connsiteY1" fmla="*/ 0 h 984110"/>
                  <a:gd name="connsiteX2" fmla="*/ 1905268 w 1905268"/>
                  <a:gd name="connsiteY2" fmla="*/ 577709 h 984110"/>
                  <a:gd name="connsiteX3" fmla="*/ 0 w 1905268"/>
                  <a:gd name="connsiteY3" fmla="*/ 984110 h 984110"/>
                  <a:gd name="connsiteX4" fmla="*/ 132080 w 1905268"/>
                  <a:gd name="connsiteY4" fmla="*/ 439420 h 984110"/>
                  <a:gd name="connsiteX0" fmla="*/ 154940 w 1928128"/>
                  <a:gd name="connsiteY0" fmla="*/ 439420 h 999350"/>
                  <a:gd name="connsiteX1" fmla="*/ 1405614 w 1928128"/>
                  <a:gd name="connsiteY1" fmla="*/ 0 h 999350"/>
                  <a:gd name="connsiteX2" fmla="*/ 1928128 w 1928128"/>
                  <a:gd name="connsiteY2" fmla="*/ 577709 h 999350"/>
                  <a:gd name="connsiteX3" fmla="*/ 0 w 1928128"/>
                  <a:gd name="connsiteY3" fmla="*/ 999350 h 999350"/>
                  <a:gd name="connsiteX4" fmla="*/ 154940 w 1928128"/>
                  <a:gd name="connsiteY4" fmla="*/ 439420 h 999350"/>
                  <a:gd name="connsiteX0" fmla="*/ 147320 w 1928128"/>
                  <a:gd name="connsiteY0" fmla="*/ 431800 h 999350"/>
                  <a:gd name="connsiteX1" fmla="*/ 1405614 w 1928128"/>
                  <a:gd name="connsiteY1" fmla="*/ 0 h 999350"/>
                  <a:gd name="connsiteX2" fmla="*/ 1928128 w 1928128"/>
                  <a:gd name="connsiteY2" fmla="*/ 577709 h 999350"/>
                  <a:gd name="connsiteX3" fmla="*/ 0 w 1928128"/>
                  <a:gd name="connsiteY3" fmla="*/ 999350 h 999350"/>
                  <a:gd name="connsiteX4" fmla="*/ 147320 w 1928128"/>
                  <a:gd name="connsiteY4" fmla="*/ 431800 h 999350"/>
                  <a:gd name="connsiteX0" fmla="*/ 139700 w 1928128"/>
                  <a:gd name="connsiteY0" fmla="*/ 424180 h 999350"/>
                  <a:gd name="connsiteX1" fmla="*/ 1405614 w 1928128"/>
                  <a:gd name="connsiteY1" fmla="*/ 0 h 999350"/>
                  <a:gd name="connsiteX2" fmla="*/ 1928128 w 1928128"/>
                  <a:gd name="connsiteY2" fmla="*/ 577709 h 999350"/>
                  <a:gd name="connsiteX3" fmla="*/ 0 w 1928128"/>
                  <a:gd name="connsiteY3" fmla="*/ 999350 h 999350"/>
                  <a:gd name="connsiteX4" fmla="*/ 139700 w 1928128"/>
                  <a:gd name="connsiteY4" fmla="*/ 424180 h 999350"/>
                  <a:gd name="connsiteX0" fmla="*/ 147320 w 1935748"/>
                  <a:gd name="connsiteY0" fmla="*/ 424180 h 1014590"/>
                  <a:gd name="connsiteX1" fmla="*/ 1413234 w 1935748"/>
                  <a:gd name="connsiteY1" fmla="*/ 0 h 1014590"/>
                  <a:gd name="connsiteX2" fmla="*/ 1935748 w 1935748"/>
                  <a:gd name="connsiteY2" fmla="*/ 577709 h 1014590"/>
                  <a:gd name="connsiteX3" fmla="*/ 0 w 1935748"/>
                  <a:gd name="connsiteY3" fmla="*/ 1014590 h 1014590"/>
                  <a:gd name="connsiteX4" fmla="*/ 147320 w 1935748"/>
                  <a:gd name="connsiteY4" fmla="*/ 424180 h 1014590"/>
                  <a:gd name="connsiteX0" fmla="*/ 299720 w 2088148"/>
                  <a:gd name="connsiteY0" fmla="*/ 424180 h 830440"/>
                  <a:gd name="connsiteX1" fmla="*/ 1565634 w 2088148"/>
                  <a:gd name="connsiteY1" fmla="*/ 0 h 830440"/>
                  <a:gd name="connsiteX2" fmla="*/ 2088148 w 2088148"/>
                  <a:gd name="connsiteY2" fmla="*/ 577709 h 830440"/>
                  <a:gd name="connsiteX3" fmla="*/ 0 w 2088148"/>
                  <a:gd name="connsiteY3" fmla="*/ 830440 h 830440"/>
                  <a:gd name="connsiteX4" fmla="*/ 299720 w 2088148"/>
                  <a:gd name="connsiteY4" fmla="*/ 424180 h 830440"/>
                  <a:gd name="connsiteX0" fmla="*/ 382270 w 2088148"/>
                  <a:gd name="connsiteY0" fmla="*/ 436880 h 830440"/>
                  <a:gd name="connsiteX1" fmla="*/ 1565634 w 2088148"/>
                  <a:gd name="connsiteY1" fmla="*/ 0 h 830440"/>
                  <a:gd name="connsiteX2" fmla="*/ 2088148 w 2088148"/>
                  <a:gd name="connsiteY2" fmla="*/ 577709 h 830440"/>
                  <a:gd name="connsiteX3" fmla="*/ 0 w 2088148"/>
                  <a:gd name="connsiteY3" fmla="*/ 830440 h 830440"/>
                  <a:gd name="connsiteX4" fmla="*/ 382270 w 2088148"/>
                  <a:gd name="connsiteY4" fmla="*/ 436880 h 830440"/>
                  <a:gd name="connsiteX0" fmla="*/ 382270 w 2088148"/>
                  <a:gd name="connsiteY0" fmla="*/ 214630 h 608190"/>
                  <a:gd name="connsiteX1" fmla="*/ 1584684 w 2088148"/>
                  <a:gd name="connsiteY1" fmla="*/ 0 h 608190"/>
                  <a:gd name="connsiteX2" fmla="*/ 2088148 w 2088148"/>
                  <a:gd name="connsiteY2" fmla="*/ 355459 h 608190"/>
                  <a:gd name="connsiteX3" fmla="*/ 0 w 2088148"/>
                  <a:gd name="connsiteY3" fmla="*/ 608190 h 608190"/>
                  <a:gd name="connsiteX4" fmla="*/ 382270 w 2088148"/>
                  <a:gd name="connsiteY4" fmla="*/ 214630 h 608190"/>
                  <a:gd name="connsiteX0" fmla="*/ 382270 w 1732548"/>
                  <a:gd name="connsiteY0" fmla="*/ 214630 h 608190"/>
                  <a:gd name="connsiteX1" fmla="*/ 1584684 w 1732548"/>
                  <a:gd name="connsiteY1" fmla="*/ 0 h 608190"/>
                  <a:gd name="connsiteX2" fmla="*/ 1732548 w 1732548"/>
                  <a:gd name="connsiteY2" fmla="*/ 596759 h 608190"/>
                  <a:gd name="connsiteX3" fmla="*/ 0 w 1732548"/>
                  <a:gd name="connsiteY3" fmla="*/ 608190 h 608190"/>
                  <a:gd name="connsiteX4" fmla="*/ 382270 w 1732548"/>
                  <a:gd name="connsiteY4" fmla="*/ 214630 h 608190"/>
                  <a:gd name="connsiteX0" fmla="*/ 375920 w 1732548"/>
                  <a:gd name="connsiteY0" fmla="*/ 157480 h 608190"/>
                  <a:gd name="connsiteX1" fmla="*/ 1584684 w 1732548"/>
                  <a:gd name="connsiteY1" fmla="*/ 0 h 608190"/>
                  <a:gd name="connsiteX2" fmla="*/ 1732548 w 1732548"/>
                  <a:gd name="connsiteY2" fmla="*/ 596759 h 608190"/>
                  <a:gd name="connsiteX3" fmla="*/ 0 w 1732548"/>
                  <a:gd name="connsiteY3" fmla="*/ 608190 h 608190"/>
                  <a:gd name="connsiteX4" fmla="*/ 375920 w 1732548"/>
                  <a:gd name="connsiteY4" fmla="*/ 157480 h 608190"/>
                  <a:gd name="connsiteX0" fmla="*/ 375920 w 1732548"/>
                  <a:gd name="connsiteY0" fmla="*/ 157480 h 596759"/>
                  <a:gd name="connsiteX1" fmla="*/ 1584684 w 1732548"/>
                  <a:gd name="connsiteY1" fmla="*/ 0 h 596759"/>
                  <a:gd name="connsiteX2" fmla="*/ 1732548 w 1732548"/>
                  <a:gd name="connsiteY2" fmla="*/ 596759 h 596759"/>
                  <a:gd name="connsiteX3" fmla="*/ 0 w 1732548"/>
                  <a:gd name="connsiteY3" fmla="*/ 595490 h 596759"/>
                  <a:gd name="connsiteX4" fmla="*/ 375920 w 1732548"/>
                  <a:gd name="connsiteY4" fmla="*/ 157480 h 596759"/>
                  <a:gd name="connsiteX0" fmla="*/ 382270 w 1738898"/>
                  <a:gd name="connsiteY0" fmla="*/ 157480 h 596759"/>
                  <a:gd name="connsiteX1" fmla="*/ 1591034 w 1738898"/>
                  <a:gd name="connsiteY1" fmla="*/ 0 h 596759"/>
                  <a:gd name="connsiteX2" fmla="*/ 1738898 w 1738898"/>
                  <a:gd name="connsiteY2" fmla="*/ 596759 h 596759"/>
                  <a:gd name="connsiteX3" fmla="*/ 0 w 1738898"/>
                  <a:gd name="connsiteY3" fmla="*/ 589140 h 596759"/>
                  <a:gd name="connsiteX4" fmla="*/ 382270 w 1738898"/>
                  <a:gd name="connsiteY4" fmla="*/ 157480 h 596759"/>
                  <a:gd name="connsiteX0" fmla="*/ 382270 w 1738898"/>
                  <a:gd name="connsiteY0" fmla="*/ 157480 h 596759"/>
                  <a:gd name="connsiteX1" fmla="*/ 1591034 w 1738898"/>
                  <a:gd name="connsiteY1" fmla="*/ 0 h 596759"/>
                  <a:gd name="connsiteX2" fmla="*/ 1738898 w 1738898"/>
                  <a:gd name="connsiteY2" fmla="*/ 596759 h 596759"/>
                  <a:gd name="connsiteX3" fmla="*/ 0 w 1738898"/>
                  <a:gd name="connsiteY3" fmla="*/ 589140 h 596759"/>
                  <a:gd name="connsiteX4" fmla="*/ 382270 w 1738898"/>
                  <a:gd name="connsiteY4" fmla="*/ 157480 h 5967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8898" h="596759">
                    <a:moveTo>
                      <a:pt x="382270" y="157480"/>
                    </a:moveTo>
                    <a:lnTo>
                      <a:pt x="1591034" y="0"/>
                    </a:lnTo>
                    <a:lnTo>
                      <a:pt x="1738898" y="596759"/>
                    </a:lnTo>
                    <a:lnTo>
                      <a:pt x="0" y="589140"/>
                    </a:lnTo>
                    <a:lnTo>
                      <a:pt x="382270" y="15748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4" name="矩形 19"/>
              <p:cNvSpPr/>
              <p:nvPr/>
            </p:nvSpPr>
            <p:spPr>
              <a:xfrm>
                <a:off x="8985872" y="1821479"/>
                <a:ext cx="1738898" cy="619620"/>
              </a:xfrm>
              <a:custGeom>
                <a:avLst/>
                <a:gdLst>
                  <a:gd name="connsiteX0" fmla="*/ 0 w 1542412"/>
                  <a:gd name="connsiteY0" fmla="*/ 0 h 606738"/>
                  <a:gd name="connsiteX1" fmla="*/ 1542412 w 1542412"/>
                  <a:gd name="connsiteY1" fmla="*/ 0 h 606738"/>
                  <a:gd name="connsiteX2" fmla="*/ 1542412 w 1542412"/>
                  <a:gd name="connsiteY2" fmla="*/ 606738 h 606738"/>
                  <a:gd name="connsiteX3" fmla="*/ 0 w 1542412"/>
                  <a:gd name="connsiteY3" fmla="*/ 606738 h 606738"/>
                  <a:gd name="connsiteX4" fmla="*/ 0 w 1542412"/>
                  <a:gd name="connsiteY4" fmla="*/ 0 h 606738"/>
                  <a:gd name="connsiteX0" fmla="*/ 0 w 1542412"/>
                  <a:gd name="connsiteY0" fmla="*/ 58057 h 664795"/>
                  <a:gd name="connsiteX1" fmla="*/ 1150526 w 1542412"/>
                  <a:gd name="connsiteY1" fmla="*/ 0 h 664795"/>
                  <a:gd name="connsiteX2" fmla="*/ 1542412 w 1542412"/>
                  <a:gd name="connsiteY2" fmla="*/ 664795 h 664795"/>
                  <a:gd name="connsiteX3" fmla="*/ 0 w 1542412"/>
                  <a:gd name="connsiteY3" fmla="*/ 664795 h 664795"/>
                  <a:gd name="connsiteX4" fmla="*/ 0 w 1542412"/>
                  <a:gd name="connsiteY4" fmla="*/ 58057 h 664795"/>
                  <a:gd name="connsiteX0" fmla="*/ 0 w 1658526"/>
                  <a:gd name="connsiteY0" fmla="*/ 304800 h 664795"/>
                  <a:gd name="connsiteX1" fmla="*/ 1266640 w 1658526"/>
                  <a:gd name="connsiteY1" fmla="*/ 0 h 664795"/>
                  <a:gd name="connsiteX2" fmla="*/ 1658526 w 1658526"/>
                  <a:gd name="connsiteY2" fmla="*/ 664795 h 664795"/>
                  <a:gd name="connsiteX3" fmla="*/ 116114 w 1658526"/>
                  <a:gd name="connsiteY3" fmla="*/ 664795 h 664795"/>
                  <a:gd name="connsiteX4" fmla="*/ 0 w 1658526"/>
                  <a:gd name="connsiteY4" fmla="*/ 304800 h 664795"/>
                  <a:gd name="connsiteX0" fmla="*/ 0 w 1658526"/>
                  <a:gd name="connsiteY0" fmla="*/ 304800 h 751881"/>
                  <a:gd name="connsiteX1" fmla="*/ 1266640 w 1658526"/>
                  <a:gd name="connsiteY1" fmla="*/ 0 h 751881"/>
                  <a:gd name="connsiteX2" fmla="*/ 1658526 w 1658526"/>
                  <a:gd name="connsiteY2" fmla="*/ 664795 h 751881"/>
                  <a:gd name="connsiteX3" fmla="*/ 101600 w 1658526"/>
                  <a:gd name="connsiteY3" fmla="*/ 751881 h 751881"/>
                  <a:gd name="connsiteX4" fmla="*/ 0 w 1658526"/>
                  <a:gd name="connsiteY4" fmla="*/ 304800 h 751881"/>
                  <a:gd name="connsiteX0" fmla="*/ 0 w 1687554"/>
                  <a:gd name="connsiteY0" fmla="*/ 420915 h 751881"/>
                  <a:gd name="connsiteX1" fmla="*/ 1295668 w 1687554"/>
                  <a:gd name="connsiteY1" fmla="*/ 0 h 751881"/>
                  <a:gd name="connsiteX2" fmla="*/ 1687554 w 1687554"/>
                  <a:gd name="connsiteY2" fmla="*/ 664795 h 751881"/>
                  <a:gd name="connsiteX3" fmla="*/ 130628 w 1687554"/>
                  <a:gd name="connsiteY3" fmla="*/ 751881 h 751881"/>
                  <a:gd name="connsiteX4" fmla="*/ 0 w 1687554"/>
                  <a:gd name="connsiteY4" fmla="*/ 420915 h 751881"/>
                  <a:gd name="connsiteX0" fmla="*/ 0 w 1687554"/>
                  <a:gd name="connsiteY0" fmla="*/ 420915 h 751881"/>
                  <a:gd name="connsiteX1" fmla="*/ 1295668 w 1687554"/>
                  <a:gd name="connsiteY1" fmla="*/ 0 h 751881"/>
                  <a:gd name="connsiteX2" fmla="*/ 1687554 w 1687554"/>
                  <a:gd name="connsiteY2" fmla="*/ 664795 h 751881"/>
                  <a:gd name="connsiteX3" fmla="*/ 14514 w 1687554"/>
                  <a:gd name="connsiteY3" fmla="*/ 751881 h 751881"/>
                  <a:gd name="connsiteX4" fmla="*/ 0 w 1687554"/>
                  <a:gd name="connsiteY4" fmla="*/ 420915 h 751881"/>
                  <a:gd name="connsiteX0" fmla="*/ 0 w 1818182"/>
                  <a:gd name="connsiteY0" fmla="*/ 420915 h 751881"/>
                  <a:gd name="connsiteX1" fmla="*/ 1295668 w 1818182"/>
                  <a:gd name="connsiteY1" fmla="*/ 0 h 751881"/>
                  <a:gd name="connsiteX2" fmla="*/ 1818182 w 1818182"/>
                  <a:gd name="connsiteY2" fmla="*/ 577709 h 751881"/>
                  <a:gd name="connsiteX3" fmla="*/ 14514 w 1818182"/>
                  <a:gd name="connsiteY3" fmla="*/ 751881 h 751881"/>
                  <a:gd name="connsiteX4" fmla="*/ 0 w 1818182"/>
                  <a:gd name="connsiteY4" fmla="*/ 420915 h 751881"/>
                  <a:gd name="connsiteX0" fmla="*/ 87086 w 1905268"/>
                  <a:gd name="connsiteY0" fmla="*/ 420915 h 984110"/>
                  <a:gd name="connsiteX1" fmla="*/ 1382754 w 1905268"/>
                  <a:gd name="connsiteY1" fmla="*/ 0 h 984110"/>
                  <a:gd name="connsiteX2" fmla="*/ 1905268 w 1905268"/>
                  <a:gd name="connsiteY2" fmla="*/ 577709 h 984110"/>
                  <a:gd name="connsiteX3" fmla="*/ 0 w 1905268"/>
                  <a:gd name="connsiteY3" fmla="*/ 984110 h 984110"/>
                  <a:gd name="connsiteX4" fmla="*/ 87086 w 1905268"/>
                  <a:gd name="connsiteY4" fmla="*/ 420915 h 984110"/>
                  <a:gd name="connsiteX0" fmla="*/ 101600 w 1905268"/>
                  <a:gd name="connsiteY0" fmla="*/ 508000 h 984110"/>
                  <a:gd name="connsiteX1" fmla="*/ 1382754 w 1905268"/>
                  <a:gd name="connsiteY1" fmla="*/ 0 h 984110"/>
                  <a:gd name="connsiteX2" fmla="*/ 1905268 w 1905268"/>
                  <a:gd name="connsiteY2" fmla="*/ 577709 h 984110"/>
                  <a:gd name="connsiteX3" fmla="*/ 0 w 1905268"/>
                  <a:gd name="connsiteY3" fmla="*/ 984110 h 984110"/>
                  <a:gd name="connsiteX4" fmla="*/ 101600 w 1905268"/>
                  <a:gd name="connsiteY4" fmla="*/ 508000 h 984110"/>
                  <a:gd name="connsiteX0" fmla="*/ 132080 w 1905268"/>
                  <a:gd name="connsiteY0" fmla="*/ 439420 h 984110"/>
                  <a:gd name="connsiteX1" fmla="*/ 1382754 w 1905268"/>
                  <a:gd name="connsiteY1" fmla="*/ 0 h 984110"/>
                  <a:gd name="connsiteX2" fmla="*/ 1905268 w 1905268"/>
                  <a:gd name="connsiteY2" fmla="*/ 577709 h 984110"/>
                  <a:gd name="connsiteX3" fmla="*/ 0 w 1905268"/>
                  <a:gd name="connsiteY3" fmla="*/ 984110 h 984110"/>
                  <a:gd name="connsiteX4" fmla="*/ 132080 w 1905268"/>
                  <a:gd name="connsiteY4" fmla="*/ 439420 h 984110"/>
                  <a:gd name="connsiteX0" fmla="*/ 154940 w 1928128"/>
                  <a:gd name="connsiteY0" fmla="*/ 439420 h 999350"/>
                  <a:gd name="connsiteX1" fmla="*/ 1405614 w 1928128"/>
                  <a:gd name="connsiteY1" fmla="*/ 0 h 999350"/>
                  <a:gd name="connsiteX2" fmla="*/ 1928128 w 1928128"/>
                  <a:gd name="connsiteY2" fmla="*/ 577709 h 999350"/>
                  <a:gd name="connsiteX3" fmla="*/ 0 w 1928128"/>
                  <a:gd name="connsiteY3" fmla="*/ 999350 h 999350"/>
                  <a:gd name="connsiteX4" fmla="*/ 154940 w 1928128"/>
                  <a:gd name="connsiteY4" fmla="*/ 439420 h 999350"/>
                  <a:gd name="connsiteX0" fmla="*/ 147320 w 1928128"/>
                  <a:gd name="connsiteY0" fmla="*/ 431800 h 999350"/>
                  <a:gd name="connsiteX1" fmla="*/ 1405614 w 1928128"/>
                  <a:gd name="connsiteY1" fmla="*/ 0 h 999350"/>
                  <a:gd name="connsiteX2" fmla="*/ 1928128 w 1928128"/>
                  <a:gd name="connsiteY2" fmla="*/ 577709 h 999350"/>
                  <a:gd name="connsiteX3" fmla="*/ 0 w 1928128"/>
                  <a:gd name="connsiteY3" fmla="*/ 999350 h 999350"/>
                  <a:gd name="connsiteX4" fmla="*/ 147320 w 1928128"/>
                  <a:gd name="connsiteY4" fmla="*/ 431800 h 999350"/>
                  <a:gd name="connsiteX0" fmla="*/ 139700 w 1928128"/>
                  <a:gd name="connsiteY0" fmla="*/ 424180 h 999350"/>
                  <a:gd name="connsiteX1" fmla="*/ 1405614 w 1928128"/>
                  <a:gd name="connsiteY1" fmla="*/ 0 h 999350"/>
                  <a:gd name="connsiteX2" fmla="*/ 1928128 w 1928128"/>
                  <a:gd name="connsiteY2" fmla="*/ 577709 h 999350"/>
                  <a:gd name="connsiteX3" fmla="*/ 0 w 1928128"/>
                  <a:gd name="connsiteY3" fmla="*/ 999350 h 999350"/>
                  <a:gd name="connsiteX4" fmla="*/ 139700 w 1928128"/>
                  <a:gd name="connsiteY4" fmla="*/ 424180 h 999350"/>
                  <a:gd name="connsiteX0" fmla="*/ 147320 w 1935748"/>
                  <a:gd name="connsiteY0" fmla="*/ 424180 h 1014590"/>
                  <a:gd name="connsiteX1" fmla="*/ 1413234 w 1935748"/>
                  <a:gd name="connsiteY1" fmla="*/ 0 h 1014590"/>
                  <a:gd name="connsiteX2" fmla="*/ 1935748 w 1935748"/>
                  <a:gd name="connsiteY2" fmla="*/ 577709 h 1014590"/>
                  <a:gd name="connsiteX3" fmla="*/ 0 w 1935748"/>
                  <a:gd name="connsiteY3" fmla="*/ 1014590 h 1014590"/>
                  <a:gd name="connsiteX4" fmla="*/ 147320 w 1935748"/>
                  <a:gd name="connsiteY4" fmla="*/ 424180 h 1014590"/>
                  <a:gd name="connsiteX0" fmla="*/ 299720 w 2088148"/>
                  <a:gd name="connsiteY0" fmla="*/ 424180 h 830440"/>
                  <a:gd name="connsiteX1" fmla="*/ 1565634 w 2088148"/>
                  <a:gd name="connsiteY1" fmla="*/ 0 h 830440"/>
                  <a:gd name="connsiteX2" fmla="*/ 2088148 w 2088148"/>
                  <a:gd name="connsiteY2" fmla="*/ 577709 h 830440"/>
                  <a:gd name="connsiteX3" fmla="*/ 0 w 2088148"/>
                  <a:gd name="connsiteY3" fmla="*/ 830440 h 830440"/>
                  <a:gd name="connsiteX4" fmla="*/ 299720 w 2088148"/>
                  <a:gd name="connsiteY4" fmla="*/ 424180 h 830440"/>
                  <a:gd name="connsiteX0" fmla="*/ 382270 w 2088148"/>
                  <a:gd name="connsiteY0" fmla="*/ 436880 h 830440"/>
                  <a:gd name="connsiteX1" fmla="*/ 1565634 w 2088148"/>
                  <a:gd name="connsiteY1" fmla="*/ 0 h 830440"/>
                  <a:gd name="connsiteX2" fmla="*/ 2088148 w 2088148"/>
                  <a:gd name="connsiteY2" fmla="*/ 577709 h 830440"/>
                  <a:gd name="connsiteX3" fmla="*/ 0 w 2088148"/>
                  <a:gd name="connsiteY3" fmla="*/ 830440 h 830440"/>
                  <a:gd name="connsiteX4" fmla="*/ 382270 w 2088148"/>
                  <a:gd name="connsiteY4" fmla="*/ 436880 h 830440"/>
                  <a:gd name="connsiteX0" fmla="*/ 382270 w 2088148"/>
                  <a:gd name="connsiteY0" fmla="*/ 214630 h 608190"/>
                  <a:gd name="connsiteX1" fmla="*/ 1584684 w 2088148"/>
                  <a:gd name="connsiteY1" fmla="*/ 0 h 608190"/>
                  <a:gd name="connsiteX2" fmla="*/ 2088148 w 2088148"/>
                  <a:gd name="connsiteY2" fmla="*/ 355459 h 608190"/>
                  <a:gd name="connsiteX3" fmla="*/ 0 w 2088148"/>
                  <a:gd name="connsiteY3" fmla="*/ 608190 h 608190"/>
                  <a:gd name="connsiteX4" fmla="*/ 382270 w 2088148"/>
                  <a:gd name="connsiteY4" fmla="*/ 214630 h 608190"/>
                  <a:gd name="connsiteX0" fmla="*/ 382270 w 1732548"/>
                  <a:gd name="connsiteY0" fmla="*/ 214630 h 608190"/>
                  <a:gd name="connsiteX1" fmla="*/ 1584684 w 1732548"/>
                  <a:gd name="connsiteY1" fmla="*/ 0 h 608190"/>
                  <a:gd name="connsiteX2" fmla="*/ 1732548 w 1732548"/>
                  <a:gd name="connsiteY2" fmla="*/ 596759 h 608190"/>
                  <a:gd name="connsiteX3" fmla="*/ 0 w 1732548"/>
                  <a:gd name="connsiteY3" fmla="*/ 608190 h 608190"/>
                  <a:gd name="connsiteX4" fmla="*/ 382270 w 1732548"/>
                  <a:gd name="connsiteY4" fmla="*/ 214630 h 608190"/>
                  <a:gd name="connsiteX0" fmla="*/ 375920 w 1732548"/>
                  <a:gd name="connsiteY0" fmla="*/ 157480 h 608190"/>
                  <a:gd name="connsiteX1" fmla="*/ 1584684 w 1732548"/>
                  <a:gd name="connsiteY1" fmla="*/ 0 h 608190"/>
                  <a:gd name="connsiteX2" fmla="*/ 1732548 w 1732548"/>
                  <a:gd name="connsiteY2" fmla="*/ 596759 h 608190"/>
                  <a:gd name="connsiteX3" fmla="*/ 0 w 1732548"/>
                  <a:gd name="connsiteY3" fmla="*/ 608190 h 608190"/>
                  <a:gd name="connsiteX4" fmla="*/ 375920 w 1732548"/>
                  <a:gd name="connsiteY4" fmla="*/ 157480 h 608190"/>
                  <a:gd name="connsiteX0" fmla="*/ 375920 w 1732548"/>
                  <a:gd name="connsiteY0" fmla="*/ 157480 h 596759"/>
                  <a:gd name="connsiteX1" fmla="*/ 1584684 w 1732548"/>
                  <a:gd name="connsiteY1" fmla="*/ 0 h 596759"/>
                  <a:gd name="connsiteX2" fmla="*/ 1732548 w 1732548"/>
                  <a:gd name="connsiteY2" fmla="*/ 596759 h 596759"/>
                  <a:gd name="connsiteX3" fmla="*/ 0 w 1732548"/>
                  <a:gd name="connsiteY3" fmla="*/ 595490 h 596759"/>
                  <a:gd name="connsiteX4" fmla="*/ 375920 w 1732548"/>
                  <a:gd name="connsiteY4" fmla="*/ 157480 h 596759"/>
                  <a:gd name="connsiteX0" fmla="*/ 382270 w 1738898"/>
                  <a:gd name="connsiteY0" fmla="*/ 157480 h 596759"/>
                  <a:gd name="connsiteX1" fmla="*/ 1591034 w 1738898"/>
                  <a:gd name="connsiteY1" fmla="*/ 0 h 596759"/>
                  <a:gd name="connsiteX2" fmla="*/ 1738898 w 1738898"/>
                  <a:gd name="connsiteY2" fmla="*/ 596759 h 596759"/>
                  <a:gd name="connsiteX3" fmla="*/ 0 w 1738898"/>
                  <a:gd name="connsiteY3" fmla="*/ 589140 h 596759"/>
                  <a:gd name="connsiteX4" fmla="*/ 382270 w 1738898"/>
                  <a:gd name="connsiteY4" fmla="*/ 157480 h 596759"/>
                  <a:gd name="connsiteX0" fmla="*/ 382270 w 1738898"/>
                  <a:gd name="connsiteY0" fmla="*/ 157480 h 596759"/>
                  <a:gd name="connsiteX1" fmla="*/ 1591034 w 1738898"/>
                  <a:gd name="connsiteY1" fmla="*/ 0 h 596759"/>
                  <a:gd name="connsiteX2" fmla="*/ 1738898 w 1738898"/>
                  <a:gd name="connsiteY2" fmla="*/ 596759 h 596759"/>
                  <a:gd name="connsiteX3" fmla="*/ 0 w 1738898"/>
                  <a:gd name="connsiteY3" fmla="*/ 589140 h 596759"/>
                  <a:gd name="connsiteX4" fmla="*/ 382270 w 1738898"/>
                  <a:gd name="connsiteY4" fmla="*/ 157480 h 596759"/>
                  <a:gd name="connsiteX0" fmla="*/ 351790 w 1738898"/>
                  <a:gd name="connsiteY0" fmla="*/ 195580 h 596759"/>
                  <a:gd name="connsiteX1" fmla="*/ 1591034 w 1738898"/>
                  <a:gd name="connsiteY1" fmla="*/ 0 h 596759"/>
                  <a:gd name="connsiteX2" fmla="*/ 1738898 w 1738898"/>
                  <a:gd name="connsiteY2" fmla="*/ 596759 h 596759"/>
                  <a:gd name="connsiteX3" fmla="*/ 0 w 1738898"/>
                  <a:gd name="connsiteY3" fmla="*/ 589140 h 596759"/>
                  <a:gd name="connsiteX4" fmla="*/ 351790 w 1738898"/>
                  <a:gd name="connsiteY4" fmla="*/ 195580 h 596759"/>
                  <a:gd name="connsiteX0" fmla="*/ 306070 w 1693178"/>
                  <a:gd name="connsiteY0" fmla="*/ 195580 h 596760"/>
                  <a:gd name="connsiteX1" fmla="*/ 1545314 w 1693178"/>
                  <a:gd name="connsiteY1" fmla="*/ 0 h 596760"/>
                  <a:gd name="connsiteX2" fmla="*/ 1693178 w 1693178"/>
                  <a:gd name="connsiteY2" fmla="*/ 596759 h 596760"/>
                  <a:gd name="connsiteX3" fmla="*/ 0 w 1693178"/>
                  <a:gd name="connsiteY3" fmla="*/ 596760 h 596760"/>
                  <a:gd name="connsiteX4" fmla="*/ 306070 w 1693178"/>
                  <a:gd name="connsiteY4" fmla="*/ 195580 h 596760"/>
                  <a:gd name="connsiteX0" fmla="*/ 306070 w 1822718"/>
                  <a:gd name="connsiteY0" fmla="*/ 195580 h 596760"/>
                  <a:gd name="connsiteX1" fmla="*/ 1545314 w 1822718"/>
                  <a:gd name="connsiteY1" fmla="*/ 0 h 596760"/>
                  <a:gd name="connsiteX2" fmla="*/ 1822718 w 1822718"/>
                  <a:gd name="connsiteY2" fmla="*/ 368159 h 596760"/>
                  <a:gd name="connsiteX3" fmla="*/ 0 w 1822718"/>
                  <a:gd name="connsiteY3" fmla="*/ 596760 h 596760"/>
                  <a:gd name="connsiteX4" fmla="*/ 306070 w 1822718"/>
                  <a:gd name="connsiteY4" fmla="*/ 195580 h 596760"/>
                  <a:gd name="connsiteX0" fmla="*/ 306070 w 1738898"/>
                  <a:gd name="connsiteY0" fmla="*/ 195580 h 596760"/>
                  <a:gd name="connsiteX1" fmla="*/ 1545314 w 1738898"/>
                  <a:gd name="connsiteY1" fmla="*/ 0 h 596760"/>
                  <a:gd name="connsiteX2" fmla="*/ 1738898 w 1738898"/>
                  <a:gd name="connsiteY2" fmla="*/ 436739 h 596760"/>
                  <a:gd name="connsiteX3" fmla="*/ 0 w 1738898"/>
                  <a:gd name="connsiteY3" fmla="*/ 596760 h 596760"/>
                  <a:gd name="connsiteX4" fmla="*/ 306070 w 1738898"/>
                  <a:gd name="connsiteY4" fmla="*/ 195580 h 596760"/>
                  <a:gd name="connsiteX0" fmla="*/ 306070 w 1738898"/>
                  <a:gd name="connsiteY0" fmla="*/ 218440 h 619620"/>
                  <a:gd name="connsiteX1" fmla="*/ 1621514 w 1738898"/>
                  <a:gd name="connsiteY1" fmla="*/ 0 h 619620"/>
                  <a:gd name="connsiteX2" fmla="*/ 1738898 w 1738898"/>
                  <a:gd name="connsiteY2" fmla="*/ 459599 h 619620"/>
                  <a:gd name="connsiteX3" fmla="*/ 0 w 1738898"/>
                  <a:gd name="connsiteY3" fmla="*/ 619620 h 619620"/>
                  <a:gd name="connsiteX4" fmla="*/ 306070 w 1738898"/>
                  <a:gd name="connsiteY4" fmla="*/ 218440 h 619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8898" h="619620">
                    <a:moveTo>
                      <a:pt x="306070" y="218440"/>
                    </a:moveTo>
                    <a:lnTo>
                      <a:pt x="1621514" y="0"/>
                    </a:lnTo>
                    <a:lnTo>
                      <a:pt x="1738898" y="459599"/>
                    </a:lnTo>
                    <a:lnTo>
                      <a:pt x="0" y="619620"/>
                    </a:lnTo>
                    <a:lnTo>
                      <a:pt x="306070" y="21844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9" name="组合 118"/>
            <p:cNvGrpSpPr/>
            <p:nvPr/>
          </p:nvGrpSpPr>
          <p:grpSpPr>
            <a:xfrm>
              <a:off x="4304572" y="1895467"/>
              <a:ext cx="1977196" cy="2589877"/>
              <a:chOff x="7278387" y="2696282"/>
              <a:chExt cx="1977196" cy="2589877"/>
            </a:xfrm>
            <a:grpFill/>
          </p:grpSpPr>
          <p:sp>
            <p:nvSpPr>
              <p:cNvPr id="128" name="矩形 12"/>
              <p:cNvSpPr/>
              <p:nvPr/>
            </p:nvSpPr>
            <p:spPr>
              <a:xfrm rot="19775515">
                <a:off x="8000619" y="2696282"/>
                <a:ext cx="561975" cy="2589877"/>
              </a:xfrm>
              <a:custGeom>
                <a:avLst/>
                <a:gdLst>
                  <a:gd name="connsiteX0" fmla="*/ 0 w 561975"/>
                  <a:gd name="connsiteY0" fmla="*/ 0 h 2117747"/>
                  <a:gd name="connsiteX1" fmla="*/ 561975 w 561975"/>
                  <a:gd name="connsiteY1" fmla="*/ 0 h 2117747"/>
                  <a:gd name="connsiteX2" fmla="*/ 561975 w 561975"/>
                  <a:gd name="connsiteY2" fmla="*/ 2117747 h 2117747"/>
                  <a:gd name="connsiteX3" fmla="*/ 0 w 561975"/>
                  <a:gd name="connsiteY3" fmla="*/ 2117747 h 2117747"/>
                  <a:gd name="connsiteX4" fmla="*/ 0 w 561975"/>
                  <a:gd name="connsiteY4" fmla="*/ 0 h 2117747"/>
                  <a:gd name="connsiteX0" fmla="*/ 43202 w 561975"/>
                  <a:gd name="connsiteY0" fmla="*/ 0 h 2379541"/>
                  <a:gd name="connsiteX1" fmla="*/ 561975 w 561975"/>
                  <a:gd name="connsiteY1" fmla="*/ 261794 h 2379541"/>
                  <a:gd name="connsiteX2" fmla="*/ 561975 w 561975"/>
                  <a:gd name="connsiteY2" fmla="*/ 2379541 h 2379541"/>
                  <a:gd name="connsiteX3" fmla="*/ 0 w 561975"/>
                  <a:gd name="connsiteY3" fmla="*/ 2379541 h 2379541"/>
                  <a:gd name="connsiteX4" fmla="*/ 43202 w 561975"/>
                  <a:gd name="connsiteY4" fmla="*/ 0 h 2379541"/>
                  <a:gd name="connsiteX0" fmla="*/ 43202 w 561975"/>
                  <a:gd name="connsiteY0" fmla="*/ 0 h 2379541"/>
                  <a:gd name="connsiteX1" fmla="*/ 491786 w 561975"/>
                  <a:gd name="connsiteY1" fmla="*/ 99115 h 2379541"/>
                  <a:gd name="connsiteX2" fmla="*/ 561975 w 561975"/>
                  <a:gd name="connsiteY2" fmla="*/ 2379541 h 2379541"/>
                  <a:gd name="connsiteX3" fmla="*/ 0 w 561975"/>
                  <a:gd name="connsiteY3" fmla="*/ 2379541 h 2379541"/>
                  <a:gd name="connsiteX4" fmla="*/ 43202 w 561975"/>
                  <a:gd name="connsiteY4" fmla="*/ 0 h 2379541"/>
                  <a:gd name="connsiteX0" fmla="*/ 46121 w 561975"/>
                  <a:gd name="connsiteY0" fmla="*/ 0 h 2361199"/>
                  <a:gd name="connsiteX1" fmla="*/ 491786 w 561975"/>
                  <a:gd name="connsiteY1" fmla="*/ 80773 h 2361199"/>
                  <a:gd name="connsiteX2" fmla="*/ 561975 w 561975"/>
                  <a:gd name="connsiteY2" fmla="*/ 2361199 h 2361199"/>
                  <a:gd name="connsiteX3" fmla="*/ 0 w 561975"/>
                  <a:gd name="connsiteY3" fmla="*/ 2361199 h 2361199"/>
                  <a:gd name="connsiteX4" fmla="*/ 46121 w 561975"/>
                  <a:gd name="connsiteY4" fmla="*/ 0 h 2361199"/>
                  <a:gd name="connsiteX0" fmla="*/ 46121 w 561975"/>
                  <a:gd name="connsiteY0" fmla="*/ 0 h 2361199"/>
                  <a:gd name="connsiteX1" fmla="*/ 485834 w 561975"/>
                  <a:gd name="connsiteY1" fmla="*/ 84301 h 2361199"/>
                  <a:gd name="connsiteX2" fmla="*/ 561975 w 561975"/>
                  <a:gd name="connsiteY2" fmla="*/ 2361199 h 2361199"/>
                  <a:gd name="connsiteX3" fmla="*/ 0 w 561975"/>
                  <a:gd name="connsiteY3" fmla="*/ 2361199 h 2361199"/>
                  <a:gd name="connsiteX4" fmla="*/ 46121 w 561975"/>
                  <a:gd name="connsiteY4" fmla="*/ 0 h 2361199"/>
                  <a:gd name="connsiteX0" fmla="*/ 46121 w 561975"/>
                  <a:gd name="connsiteY0" fmla="*/ 0 h 2361199"/>
                  <a:gd name="connsiteX1" fmla="*/ 500001 w 561975"/>
                  <a:gd name="connsiteY1" fmla="*/ 85169 h 2361199"/>
                  <a:gd name="connsiteX2" fmla="*/ 561975 w 561975"/>
                  <a:gd name="connsiteY2" fmla="*/ 2361199 h 2361199"/>
                  <a:gd name="connsiteX3" fmla="*/ 0 w 561975"/>
                  <a:gd name="connsiteY3" fmla="*/ 2361199 h 2361199"/>
                  <a:gd name="connsiteX4" fmla="*/ 46121 w 561975"/>
                  <a:gd name="connsiteY4" fmla="*/ 0 h 23611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1975" h="2361199">
                    <a:moveTo>
                      <a:pt x="46121" y="0"/>
                    </a:moveTo>
                    <a:lnTo>
                      <a:pt x="500001" y="85169"/>
                    </a:lnTo>
                    <a:lnTo>
                      <a:pt x="561975" y="2361199"/>
                    </a:lnTo>
                    <a:lnTo>
                      <a:pt x="0" y="2361199"/>
                    </a:lnTo>
                    <a:lnTo>
                      <a:pt x="46121" y="0"/>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9" name="矩形 13"/>
              <p:cNvSpPr/>
              <p:nvPr/>
            </p:nvSpPr>
            <p:spPr>
              <a:xfrm>
                <a:off x="8560258" y="2957883"/>
                <a:ext cx="695325" cy="2298267"/>
              </a:xfrm>
              <a:custGeom>
                <a:avLst/>
                <a:gdLst>
                  <a:gd name="connsiteX0" fmla="*/ 0 w 561975"/>
                  <a:gd name="connsiteY0" fmla="*/ 0 h 1992703"/>
                  <a:gd name="connsiteX1" fmla="*/ 561975 w 561975"/>
                  <a:gd name="connsiteY1" fmla="*/ 0 h 1992703"/>
                  <a:gd name="connsiteX2" fmla="*/ 561975 w 561975"/>
                  <a:gd name="connsiteY2" fmla="*/ 1992703 h 1992703"/>
                  <a:gd name="connsiteX3" fmla="*/ 0 w 561975"/>
                  <a:gd name="connsiteY3" fmla="*/ 1992703 h 1992703"/>
                  <a:gd name="connsiteX4" fmla="*/ 0 w 561975"/>
                  <a:gd name="connsiteY4" fmla="*/ 0 h 1992703"/>
                  <a:gd name="connsiteX0" fmla="*/ 0 w 638175"/>
                  <a:gd name="connsiteY0" fmla="*/ 0 h 1992703"/>
                  <a:gd name="connsiteX1" fmla="*/ 638175 w 638175"/>
                  <a:gd name="connsiteY1" fmla="*/ 190500 h 1992703"/>
                  <a:gd name="connsiteX2" fmla="*/ 561975 w 638175"/>
                  <a:gd name="connsiteY2" fmla="*/ 1992703 h 1992703"/>
                  <a:gd name="connsiteX3" fmla="*/ 0 w 638175"/>
                  <a:gd name="connsiteY3" fmla="*/ 1992703 h 1992703"/>
                  <a:gd name="connsiteX4" fmla="*/ 0 w 638175"/>
                  <a:gd name="connsiteY4" fmla="*/ 0 h 1992703"/>
                  <a:gd name="connsiteX0" fmla="*/ 9525 w 638175"/>
                  <a:gd name="connsiteY0" fmla="*/ 114300 h 1802203"/>
                  <a:gd name="connsiteX1" fmla="*/ 638175 w 638175"/>
                  <a:gd name="connsiteY1" fmla="*/ 0 h 1802203"/>
                  <a:gd name="connsiteX2" fmla="*/ 561975 w 638175"/>
                  <a:gd name="connsiteY2" fmla="*/ 1802203 h 1802203"/>
                  <a:gd name="connsiteX3" fmla="*/ 0 w 638175"/>
                  <a:gd name="connsiteY3" fmla="*/ 1802203 h 1802203"/>
                  <a:gd name="connsiteX4" fmla="*/ 9525 w 638175"/>
                  <a:gd name="connsiteY4" fmla="*/ 114300 h 1802203"/>
                  <a:gd name="connsiteX0" fmla="*/ 0 w 695325"/>
                  <a:gd name="connsiteY0" fmla="*/ 114300 h 1802203"/>
                  <a:gd name="connsiteX1" fmla="*/ 695325 w 695325"/>
                  <a:gd name="connsiteY1" fmla="*/ 0 h 1802203"/>
                  <a:gd name="connsiteX2" fmla="*/ 619125 w 695325"/>
                  <a:gd name="connsiteY2" fmla="*/ 1802203 h 1802203"/>
                  <a:gd name="connsiteX3" fmla="*/ 57150 w 695325"/>
                  <a:gd name="connsiteY3" fmla="*/ 1802203 h 1802203"/>
                  <a:gd name="connsiteX4" fmla="*/ 0 w 695325"/>
                  <a:gd name="connsiteY4" fmla="*/ 114300 h 1802203"/>
                  <a:gd name="connsiteX0" fmla="*/ 0 w 695325"/>
                  <a:gd name="connsiteY0" fmla="*/ 114300 h 1802203"/>
                  <a:gd name="connsiteX1" fmla="*/ 695325 w 695325"/>
                  <a:gd name="connsiteY1" fmla="*/ 0 h 1802203"/>
                  <a:gd name="connsiteX2" fmla="*/ 504825 w 695325"/>
                  <a:gd name="connsiteY2" fmla="*/ 1602178 h 1802203"/>
                  <a:gd name="connsiteX3" fmla="*/ 57150 w 695325"/>
                  <a:gd name="connsiteY3" fmla="*/ 1802203 h 1802203"/>
                  <a:gd name="connsiteX4" fmla="*/ 0 w 695325"/>
                  <a:gd name="connsiteY4" fmla="*/ 114300 h 1802203"/>
                  <a:gd name="connsiteX0" fmla="*/ 0 w 695325"/>
                  <a:gd name="connsiteY0" fmla="*/ 114300 h 1935553"/>
                  <a:gd name="connsiteX1" fmla="*/ 695325 w 695325"/>
                  <a:gd name="connsiteY1" fmla="*/ 0 h 1935553"/>
                  <a:gd name="connsiteX2" fmla="*/ 504825 w 695325"/>
                  <a:gd name="connsiteY2" fmla="*/ 1602178 h 1935553"/>
                  <a:gd name="connsiteX3" fmla="*/ 123825 w 695325"/>
                  <a:gd name="connsiteY3" fmla="*/ 1935553 h 1935553"/>
                  <a:gd name="connsiteX4" fmla="*/ 0 w 695325"/>
                  <a:gd name="connsiteY4" fmla="*/ 114300 h 1935553"/>
                  <a:gd name="connsiteX0" fmla="*/ 0 w 695325"/>
                  <a:gd name="connsiteY0" fmla="*/ 114300 h 1935553"/>
                  <a:gd name="connsiteX1" fmla="*/ 695325 w 695325"/>
                  <a:gd name="connsiteY1" fmla="*/ 0 h 1935553"/>
                  <a:gd name="connsiteX2" fmla="*/ 619125 w 695325"/>
                  <a:gd name="connsiteY2" fmla="*/ 1649803 h 1935553"/>
                  <a:gd name="connsiteX3" fmla="*/ 123825 w 695325"/>
                  <a:gd name="connsiteY3" fmla="*/ 1935553 h 1935553"/>
                  <a:gd name="connsiteX4" fmla="*/ 0 w 695325"/>
                  <a:gd name="connsiteY4" fmla="*/ 114300 h 1935553"/>
                  <a:gd name="connsiteX0" fmla="*/ 0 w 695325"/>
                  <a:gd name="connsiteY0" fmla="*/ 114300 h 1945078"/>
                  <a:gd name="connsiteX1" fmla="*/ 695325 w 695325"/>
                  <a:gd name="connsiteY1" fmla="*/ 0 h 1945078"/>
                  <a:gd name="connsiteX2" fmla="*/ 619125 w 695325"/>
                  <a:gd name="connsiteY2" fmla="*/ 1649803 h 1945078"/>
                  <a:gd name="connsiteX3" fmla="*/ 123825 w 695325"/>
                  <a:gd name="connsiteY3" fmla="*/ 1945078 h 1945078"/>
                  <a:gd name="connsiteX4" fmla="*/ 0 w 695325"/>
                  <a:gd name="connsiteY4" fmla="*/ 114300 h 1945078"/>
                  <a:gd name="connsiteX0" fmla="*/ 0 w 695325"/>
                  <a:gd name="connsiteY0" fmla="*/ 114300 h 1945078"/>
                  <a:gd name="connsiteX1" fmla="*/ 695325 w 695325"/>
                  <a:gd name="connsiteY1" fmla="*/ 0 h 1945078"/>
                  <a:gd name="connsiteX2" fmla="*/ 634365 w 695325"/>
                  <a:gd name="connsiteY2" fmla="*/ 1701395 h 1945078"/>
                  <a:gd name="connsiteX3" fmla="*/ 123825 w 695325"/>
                  <a:gd name="connsiteY3" fmla="*/ 1945078 h 1945078"/>
                  <a:gd name="connsiteX4" fmla="*/ 0 w 695325"/>
                  <a:gd name="connsiteY4" fmla="*/ 114300 h 19450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5325" h="1945078">
                    <a:moveTo>
                      <a:pt x="0" y="114300"/>
                    </a:moveTo>
                    <a:lnTo>
                      <a:pt x="695325" y="0"/>
                    </a:lnTo>
                    <a:lnTo>
                      <a:pt x="634365" y="1701395"/>
                    </a:lnTo>
                    <a:lnTo>
                      <a:pt x="123825" y="1945078"/>
                    </a:lnTo>
                    <a:lnTo>
                      <a:pt x="0" y="11430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0" name="矩形 11"/>
              <p:cNvSpPr/>
              <p:nvPr/>
            </p:nvSpPr>
            <p:spPr>
              <a:xfrm>
                <a:off x="7278387" y="2838468"/>
                <a:ext cx="666750" cy="2349723"/>
              </a:xfrm>
              <a:custGeom>
                <a:avLst/>
                <a:gdLst>
                  <a:gd name="connsiteX0" fmla="*/ 0 w 561975"/>
                  <a:gd name="connsiteY0" fmla="*/ 0 h 1992703"/>
                  <a:gd name="connsiteX1" fmla="*/ 561975 w 561975"/>
                  <a:gd name="connsiteY1" fmla="*/ 0 h 1992703"/>
                  <a:gd name="connsiteX2" fmla="*/ 561975 w 561975"/>
                  <a:gd name="connsiteY2" fmla="*/ 1992703 h 1992703"/>
                  <a:gd name="connsiteX3" fmla="*/ 0 w 561975"/>
                  <a:gd name="connsiteY3" fmla="*/ 1992703 h 1992703"/>
                  <a:gd name="connsiteX4" fmla="*/ 0 w 561975"/>
                  <a:gd name="connsiteY4" fmla="*/ 0 h 1992703"/>
                  <a:gd name="connsiteX0" fmla="*/ 152400 w 714375"/>
                  <a:gd name="connsiteY0" fmla="*/ 0 h 1992703"/>
                  <a:gd name="connsiteX1" fmla="*/ 714375 w 714375"/>
                  <a:gd name="connsiteY1" fmla="*/ 0 h 1992703"/>
                  <a:gd name="connsiteX2" fmla="*/ 714375 w 714375"/>
                  <a:gd name="connsiteY2" fmla="*/ 1992703 h 1992703"/>
                  <a:gd name="connsiteX3" fmla="*/ 0 w 714375"/>
                  <a:gd name="connsiteY3" fmla="*/ 1983178 h 1992703"/>
                  <a:gd name="connsiteX4" fmla="*/ 152400 w 714375"/>
                  <a:gd name="connsiteY4" fmla="*/ 0 h 1992703"/>
                  <a:gd name="connsiteX0" fmla="*/ 152400 w 714375"/>
                  <a:gd name="connsiteY0" fmla="*/ 0 h 2040328"/>
                  <a:gd name="connsiteX1" fmla="*/ 714375 w 714375"/>
                  <a:gd name="connsiteY1" fmla="*/ 0 h 2040328"/>
                  <a:gd name="connsiteX2" fmla="*/ 666750 w 714375"/>
                  <a:gd name="connsiteY2" fmla="*/ 2040328 h 2040328"/>
                  <a:gd name="connsiteX3" fmla="*/ 0 w 714375"/>
                  <a:gd name="connsiteY3" fmla="*/ 1983178 h 2040328"/>
                  <a:gd name="connsiteX4" fmla="*/ 152400 w 714375"/>
                  <a:gd name="connsiteY4" fmla="*/ 0 h 2040328"/>
                  <a:gd name="connsiteX0" fmla="*/ 152400 w 666750"/>
                  <a:gd name="connsiteY0" fmla="*/ 0 h 2040328"/>
                  <a:gd name="connsiteX1" fmla="*/ 628650 w 666750"/>
                  <a:gd name="connsiteY1" fmla="*/ 333375 h 2040328"/>
                  <a:gd name="connsiteX2" fmla="*/ 666750 w 666750"/>
                  <a:gd name="connsiteY2" fmla="*/ 2040328 h 2040328"/>
                  <a:gd name="connsiteX3" fmla="*/ 0 w 666750"/>
                  <a:gd name="connsiteY3" fmla="*/ 1983178 h 2040328"/>
                  <a:gd name="connsiteX4" fmla="*/ 152400 w 666750"/>
                  <a:gd name="connsiteY4" fmla="*/ 0 h 2040328"/>
                  <a:gd name="connsiteX0" fmla="*/ 171450 w 666750"/>
                  <a:gd name="connsiteY0" fmla="*/ 0 h 2173678"/>
                  <a:gd name="connsiteX1" fmla="*/ 628650 w 666750"/>
                  <a:gd name="connsiteY1" fmla="*/ 466725 h 2173678"/>
                  <a:gd name="connsiteX2" fmla="*/ 666750 w 666750"/>
                  <a:gd name="connsiteY2" fmla="*/ 2173678 h 2173678"/>
                  <a:gd name="connsiteX3" fmla="*/ 0 w 666750"/>
                  <a:gd name="connsiteY3" fmla="*/ 2116528 h 2173678"/>
                  <a:gd name="connsiteX4" fmla="*/ 171450 w 666750"/>
                  <a:gd name="connsiteY4" fmla="*/ 0 h 2173678"/>
                  <a:gd name="connsiteX0" fmla="*/ 171450 w 666750"/>
                  <a:gd name="connsiteY0" fmla="*/ 0 h 2173678"/>
                  <a:gd name="connsiteX1" fmla="*/ 590550 w 666750"/>
                  <a:gd name="connsiteY1" fmla="*/ 495300 h 2173678"/>
                  <a:gd name="connsiteX2" fmla="*/ 666750 w 666750"/>
                  <a:gd name="connsiteY2" fmla="*/ 2173678 h 2173678"/>
                  <a:gd name="connsiteX3" fmla="*/ 0 w 666750"/>
                  <a:gd name="connsiteY3" fmla="*/ 2116528 h 2173678"/>
                  <a:gd name="connsiteX4" fmla="*/ 171450 w 666750"/>
                  <a:gd name="connsiteY4" fmla="*/ 0 h 2173678"/>
                  <a:gd name="connsiteX0" fmla="*/ 152400 w 666750"/>
                  <a:gd name="connsiteY0" fmla="*/ 0 h 2058654"/>
                  <a:gd name="connsiteX1" fmla="*/ 590550 w 666750"/>
                  <a:gd name="connsiteY1" fmla="*/ 380276 h 2058654"/>
                  <a:gd name="connsiteX2" fmla="*/ 666750 w 666750"/>
                  <a:gd name="connsiteY2" fmla="*/ 2058654 h 2058654"/>
                  <a:gd name="connsiteX3" fmla="*/ 0 w 666750"/>
                  <a:gd name="connsiteY3" fmla="*/ 2001504 h 2058654"/>
                  <a:gd name="connsiteX4" fmla="*/ 152400 w 666750"/>
                  <a:gd name="connsiteY4" fmla="*/ 0 h 2058654"/>
                  <a:gd name="connsiteX0" fmla="*/ 152400 w 666750"/>
                  <a:gd name="connsiteY0" fmla="*/ 115212 h 2173866"/>
                  <a:gd name="connsiteX1" fmla="*/ 581025 w 666750"/>
                  <a:gd name="connsiteY1" fmla="*/ 0 h 2173866"/>
                  <a:gd name="connsiteX2" fmla="*/ 666750 w 666750"/>
                  <a:gd name="connsiteY2" fmla="*/ 2173866 h 2173866"/>
                  <a:gd name="connsiteX3" fmla="*/ 0 w 666750"/>
                  <a:gd name="connsiteY3" fmla="*/ 2116716 h 2173866"/>
                  <a:gd name="connsiteX4" fmla="*/ 152400 w 666750"/>
                  <a:gd name="connsiteY4" fmla="*/ 115212 h 2173866"/>
                  <a:gd name="connsiteX0" fmla="*/ 136525 w 666750"/>
                  <a:gd name="connsiteY0" fmla="*/ 124060 h 2173866"/>
                  <a:gd name="connsiteX1" fmla="*/ 581025 w 666750"/>
                  <a:gd name="connsiteY1" fmla="*/ 0 h 2173866"/>
                  <a:gd name="connsiteX2" fmla="*/ 666750 w 666750"/>
                  <a:gd name="connsiteY2" fmla="*/ 2173866 h 2173866"/>
                  <a:gd name="connsiteX3" fmla="*/ 0 w 666750"/>
                  <a:gd name="connsiteY3" fmla="*/ 2116716 h 2173866"/>
                  <a:gd name="connsiteX4" fmla="*/ 136525 w 666750"/>
                  <a:gd name="connsiteY4" fmla="*/ 124060 h 2173866"/>
                  <a:gd name="connsiteX0" fmla="*/ 136525 w 666750"/>
                  <a:gd name="connsiteY0" fmla="*/ 132908 h 2182714"/>
                  <a:gd name="connsiteX1" fmla="*/ 581025 w 666750"/>
                  <a:gd name="connsiteY1" fmla="*/ 0 h 2182714"/>
                  <a:gd name="connsiteX2" fmla="*/ 666750 w 666750"/>
                  <a:gd name="connsiteY2" fmla="*/ 2182714 h 2182714"/>
                  <a:gd name="connsiteX3" fmla="*/ 0 w 666750"/>
                  <a:gd name="connsiteY3" fmla="*/ 2125564 h 2182714"/>
                  <a:gd name="connsiteX4" fmla="*/ 136525 w 666750"/>
                  <a:gd name="connsiteY4" fmla="*/ 132908 h 21827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6750" h="2182714">
                    <a:moveTo>
                      <a:pt x="136525" y="132908"/>
                    </a:moveTo>
                    <a:lnTo>
                      <a:pt x="581025" y="0"/>
                    </a:lnTo>
                    <a:lnTo>
                      <a:pt x="666750" y="2182714"/>
                    </a:lnTo>
                    <a:lnTo>
                      <a:pt x="0" y="2125564"/>
                    </a:lnTo>
                    <a:lnTo>
                      <a:pt x="136525" y="13290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0" name="组合 119"/>
            <p:cNvGrpSpPr/>
            <p:nvPr/>
          </p:nvGrpSpPr>
          <p:grpSpPr>
            <a:xfrm>
              <a:off x="6528233" y="2001748"/>
              <a:ext cx="2133599" cy="2351695"/>
              <a:chOff x="6613530" y="708168"/>
              <a:chExt cx="2133599" cy="2351695"/>
            </a:xfrm>
            <a:grpFill/>
          </p:grpSpPr>
          <p:sp>
            <p:nvSpPr>
              <p:cNvPr id="125" name="矩形 16"/>
              <p:cNvSpPr/>
              <p:nvPr/>
            </p:nvSpPr>
            <p:spPr>
              <a:xfrm rot="16200000">
                <a:off x="6863114" y="1852433"/>
                <a:ext cx="1498238" cy="916621"/>
              </a:xfrm>
              <a:custGeom>
                <a:avLst/>
                <a:gdLst>
                  <a:gd name="connsiteX0" fmla="*/ 0 w 1988457"/>
                  <a:gd name="connsiteY0" fmla="*/ 0 h 606738"/>
                  <a:gd name="connsiteX1" fmla="*/ 1988457 w 1988457"/>
                  <a:gd name="connsiteY1" fmla="*/ 0 h 606738"/>
                  <a:gd name="connsiteX2" fmla="*/ 1988457 w 1988457"/>
                  <a:gd name="connsiteY2" fmla="*/ 606738 h 606738"/>
                  <a:gd name="connsiteX3" fmla="*/ 0 w 1988457"/>
                  <a:gd name="connsiteY3" fmla="*/ 606738 h 606738"/>
                  <a:gd name="connsiteX4" fmla="*/ 0 w 1988457"/>
                  <a:gd name="connsiteY4" fmla="*/ 0 h 606738"/>
                  <a:gd name="connsiteX0" fmla="*/ 0 w 1988457"/>
                  <a:gd name="connsiteY0" fmla="*/ 220977 h 827715"/>
                  <a:gd name="connsiteX1" fmla="*/ 1637937 w 1988457"/>
                  <a:gd name="connsiteY1" fmla="*/ 0 h 827715"/>
                  <a:gd name="connsiteX2" fmla="*/ 1988457 w 1988457"/>
                  <a:gd name="connsiteY2" fmla="*/ 827715 h 827715"/>
                  <a:gd name="connsiteX3" fmla="*/ 0 w 1988457"/>
                  <a:gd name="connsiteY3" fmla="*/ 827715 h 827715"/>
                  <a:gd name="connsiteX4" fmla="*/ 0 w 1988457"/>
                  <a:gd name="connsiteY4" fmla="*/ 220977 h 827715"/>
                  <a:gd name="connsiteX0" fmla="*/ 0 w 1813197"/>
                  <a:gd name="connsiteY0" fmla="*/ 220977 h 827715"/>
                  <a:gd name="connsiteX1" fmla="*/ 1637937 w 1813197"/>
                  <a:gd name="connsiteY1" fmla="*/ 0 h 827715"/>
                  <a:gd name="connsiteX2" fmla="*/ 1813197 w 1813197"/>
                  <a:gd name="connsiteY2" fmla="*/ 469575 h 827715"/>
                  <a:gd name="connsiteX3" fmla="*/ 0 w 1813197"/>
                  <a:gd name="connsiteY3" fmla="*/ 827715 h 827715"/>
                  <a:gd name="connsiteX4" fmla="*/ 0 w 1813197"/>
                  <a:gd name="connsiteY4" fmla="*/ 220977 h 827715"/>
                  <a:gd name="connsiteX0" fmla="*/ 0 w 1813197"/>
                  <a:gd name="connsiteY0" fmla="*/ 220977 h 827715"/>
                  <a:gd name="connsiteX1" fmla="*/ 1637937 w 1813197"/>
                  <a:gd name="connsiteY1" fmla="*/ 0 h 827715"/>
                  <a:gd name="connsiteX2" fmla="*/ 1813197 w 1813197"/>
                  <a:gd name="connsiteY2" fmla="*/ 469575 h 827715"/>
                  <a:gd name="connsiteX3" fmla="*/ 0 w 1813197"/>
                  <a:gd name="connsiteY3" fmla="*/ 827715 h 827715"/>
                  <a:gd name="connsiteX4" fmla="*/ 0 w 1813197"/>
                  <a:gd name="connsiteY4" fmla="*/ 220977 h 827715"/>
                  <a:gd name="connsiteX0" fmla="*/ 518160 w 1813197"/>
                  <a:gd name="connsiteY0" fmla="*/ 0 h 926778"/>
                  <a:gd name="connsiteX1" fmla="*/ 1637937 w 1813197"/>
                  <a:gd name="connsiteY1" fmla="*/ 99063 h 926778"/>
                  <a:gd name="connsiteX2" fmla="*/ 1813197 w 1813197"/>
                  <a:gd name="connsiteY2" fmla="*/ 568638 h 926778"/>
                  <a:gd name="connsiteX3" fmla="*/ 0 w 1813197"/>
                  <a:gd name="connsiteY3" fmla="*/ 926778 h 926778"/>
                  <a:gd name="connsiteX4" fmla="*/ 518160 w 1813197"/>
                  <a:gd name="connsiteY4" fmla="*/ 0 h 926778"/>
                  <a:gd name="connsiteX0" fmla="*/ 76200 w 1371237"/>
                  <a:gd name="connsiteY0" fmla="*/ 0 h 865821"/>
                  <a:gd name="connsiteX1" fmla="*/ 1195977 w 1371237"/>
                  <a:gd name="connsiteY1" fmla="*/ 99063 h 865821"/>
                  <a:gd name="connsiteX2" fmla="*/ 1371237 w 1371237"/>
                  <a:gd name="connsiteY2" fmla="*/ 568638 h 865821"/>
                  <a:gd name="connsiteX3" fmla="*/ 0 w 1371237"/>
                  <a:gd name="connsiteY3" fmla="*/ 865821 h 865821"/>
                  <a:gd name="connsiteX4" fmla="*/ 76200 w 1371237"/>
                  <a:gd name="connsiteY4" fmla="*/ 0 h 865821"/>
                  <a:gd name="connsiteX0" fmla="*/ 203200 w 1498237"/>
                  <a:gd name="connsiteY0" fmla="*/ 0 h 929321"/>
                  <a:gd name="connsiteX1" fmla="*/ 1322977 w 1498237"/>
                  <a:gd name="connsiteY1" fmla="*/ 99063 h 929321"/>
                  <a:gd name="connsiteX2" fmla="*/ 1498237 w 1498237"/>
                  <a:gd name="connsiteY2" fmla="*/ 568638 h 929321"/>
                  <a:gd name="connsiteX3" fmla="*/ 0 w 1498237"/>
                  <a:gd name="connsiteY3" fmla="*/ 929321 h 929321"/>
                  <a:gd name="connsiteX4" fmla="*/ 203200 w 1498237"/>
                  <a:gd name="connsiteY4" fmla="*/ 0 h 929321"/>
                  <a:gd name="connsiteX0" fmla="*/ 25400 w 1498237"/>
                  <a:gd name="connsiteY0" fmla="*/ 0 h 916621"/>
                  <a:gd name="connsiteX1" fmla="*/ 1322977 w 1498237"/>
                  <a:gd name="connsiteY1" fmla="*/ 86363 h 916621"/>
                  <a:gd name="connsiteX2" fmla="*/ 1498237 w 1498237"/>
                  <a:gd name="connsiteY2" fmla="*/ 555938 h 916621"/>
                  <a:gd name="connsiteX3" fmla="*/ 0 w 1498237"/>
                  <a:gd name="connsiteY3" fmla="*/ 916621 h 916621"/>
                  <a:gd name="connsiteX4" fmla="*/ 25400 w 1498237"/>
                  <a:gd name="connsiteY4" fmla="*/ 0 h 9166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98237" h="916621">
                    <a:moveTo>
                      <a:pt x="25400" y="0"/>
                    </a:moveTo>
                    <a:lnTo>
                      <a:pt x="1322977" y="86363"/>
                    </a:lnTo>
                    <a:lnTo>
                      <a:pt x="1498237" y="555938"/>
                    </a:lnTo>
                    <a:lnTo>
                      <a:pt x="0" y="916621"/>
                    </a:lnTo>
                    <a:lnTo>
                      <a:pt x="2540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6" name="矩形 17"/>
              <p:cNvSpPr/>
              <p:nvPr/>
            </p:nvSpPr>
            <p:spPr>
              <a:xfrm>
                <a:off x="7264142" y="871925"/>
                <a:ext cx="1467191" cy="902104"/>
              </a:xfrm>
              <a:custGeom>
                <a:avLst/>
                <a:gdLst>
                  <a:gd name="connsiteX0" fmla="*/ 0 w 1988457"/>
                  <a:gd name="connsiteY0" fmla="*/ 0 h 606738"/>
                  <a:gd name="connsiteX1" fmla="*/ 1988457 w 1988457"/>
                  <a:gd name="connsiteY1" fmla="*/ 0 h 606738"/>
                  <a:gd name="connsiteX2" fmla="*/ 1988457 w 1988457"/>
                  <a:gd name="connsiteY2" fmla="*/ 606738 h 606738"/>
                  <a:gd name="connsiteX3" fmla="*/ 0 w 1988457"/>
                  <a:gd name="connsiteY3" fmla="*/ 606738 h 606738"/>
                  <a:gd name="connsiteX4" fmla="*/ 0 w 1988457"/>
                  <a:gd name="connsiteY4" fmla="*/ 0 h 606738"/>
                  <a:gd name="connsiteX0" fmla="*/ 0 w 1988457"/>
                  <a:gd name="connsiteY0" fmla="*/ 391886 h 998624"/>
                  <a:gd name="connsiteX1" fmla="*/ 1770743 w 1988457"/>
                  <a:gd name="connsiteY1" fmla="*/ 0 h 998624"/>
                  <a:gd name="connsiteX2" fmla="*/ 1988457 w 1988457"/>
                  <a:gd name="connsiteY2" fmla="*/ 998624 h 998624"/>
                  <a:gd name="connsiteX3" fmla="*/ 0 w 1988457"/>
                  <a:gd name="connsiteY3" fmla="*/ 998624 h 998624"/>
                  <a:gd name="connsiteX4" fmla="*/ 0 w 1988457"/>
                  <a:gd name="connsiteY4" fmla="*/ 391886 h 998624"/>
                  <a:gd name="connsiteX0" fmla="*/ 0 w 1988457"/>
                  <a:gd name="connsiteY0" fmla="*/ 493486 h 1100224"/>
                  <a:gd name="connsiteX1" fmla="*/ 1741714 w 1988457"/>
                  <a:gd name="connsiteY1" fmla="*/ 0 h 1100224"/>
                  <a:gd name="connsiteX2" fmla="*/ 1988457 w 1988457"/>
                  <a:gd name="connsiteY2" fmla="*/ 1100224 h 1100224"/>
                  <a:gd name="connsiteX3" fmla="*/ 0 w 1988457"/>
                  <a:gd name="connsiteY3" fmla="*/ 1100224 h 1100224"/>
                  <a:gd name="connsiteX4" fmla="*/ 0 w 1988457"/>
                  <a:gd name="connsiteY4" fmla="*/ 493486 h 1100224"/>
                  <a:gd name="connsiteX0" fmla="*/ 0 w 1785257"/>
                  <a:gd name="connsiteY0" fmla="*/ 493486 h 1100224"/>
                  <a:gd name="connsiteX1" fmla="*/ 1741714 w 1785257"/>
                  <a:gd name="connsiteY1" fmla="*/ 0 h 1100224"/>
                  <a:gd name="connsiteX2" fmla="*/ 1785257 w 1785257"/>
                  <a:gd name="connsiteY2" fmla="*/ 374510 h 1100224"/>
                  <a:gd name="connsiteX3" fmla="*/ 0 w 1785257"/>
                  <a:gd name="connsiteY3" fmla="*/ 1100224 h 1100224"/>
                  <a:gd name="connsiteX4" fmla="*/ 0 w 1785257"/>
                  <a:gd name="connsiteY4" fmla="*/ 493486 h 1100224"/>
                  <a:gd name="connsiteX0" fmla="*/ 0 w 1747157"/>
                  <a:gd name="connsiteY0" fmla="*/ 493486 h 1100224"/>
                  <a:gd name="connsiteX1" fmla="*/ 1741714 w 1747157"/>
                  <a:gd name="connsiteY1" fmla="*/ 0 h 1100224"/>
                  <a:gd name="connsiteX2" fmla="*/ 1747157 w 1747157"/>
                  <a:gd name="connsiteY2" fmla="*/ 374510 h 1100224"/>
                  <a:gd name="connsiteX3" fmla="*/ 0 w 1747157"/>
                  <a:gd name="connsiteY3" fmla="*/ 1100224 h 1100224"/>
                  <a:gd name="connsiteX4" fmla="*/ 0 w 1747157"/>
                  <a:gd name="connsiteY4" fmla="*/ 493486 h 1100224"/>
                  <a:gd name="connsiteX0" fmla="*/ 236176 w 1747157"/>
                  <a:gd name="connsiteY0" fmla="*/ 402046 h 1100224"/>
                  <a:gd name="connsiteX1" fmla="*/ 1741714 w 1747157"/>
                  <a:gd name="connsiteY1" fmla="*/ 0 h 1100224"/>
                  <a:gd name="connsiteX2" fmla="*/ 1747157 w 1747157"/>
                  <a:gd name="connsiteY2" fmla="*/ 374510 h 1100224"/>
                  <a:gd name="connsiteX3" fmla="*/ 0 w 1747157"/>
                  <a:gd name="connsiteY3" fmla="*/ 1100224 h 1100224"/>
                  <a:gd name="connsiteX4" fmla="*/ 236176 w 1747157"/>
                  <a:gd name="connsiteY4" fmla="*/ 402046 h 1100224"/>
                  <a:gd name="connsiteX0" fmla="*/ 383786 w 1894767"/>
                  <a:gd name="connsiteY0" fmla="*/ 402046 h 902104"/>
                  <a:gd name="connsiteX1" fmla="*/ 1889324 w 1894767"/>
                  <a:gd name="connsiteY1" fmla="*/ 0 h 902104"/>
                  <a:gd name="connsiteX2" fmla="*/ 1894767 w 1894767"/>
                  <a:gd name="connsiteY2" fmla="*/ 374510 h 902104"/>
                  <a:gd name="connsiteX3" fmla="*/ 0 w 1894767"/>
                  <a:gd name="connsiteY3" fmla="*/ 902104 h 902104"/>
                  <a:gd name="connsiteX4" fmla="*/ 383786 w 1894767"/>
                  <a:gd name="connsiteY4" fmla="*/ 402046 h 9021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94767" h="902104">
                    <a:moveTo>
                      <a:pt x="383786" y="402046"/>
                    </a:moveTo>
                    <a:lnTo>
                      <a:pt x="1889324" y="0"/>
                    </a:lnTo>
                    <a:cubicBezTo>
                      <a:pt x="1891138" y="124837"/>
                      <a:pt x="1892953" y="249673"/>
                      <a:pt x="1894767" y="374510"/>
                    </a:cubicBezTo>
                    <a:lnTo>
                      <a:pt x="0" y="902104"/>
                    </a:lnTo>
                    <a:lnTo>
                      <a:pt x="383786" y="402046"/>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7" name="矩形 15"/>
              <p:cNvSpPr/>
              <p:nvPr/>
            </p:nvSpPr>
            <p:spPr>
              <a:xfrm>
                <a:off x="6613530" y="708168"/>
                <a:ext cx="2133599" cy="809938"/>
              </a:xfrm>
              <a:custGeom>
                <a:avLst/>
                <a:gdLst>
                  <a:gd name="connsiteX0" fmla="*/ 0 w 1988457"/>
                  <a:gd name="connsiteY0" fmla="*/ 0 h 606738"/>
                  <a:gd name="connsiteX1" fmla="*/ 1988457 w 1988457"/>
                  <a:gd name="connsiteY1" fmla="*/ 0 h 606738"/>
                  <a:gd name="connsiteX2" fmla="*/ 1988457 w 1988457"/>
                  <a:gd name="connsiteY2" fmla="*/ 606738 h 606738"/>
                  <a:gd name="connsiteX3" fmla="*/ 0 w 1988457"/>
                  <a:gd name="connsiteY3" fmla="*/ 606738 h 606738"/>
                  <a:gd name="connsiteX4" fmla="*/ 0 w 1988457"/>
                  <a:gd name="connsiteY4" fmla="*/ 0 h 606738"/>
                  <a:gd name="connsiteX0" fmla="*/ 0 w 1988457"/>
                  <a:gd name="connsiteY0" fmla="*/ 130629 h 737367"/>
                  <a:gd name="connsiteX1" fmla="*/ 1988457 w 1988457"/>
                  <a:gd name="connsiteY1" fmla="*/ 0 h 737367"/>
                  <a:gd name="connsiteX2" fmla="*/ 1988457 w 1988457"/>
                  <a:gd name="connsiteY2" fmla="*/ 737367 h 737367"/>
                  <a:gd name="connsiteX3" fmla="*/ 0 w 1988457"/>
                  <a:gd name="connsiteY3" fmla="*/ 737367 h 737367"/>
                  <a:gd name="connsiteX4" fmla="*/ 0 w 1988457"/>
                  <a:gd name="connsiteY4" fmla="*/ 130629 h 737367"/>
                  <a:gd name="connsiteX0" fmla="*/ 0 w 2061028"/>
                  <a:gd name="connsiteY0" fmla="*/ 0 h 809938"/>
                  <a:gd name="connsiteX1" fmla="*/ 2061028 w 2061028"/>
                  <a:gd name="connsiteY1" fmla="*/ 72571 h 809938"/>
                  <a:gd name="connsiteX2" fmla="*/ 2061028 w 2061028"/>
                  <a:gd name="connsiteY2" fmla="*/ 809938 h 809938"/>
                  <a:gd name="connsiteX3" fmla="*/ 72571 w 2061028"/>
                  <a:gd name="connsiteY3" fmla="*/ 809938 h 809938"/>
                  <a:gd name="connsiteX4" fmla="*/ 0 w 2061028"/>
                  <a:gd name="connsiteY4" fmla="*/ 0 h 809938"/>
                  <a:gd name="connsiteX0" fmla="*/ 0 w 2061028"/>
                  <a:gd name="connsiteY0" fmla="*/ 0 h 897023"/>
                  <a:gd name="connsiteX1" fmla="*/ 2061028 w 2061028"/>
                  <a:gd name="connsiteY1" fmla="*/ 72571 h 897023"/>
                  <a:gd name="connsiteX2" fmla="*/ 2061028 w 2061028"/>
                  <a:gd name="connsiteY2" fmla="*/ 809938 h 897023"/>
                  <a:gd name="connsiteX3" fmla="*/ 72571 w 2061028"/>
                  <a:gd name="connsiteY3" fmla="*/ 897023 h 897023"/>
                  <a:gd name="connsiteX4" fmla="*/ 0 w 2061028"/>
                  <a:gd name="connsiteY4" fmla="*/ 0 h 897023"/>
                  <a:gd name="connsiteX0" fmla="*/ 0 w 2119085"/>
                  <a:gd name="connsiteY0" fmla="*/ 14514 h 824452"/>
                  <a:gd name="connsiteX1" fmla="*/ 2119085 w 2119085"/>
                  <a:gd name="connsiteY1" fmla="*/ 0 h 824452"/>
                  <a:gd name="connsiteX2" fmla="*/ 2119085 w 2119085"/>
                  <a:gd name="connsiteY2" fmla="*/ 737367 h 824452"/>
                  <a:gd name="connsiteX3" fmla="*/ 130628 w 2119085"/>
                  <a:gd name="connsiteY3" fmla="*/ 824452 h 824452"/>
                  <a:gd name="connsiteX4" fmla="*/ 0 w 2119085"/>
                  <a:gd name="connsiteY4" fmla="*/ 14514 h 824452"/>
                  <a:gd name="connsiteX0" fmla="*/ 0 w 2133599"/>
                  <a:gd name="connsiteY0" fmla="*/ 0 h 809938"/>
                  <a:gd name="connsiteX1" fmla="*/ 2133599 w 2133599"/>
                  <a:gd name="connsiteY1" fmla="*/ 159657 h 809938"/>
                  <a:gd name="connsiteX2" fmla="*/ 2119085 w 2133599"/>
                  <a:gd name="connsiteY2" fmla="*/ 722853 h 809938"/>
                  <a:gd name="connsiteX3" fmla="*/ 130628 w 2133599"/>
                  <a:gd name="connsiteY3" fmla="*/ 809938 h 809938"/>
                  <a:gd name="connsiteX4" fmla="*/ 0 w 2133599"/>
                  <a:gd name="connsiteY4" fmla="*/ 0 h 809938"/>
                  <a:gd name="connsiteX0" fmla="*/ 0 w 2133599"/>
                  <a:gd name="connsiteY0" fmla="*/ 0 h 809938"/>
                  <a:gd name="connsiteX1" fmla="*/ 2133599 w 2133599"/>
                  <a:gd name="connsiteY1" fmla="*/ 159657 h 809938"/>
                  <a:gd name="connsiteX2" fmla="*/ 2119085 w 2133599"/>
                  <a:gd name="connsiteY2" fmla="*/ 548682 h 809938"/>
                  <a:gd name="connsiteX3" fmla="*/ 130628 w 2133599"/>
                  <a:gd name="connsiteY3" fmla="*/ 809938 h 809938"/>
                  <a:gd name="connsiteX4" fmla="*/ 0 w 2133599"/>
                  <a:gd name="connsiteY4" fmla="*/ 0 h 8099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3599" h="809938">
                    <a:moveTo>
                      <a:pt x="0" y="0"/>
                    </a:moveTo>
                    <a:lnTo>
                      <a:pt x="2133599" y="159657"/>
                    </a:lnTo>
                    <a:lnTo>
                      <a:pt x="2119085" y="548682"/>
                    </a:lnTo>
                    <a:lnTo>
                      <a:pt x="130628" y="809938"/>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1" name="组合 120"/>
            <p:cNvGrpSpPr/>
            <p:nvPr/>
          </p:nvGrpSpPr>
          <p:grpSpPr>
            <a:xfrm>
              <a:off x="8694139" y="2067505"/>
              <a:ext cx="2133599" cy="2401450"/>
              <a:chOff x="8723636" y="2126499"/>
              <a:chExt cx="2133599" cy="2401450"/>
            </a:xfrm>
            <a:grpFill/>
          </p:grpSpPr>
          <p:sp>
            <p:nvSpPr>
              <p:cNvPr id="122" name="矩形 15"/>
              <p:cNvSpPr/>
              <p:nvPr/>
            </p:nvSpPr>
            <p:spPr>
              <a:xfrm>
                <a:off x="9020138" y="3870411"/>
                <a:ext cx="1704022" cy="657538"/>
              </a:xfrm>
              <a:custGeom>
                <a:avLst/>
                <a:gdLst>
                  <a:gd name="connsiteX0" fmla="*/ 0 w 1988457"/>
                  <a:gd name="connsiteY0" fmla="*/ 0 h 606738"/>
                  <a:gd name="connsiteX1" fmla="*/ 1988457 w 1988457"/>
                  <a:gd name="connsiteY1" fmla="*/ 0 h 606738"/>
                  <a:gd name="connsiteX2" fmla="*/ 1988457 w 1988457"/>
                  <a:gd name="connsiteY2" fmla="*/ 606738 h 606738"/>
                  <a:gd name="connsiteX3" fmla="*/ 0 w 1988457"/>
                  <a:gd name="connsiteY3" fmla="*/ 606738 h 606738"/>
                  <a:gd name="connsiteX4" fmla="*/ 0 w 1988457"/>
                  <a:gd name="connsiteY4" fmla="*/ 0 h 606738"/>
                  <a:gd name="connsiteX0" fmla="*/ 0 w 1988457"/>
                  <a:gd name="connsiteY0" fmla="*/ 130629 h 737367"/>
                  <a:gd name="connsiteX1" fmla="*/ 1988457 w 1988457"/>
                  <a:gd name="connsiteY1" fmla="*/ 0 h 737367"/>
                  <a:gd name="connsiteX2" fmla="*/ 1988457 w 1988457"/>
                  <a:gd name="connsiteY2" fmla="*/ 737367 h 737367"/>
                  <a:gd name="connsiteX3" fmla="*/ 0 w 1988457"/>
                  <a:gd name="connsiteY3" fmla="*/ 737367 h 737367"/>
                  <a:gd name="connsiteX4" fmla="*/ 0 w 1988457"/>
                  <a:gd name="connsiteY4" fmla="*/ 130629 h 737367"/>
                  <a:gd name="connsiteX0" fmla="*/ 0 w 2061028"/>
                  <a:gd name="connsiteY0" fmla="*/ 0 h 809938"/>
                  <a:gd name="connsiteX1" fmla="*/ 2061028 w 2061028"/>
                  <a:gd name="connsiteY1" fmla="*/ 72571 h 809938"/>
                  <a:gd name="connsiteX2" fmla="*/ 2061028 w 2061028"/>
                  <a:gd name="connsiteY2" fmla="*/ 809938 h 809938"/>
                  <a:gd name="connsiteX3" fmla="*/ 72571 w 2061028"/>
                  <a:gd name="connsiteY3" fmla="*/ 809938 h 809938"/>
                  <a:gd name="connsiteX4" fmla="*/ 0 w 2061028"/>
                  <a:gd name="connsiteY4" fmla="*/ 0 h 809938"/>
                  <a:gd name="connsiteX0" fmla="*/ 0 w 2061028"/>
                  <a:gd name="connsiteY0" fmla="*/ 0 h 897023"/>
                  <a:gd name="connsiteX1" fmla="*/ 2061028 w 2061028"/>
                  <a:gd name="connsiteY1" fmla="*/ 72571 h 897023"/>
                  <a:gd name="connsiteX2" fmla="*/ 2061028 w 2061028"/>
                  <a:gd name="connsiteY2" fmla="*/ 809938 h 897023"/>
                  <a:gd name="connsiteX3" fmla="*/ 72571 w 2061028"/>
                  <a:gd name="connsiteY3" fmla="*/ 897023 h 897023"/>
                  <a:gd name="connsiteX4" fmla="*/ 0 w 2061028"/>
                  <a:gd name="connsiteY4" fmla="*/ 0 h 897023"/>
                  <a:gd name="connsiteX0" fmla="*/ 0 w 2119085"/>
                  <a:gd name="connsiteY0" fmla="*/ 14514 h 824452"/>
                  <a:gd name="connsiteX1" fmla="*/ 2119085 w 2119085"/>
                  <a:gd name="connsiteY1" fmla="*/ 0 h 824452"/>
                  <a:gd name="connsiteX2" fmla="*/ 2119085 w 2119085"/>
                  <a:gd name="connsiteY2" fmla="*/ 737367 h 824452"/>
                  <a:gd name="connsiteX3" fmla="*/ 130628 w 2119085"/>
                  <a:gd name="connsiteY3" fmla="*/ 824452 h 824452"/>
                  <a:gd name="connsiteX4" fmla="*/ 0 w 2119085"/>
                  <a:gd name="connsiteY4" fmla="*/ 14514 h 824452"/>
                  <a:gd name="connsiteX0" fmla="*/ 0 w 2133599"/>
                  <a:gd name="connsiteY0" fmla="*/ 0 h 809938"/>
                  <a:gd name="connsiteX1" fmla="*/ 2133599 w 2133599"/>
                  <a:gd name="connsiteY1" fmla="*/ 159657 h 809938"/>
                  <a:gd name="connsiteX2" fmla="*/ 2119085 w 2133599"/>
                  <a:gd name="connsiteY2" fmla="*/ 722853 h 809938"/>
                  <a:gd name="connsiteX3" fmla="*/ 130628 w 2133599"/>
                  <a:gd name="connsiteY3" fmla="*/ 809938 h 809938"/>
                  <a:gd name="connsiteX4" fmla="*/ 0 w 2133599"/>
                  <a:gd name="connsiteY4" fmla="*/ 0 h 809938"/>
                  <a:gd name="connsiteX0" fmla="*/ 0 w 2133599"/>
                  <a:gd name="connsiteY0" fmla="*/ 0 h 809938"/>
                  <a:gd name="connsiteX1" fmla="*/ 2133599 w 2133599"/>
                  <a:gd name="connsiteY1" fmla="*/ 159657 h 809938"/>
                  <a:gd name="connsiteX2" fmla="*/ 2119085 w 2133599"/>
                  <a:gd name="connsiteY2" fmla="*/ 548682 h 809938"/>
                  <a:gd name="connsiteX3" fmla="*/ 130628 w 2133599"/>
                  <a:gd name="connsiteY3" fmla="*/ 809938 h 809938"/>
                  <a:gd name="connsiteX4" fmla="*/ 0 w 2133599"/>
                  <a:gd name="connsiteY4" fmla="*/ 0 h 809938"/>
                  <a:gd name="connsiteX0" fmla="*/ 0 w 2270759"/>
                  <a:gd name="connsiteY0" fmla="*/ 0 h 809938"/>
                  <a:gd name="connsiteX1" fmla="*/ 2270759 w 2270759"/>
                  <a:gd name="connsiteY1" fmla="*/ 190137 h 809938"/>
                  <a:gd name="connsiteX2" fmla="*/ 2119085 w 2270759"/>
                  <a:gd name="connsiteY2" fmla="*/ 548682 h 809938"/>
                  <a:gd name="connsiteX3" fmla="*/ 130628 w 2270759"/>
                  <a:gd name="connsiteY3" fmla="*/ 809938 h 809938"/>
                  <a:gd name="connsiteX4" fmla="*/ 0 w 2270759"/>
                  <a:gd name="connsiteY4" fmla="*/ 0 h 809938"/>
                  <a:gd name="connsiteX0" fmla="*/ 0 w 2270759"/>
                  <a:gd name="connsiteY0" fmla="*/ 0 h 809938"/>
                  <a:gd name="connsiteX1" fmla="*/ 2270759 w 2270759"/>
                  <a:gd name="connsiteY1" fmla="*/ 190137 h 809938"/>
                  <a:gd name="connsiteX2" fmla="*/ 1989545 w 2270759"/>
                  <a:gd name="connsiteY2" fmla="*/ 434382 h 809938"/>
                  <a:gd name="connsiteX3" fmla="*/ 130628 w 2270759"/>
                  <a:gd name="connsiteY3" fmla="*/ 809938 h 809938"/>
                  <a:gd name="connsiteX4" fmla="*/ 0 w 2270759"/>
                  <a:gd name="connsiteY4" fmla="*/ 0 h 809938"/>
                  <a:gd name="connsiteX0" fmla="*/ 0 w 2256472"/>
                  <a:gd name="connsiteY0" fmla="*/ 0 h 809938"/>
                  <a:gd name="connsiteX1" fmla="*/ 2256472 w 2256472"/>
                  <a:gd name="connsiteY1" fmla="*/ 182993 h 809938"/>
                  <a:gd name="connsiteX2" fmla="*/ 1989545 w 2256472"/>
                  <a:gd name="connsiteY2" fmla="*/ 434382 h 809938"/>
                  <a:gd name="connsiteX3" fmla="*/ 130628 w 2256472"/>
                  <a:gd name="connsiteY3" fmla="*/ 809938 h 809938"/>
                  <a:gd name="connsiteX4" fmla="*/ 0 w 2256472"/>
                  <a:gd name="connsiteY4" fmla="*/ 0 h 809938"/>
                  <a:gd name="connsiteX0" fmla="*/ 0 w 2256472"/>
                  <a:gd name="connsiteY0" fmla="*/ 0 h 809938"/>
                  <a:gd name="connsiteX1" fmla="*/ 2256472 w 2256472"/>
                  <a:gd name="connsiteY1" fmla="*/ 182993 h 809938"/>
                  <a:gd name="connsiteX2" fmla="*/ 1982401 w 2256472"/>
                  <a:gd name="connsiteY2" fmla="*/ 453432 h 809938"/>
                  <a:gd name="connsiteX3" fmla="*/ 130628 w 2256472"/>
                  <a:gd name="connsiteY3" fmla="*/ 809938 h 809938"/>
                  <a:gd name="connsiteX4" fmla="*/ 0 w 2256472"/>
                  <a:gd name="connsiteY4" fmla="*/ 0 h 809938"/>
                  <a:gd name="connsiteX0" fmla="*/ 0 w 2256472"/>
                  <a:gd name="connsiteY0" fmla="*/ 0 h 809938"/>
                  <a:gd name="connsiteX1" fmla="*/ 2256472 w 2256472"/>
                  <a:gd name="connsiteY1" fmla="*/ 182993 h 809938"/>
                  <a:gd name="connsiteX2" fmla="*/ 1980019 w 2256472"/>
                  <a:gd name="connsiteY2" fmla="*/ 453432 h 809938"/>
                  <a:gd name="connsiteX3" fmla="*/ 130628 w 2256472"/>
                  <a:gd name="connsiteY3" fmla="*/ 809938 h 809938"/>
                  <a:gd name="connsiteX4" fmla="*/ 0 w 2256472"/>
                  <a:gd name="connsiteY4" fmla="*/ 0 h 809938"/>
                  <a:gd name="connsiteX0" fmla="*/ 0 w 2256472"/>
                  <a:gd name="connsiteY0" fmla="*/ 0 h 695638"/>
                  <a:gd name="connsiteX1" fmla="*/ 2256472 w 2256472"/>
                  <a:gd name="connsiteY1" fmla="*/ 182993 h 695638"/>
                  <a:gd name="connsiteX2" fmla="*/ 1980019 w 2256472"/>
                  <a:gd name="connsiteY2" fmla="*/ 453432 h 695638"/>
                  <a:gd name="connsiteX3" fmla="*/ 568778 w 2256472"/>
                  <a:gd name="connsiteY3" fmla="*/ 695638 h 695638"/>
                  <a:gd name="connsiteX4" fmla="*/ 0 w 2256472"/>
                  <a:gd name="connsiteY4" fmla="*/ 0 h 695638"/>
                  <a:gd name="connsiteX0" fmla="*/ 0 w 1704022"/>
                  <a:gd name="connsiteY0" fmla="*/ 0 h 657538"/>
                  <a:gd name="connsiteX1" fmla="*/ 1704022 w 1704022"/>
                  <a:gd name="connsiteY1" fmla="*/ 144893 h 657538"/>
                  <a:gd name="connsiteX2" fmla="*/ 1427569 w 1704022"/>
                  <a:gd name="connsiteY2" fmla="*/ 415332 h 657538"/>
                  <a:gd name="connsiteX3" fmla="*/ 16328 w 1704022"/>
                  <a:gd name="connsiteY3" fmla="*/ 657538 h 657538"/>
                  <a:gd name="connsiteX4" fmla="*/ 0 w 1704022"/>
                  <a:gd name="connsiteY4" fmla="*/ 0 h 6575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4022" h="657538">
                    <a:moveTo>
                      <a:pt x="0" y="0"/>
                    </a:moveTo>
                    <a:lnTo>
                      <a:pt x="1704022" y="144893"/>
                    </a:lnTo>
                    <a:lnTo>
                      <a:pt x="1427569" y="415332"/>
                    </a:lnTo>
                    <a:lnTo>
                      <a:pt x="16328" y="657538"/>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3" name="矩形 15"/>
              <p:cNvSpPr/>
              <p:nvPr/>
            </p:nvSpPr>
            <p:spPr>
              <a:xfrm rot="2657321">
                <a:off x="8723636" y="3044572"/>
                <a:ext cx="2133599" cy="809938"/>
              </a:xfrm>
              <a:custGeom>
                <a:avLst/>
                <a:gdLst>
                  <a:gd name="connsiteX0" fmla="*/ 0 w 1988457"/>
                  <a:gd name="connsiteY0" fmla="*/ 0 h 606738"/>
                  <a:gd name="connsiteX1" fmla="*/ 1988457 w 1988457"/>
                  <a:gd name="connsiteY1" fmla="*/ 0 h 606738"/>
                  <a:gd name="connsiteX2" fmla="*/ 1988457 w 1988457"/>
                  <a:gd name="connsiteY2" fmla="*/ 606738 h 606738"/>
                  <a:gd name="connsiteX3" fmla="*/ 0 w 1988457"/>
                  <a:gd name="connsiteY3" fmla="*/ 606738 h 606738"/>
                  <a:gd name="connsiteX4" fmla="*/ 0 w 1988457"/>
                  <a:gd name="connsiteY4" fmla="*/ 0 h 606738"/>
                  <a:gd name="connsiteX0" fmla="*/ 0 w 1988457"/>
                  <a:gd name="connsiteY0" fmla="*/ 130629 h 737367"/>
                  <a:gd name="connsiteX1" fmla="*/ 1988457 w 1988457"/>
                  <a:gd name="connsiteY1" fmla="*/ 0 h 737367"/>
                  <a:gd name="connsiteX2" fmla="*/ 1988457 w 1988457"/>
                  <a:gd name="connsiteY2" fmla="*/ 737367 h 737367"/>
                  <a:gd name="connsiteX3" fmla="*/ 0 w 1988457"/>
                  <a:gd name="connsiteY3" fmla="*/ 737367 h 737367"/>
                  <a:gd name="connsiteX4" fmla="*/ 0 w 1988457"/>
                  <a:gd name="connsiteY4" fmla="*/ 130629 h 737367"/>
                  <a:gd name="connsiteX0" fmla="*/ 0 w 2061028"/>
                  <a:gd name="connsiteY0" fmla="*/ 0 h 809938"/>
                  <a:gd name="connsiteX1" fmla="*/ 2061028 w 2061028"/>
                  <a:gd name="connsiteY1" fmla="*/ 72571 h 809938"/>
                  <a:gd name="connsiteX2" fmla="*/ 2061028 w 2061028"/>
                  <a:gd name="connsiteY2" fmla="*/ 809938 h 809938"/>
                  <a:gd name="connsiteX3" fmla="*/ 72571 w 2061028"/>
                  <a:gd name="connsiteY3" fmla="*/ 809938 h 809938"/>
                  <a:gd name="connsiteX4" fmla="*/ 0 w 2061028"/>
                  <a:gd name="connsiteY4" fmla="*/ 0 h 809938"/>
                  <a:gd name="connsiteX0" fmla="*/ 0 w 2061028"/>
                  <a:gd name="connsiteY0" fmla="*/ 0 h 897023"/>
                  <a:gd name="connsiteX1" fmla="*/ 2061028 w 2061028"/>
                  <a:gd name="connsiteY1" fmla="*/ 72571 h 897023"/>
                  <a:gd name="connsiteX2" fmla="*/ 2061028 w 2061028"/>
                  <a:gd name="connsiteY2" fmla="*/ 809938 h 897023"/>
                  <a:gd name="connsiteX3" fmla="*/ 72571 w 2061028"/>
                  <a:gd name="connsiteY3" fmla="*/ 897023 h 897023"/>
                  <a:gd name="connsiteX4" fmla="*/ 0 w 2061028"/>
                  <a:gd name="connsiteY4" fmla="*/ 0 h 897023"/>
                  <a:gd name="connsiteX0" fmla="*/ 0 w 2119085"/>
                  <a:gd name="connsiteY0" fmla="*/ 14514 h 824452"/>
                  <a:gd name="connsiteX1" fmla="*/ 2119085 w 2119085"/>
                  <a:gd name="connsiteY1" fmla="*/ 0 h 824452"/>
                  <a:gd name="connsiteX2" fmla="*/ 2119085 w 2119085"/>
                  <a:gd name="connsiteY2" fmla="*/ 737367 h 824452"/>
                  <a:gd name="connsiteX3" fmla="*/ 130628 w 2119085"/>
                  <a:gd name="connsiteY3" fmla="*/ 824452 h 824452"/>
                  <a:gd name="connsiteX4" fmla="*/ 0 w 2119085"/>
                  <a:gd name="connsiteY4" fmla="*/ 14514 h 824452"/>
                  <a:gd name="connsiteX0" fmla="*/ 0 w 2133599"/>
                  <a:gd name="connsiteY0" fmla="*/ 0 h 809938"/>
                  <a:gd name="connsiteX1" fmla="*/ 2133599 w 2133599"/>
                  <a:gd name="connsiteY1" fmla="*/ 159657 h 809938"/>
                  <a:gd name="connsiteX2" fmla="*/ 2119085 w 2133599"/>
                  <a:gd name="connsiteY2" fmla="*/ 722853 h 809938"/>
                  <a:gd name="connsiteX3" fmla="*/ 130628 w 2133599"/>
                  <a:gd name="connsiteY3" fmla="*/ 809938 h 809938"/>
                  <a:gd name="connsiteX4" fmla="*/ 0 w 2133599"/>
                  <a:gd name="connsiteY4" fmla="*/ 0 h 809938"/>
                  <a:gd name="connsiteX0" fmla="*/ 0 w 2133599"/>
                  <a:gd name="connsiteY0" fmla="*/ 0 h 809938"/>
                  <a:gd name="connsiteX1" fmla="*/ 2133599 w 2133599"/>
                  <a:gd name="connsiteY1" fmla="*/ 159657 h 809938"/>
                  <a:gd name="connsiteX2" fmla="*/ 2119085 w 2133599"/>
                  <a:gd name="connsiteY2" fmla="*/ 548682 h 809938"/>
                  <a:gd name="connsiteX3" fmla="*/ 130628 w 2133599"/>
                  <a:gd name="connsiteY3" fmla="*/ 809938 h 809938"/>
                  <a:gd name="connsiteX4" fmla="*/ 0 w 2133599"/>
                  <a:gd name="connsiteY4" fmla="*/ 0 h 8099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3599" h="809938">
                    <a:moveTo>
                      <a:pt x="0" y="0"/>
                    </a:moveTo>
                    <a:lnTo>
                      <a:pt x="2133599" y="159657"/>
                    </a:lnTo>
                    <a:lnTo>
                      <a:pt x="2119085" y="548682"/>
                    </a:lnTo>
                    <a:lnTo>
                      <a:pt x="130628" y="809938"/>
                    </a:lnTo>
                    <a:lnTo>
                      <a:pt x="0" y="0"/>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4" name="矩形 15"/>
              <p:cNvSpPr/>
              <p:nvPr/>
            </p:nvSpPr>
            <p:spPr>
              <a:xfrm rot="20920197">
                <a:off x="8743197" y="2126499"/>
                <a:ext cx="2039244" cy="775567"/>
              </a:xfrm>
              <a:custGeom>
                <a:avLst/>
                <a:gdLst>
                  <a:gd name="connsiteX0" fmla="*/ 0 w 1988457"/>
                  <a:gd name="connsiteY0" fmla="*/ 0 h 606738"/>
                  <a:gd name="connsiteX1" fmla="*/ 1988457 w 1988457"/>
                  <a:gd name="connsiteY1" fmla="*/ 0 h 606738"/>
                  <a:gd name="connsiteX2" fmla="*/ 1988457 w 1988457"/>
                  <a:gd name="connsiteY2" fmla="*/ 606738 h 606738"/>
                  <a:gd name="connsiteX3" fmla="*/ 0 w 1988457"/>
                  <a:gd name="connsiteY3" fmla="*/ 606738 h 606738"/>
                  <a:gd name="connsiteX4" fmla="*/ 0 w 1988457"/>
                  <a:gd name="connsiteY4" fmla="*/ 0 h 606738"/>
                  <a:gd name="connsiteX0" fmla="*/ 0 w 1988457"/>
                  <a:gd name="connsiteY0" fmla="*/ 130629 h 737367"/>
                  <a:gd name="connsiteX1" fmla="*/ 1988457 w 1988457"/>
                  <a:gd name="connsiteY1" fmla="*/ 0 h 737367"/>
                  <a:gd name="connsiteX2" fmla="*/ 1988457 w 1988457"/>
                  <a:gd name="connsiteY2" fmla="*/ 737367 h 737367"/>
                  <a:gd name="connsiteX3" fmla="*/ 0 w 1988457"/>
                  <a:gd name="connsiteY3" fmla="*/ 737367 h 737367"/>
                  <a:gd name="connsiteX4" fmla="*/ 0 w 1988457"/>
                  <a:gd name="connsiteY4" fmla="*/ 130629 h 737367"/>
                  <a:gd name="connsiteX0" fmla="*/ 0 w 2061028"/>
                  <a:gd name="connsiteY0" fmla="*/ 0 h 809938"/>
                  <a:gd name="connsiteX1" fmla="*/ 2061028 w 2061028"/>
                  <a:gd name="connsiteY1" fmla="*/ 72571 h 809938"/>
                  <a:gd name="connsiteX2" fmla="*/ 2061028 w 2061028"/>
                  <a:gd name="connsiteY2" fmla="*/ 809938 h 809938"/>
                  <a:gd name="connsiteX3" fmla="*/ 72571 w 2061028"/>
                  <a:gd name="connsiteY3" fmla="*/ 809938 h 809938"/>
                  <a:gd name="connsiteX4" fmla="*/ 0 w 2061028"/>
                  <a:gd name="connsiteY4" fmla="*/ 0 h 809938"/>
                  <a:gd name="connsiteX0" fmla="*/ 0 w 2061028"/>
                  <a:gd name="connsiteY0" fmla="*/ 0 h 897023"/>
                  <a:gd name="connsiteX1" fmla="*/ 2061028 w 2061028"/>
                  <a:gd name="connsiteY1" fmla="*/ 72571 h 897023"/>
                  <a:gd name="connsiteX2" fmla="*/ 2061028 w 2061028"/>
                  <a:gd name="connsiteY2" fmla="*/ 809938 h 897023"/>
                  <a:gd name="connsiteX3" fmla="*/ 72571 w 2061028"/>
                  <a:gd name="connsiteY3" fmla="*/ 897023 h 897023"/>
                  <a:gd name="connsiteX4" fmla="*/ 0 w 2061028"/>
                  <a:gd name="connsiteY4" fmla="*/ 0 h 897023"/>
                  <a:gd name="connsiteX0" fmla="*/ 0 w 2119085"/>
                  <a:gd name="connsiteY0" fmla="*/ 14514 h 824452"/>
                  <a:gd name="connsiteX1" fmla="*/ 2119085 w 2119085"/>
                  <a:gd name="connsiteY1" fmla="*/ 0 h 824452"/>
                  <a:gd name="connsiteX2" fmla="*/ 2119085 w 2119085"/>
                  <a:gd name="connsiteY2" fmla="*/ 737367 h 824452"/>
                  <a:gd name="connsiteX3" fmla="*/ 130628 w 2119085"/>
                  <a:gd name="connsiteY3" fmla="*/ 824452 h 824452"/>
                  <a:gd name="connsiteX4" fmla="*/ 0 w 2119085"/>
                  <a:gd name="connsiteY4" fmla="*/ 14514 h 824452"/>
                  <a:gd name="connsiteX0" fmla="*/ 0 w 2133599"/>
                  <a:gd name="connsiteY0" fmla="*/ 0 h 809938"/>
                  <a:gd name="connsiteX1" fmla="*/ 2133599 w 2133599"/>
                  <a:gd name="connsiteY1" fmla="*/ 159657 h 809938"/>
                  <a:gd name="connsiteX2" fmla="*/ 2119085 w 2133599"/>
                  <a:gd name="connsiteY2" fmla="*/ 722853 h 809938"/>
                  <a:gd name="connsiteX3" fmla="*/ 130628 w 2133599"/>
                  <a:gd name="connsiteY3" fmla="*/ 809938 h 809938"/>
                  <a:gd name="connsiteX4" fmla="*/ 0 w 2133599"/>
                  <a:gd name="connsiteY4" fmla="*/ 0 h 809938"/>
                  <a:gd name="connsiteX0" fmla="*/ 0 w 2133599"/>
                  <a:gd name="connsiteY0" fmla="*/ 0 h 809938"/>
                  <a:gd name="connsiteX1" fmla="*/ 2133599 w 2133599"/>
                  <a:gd name="connsiteY1" fmla="*/ 159657 h 809938"/>
                  <a:gd name="connsiteX2" fmla="*/ 2119085 w 2133599"/>
                  <a:gd name="connsiteY2" fmla="*/ 548682 h 809938"/>
                  <a:gd name="connsiteX3" fmla="*/ 130628 w 2133599"/>
                  <a:gd name="connsiteY3" fmla="*/ 809938 h 809938"/>
                  <a:gd name="connsiteX4" fmla="*/ 0 w 2133599"/>
                  <a:gd name="connsiteY4" fmla="*/ 0 h 809938"/>
                  <a:gd name="connsiteX0" fmla="*/ 0 w 2119085"/>
                  <a:gd name="connsiteY0" fmla="*/ 0 h 809938"/>
                  <a:gd name="connsiteX1" fmla="*/ 2072639 w 2119085"/>
                  <a:gd name="connsiteY1" fmla="*/ 37737 h 809938"/>
                  <a:gd name="connsiteX2" fmla="*/ 2119085 w 2119085"/>
                  <a:gd name="connsiteY2" fmla="*/ 548682 h 809938"/>
                  <a:gd name="connsiteX3" fmla="*/ 130628 w 2119085"/>
                  <a:gd name="connsiteY3" fmla="*/ 809938 h 809938"/>
                  <a:gd name="connsiteX4" fmla="*/ 0 w 2119085"/>
                  <a:gd name="connsiteY4" fmla="*/ 0 h 809938"/>
                  <a:gd name="connsiteX0" fmla="*/ 0 w 2072639"/>
                  <a:gd name="connsiteY0" fmla="*/ 0 h 809938"/>
                  <a:gd name="connsiteX1" fmla="*/ 2072639 w 2072639"/>
                  <a:gd name="connsiteY1" fmla="*/ 37737 h 809938"/>
                  <a:gd name="connsiteX2" fmla="*/ 1562825 w 2072639"/>
                  <a:gd name="connsiteY2" fmla="*/ 792522 h 809938"/>
                  <a:gd name="connsiteX3" fmla="*/ 130628 w 2072639"/>
                  <a:gd name="connsiteY3" fmla="*/ 809938 h 809938"/>
                  <a:gd name="connsiteX4" fmla="*/ 0 w 2072639"/>
                  <a:gd name="connsiteY4" fmla="*/ 0 h 809938"/>
                  <a:gd name="connsiteX0" fmla="*/ 0 w 2087879"/>
                  <a:gd name="connsiteY0" fmla="*/ 442323 h 772201"/>
                  <a:gd name="connsiteX1" fmla="*/ 2087879 w 2087879"/>
                  <a:gd name="connsiteY1" fmla="*/ 0 h 772201"/>
                  <a:gd name="connsiteX2" fmla="*/ 1578065 w 2087879"/>
                  <a:gd name="connsiteY2" fmla="*/ 754785 h 772201"/>
                  <a:gd name="connsiteX3" fmla="*/ 145868 w 2087879"/>
                  <a:gd name="connsiteY3" fmla="*/ 772201 h 772201"/>
                  <a:gd name="connsiteX4" fmla="*/ 0 w 2087879"/>
                  <a:gd name="connsiteY4" fmla="*/ 442323 h 772201"/>
                  <a:gd name="connsiteX0" fmla="*/ 0 w 1927859"/>
                  <a:gd name="connsiteY0" fmla="*/ 259443 h 589321"/>
                  <a:gd name="connsiteX1" fmla="*/ 1927859 w 1927859"/>
                  <a:gd name="connsiteY1" fmla="*/ 0 h 589321"/>
                  <a:gd name="connsiteX2" fmla="*/ 1578065 w 1927859"/>
                  <a:gd name="connsiteY2" fmla="*/ 571905 h 589321"/>
                  <a:gd name="connsiteX3" fmla="*/ 145868 w 1927859"/>
                  <a:gd name="connsiteY3" fmla="*/ 589321 h 589321"/>
                  <a:gd name="connsiteX4" fmla="*/ 0 w 1927859"/>
                  <a:gd name="connsiteY4" fmla="*/ 259443 h 589321"/>
                  <a:gd name="connsiteX0" fmla="*/ 0 w 1935479"/>
                  <a:gd name="connsiteY0" fmla="*/ 320403 h 650281"/>
                  <a:gd name="connsiteX1" fmla="*/ 1935479 w 1935479"/>
                  <a:gd name="connsiteY1" fmla="*/ 0 h 650281"/>
                  <a:gd name="connsiteX2" fmla="*/ 1578065 w 1935479"/>
                  <a:gd name="connsiteY2" fmla="*/ 632865 h 650281"/>
                  <a:gd name="connsiteX3" fmla="*/ 145868 w 1935479"/>
                  <a:gd name="connsiteY3" fmla="*/ 650281 h 650281"/>
                  <a:gd name="connsiteX4" fmla="*/ 0 w 1935479"/>
                  <a:gd name="connsiteY4" fmla="*/ 320403 h 650281"/>
                  <a:gd name="connsiteX0" fmla="*/ 574527 w 2510006"/>
                  <a:gd name="connsiteY0" fmla="*/ 320403 h 910054"/>
                  <a:gd name="connsiteX1" fmla="*/ 2510006 w 2510006"/>
                  <a:gd name="connsiteY1" fmla="*/ 0 h 910054"/>
                  <a:gd name="connsiteX2" fmla="*/ 2152592 w 2510006"/>
                  <a:gd name="connsiteY2" fmla="*/ 632865 h 910054"/>
                  <a:gd name="connsiteX3" fmla="*/ 0 w 2510006"/>
                  <a:gd name="connsiteY3" fmla="*/ 910054 h 910054"/>
                  <a:gd name="connsiteX4" fmla="*/ 574527 w 2510006"/>
                  <a:gd name="connsiteY4" fmla="*/ 320403 h 910054"/>
                  <a:gd name="connsiteX0" fmla="*/ 574527 w 2477270"/>
                  <a:gd name="connsiteY0" fmla="*/ 185916 h 775567"/>
                  <a:gd name="connsiteX1" fmla="*/ 2477270 w 2477270"/>
                  <a:gd name="connsiteY1" fmla="*/ 0 h 775567"/>
                  <a:gd name="connsiteX2" fmla="*/ 2152592 w 2477270"/>
                  <a:gd name="connsiteY2" fmla="*/ 498378 h 775567"/>
                  <a:gd name="connsiteX3" fmla="*/ 0 w 2477270"/>
                  <a:gd name="connsiteY3" fmla="*/ 775567 h 775567"/>
                  <a:gd name="connsiteX4" fmla="*/ 574527 w 2477270"/>
                  <a:gd name="connsiteY4" fmla="*/ 185916 h 775567"/>
                  <a:gd name="connsiteX0" fmla="*/ 574527 w 2477270"/>
                  <a:gd name="connsiteY0" fmla="*/ 185916 h 775567"/>
                  <a:gd name="connsiteX1" fmla="*/ 2477270 w 2477270"/>
                  <a:gd name="connsiteY1" fmla="*/ 0 h 775567"/>
                  <a:gd name="connsiteX2" fmla="*/ 2183359 w 2477270"/>
                  <a:gd name="connsiteY2" fmla="*/ 721054 h 775567"/>
                  <a:gd name="connsiteX3" fmla="*/ 0 w 2477270"/>
                  <a:gd name="connsiteY3" fmla="*/ 775567 h 775567"/>
                  <a:gd name="connsiteX4" fmla="*/ 574527 w 2477270"/>
                  <a:gd name="connsiteY4" fmla="*/ 185916 h 7755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77270" h="775567">
                    <a:moveTo>
                      <a:pt x="574527" y="185916"/>
                    </a:moveTo>
                    <a:lnTo>
                      <a:pt x="2477270" y="0"/>
                    </a:lnTo>
                    <a:lnTo>
                      <a:pt x="2183359" y="721054"/>
                    </a:lnTo>
                    <a:lnTo>
                      <a:pt x="0" y="775567"/>
                    </a:lnTo>
                    <a:lnTo>
                      <a:pt x="574527" y="18591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48" name="文本框 94"/>
          <p:cNvSpPr txBox="1"/>
          <p:nvPr/>
        </p:nvSpPr>
        <p:spPr>
          <a:xfrm>
            <a:off x="690484" y="3014726"/>
            <a:ext cx="1568803" cy="458016"/>
          </a:xfrm>
          <a:prstGeom prst="rect">
            <a:avLst/>
          </a:prstGeom>
          <a:noFill/>
        </p:spPr>
        <p:txBody>
          <a:bodyPr wrap="square" lIns="72585" tIns="36293" rIns="72585" bIns="36293" rtlCol="0">
            <a:spAutoFit/>
          </a:bodyPr>
          <a:lstStyle/>
          <a:p>
            <a:pPr algn="ctr"/>
            <a:r>
              <a:rPr lang="zh-CN" altLang="en-US" sz="2500" dirty="0" smtClean="0">
                <a:solidFill>
                  <a:schemeClr val="bg1"/>
                </a:solidFill>
                <a:latin typeface="+mj-ea"/>
                <a:ea typeface="+mj-ea"/>
                <a:cs typeface="Tahoma" panose="020B0604030504040204" pitchFamily="34" charset="0"/>
              </a:rPr>
              <a:t>您的标题</a:t>
            </a:r>
            <a:endParaRPr lang="zh-CN" altLang="en-US" sz="2500" dirty="0">
              <a:solidFill>
                <a:schemeClr val="bg1"/>
              </a:solidFill>
              <a:latin typeface="+mj-ea"/>
              <a:ea typeface="+mj-ea"/>
              <a:cs typeface="Tahoma" panose="020B0604030504040204" pitchFamily="34" charset="0"/>
            </a:endParaRPr>
          </a:p>
        </p:txBody>
      </p:sp>
      <p:grpSp>
        <p:nvGrpSpPr>
          <p:cNvPr id="219" name="组合 218"/>
          <p:cNvGrpSpPr/>
          <p:nvPr/>
        </p:nvGrpSpPr>
        <p:grpSpPr>
          <a:xfrm rot="20623984">
            <a:off x="4209075" y="69840"/>
            <a:ext cx="1464128" cy="1237336"/>
            <a:chOff x="4193431" y="26035"/>
            <a:chExt cx="1464128" cy="1237336"/>
          </a:xfrm>
        </p:grpSpPr>
        <p:sp>
          <p:nvSpPr>
            <p:cNvPr id="163" name="等腰三角形 13"/>
            <p:cNvSpPr/>
            <p:nvPr/>
          </p:nvSpPr>
          <p:spPr>
            <a:xfrm rot="2755469">
              <a:off x="5449825" y="575098"/>
              <a:ext cx="255898" cy="144072"/>
            </a:xfrm>
            <a:custGeom>
              <a:avLst/>
              <a:gdLst>
                <a:gd name="connsiteX0" fmla="*/ 0 w 1257300"/>
                <a:gd name="connsiteY0" fmla="*/ 431800 h 431800"/>
                <a:gd name="connsiteX1" fmla="*/ 628650 w 1257300"/>
                <a:gd name="connsiteY1" fmla="*/ 0 h 431800"/>
                <a:gd name="connsiteX2" fmla="*/ 1257300 w 1257300"/>
                <a:gd name="connsiteY2" fmla="*/ 431800 h 431800"/>
                <a:gd name="connsiteX3" fmla="*/ 0 w 1257300"/>
                <a:gd name="connsiteY3" fmla="*/ 431800 h 431800"/>
                <a:gd name="connsiteX0" fmla="*/ 0 w 1505370"/>
                <a:gd name="connsiteY0" fmla="*/ 593712 h 593712"/>
                <a:gd name="connsiteX1" fmla="*/ 876720 w 1505370"/>
                <a:gd name="connsiteY1" fmla="*/ 0 h 593712"/>
                <a:gd name="connsiteX2" fmla="*/ 1505370 w 1505370"/>
                <a:gd name="connsiteY2" fmla="*/ 431800 h 593712"/>
                <a:gd name="connsiteX3" fmla="*/ 0 w 1505370"/>
                <a:gd name="connsiteY3" fmla="*/ 593712 h 593712"/>
                <a:gd name="connsiteX0" fmla="*/ 0 w 1048275"/>
                <a:gd name="connsiteY0" fmla="*/ 593712 h 593712"/>
                <a:gd name="connsiteX1" fmla="*/ 876720 w 1048275"/>
                <a:gd name="connsiteY1" fmla="*/ 0 h 593712"/>
                <a:gd name="connsiteX2" fmla="*/ 1048275 w 1048275"/>
                <a:gd name="connsiteY2" fmla="*/ 89389 h 593712"/>
                <a:gd name="connsiteX3" fmla="*/ 0 w 1048275"/>
                <a:gd name="connsiteY3" fmla="*/ 593712 h 593712"/>
                <a:gd name="connsiteX0" fmla="*/ 0 w 1041452"/>
                <a:gd name="connsiteY0" fmla="*/ 593712 h 593712"/>
                <a:gd name="connsiteX1" fmla="*/ 876720 w 1041452"/>
                <a:gd name="connsiteY1" fmla="*/ 0 h 593712"/>
                <a:gd name="connsiteX2" fmla="*/ 1041452 w 1041452"/>
                <a:gd name="connsiteY2" fmla="*/ 76835 h 593712"/>
                <a:gd name="connsiteX3" fmla="*/ 0 w 1041452"/>
                <a:gd name="connsiteY3" fmla="*/ 593712 h 593712"/>
              </a:gdLst>
              <a:ahLst/>
              <a:cxnLst>
                <a:cxn ang="0">
                  <a:pos x="connsiteX0" y="connsiteY0"/>
                </a:cxn>
                <a:cxn ang="0">
                  <a:pos x="connsiteX1" y="connsiteY1"/>
                </a:cxn>
                <a:cxn ang="0">
                  <a:pos x="connsiteX2" y="connsiteY2"/>
                </a:cxn>
                <a:cxn ang="0">
                  <a:pos x="connsiteX3" y="connsiteY3"/>
                </a:cxn>
              </a:cxnLst>
              <a:rect l="l" t="t" r="r" b="b"/>
              <a:pathLst>
                <a:path w="1041452" h="593712">
                  <a:moveTo>
                    <a:pt x="0" y="593712"/>
                  </a:moveTo>
                  <a:lnTo>
                    <a:pt x="876720" y="0"/>
                  </a:lnTo>
                  <a:lnTo>
                    <a:pt x="1041452" y="76835"/>
                  </a:lnTo>
                  <a:lnTo>
                    <a:pt x="0" y="593712"/>
                  </a:lnTo>
                  <a:close/>
                </a:path>
              </a:pathLst>
            </a:custGeom>
            <a:solidFill>
              <a:srgbClr val="EA157A"/>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grpSp>
          <p:nvGrpSpPr>
            <p:cNvPr id="153" name="后翅膀"/>
            <p:cNvGrpSpPr/>
            <p:nvPr/>
          </p:nvGrpSpPr>
          <p:grpSpPr>
            <a:xfrm rot="1044185">
              <a:off x="4446379" y="26035"/>
              <a:ext cx="846689" cy="784111"/>
              <a:chOff x="1844890" y="304962"/>
              <a:chExt cx="3445850" cy="3231270"/>
            </a:xfrm>
          </p:grpSpPr>
          <p:sp>
            <p:nvSpPr>
              <p:cNvPr id="154" name="等腰三角形 15"/>
              <p:cNvSpPr/>
              <p:nvPr/>
            </p:nvSpPr>
            <p:spPr>
              <a:xfrm rot="1247463">
                <a:off x="3151989" y="304962"/>
                <a:ext cx="1784535" cy="2162021"/>
              </a:xfrm>
              <a:custGeom>
                <a:avLst/>
                <a:gdLst>
                  <a:gd name="connsiteX0" fmla="*/ 0 w 1422400"/>
                  <a:gd name="connsiteY0" fmla="*/ 1272729 h 1272729"/>
                  <a:gd name="connsiteX1" fmla="*/ 711200 w 1422400"/>
                  <a:gd name="connsiteY1" fmla="*/ 0 h 1272729"/>
                  <a:gd name="connsiteX2" fmla="*/ 1422400 w 1422400"/>
                  <a:gd name="connsiteY2" fmla="*/ 1272729 h 1272729"/>
                  <a:gd name="connsiteX3" fmla="*/ 0 w 1422400"/>
                  <a:gd name="connsiteY3" fmla="*/ 1272729 h 1272729"/>
                  <a:gd name="connsiteX0" fmla="*/ 0 w 1727276"/>
                  <a:gd name="connsiteY0" fmla="*/ 1452206 h 1452206"/>
                  <a:gd name="connsiteX1" fmla="*/ 1016076 w 1727276"/>
                  <a:gd name="connsiteY1" fmla="*/ 0 h 1452206"/>
                  <a:gd name="connsiteX2" fmla="*/ 1727276 w 1727276"/>
                  <a:gd name="connsiteY2" fmla="*/ 1272729 h 1452206"/>
                  <a:gd name="connsiteX3" fmla="*/ 0 w 1727276"/>
                  <a:gd name="connsiteY3" fmla="*/ 1452206 h 1452206"/>
                  <a:gd name="connsiteX0" fmla="*/ 0 w 1727276"/>
                  <a:gd name="connsiteY0" fmla="*/ 1167474 h 1167474"/>
                  <a:gd name="connsiteX1" fmla="*/ 1292677 w 1727276"/>
                  <a:gd name="connsiteY1" fmla="*/ 0 h 1167474"/>
                  <a:gd name="connsiteX2" fmla="*/ 1727276 w 1727276"/>
                  <a:gd name="connsiteY2" fmla="*/ 987997 h 1167474"/>
                  <a:gd name="connsiteX3" fmla="*/ 0 w 1727276"/>
                  <a:gd name="connsiteY3" fmla="*/ 1167474 h 1167474"/>
                  <a:gd name="connsiteX0" fmla="*/ 0 w 1721932"/>
                  <a:gd name="connsiteY0" fmla="*/ 1167474 h 1178422"/>
                  <a:gd name="connsiteX1" fmla="*/ 1292677 w 1721932"/>
                  <a:gd name="connsiteY1" fmla="*/ 0 h 1178422"/>
                  <a:gd name="connsiteX2" fmla="*/ 1721932 w 1721932"/>
                  <a:gd name="connsiteY2" fmla="*/ 1178422 h 1178422"/>
                  <a:gd name="connsiteX3" fmla="*/ 0 w 1721932"/>
                  <a:gd name="connsiteY3" fmla="*/ 1167474 h 1178422"/>
                  <a:gd name="connsiteX0" fmla="*/ 0 w 1721932"/>
                  <a:gd name="connsiteY0" fmla="*/ 1308706 h 1319654"/>
                  <a:gd name="connsiteX1" fmla="*/ 1421150 w 1721932"/>
                  <a:gd name="connsiteY1" fmla="*/ 0 h 1319654"/>
                  <a:gd name="connsiteX2" fmla="*/ 1721932 w 1721932"/>
                  <a:gd name="connsiteY2" fmla="*/ 1319654 h 1319654"/>
                  <a:gd name="connsiteX3" fmla="*/ 0 w 1721932"/>
                  <a:gd name="connsiteY3" fmla="*/ 1308706 h 1319654"/>
                  <a:gd name="connsiteX0" fmla="*/ 0 w 2096662"/>
                  <a:gd name="connsiteY0" fmla="*/ 1308706 h 1308706"/>
                  <a:gd name="connsiteX1" fmla="*/ 1421150 w 2096662"/>
                  <a:gd name="connsiteY1" fmla="*/ 0 h 1308706"/>
                  <a:gd name="connsiteX2" fmla="*/ 2096662 w 2096662"/>
                  <a:gd name="connsiteY2" fmla="*/ 1276812 h 1308706"/>
                  <a:gd name="connsiteX3" fmla="*/ 0 w 2096662"/>
                  <a:gd name="connsiteY3" fmla="*/ 1308706 h 1308706"/>
                  <a:gd name="connsiteX0" fmla="*/ 0 w 1975832"/>
                  <a:gd name="connsiteY0" fmla="*/ 1308706 h 1326782"/>
                  <a:gd name="connsiteX1" fmla="*/ 1421150 w 1975832"/>
                  <a:gd name="connsiteY1" fmla="*/ 0 h 1326782"/>
                  <a:gd name="connsiteX2" fmla="*/ 1975832 w 1975832"/>
                  <a:gd name="connsiteY2" fmla="*/ 1326782 h 1326782"/>
                  <a:gd name="connsiteX3" fmla="*/ 0 w 1975832"/>
                  <a:gd name="connsiteY3" fmla="*/ 1308706 h 1326782"/>
                  <a:gd name="connsiteX0" fmla="*/ 0 w 1975832"/>
                  <a:gd name="connsiteY0" fmla="*/ 1271236 h 1289312"/>
                  <a:gd name="connsiteX1" fmla="*/ 1488705 w 1975832"/>
                  <a:gd name="connsiteY1" fmla="*/ 0 h 1289312"/>
                  <a:gd name="connsiteX2" fmla="*/ 1975832 w 1975832"/>
                  <a:gd name="connsiteY2" fmla="*/ 1289312 h 1289312"/>
                  <a:gd name="connsiteX3" fmla="*/ 0 w 1975832"/>
                  <a:gd name="connsiteY3" fmla="*/ 1271236 h 1289312"/>
                  <a:gd name="connsiteX0" fmla="*/ 0 w 1961900"/>
                  <a:gd name="connsiteY0" fmla="*/ 1268496 h 1289312"/>
                  <a:gd name="connsiteX1" fmla="*/ 1474773 w 1961900"/>
                  <a:gd name="connsiteY1" fmla="*/ 0 h 1289312"/>
                  <a:gd name="connsiteX2" fmla="*/ 1961900 w 1961900"/>
                  <a:gd name="connsiteY2" fmla="*/ 1289312 h 1289312"/>
                  <a:gd name="connsiteX3" fmla="*/ 0 w 1961900"/>
                  <a:gd name="connsiteY3" fmla="*/ 1268496 h 1289312"/>
                  <a:gd name="connsiteX0" fmla="*/ 0 w 1960530"/>
                  <a:gd name="connsiteY0" fmla="*/ 1275462 h 1289312"/>
                  <a:gd name="connsiteX1" fmla="*/ 1473403 w 1960530"/>
                  <a:gd name="connsiteY1" fmla="*/ 0 h 1289312"/>
                  <a:gd name="connsiteX2" fmla="*/ 1960530 w 1960530"/>
                  <a:gd name="connsiteY2" fmla="*/ 1289312 h 1289312"/>
                  <a:gd name="connsiteX3" fmla="*/ 0 w 1960530"/>
                  <a:gd name="connsiteY3" fmla="*/ 1275462 h 1289312"/>
                  <a:gd name="connsiteX0" fmla="*/ 0 w 1960530"/>
                  <a:gd name="connsiteY0" fmla="*/ 1721302 h 1735152"/>
                  <a:gd name="connsiteX1" fmla="*/ 1120897 w 1960530"/>
                  <a:gd name="connsiteY1" fmla="*/ 0 h 1735152"/>
                  <a:gd name="connsiteX2" fmla="*/ 1960530 w 1960530"/>
                  <a:gd name="connsiteY2" fmla="*/ 1735152 h 1735152"/>
                  <a:gd name="connsiteX3" fmla="*/ 0 w 1960530"/>
                  <a:gd name="connsiteY3" fmla="*/ 1721302 h 1735152"/>
                  <a:gd name="connsiteX0" fmla="*/ 0 w 1960530"/>
                  <a:gd name="connsiteY0" fmla="*/ 1740031 h 1753881"/>
                  <a:gd name="connsiteX1" fmla="*/ 1098401 w 1960530"/>
                  <a:gd name="connsiteY1" fmla="*/ 0 h 1753881"/>
                  <a:gd name="connsiteX2" fmla="*/ 1960530 w 1960530"/>
                  <a:gd name="connsiteY2" fmla="*/ 1753881 h 1753881"/>
                  <a:gd name="connsiteX3" fmla="*/ 0 w 1960530"/>
                  <a:gd name="connsiteY3" fmla="*/ 1740031 h 1753881"/>
                  <a:gd name="connsiteX0" fmla="*/ 0 w 1960530"/>
                  <a:gd name="connsiteY0" fmla="*/ 1687945 h 1701795"/>
                  <a:gd name="connsiteX1" fmla="*/ 1363334 w 1960530"/>
                  <a:gd name="connsiteY1" fmla="*/ 0 h 1701795"/>
                  <a:gd name="connsiteX2" fmla="*/ 1960530 w 1960530"/>
                  <a:gd name="connsiteY2" fmla="*/ 1701795 h 1701795"/>
                  <a:gd name="connsiteX3" fmla="*/ 0 w 1960530"/>
                  <a:gd name="connsiteY3" fmla="*/ 1687945 h 1701795"/>
                  <a:gd name="connsiteX0" fmla="*/ 0 w 1960530"/>
                  <a:gd name="connsiteY0" fmla="*/ 1718094 h 1731944"/>
                  <a:gd name="connsiteX1" fmla="*/ 1340040 w 1960530"/>
                  <a:gd name="connsiteY1" fmla="*/ 0 h 1731944"/>
                  <a:gd name="connsiteX2" fmla="*/ 1960530 w 1960530"/>
                  <a:gd name="connsiteY2" fmla="*/ 1731944 h 1731944"/>
                  <a:gd name="connsiteX3" fmla="*/ 0 w 1960530"/>
                  <a:gd name="connsiteY3" fmla="*/ 1718094 h 1731944"/>
                  <a:gd name="connsiteX0" fmla="*/ 0 w 1960530"/>
                  <a:gd name="connsiteY0" fmla="*/ 1708043 h 1721893"/>
                  <a:gd name="connsiteX1" fmla="*/ 1347805 w 1960530"/>
                  <a:gd name="connsiteY1" fmla="*/ 0 h 1721893"/>
                  <a:gd name="connsiteX2" fmla="*/ 1960530 w 1960530"/>
                  <a:gd name="connsiteY2" fmla="*/ 1721893 h 1721893"/>
                  <a:gd name="connsiteX3" fmla="*/ 0 w 1960530"/>
                  <a:gd name="connsiteY3" fmla="*/ 1708043 h 1721893"/>
                  <a:gd name="connsiteX0" fmla="*/ 0 w 1960530"/>
                  <a:gd name="connsiteY0" fmla="*/ 2219474 h 2233324"/>
                  <a:gd name="connsiteX1" fmla="*/ 1688517 w 1960530"/>
                  <a:gd name="connsiteY1" fmla="*/ 0 h 2233324"/>
                  <a:gd name="connsiteX2" fmla="*/ 1960530 w 1960530"/>
                  <a:gd name="connsiteY2" fmla="*/ 2233324 h 2233324"/>
                  <a:gd name="connsiteX3" fmla="*/ 0 w 1960530"/>
                  <a:gd name="connsiteY3" fmla="*/ 2219474 h 2233324"/>
                  <a:gd name="connsiteX0" fmla="*/ 0 w 1788142"/>
                  <a:gd name="connsiteY0" fmla="*/ 2219474 h 2219474"/>
                  <a:gd name="connsiteX1" fmla="*/ 1688517 w 1788142"/>
                  <a:gd name="connsiteY1" fmla="*/ 0 h 2219474"/>
                  <a:gd name="connsiteX2" fmla="*/ 1788142 w 1788142"/>
                  <a:gd name="connsiteY2" fmla="*/ 974277 h 2219474"/>
                  <a:gd name="connsiteX3" fmla="*/ 0 w 1788142"/>
                  <a:gd name="connsiteY3" fmla="*/ 2219474 h 2219474"/>
                  <a:gd name="connsiteX0" fmla="*/ 0 w 1788142"/>
                  <a:gd name="connsiteY0" fmla="*/ 2205950 h 2205950"/>
                  <a:gd name="connsiteX1" fmla="*/ 1652898 w 1788142"/>
                  <a:gd name="connsiteY1" fmla="*/ 0 h 2205950"/>
                  <a:gd name="connsiteX2" fmla="*/ 1788142 w 1788142"/>
                  <a:gd name="connsiteY2" fmla="*/ 960753 h 2205950"/>
                  <a:gd name="connsiteX3" fmla="*/ 0 w 1788142"/>
                  <a:gd name="connsiteY3" fmla="*/ 2205950 h 2205950"/>
                  <a:gd name="connsiteX0" fmla="*/ 0 w 1788142"/>
                  <a:gd name="connsiteY0" fmla="*/ 2158950 h 2158950"/>
                  <a:gd name="connsiteX1" fmla="*/ 1609613 w 1788142"/>
                  <a:gd name="connsiteY1" fmla="*/ 0 h 2158950"/>
                  <a:gd name="connsiteX2" fmla="*/ 1788142 w 1788142"/>
                  <a:gd name="connsiteY2" fmla="*/ 913753 h 2158950"/>
                  <a:gd name="connsiteX3" fmla="*/ 0 w 1788142"/>
                  <a:gd name="connsiteY3" fmla="*/ 2158950 h 2158950"/>
                  <a:gd name="connsiteX0" fmla="*/ 0 w 1785380"/>
                  <a:gd name="connsiteY0" fmla="*/ 2158950 h 2158950"/>
                  <a:gd name="connsiteX1" fmla="*/ 1609613 w 1785380"/>
                  <a:gd name="connsiteY1" fmla="*/ 0 h 2158950"/>
                  <a:gd name="connsiteX2" fmla="*/ 1785380 w 1785380"/>
                  <a:gd name="connsiteY2" fmla="*/ 919897 h 2158950"/>
                  <a:gd name="connsiteX3" fmla="*/ 0 w 1785380"/>
                  <a:gd name="connsiteY3" fmla="*/ 2158950 h 2158950"/>
                  <a:gd name="connsiteX0" fmla="*/ 0 w 1783154"/>
                  <a:gd name="connsiteY0" fmla="*/ 2158950 h 2158950"/>
                  <a:gd name="connsiteX1" fmla="*/ 1609613 w 1783154"/>
                  <a:gd name="connsiteY1" fmla="*/ 0 h 2158950"/>
                  <a:gd name="connsiteX2" fmla="*/ 1783154 w 1783154"/>
                  <a:gd name="connsiteY2" fmla="*/ 920742 h 2158950"/>
                  <a:gd name="connsiteX3" fmla="*/ 0 w 1783154"/>
                  <a:gd name="connsiteY3" fmla="*/ 2158950 h 2158950"/>
                  <a:gd name="connsiteX0" fmla="*/ 0 w 1784535"/>
                  <a:gd name="connsiteY0" fmla="*/ 2162021 h 2162021"/>
                  <a:gd name="connsiteX1" fmla="*/ 1610994 w 1784535"/>
                  <a:gd name="connsiteY1" fmla="*/ 0 h 2162021"/>
                  <a:gd name="connsiteX2" fmla="*/ 1784535 w 1784535"/>
                  <a:gd name="connsiteY2" fmla="*/ 920742 h 2162021"/>
                  <a:gd name="connsiteX3" fmla="*/ 0 w 1784535"/>
                  <a:gd name="connsiteY3" fmla="*/ 2162021 h 2162021"/>
                </a:gdLst>
                <a:ahLst/>
                <a:cxnLst>
                  <a:cxn ang="0">
                    <a:pos x="connsiteX0" y="connsiteY0"/>
                  </a:cxn>
                  <a:cxn ang="0">
                    <a:pos x="connsiteX1" y="connsiteY1"/>
                  </a:cxn>
                  <a:cxn ang="0">
                    <a:pos x="connsiteX2" y="connsiteY2"/>
                  </a:cxn>
                  <a:cxn ang="0">
                    <a:pos x="connsiteX3" y="connsiteY3"/>
                  </a:cxn>
                </a:cxnLst>
                <a:rect l="l" t="t" r="r" b="b"/>
                <a:pathLst>
                  <a:path w="1784535" h="2162021">
                    <a:moveTo>
                      <a:pt x="0" y="2162021"/>
                    </a:moveTo>
                    <a:lnTo>
                      <a:pt x="1610994" y="0"/>
                    </a:lnTo>
                    <a:lnTo>
                      <a:pt x="1784535" y="920742"/>
                    </a:lnTo>
                    <a:lnTo>
                      <a:pt x="0" y="2162021"/>
                    </a:lnTo>
                    <a:close/>
                  </a:path>
                </a:pathLst>
              </a:custGeom>
              <a:solidFill>
                <a:srgbClr val="EA1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5" name="等腰三角形 18"/>
              <p:cNvSpPr/>
              <p:nvPr/>
            </p:nvSpPr>
            <p:spPr>
              <a:xfrm>
                <a:off x="4690665" y="632230"/>
                <a:ext cx="600075" cy="268381"/>
              </a:xfrm>
              <a:custGeom>
                <a:avLst/>
                <a:gdLst>
                  <a:gd name="connsiteX0" fmla="*/ 0 w 390525"/>
                  <a:gd name="connsiteY0" fmla="*/ 119156 h 119156"/>
                  <a:gd name="connsiteX1" fmla="*/ 195263 w 390525"/>
                  <a:gd name="connsiteY1" fmla="*/ 0 h 119156"/>
                  <a:gd name="connsiteX2" fmla="*/ 390525 w 390525"/>
                  <a:gd name="connsiteY2" fmla="*/ 119156 h 119156"/>
                  <a:gd name="connsiteX3" fmla="*/ 0 w 390525"/>
                  <a:gd name="connsiteY3" fmla="*/ 119156 h 119156"/>
                  <a:gd name="connsiteX0" fmla="*/ 0 w 428625"/>
                  <a:gd name="connsiteY0" fmla="*/ 157256 h 157256"/>
                  <a:gd name="connsiteX1" fmla="*/ 233363 w 428625"/>
                  <a:gd name="connsiteY1" fmla="*/ 0 h 157256"/>
                  <a:gd name="connsiteX2" fmla="*/ 428625 w 428625"/>
                  <a:gd name="connsiteY2" fmla="*/ 119156 h 157256"/>
                  <a:gd name="connsiteX3" fmla="*/ 0 w 428625"/>
                  <a:gd name="connsiteY3" fmla="*/ 157256 h 157256"/>
                  <a:gd name="connsiteX0" fmla="*/ 0 w 533400"/>
                  <a:gd name="connsiteY0" fmla="*/ 236631 h 236631"/>
                  <a:gd name="connsiteX1" fmla="*/ 338138 w 533400"/>
                  <a:gd name="connsiteY1" fmla="*/ 0 h 236631"/>
                  <a:gd name="connsiteX2" fmla="*/ 533400 w 533400"/>
                  <a:gd name="connsiteY2" fmla="*/ 119156 h 236631"/>
                  <a:gd name="connsiteX3" fmla="*/ 0 w 533400"/>
                  <a:gd name="connsiteY3" fmla="*/ 236631 h 236631"/>
                  <a:gd name="connsiteX0" fmla="*/ 0 w 571500"/>
                  <a:gd name="connsiteY0" fmla="*/ 252506 h 252506"/>
                  <a:gd name="connsiteX1" fmla="*/ 376238 w 571500"/>
                  <a:gd name="connsiteY1" fmla="*/ 0 h 252506"/>
                  <a:gd name="connsiteX2" fmla="*/ 571500 w 571500"/>
                  <a:gd name="connsiteY2" fmla="*/ 119156 h 252506"/>
                  <a:gd name="connsiteX3" fmla="*/ 0 w 571500"/>
                  <a:gd name="connsiteY3" fmla="*/ 252506 h 252506"/>
                  <a:gd name="connsiteX0" fmla="*/ 0 w 600075"/>
                  <a:gd name="connsiteY0" fmla="*/ 268381 h 268381"/>
                  <a:gd name="connsiteX1" fmla="*/ 404813 w 600075"/>
                  <a:gd name="connsiteY1" fmla="*/ 0 h 268381"/>
                  <a:gd name="connsiteX2" fmla="*/ 600075 w 600075"/>
                  <a:gd name="connsiteY2" fmla="*/ 119156 h 268381"/>
                  <a:gd name="connsiteX3" fmla="*/ 0 w 600075"/>
                  <a:gd name="connsiteY3" fmla="*/ 268381 h 268381"/>
                </a:gdLst>
                <a:ahLst/>
                <a:cxnLst>
                  <a:cxn ang="0">
                    <a:pos x="connsiteX0" y="connsiteY0"/>
                  </a:cxn>
                  <a:cxn ang="0">
                    <a:pos x="connsiteX1" y="connsiteY1"/>
                  </a:cxn>
                  <a:cxn ang="0">
                    <a:pos x="connsiteX2" y="connsiteY2"/>
                  </a:cxn>
                  <a:cxn ang="0">
                    <a:pos x="connsiteX3" y="connsiteY3"/>
                  </a:cxn>
                </a:cxnLst>
                <a:rect l="l" t="t" r="r" b="b"/>
                <a:pathLst>
                  <a:path w="600075" h="268381">
                    <a:moveTo>
                      <a:pt x="0" y="268381"/>
                    </a:moveTo>
                    <a:lnTo>
                      <a:pt x="404813" y="0"/>
                    </a:lnTo>
                    <a:lnTo>
                      <a:pt x="600075" y="119156"/>
                    </a:lnTo>
                    <a:lnTo>
                      <a:pt x="0" y="268381"/>
                    </a:lnTo>
                    <a:close/>
                  </a:path>
                </a:pathLst>
              </a:cu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6" name="等腰三角形 15"/>
              <p:cNvSpPr/>
              <p:nvPr/>
            </p:nvSpPr>
            <p:spPr>
              <a:xfrm rot="2261504">
                <a:off x="3137649" y="1145480"/>
                <a:ext cx="1960530" cy="1721893"/>
              </a:xfrm>
              <a:custGeom>
                <a:avLst/>
                <a:gdLst>
                  <a:gd name="connsiteX0" fmla="*/ 0 w 1422400"/>
                  <a:gd name="connsiteY0" fmla="*/ 1272729 h 1272729"/>
                  <a:gd name="connsiteX1" fmla="*/ 711200 w 1422400"/>
                  <a:gd name="connsiteY1" fmla="*/ 0 h 1272729"/>
                  <a:gd name="connsiteX2" fmla="*/ 1422400 w 1422400"/>
                  <a:gd name="connsiteY2" fmla="*/ 1272729 h 1272729"/>
                  <a:gd name="connsiteX3" fmla="*/ 0 w 1422400"/>
                  <a:gd name="connsiteY3" fmla="*/ 1272729 h 1272729"/>
                  <a:gd name="connsiteX0" fmla="*/ 0 w 1727276"/>
                  <a:gd name="connsiteY0" fmla="*/ 1452206 h 1452206"/>
                  <a:gd name="connsiteX1" fmla="*/ 1016076 w 1727276"/>
                  <a:gd name="connsiteY1" fmla="*/ 0 h 1452206"/>
                  <a:gd name="connsiteX2" fmla="*/ 1727276 w 1727276"/>
                  <a:gd name="connsiteY2" fmla="*/ 1272729 h 1452206"/>
                  <a:gd name="connsiteX3" fmla="*/ 0 w 1727276"/>
                  <a:gd name="connsiteY3" fmla="*/ 1452206 h 1452206"/>
                  <a:gd name="connsiteX0" fmla="*/ 0 w 1727276"/>
                  <a:gd name="connsiteY0" fmla="*/ 1167474 h 1167474"/>
                  <a:gd name="connsiteX1" fmla="*/ 1292677 w 1727276"/>
                  <a:gd name="connsiteY1" fmla="*/ 0 h 1167474"/>
                  <a:gd name="connsiteX2" fmla="*/ 1727276 w 1727276"/>
                  <a:gd name="connsiteY2" fmla="*/ 987997 h 1167474"/>
                  <a:gd name="connsiteX3" fmla="*/ 0 w 1727276"/>
                  <a:gd name="connsiteY3" fmla="*/ 1167474 h 1167474"/>
                  <a:gd name="connsiteX0" fmla="*/ 0 w 1721932"/>
                  <a:gd name="connsiteY0" fmla="*/ 1167474 h 1178422"/>
                  <a:gd name="connsiteX1" fmla="*/ 1292677 w 1721932"/>
                  <a:gd name="connsiteY1" fmla="*/ 0 h 1178422"/>
                  <a:gd name="connsiteX2" fmla="*/ 1721932 w 1721932"/>
                  <a:gd name="connsiteY2" fmla="*/ 1178422 h 1178422"/>
                  <a:gd name="connsiteX3" fmla="*/ 0 w 1721932"/>
                  <a:gd name="connsiteY3" fmla="*/ 1167474 h 1178422"/>
                  <a:gd name="connsiteX0" fmla="*/ 0 w 1721932"/>
                  <a:gd name="connsiteY0" fmla="*/ 1308706 h 1319654"/>
                  <a:gd name="connsiteX1" fmla="*/ 1421150 w 1721932"/>
                  <a:gd name="connsiteY1" fmla="*/ 0 h 1319654"/>
                  <a:gd name="connsiteX2" fmla="*/ 1721932 w 1721932"/>
                  <a:gd name="connsiteY2" fmla="*/ 1319654 h 1319654"/>
                  <a:gd name="connsiteX3" fmla="*/ 0 w 1721932"/>
                  <a:gd name="connsiteY3" fmla="*/ 1308706 h 1319654"/>
                  <a:gd name="connsiteX0" fmla="*/ 0 w 2096662"/>
                  <a:gd name="connsiteY0" fmla="*/ 1308706 h 1308706"/>
                  <a:gd name="connsiteX1" fmla="*/ 1421150 w 2096662"/>
                  <a:gd name="connsiteY1" fmla="*/ 0 h 1308706"/>
                  <a:gd name="connsiteX2" fmla="*/ 2096662 w 2096662"/>
                  <a:gd name="connsiteY2" fmla="*/ 1276812 h 1308706"/>
                  <a:gd name="connsiteX3" fmla="*/ 0 w 2096662"/>
                  <a:gd name="connsiteY3" fmla="*/ 1308706 h 1308706"/>
                  <a:gd name="connsiteX0" fmla="*/ 0 w 1975832"/>
                  <a:gd name="connsiteY0" fmla="*/ 1308706 h 1326782"/>
                  <a:gd name="connsiteX1" fmla="*/ 1421150 w 1975832"/>
                  <a:gd name="connsiteY1" fmla="*/ 0 h 1326782"/>
                  <a:gd name="connsiteX2" fmla="*/ 1975832 w 1975832"/>
                  <a:gd name="connsiteY2" fmla="*/ 1326782 h 1326782"/>
                  <a:gd name="connsiteX3" fmla="*/ 0 w 1975832"/>
                  <a:gd name="connsiteY3" fmla="*/ 1308706 h 1326782"/>
                  <a:gd name="connsiteX0" fmla="*/ 0 w 1975832"/>
                  <a:gd name="connsiteY0" fmla="*/ 1271236 h 1289312"/>
                  <a:gd name="connsiteX1" fmla="*/ 1488705 w 1975832"/>
                  <a:gd name="connsiteY1" fmla="*/ 0 h 1289312"/>
                  <a:gd name="connsiteX2" fmla="*/ 1975832 w 1975832"/>
                  <a:gd name="connsiteY2" fmla="*/ 1289312 h 1289312"/>
                  <a:gd name="connsiteX3" fmla="*/ 0 w 1975832"/>
                  <a:gd name="connsiteY3" fmla="*/ 1271236 h 1289312"/>
                  <a:gd name="connsiteX0" fmla="*/ 0 w 1961900"/>
                  <a:gd name="connsiteY0" fmla="*/ 1268496 h 1289312"/>
                  <a:gd name="connsiteX1" fmla="*/ 1474773 w 1961900"/>
                  <a:gd name="connsiteY1" fmla="*/ 0 h 1289312"/>
                  <a:gd name="connsiteX2" fmla="*/ 1961900 w 1961900"/>
                  <a:gd name="connsiteY2" fmla="*/ 1289312 h 1289312"/>
                  <a:gd name="connsiteX3" fmla="*/ 0 w 1961900"/>
                  <a:gd name="connsiteY3" fmla="*/ 1268496 h 1289312"/>
                  <a:gd name="connsiteX0" fmla="*/ 0 w 1960530"/>
                  <a:gd name="connsiteY0" fmla="*/ 1275462 h 1289312"/>
                  <a:gd name="connsiteX1" fmla="*/ 1473403 w 1960530"/>
                  <a:gd name="connsiteY1" fmla="*/ 0 h 1289312"/>
                  <a:gd name="connsiteX2" fmla="*/ 1960530 w 1960530"/>
                  <a:gd name="connsiteY2" fmla="*/ 1289312 h 1289312"/>
                  <a:gd name="connsiteX3" fmla="*/ 0 w 1960530"/>
                  <a:gd name="connsiteY3" fmla="*/ 1275462 h 1289312"/>
                  <a:gd name="connsiteX0" fmla="*/ 0 w 1960530"/>
                  <a:gd name="connsiteY0" fmla="*/ 1721302 h 1735152"/>
                  <a:gd name="connsiteX1" fmla="*/ 1120897 w 1960530"/>
                  <a:gd name="connsiteY1" fmla="*/ 0 h 1735152"/>
                  <a:gd name="connsiteX2" fmla="*/ 1960530 w 1960530"/>
                  <a:gd name="connsiteY2" fmla="*/ 1735152 h 1735152"/>
                  <a:gd name="connsiteX3" fmla="*/ 0 w 1960530"/>
                  <a:gd name="connsiteY3" fmla="*/ 1721302 h 1735152"/>
                  <a:gd name="connsiteX0" fmla="*/ 0 w 1960530"/>
                  <a:gd name="connsiteY0" fmla="*/ 1740031 h 1753881"/>
                  <a:gd name="connsiteX1" fmla="*/ 1098401 w 1960530"/>
                  <a:gd name="connsiteY1" fmla="*/ 0 h 1753881"/>
                  <a:gd name="connsiteX2" fmla="*/ 1960530 w 1960530"/>
                  <a:gd name="connsiteY2" fmla="*/ 1753881 h 1753881"/>
                  <a:gd name="connsiteX3" fmla="*/ 0 w 1960530"/>
                  <a:gd name="connsiteY3" fmla="*/ 1740031 h 1753881"/>
                  <a:gd name="connsiteX0" fmla="*/ 0 w 1960530"/>
                  <a:gd name="connsiteY0" fmla="*/ 1687945 h 1701795"/>
                  <a:gd name="connsiteX1" fmla="*/ 1363334 w 1960530"/>
                  <a:gd name="connsiteY1" fmla="*/ 0 h 1701795"/>
                  <a:gd name="connsiteX2" fmla="*/ 1960530 w 1960530"/>
                  <a:gd name="connsiteY2" fmla="*/ 1701795 h 1701795"/>
                  <a:gd name="connsiteX3" fmla="*/ 0 w 1960530"/>
                  <a:gd name="connsiteY3" fmla="*/ 1687945 h 1701795"/>
                  <a:gd name="connsiteX0" fmla="*/ 0 w 1960530"/>
                  <a:gd name="connsiteY0" fmla="*/ 1718094 h 1731944"/>
                  <a:gd name="connsiteX1" fmla="*/ 1340040 w 1960530"/>
                  <a:gd name="connsiteY1" fmla="*/ 0 h 1731944"/>
                  <a:gd name="connsiteX2" fmla="*/ 1960530 w 1960530"/>
                  <a:gd name="connsiteY2" fmla="*/ 1731944 h 1731944"/>
                  <a:gd name="connsiteX3" fmla="*/ 0 w 1960530"/>
                  <a:gd name="connsiteY3" fmla="*/ 1718094 h 1731944"/>
                  <a:gd name="connsiteX0" fmla="*/ 0 w 1960530"/>
                  <a:gd name="connsiteY0" fmla="*/ 1708043 h 1721893"/>
                  <a:gd name="connsiteX1" fmla="*/ 1347805 w 1960530"/>
                  <a:gd name="connsiteY1" fmla="*/ 0 h 1721893"/>
                  <a:gd name="connsiteX2" fmla="*/ 1960530 w 1960530"/>
                  <a:gd name="connsiteY2" fmla="*/ 1721893 h 1721893"/>
                  <a:gd name="connsiteX3" fmla="*/ 0 w 1960530"/>
                  <a:gd name="connsiteY3" fmla="*/ 1708043 h 1721893"/>
                </a:gdLst>
                <a:ahLst/>
                <a:cxnLst>
                  <a:cxn ang="0">
                    <a:pos x="connsiteX0" y="connsiteY0"/>
                  </a:cxn>
                  <a:cxn ang="0">
                    <a:pos x="connsiteX1" y="connsiteY1"/>
                  </a:cxn>
                  <a:cxn ang="0">
                    <a:pos x="connsiteX2" y="connsiteY2"/>
                  </a:cxn>
                  <a:cxn ang="0">
                    <a:pos x="connsiteX3" y="connsiteY3"/>
                  </a:cxn>
                </a:cxnLst>
                <a:rect l="l" t="t" r="r" b="b"/>
                <a:pathLst>
                  <a:path w="1960530" h="1721893">
                    <a:moveTo>
                      <a:pt x="0" y="1708043"/>
                    </a:moveTo>
                    <a:lnTo>
                      <a:pt x="1347805" y="0"/>
                    </a:lnTo>
                    <a:lnTo>
                      <a:pt x="1960530" y="1721893"/>
                    </a:lnTo>
                    <a:lnTo>
                      <a:pt x="0" y="1708043"/>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7" name="等腰三角形 15"/>
              <p:cNvSpPr/>
              <p:nvPr/>
            </p:nvSpPr>
            <p:spPr>
              <a:xfrm rot="19291348">
                <a:off x="1844890" y="2246920"/>
                <a:ext cx="1975832" cy="1289312"/>
              </a:xfrm>
              <a:custGeom>
                <a:avLst/>
                <a:gdLst>
                  <a:gd name="connsiteX0" fmla="*/ 0 w 1422400"/>
                  <a:gd name="connsiteY0" fmla="*/ 1272729 h 1272729"/>
                  <a:gd name="connsiteX1" fmla="*/ 711200 w 1422400"/>
                  <a:gd name="connsiteY1" fmla="*/ 0 h 1272729"/>
                  <a:gd name="connsiteX2" fmla="*/ 1422400 w 1422400"/>
                  <a:gd name="connsiteY2" fmla="*/ 1272729 h 1272729"/>
                  <a:gd name="connsiteX3" fmla="*/ 0 w 1422400"/>
                  <a:gd name="connsiteY3" fmla="*/ 1272729 h 1272729"/>
                  <a:gd name="connsiteX0" fmla="*/ 0 w 1727276"/>
                  <a:gd name="connsiteY0" fmla="*/ 1452206 h 1452206"/>
                  <a:gd name="connsiteX1" fmla="*/ 1016076 w 1727276"/>
                  <a:gd name="connsiteY1" fmla="*/ 0 h 1452206"/>
                  <a:gd name="connsiteX2" fmla="*/ 1727276 w 1727276"/>
                  <a:gd name="connsiteY2" fmla="*/ 1272729 h 1452206"/>
                  <a:gd name="connsiteX3" fmla="*/ 0 w 1727276"/>
                  <a:gd name="connsiteY3" fmla="*/ 1452206 h 1452206"/>
                  <a:gd name="connsiteX0" fmla="*/ 0 w 1727276"/>
                  <a:gd name="connsiteY0" fmla="*/ 1167474 h 1167474"/>
                  <a:gd name="connsiteX1" fmla="*/ 1292677 w 1727276"/>
                  <a:gd name="connsiteY1" fmla="*/ 0 h 1167474"/>
                  <a:gd name="connsiteX2" fmla="*/ 1727276 w 1727276"/>
                  <a:gd name="connsiteY2" fmla="*/ 987997 h 1167474"/>
                  <a:gd name="connsiteX3" fmla="*/ 0 w 1727276"/>
                  <a:gd name="connsiteY3" fmla="*/ 1167474 h 1167474"/>
                  <a:gd name="connsiteX0" fmla="*/ 0 w 1721932"/>
                  <a:gd name="connsiteY0" fmla="*/ 1167474 h 1178422"/>
                  <a:gd name="connsiteX1" fmla="*/ 1292677 w 1721932"/>
                  <a:gd name="connsiteY1" fmla="*/ 0 h 1178422"/>
                  <a:gd name="connsiteX2" fmla="*/ 1721932 w 1721932"/>
                  <a:gd name="connsiteY2" fmla="*/ 1178422 h 1178422"/>
                  <a:gd name="connsiteX3" fmla="*/ 0 w 1721932"/>
                  <a:gd name="connsiteY3" fmla="*/ 1167474 h 1178422"/>
                  <a:gd name="connsiteX0" fmla="*/ 0 w 1721932"/>
                  <a:gd name="connsiteY0" fmla="*/ 1308706 h 1319654"/>
                  <a:gd name="connsiteX1" fmla="*/ 1421150 w 1721932"/>
                  <a:gd name="connsiteY1" fmla="*/ 0 h 1319654"/>
                  <a:gd name="connsiteX2" fmla="*/ 1721932 w 1721932"/>
                  <a:gd name="connsiteY2" fmla="*/ 1319654 h 1319654"/>
                  <a:gd name="connsiteX3" fmla="*/ 0 w 1721932"/>
                  <a:gd name="connsiteY3" fmla="*/ 1308706 h 1319654"/>
                  <a:gd name="connsiteX0" fmla="*/ 0 w 2096662"/>
                  <a:gd name="connsiteY0" fmla="*/ 1308706 h 1308706"/>
                  <a:gd name="connsiteX1" fmla="*/ 1421150 w 2096662"/>
                  <a:gd name="connsiteY1" fmla="*/ 0 h 1308706"/>
                  <a:gd name="connsiteX2" fmla="*/ 2096662 w 2096662"/>
                  <a:gd name="connsiteY2" fmla="*/ 1276812 h 1308706"/>
                  <a:gd name="connsiteX3" fmla="*/ 0 w 2096662"/>
                  <a:gd name="connsiteY3" fmla="*/ 1308706 h 1308706"/>
                  <a:gd name="connsiteX0" fmla="*/ 0 w 1975832"/>
                  <a:gd name="connsiteY0" fmla="*/ 1308706 h 1326782"/>
                  <a:gd name="connsiteX1" fmla="*/ 1421150 w 1975832"/>
                  <a:gd name="connsiteY1" fmla="*/ 0 h 1326782"/>
                  <a:gd name="connsiteX2" fmla="*/ 1975832 w 1975832"/>
                  <a:gd name="connsiteY2" fmla="*/ 1326782 h 1326782"/>
                  <a:gd name="connsiteX3" fmla="*/ 0 w 1975832"/>
                  <a:gd name="connsiteY3" fmla="*/ 1308706 h 1326782"/>
                  <a:gd name="connsiteX0" fmla="*/ 0 w 1975832"/>
                  <a:gd name="connsiteY0" fmla="*/ 1271236 h 1289312"/>
                  <a:gd name="connsiteX1" fmla="*/ 1488705 w 1975832"/>
                  <a:gd name="connsiteY1" fmla="*/ 0 h 1289312"/>
                  <a:gd name="connsiteX2" fmla="*/ 1975832 w 1975832"/>
                  <a:gd name="connsiteY2" fmla="*/ 1289312 h 1289312"/>
                  <a:gd name="connsiteX3" fmla="*/ 0 w 1975832"/>
                  <a:gd name="connsiteY3" fmla="*/ 1271236 h 1289312"/>
                </a:gdLst>
                <a:ahLst/>
                <a:cxnLst>
                  <a:cxn ang="0">
                    <a:pos x="connsiteX0" y="connsiteY0"/>
                  </a:cxn>
                  <a:cxn ang="0">
                    <a:pos x="connsiteX1" y="connsiteY1"/>
                  </a:cxn>
                  <a:cxn ang="0">
                    <a:pos x="connsiteX2" y="connsiteY2"/>
                  </a:cxn>
                  <a:cxn ang="0">
                    <a:pos x="connsiteX3" y="connsiteY3"/>
                  </a:cxn>
                </a:cxnLst>
                <a:rect l="l" t="t" r="r" b="b"/>
                <a:pathLst>
                  <a:path w="1975832" h="1289312">
                    <a:moveTo>
                      <a:pt x="0" y="1271236"/>
                    </a:moveTo>
                    <a:lnTo>
                      <a:pt x="1488705" y="0"/>
                    </a:lnTo>
                    <a:lnTo>
                      <a:pt x="1975832" y="1289312"/>
                    </a:lnTo>
                    <a:lnTo>
                      <a:pt x="0" y="1271236"/>
                    </a:lnTo>
                    <a:close/>
                  </a:path>
                </a:pathLst>
              </a:custGeom>
              <a:solidFill>
                <a:srgbClr val="D600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8" name="身体"/>
            <p:cNvGrpSpPr/>
            <p:nvPr/>
          </p:nvGrpSpPr>
          <p:grpSpPr>
            <a:xfrm rot="1044185">
              <a:off x="4193431" y="622079"/>
              <a:ext cx="1086178" cy="641292"/>
              <a:chOff x="2823257" y="2614410"/>
              <a:chExt cx="4420524" cy="2642723"/>
            </a:xfrm>
          </p:grpSpPr>
          <p:sp>
            <p:nvSpPr>
              <p:cNvPr id="159" name="直角三角形 158"/>
              <p:cNvSpPr/>
              <p:nvPr/>
            </p:nvSpPr>
            <p:spPr>
              <a:xfrm rot="7802093">
                <a:off x="2824051" y="2733568"/>
                <a:ext cx="584200" cy="585788"/>
              </a:xfrm>
              <a:prstGeom prst="rtTriangl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0" name="直角三角形 4"/>
              <p:cNvSpPr/>
              <p:nvPr/>
            </p:nvSpPr>
            <p:spPr>
              <a:xfrm rot="20722384">
                <a:off x="5661780" y="3518194"/>
                <a:ext cx="1582001" cy="1738939"/>
              </a:xfrm>
              <a:custGeom>
                <a:avLst/>
                <a:gdLst>
                  <a:gd name="connsiteX0" fmla="*/ 0 w 1040580"/>
                  <a:gd name="connsiteY0" fmla="*/ 1603491 h 1603491"/>
                  <a:gd name="connsiteX1" fmla="*/ 0 w 1040580"/>
                  <a:gd name="connsiteY1" fmla="*/ 0 h 1603491"/>
                  <a:gd name="connsiteX2" fmla="*/ 1040580 w 1040580"/>
                  <a:gd name="connsiteY2" fmla="*/ 1603491 h 1603491"/>
                  <a:gd name="connsiteX3" fmla="*/ 0 w 1040580"/>
                  <a:gd name="connsiteY3" fmla="*/ 1603491 h 1603491"/>
                  <a:gd name="connsiteX0" fmla="*/ 0 w 1040580"/>
                  <a:gd name="connsiteY0" fmla="*/ 1601086 h 1601086"/>
                  <a:gd name="connsiteX1" fmla="*/ 9216 w 1040580"/>
                  <a:gd name="connsiteY1" fmla="*/ 0 h 1601086"/>
                  <a:gd name="connsiteX2" fmla="*/ 1040580 w 1040580"/>
                  <a:gd name="connsiteY2" fmla="*/ 1601086 h 1601086"/>
                  <a:gd name="connsiteX3" fmla="*/ 0 w 1040580"/>
                  <a:gd name="connsiteY3" fmla="*/ 1601086 h 1601086"/>
                  <a:gd name="connsiteX0" fmla="*/ 0 w 1040580"/>
                  <a:gd name="connsiteY0" fmla="*/ 1602689 h 1602689"/>
                  <a:gd name="connsiteX1" fmla="*/ 3072 w 1040580"/>
                  <a:gd name="connsiteY1" fmla="*/ 0 h 1602689"/>
                  <a:gd name="connsiteX2" fmla="*/ 1040580 w 1040580"/>
                  <a:gd name="connsiteY2" fmla="*/ 1602689 h 1602689"/>
                  <a:gd name="connsiteX3" fmla="*/ 0 w 1040580"/>
                  <a:gd name="connsiteY3" fmla="*/ 1602689 h 1602689"/>
                  <a:gd name="connsiteX0" fmla="*/ 0 w 1285252"/>
                  <a:gd name="connsiteY0" fmla="*/ 1602689 h 1795696"/>
                  <a:gd name="connsiteX1" fmla="*/ 3072 w 1285252"/>
                  <a:gd name="connsiteY1" fmla="*/ 0 h 1795696"/>
                  <a:gd name="connsiteX2" fmla="*/ 1285252 w 1285252"/>
                  <a:gd name="connsiteY2" fmla="*/ 1795696 h 1795696"/>
                  <a:gd name="connsiteX3" fmla="*/ 0 w 1285252"/>
                  <a:gd name="connsiteY3" fmla="*/ 1602689 h 1795696"/>
                  <a:gd name="connsiteX0" fmla="*/ 34389 w 1282180"/>
                  <a:gd name="connsiteY0" fmla="*/ 1609638 h 1795696"/>
                  <a:gd name="connsiteX1" fmla="*/ 0 w 1282180"/>
                  <a:gd name="connsiteY1" fmla="*/ 0 h 1795696"/>
                  <a:gd name="connsiteX2" fmla="*/ 1282180 w 1282180"/>
                  <a:gd name="connsiteY2" fmla="*/ 1795696 h 1795696"/>
                  <a:gd name="connsiteX3" fmla="*/ 34389 w 1282180"/>
                  <a:gd name="connsiteY3" fmla="*/ 1609638 h 1795696"/>
                  <a:gd name="connsiteX0" fmla="*/ 51382 w 1282180"/>
                  <a:gd name="connsiteY0" fmla="*/ 1622478 h 1795696"/>
                  <a:gd name="connsiteX1" fmla="*/ 0 w 1282180"/>
                  <a:gd name="connsiteY1" fmla="*/ 0 h 1795696"/>
                  <a:gd name="connsiteX2" fmla="*/ 1282180 w 1282180"/>
                  <a:gd name="connsiteY2" fmla="*/ 1795696 h 1795696"/>
                  <a:gd name="connsiteX3" fmla="*/ 51382 w 1282180"/>
                  <a:gd name="connsiteY3" fmla="*/ 1622478 h 1795696"/>
                  <a:gd name="connsiteX0" fmla="*/ 56064 w 1282180"/>
                  <a:gd name="connsiteY0" fmla="*/ 1623346 h 1795696"/>
                  <a:gd name="connsiteX1" fmla="*/ 0 w 1282180"/>
                  <a:gd name="connsiteY1" fmla="*/ 0 h 1795696"/>
                  <a:gd name="connsiteX2" fmla="*/ 1282180 w 1282180"/>
                  <a:gd name="connsiteY2" fmla="*/ 1795696 h 1795696"/>
                  <a:gd name="connsiteX3" fmla="*/ 56064 w 1282180"/>
                  <a:gd name="connsiteY3" fmla="*/ 1623346 h 1795696"/>
                  <a:gd name="connsiteX0" fmla="*/ 56064 w 1582001"/>
                  <a:gd name="connsiteY0" fmla="*/ 1623346 h 1738939"/>
                  <a:gd name="connsiteX1" fmla="*/ 0 w 1582001"/>
                  <a:gd name="connsiteY1" fmla="*/ 0 h 1738939"/>
                  <a:gd name="connsiteX2" fmla="*/ 1582001 w 1582001"/>
                  <a:gd name="connsiteY2" fmla="*/ 1738939 h 1738939"/>
                  <a:gd name="connsiteX3" fmla="*/ 56064 w 1582001"/>
                  <a:gd name="connsiteY3" fmla="*/ 1623346 h 1738939"/>
                </a:gdLst>
                <a:ahLst/>
                <a:cxnLst>
                  <a:cxn ang="0">
                    <a:pos x="connsiteX0" y="connsiteY0"/>
                  </a:cxn>
                  <a:cxn ang="0">
                    <a:pos x="connsiteX1" y="connsiteY1"/>
                  </a:cxn>
                  <a:cxn ang="0">
                    <a:pos x="connsiteX2" y="connsiteY2"/>
                  </a:cxn>
                  <a:cxn ang="0">
                    <a:pos x="connsiteX3" y="connsiteY3"/>
                  </a:cxn>
                </a:cxnLst>
                <a:rect l="l" t="t" r="r" b="b"/>
                <a:pathLst>
                  <a:path w="1582001" h="1738939">
                    <a:moveTo>
                      <a:pt x="56064" y="1623346"/>
                    </a:moveTo>
                    <a:lnTo>
                      <a:pt x="0" y="0"/>
                    </a:lnTo>
                    <a:lnTo>
                      <a:pt x="1582001" y="1738939"/>
                    </a:lnTo>
                    <a:lnTo>
                      <a:pt x="56064" y="1623346"/>
                    </a:lnTo>
                    <a:close/>
                  </a:path>
                </a:pathLst>
              </a:custGeom>
              <a:solidFill>
                <a:srgbClr val="D600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1" name="矩形 2"/>
              <p:cNvSpPr/>
              <p:nvPr/>
            </p:nvSpPr>
            <p:spPr>
              <a:xfrm>
                <a:off x="3078051" y="2614410"/>
                <a:ext cx="2459864" cy="1574576"/>
              </a:xfrm>
              <a:custGeom>
                <a:avLst/>
                <a:gdLst>
                  <a:gd name="connsiteX0" fmla="*/ 0 w 1815921"/>
                  <a:gd name="connsiteY0" fmla="*/ 0 h 1403798"/>
                  <a:gd name="connsiteX1" fmla="*/ 1815921 w 1815921"/>
                  <a:gd name="connsiteY1" fmla="*/ 0 h 1403798"/>
                  <a:gd name="connsiteX2" fmla="*/ 1815921 w 1815921"/>
                  <a:gd name="connsiteY2" fmla="*/ 1403798 h 1403798"/>
                  <a:gd name="connsiteX3" fmla="*/ 0 w 1815921"/>
                  <a:gd name="connsiteY3" fmla="*/ 1403798 h 1403798"/>
                  <a:gd name="connsiteX4" fmla="*/ 0 w 1815921"/>
                  <a:gd name="connsiteY4" fmla="*/ 0 h 1403798"/>
                  <a:gd name="connsiteX0" fmla="*/ 0 w 2472743"/>
                  <a:gd name="connsiteY0" fmla="*/ 0 h 1584102"/>
                  <a:gd name="connsiteX1" fmla="*/ 2472743 w 2472743"/>
                  <a:gd name="connsiteY1" fmla="*/ 180304 h 1584102"/>
                  <a:gd name="connsiteX2" fmla="*/ 2472743 w 2472743"/>
                  <a:gd name="connsiteY2" fmla="*/ 1584102 h 1584102"/>
                  <a:gd name="connsiteX3" fmla="*/ 656822 w 2472743"/>
                  <a:gd name="connsiteY3" fmla="*/ 1584102 h 1584102"/>
                  <a:gd name="connsiteX4" fmla="*/ 0 w 2472743"/>
                  <a:gd name="connsiteY4" fmla="*/ 0 h 1584102"/>
                  <a:gd name="connsiteX0" fmla="*/ 0 w 2472743"/>
                  <a:gd name="connsiteY0" fmla="*/ 0 h 1584102"/>
                  <a:gd name="connsiteX1" fmla="*/ 2472743 w 2472743"/>
                  <a:gd name="connsiteY1" fmla="*/ 180304 h 1584102"/>
                  <a:gd name="connsiteX2" fmla="*/ 2459864 w 2472743"/>
                  <a:gd name="connsiteY2" fmla="*/ 1210615 h 1584102"/>
                  <a:gd name="connsiteX3" fmla="*/ 656822 w 2472743"/>
                  <a:gd name="connsiteY3" fmla="*/ 1584102 h 1584102"/>
                  <a:gd name="connsiteX4" fmla="*/ 0 w 2472743"/>
                  <a:gd name="connsiteY4" fmla="*/ 0 h 1584102"/>
                  <a:gd name="connsiteX0" fmla="*/ 0 w 2459864"/>
                  <a:gd name="connsiteY0" fmla="*/ 0 h 1584102"/>
                  <a:gd name="connsiteX1" fmla="*/ 2253802 w 2459864"/>
                  <a:gd name="connsiteY1" fmla="*/ 347730 h 1584102"/>
                  <a:gd name="connsiteX2" fmla="*/ 2459864 w 2459864"/>
                  <a:gd name="connsiteY2" fmla="*/ 1210615 h 1584102"/>
                  <a:gd name="connsiteX3" fmla="*/ 656822 w 2459864"/>
                  <a:gd name="connsiteY3" fmla="*/ 1584102 h 1584102"/>
                  <a:gd name="connsiteX4" fmla="*/ 0 w 2459864"/>
                  <a:gd name="connsiteY4" fmla="*/ 0 h 1584102"/>
                  <a:gd name="connsiteX0" fmla="*/ 0 w 2459864"/>
                  <a:gd name="connsiteY0" fmla="*/ 0 h 1579339"/>
                  <a:gd name="connsiteX1" fmla="*/ 2253802 w 2459864"/>
                  <a:gd name="connsiteY1" fmla="*/ 347730 h 1579339"/>
                  <a:gd name="connsiteX2" fmla="*/ 2459864 w 2459864"/>
                  <a:gd name="connsiteY2" fmla="*/ 1210615 h 1579339"/>
                  <a:gd name="connsiteX3" fmla="*/ 666347 w 2459864"/>
                  <a:gd name="connsiteY3" fmla="*/ 1579339 h 1579339"/>
                  <a:gd name="connsiteX4" fmla="*/ 0 w 2459864"/>
                  <a:gd name="connsiteY4" fmla="*/ 0 h 1579339"/>
                  <a:gd name="connsiteX0" fmla="*/ 0 w 2459864"/>
                  <a:gd name="connsiteY0" fmla="*/ 0 h 1579339"/>
                  <a:gd name="connsiteX1" fmla="*/ 2253802 w 2459864"/>
                  <a:gd name="connsiteY1" fmla="*/ 347730 h 1579339"/>
                  <a:gd name="connsiteX2" fmla="*/ 2459864 w 2459864"/>
                  <a:gd name="connsiteY2" fmla="*/ 1210615 h 1579339"/>
                  <a:gd name="connsiteX3" fmla="*/ 661584 w 2459864"/>
                  <a:gd name="connsiteY3" fmla="*/ 1579339 h 1579339"/>
                  <a:gd name="connsiteX4" fmla="*/ 0 w 2459864"/>
                  <a:gd name="connsiteY4" fmla="*/ 0 h 1579339"/>
                  <a:gd name="connsiteX0" fmla="*/ 0 w 2459864"/>
                  <a:gd name="connsiteY0" fmla="*/ 0 h 1574576"/>
                  <a:gd name="connsiteX1" fmla="*/ 2253802 w 2459864"/>
                  <a:gd name="connsiteY1" fmla="*/ 347730 h 1574576"/>
                  <a:gd name="connsiteX2" fmla="*/ 2459864 w 2459864"/>
                  <a:gd name="connsiteY2" fmla="*/ 1210615 h 1574576"/>
                  <a:gd name="connsiteX3" fmla="*/ 659203 w 2459864"/>
                  <a:gd name="connsiteY3" fmla="*/ 1574576 h 1574576"/>
                  <a:gd name="connsiteX4" fmla="*/ 0 w 2459864"/>
                  <a:gd name="connsiteY4" fmla="*/ 0 h 1574576"/>
                  <a:gd name="connsiteX0" fmla="*/ 0 w 2459864"/>
                  <a:gd name="connsiteY0" fmla="*/ 0 h 1574576"/>
                  <a:gd name="connsiteX1" fmla="*/ 2253802 w 2459864"/>
                  <a:gd name="connsiteY1" fmla="*/ 347730 h 1574576"/>
                  <a:gd name="connsiteX2" fmla="*/ 2459864 w 2459864"/>
                  <a:gd name="connsiteY2" fmla="*/ 1210615 h 1574576"/>
                  <a:gd name="connsiteX3" fmla="*/ 656822 w 2459864"/>
                  <a:gd name="connsiteY3" fmla="*/ 1574576 h 1574576"/>
                  <a:gd name="connsiteX4" fmla="*/ 0 w 2459864"/>
                  <a:gd name="connsiteY4" fmla="*/ 0 h 1574576"/>
                  <a:gd name="connsiteX0" fmla="*/ 0 w 2459864"/>
                  <a:gd name="connsiteY0" fmla="*/ 0 h 1579338"/>
                  <a:gd name="connsiteX1" fmla="*/ 2253802 w 2459864"/>
                  <a:gd name="connsiteY1" fmla="*/ 347730 h 1579338"/>
                  <a:gd name="connsiteX2" fmla="*/ 2459864 w 2459864"/>
                  <a:gd name="connsiteY2" fmla="*/ 1210615 h 1579338"/>
                  <a:gd name="connsiteX3" fmla="*/ 656822 w 2459864"/>
                  <a:gd name="connsiteY3" fmla="*/ 1579338 h 1579338"/>
                  <a:gd name="connsiteX4" fmla="*/ 0 w 2459864"/>
                  <a:gd name="connsiteY4" fmla="*/ 0 h 1579338"/>
                  <a:gd name="connsiteX0" fmla="*/ 0 w 2459864"/>
                  <a:gd name="connsiteY0" fmla="*/ 0 h 1572194"/>
                  <a:gd name="connsiteX1" fmla="*/ 2253802 w 2459864"/>
                  <a:gd name="connsiteY1" fmla="*/ 347730 h 1572194"/>
                  <a:gd name="connsiteX2" fmla="*/ 2459864 w 2459864"/>
                  <a:gd name="connsiteY2" fmla="*/ 1210615 h 1572194"/>
                  <a:gd name="connsiteX3" fmla="*/ 659203 w 2459864"/>
                  <a:gd name="connsiteY3" fmla="*/ 1572194 h 1572194"/>
                  <a:gd name="connsiteX4" fmla="*/ 0 w 2459864"/>
                  <a:gd name="connsiteY4" fmla="*/ 0 h 1572194"/>
                  <a:gd name="connsiteX0" fmla="*/ 0 w 2459864"/>
                  <a:gd name="connsiteY0" fmla="*/ 0 h 1574575"/>
                  <a:gd name="connsiteX1" fmla="*/ 2253802 w 2459864"/>
                  <a:gd name="connsiteY1" fmla="*/ 347730 h 1574575"/>
                  <a:gd name="connsiteX2" fmla="*/ 2459864 w 2459864"/>
                  <a:gd name="connsiteY2" fmla="*/ 1210615 h 1574575"/>
                  <a:gd name="connsiteX3" fmla="*/ 656822 w 2459864"/>
                  <a:gd name="connsiteY3" fmla="*/ 1574575 h 1574575"/>
                  <a:gd name="connsiteX4" fmla="*/ 0 w 2459864"/>
                  <a:gd name="connsiteY4" fmla="*/ 0 h 1574575"/>
                  <a:gd name="connsiteX0" fmla="*/ 0 w 2459864"/>
                  <a:gd name="connsiteY0" fmla="*/ 0 h 1572194"/>
                  <a:gd name="connsiteX1" fmla="*/ 2253802 w 2459864"/>
                  <a:gd name="connsiteY1" fmla="*/ 347730 h 1572194"/>
                  <a:gd name="connsiteX2" fmla="*/ 2459864 w 2459864"/>
                  <a:gd name="connsiteY2" fmla="*/ 1210615 h 1572194"/>
                  <a:gd name="connsiteX3" fmla="*/ 649679 w 2459864"/>
                  <a:gd name="connsiteY3" fmla="*/ 1572194 h 1572194"/>
                  <a:gd name="connsiteX4" fmla="*/ 0 w 2459864"/>
                  <a:gd name="connsiteY4" fmla="*/ 0 h 1572194"/>
                  <a:gd name="connsiteX0" fmla="*/ 0 w 2459864"/>
                  <a:gd name="connsiteY0" fmla="*/ 0 h 1572194"/>
                  <a:gd name="connsiteX1" fmla="*/ 2253802 w 2459864"/>
                  <a:gd name="connsiteY1" fmla="*/ 347730 h 1572194"/>
                  <a:gd name="connsiteX2" fmla="*/ 2459864 w 2459864"/>
                  <a:gd name="connsiteY2" fmla="*/ 1210615 h 1572194"/>
                  <a:gd name="connsiteX3" fmla="*/ 644917 w 2459864"/>
                  <a:gd name="connsiteY3" fmla="*/ 1572194 h 1572194"/>
                  <a:gd name="connsiteX4" fmla="*/ 0 w 2459864"/>
                  <a:gd name="connsiteY4" fmla="*/ 0 h 1572194"/>
                  <a:gd name="connsiteX0" fmla="*/ 0 w 2459864"/>
                  <a:gd name="connsiteY0" fmla="*/ 0 h 1574576"/>
                  <a:gd name="connsiteX1" fmla="*/ 2253802 w 2459864"/>
                  <a:gd name="connsiteY1" fmla="*/ 347730 h 1574576"/>
                  <a:gd name="connsiteX2" fmla="*/ 2459864 w 2459864"/>
                  <a:gd name="connsiteY2" fmla="*/ 1210615 h 1574576"/>
                  <a:gd name="connsiteX3" fmla="*/ 647298 w 2459864"/>
                  <a:gd name="connsiteY3" fmla="*/ 1574576 h 1574576"/>
                  <a:gd name="connsiteX4" fmla="*/ 0 w 2459864"/>
                  <a:gd name="connsiteY4" fmla="*/ 0 h 15745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59864" h="1574576">
                    <a:moveTo>
                      <a:pt x="0" y="0"/>
                    </a:moveTo>
                    <a:lnTo>
                      <a:pt x="2253802" y="347730"/>
                    </a:lnTo>
                    <a:lnTo>
                      <a:pt x="2459864" y="1210615"/>
                    </a:lnTo>
                    <a:lnTo>
                      <a:pt x="647298" y="1574576"/>
                    </a:lnTo>
                    <a:lnTo>
                      <a:pt x="0" y="0"/>
                    </a:lnTo>
                    <a:close/>
                  </a:path>
                </a:pathLst>
              </a:cu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2" name="直角三角形 3"/>
              <p:cNvSpPr/>
              <p:nvPr/>
            </p:nvSpPr>
            <p:spPr>
              <a:xfrm rot="10800000">
                <a:off x="3725408" y="3814081"/>
                <a:ext cx="1973978" cy="698950"/>
              </a:xfrm>
              <a:custGeom>
                <a:avLst/>
                <a:gdLst>
                  <a:gd name="connsiteX0" fmla="*/ 0 w 2061029"/>
                  <a:gd name="connsiteY0" fmla="*/ 682172 h 682172"/>
                  <a:gd name="connsiteX1" fmla="*/ 0 w 2061029"/>
                  <a:gd name="connsiteY1" fmla="*/ 0 h 682172"/>
                  <a:gd name="connsiteX2" fmla="*/ 2061029 w 2061029"/>
                  <a:gd name="connsiteY2" fmla="*/ 682172 h 682172"/>
                  <a:gd name="connsiteX3" fmla="*/ 0 w 2061029"/>
                  <a:gd name="connsiteY3" fmla="*/ 682172 h 682172"/>
                  <a:gd name="connsiteX0" fmla="*/ 0 w 2340429"/>
                  <a:gd name="connsiteY0" fmla="*/ 682172 h 809172"/>
                  <a:gd name="connsiteX1" fmla="*/ 0 w 2340429"/>
                  <a:gd name="connsiteY1" fmla="*/ 0 h 809172"/>
                  <a:gd name="connsiteX2" fmla="*/ 2340429 w 2340429"/>
                  <a:gd name="connsiteY2" fmla="*/ 809172 h 809172"/>
                  <a:gd name="connsiteX3" fmla="*/ 0 w 2340429"/>
                  <a:gd name="connsiteY3" fmla="*/ 682172 h 809172"/>
                  <a:gd name="connsiteX0" fmla="*/ 558800 w 2340429"/>
                  <a:gd name="connsiteY0" fmla="*/ 1183822 h 1183822"/>
                  <a:gd name="connsiteX1" fmla="*/ 0 w 2340429"/>
                  <a:gd name="connsiteY1" fmla="*/ 0 h 1183822"/>
                  <a:gd name="connsiteX2" fmla="*/ 2340429 w 2340429"/>
                  <a:gd name="connsiteY2" fmla="*/ 809172 h 1183822"/>
                  <a:gd name="connsiteX3" fmla="*/ 558800 w 2340429"/>
                  <a:gd name="connsiteY3" fmla="*/ 1183822 h 1183822"/>
                  <a:gd name="connsiteX0" fmla="*/ 222250 w 2003879"/>
                  <a:gd name="connsiteY0" fmla="*/ 618672 h 618672"/>
                  <a:gd name="connsiteX1" fmla="*/ 0 w 2003879"/>
                  <a:gd name="connsiteY1" fmla="*/ 0 h 618672"/>
                  <a:gd name="connsiteX2" fmla="*/ 2003879 w 2003879"/>
                  <a:gd name="connsiteY2" fmla="*/ 244022 h 618672"/>
                  <a:gd name="connsiteX3" fmla="*/ 222250 w 2003879"/>
                  <a:gd name="connsiteY3" fmla="*/ 618672 h 618672"/>
                  <a:gd name="connsiteX0" fmla="*/ 196850 w 1978479"/>
                  <a:gd name="connsiteY0" fmla="*/ 675822 h 675822"/>
                  <a:gd name="connsiteX1" fmla="*/ 0 w 1978479"/>
                  <a:gd name="connsiteY1" fmla="*/ 0 h 675822"/>
                  <a:gd name="connsiteX2" fmla="*/ 1978479 w 1978479"/>
                  <a:gd name="connsiteY2" fmla="*/ 301172 h 675822"/>
                  <a:gd name="connsiteX3" fmla="*/ 196850 w 1978479"/>
                  <a:gd name="connsiteY3" fmla="*/ 675822 h 675822"/>
                  <a:gd name="connsiteX0" fmla="*/ 184150 w 1965779"/>
                  <a:gd name="connsiteY0" fmla="*/ 685347 h 685347"/>
                  <a:gd name="connsiteX1" fmla="*/ 0 w 1965779"/>
                  <a:gd name="connsiteY1" fmla="*/ 0 h 685347"/>
                  <a:gd name="connsiteX2" fmla="*/ 1965779 w 1965779"/>
                  <a:gd name="connsiteY2" fmla="*/ 310697 h 685347"/>
                  <a:gd name="connsiteX3" fmla="*/ 184150 w 1965779"/>
                  <a:gd name="connsiteY3" fmla="*/ 685347 h 685347"/>
                  <a:gd name="connsiteX0" fmla="*/ 184150 w 1984829"/>
                  <a:gd name="connsiteY0" fmla="*/ 685347 h 685347"/>
                  <a:gd name="connsiteX1" fmla="*/ 0 w 1984829"/>
                  <a:gd name="connsiteY1" fmla="*/ 0 h 685347"/>
                  <a:gd name="connsiteX2" fmla="*/ 1984829 w 1984829"/>
                  <a:gd name="connsiteY2" fmla="*/ 310697 h 685347"/>
                  <a:gd name="connsiteX3" fmla="*/ 184150 w 1984829"/>
                  <a:gd name="connsiteY3" fmla="*/ 685347 h 685347"/>
                  <a:gd name="connsiteX0" fmla="*/ 184150 w 1984829"/>
                  <a:gd name="connsiteY0" fmla="*/ 685347 h 685347"/>
                  <a:gd name="connsiteX1" fmla="*/ 0 w 1984829"/>
                  <a:gd name="connsiteY1" fmla="*/ 0 h 685347"/>
                  <a:gd name="connsiteX2" fmla="*/ 1984829 w 1984829"/>
                  <a:gd name="connsiteY2" fmla="*/ 317047 h 685347"/>
                  <a:gd name="connsiteX3" fmla="*/ 184150 w 1984829"/>
                  <a:gd name="connsiteY3" fmla="*/ 685347 h 685347"/>
                  <a:gd name="connsiteX0" fmla="*/ 184150 w 1988004"/>
                  <a:gd name="connsiteY0" fmla="*/ 685347 h 685347"/>
                  <a:gd name="connsiteX1" fmla="*/ 0 w 1988004"/>
                  <a:gd name="connsiteY1" fmla="*/ 0 h 685347"/>
                  <a:gd name="connsiteX2" fmla="*/ 1988004 w 1988004"/>
                  <a:gd name="connsiteY2" fmla="*/ 320222 h 685347"/>
                  <a:gd name="connsiteX3" fmla="*/ 184150 w 1988004"/>
                  <a:gd name="connsiteY3" fmla="*/ 685347 h 685347"/>
                  <a:gd name="connsiteX0" fmla="*/ 184150 w 1997529"/>
                  <a:gd name="connsiteY0" fmla="*/ 685347 h 685347"/>
                  <a:gd name="connsiteX1" fmla="*/ 0 w 1997529"/>
                  <a:gd name="connsiteY1" fmla="*/ 0 h 685347"/>
                  <a:gd name="connsiteX2" fmla="*/ 1997529 w 1997529"/>
                  <a:gd name="connsiteY2" fmla="*/ 313872 h 685347"/>
                  <a:gd name="connsiteX3" fmla="*/ 184150 w 1997529"/>
                  <a:gd name="connsiteY3" fmla="*/ 685347 h 685347"/>
                  <a:gd name="connsiteX0" fmla="*/ 184150 w 1997529"/>
                  <a:gd name="connsiteY0" fmla="*/ 694872 h 694872"/>
                  <a:gd name="connsiteX1" fmla="*/ 0 w 1997529"/>
                  <a:gd name="connsiteY1" fmla="*/ 0 h 694872"/>
                  <a:gd name="connsiteX2" fmla="*/ 1997529 w 1997529"/>
                  <a:gd name="connsiteY2" fmla="*/ 313872 h 694872"/>
                  <a:gd name="connsiteX3" fmla="*/ 184150 w 1997529"/>
                  <a:gd name="connsiteY3" fmla="*/ 694872 h 694872"/>
                  <a:gd name="connsiteX0" fmla="*/ 191293 w 1997529"/>
                  <a:gd name="connsiteY0" fmla="*/ 694872 h 694872"/>
                  <a:gd name="connsiteX1" fmla="*/ 0 w 1997529"/>
                  <a:gd name="connsiteY1" fmla="*/ 0 h 694872"/>
                  <a:gd name="connsiteX2" fmla="*/ 1997529 w 1997529"/>
                  <a:gd name="connsiteY2" fmla="*/ 313872 h 694872"/>
                  <a:gd name="connsiteX3" fmla="*/ 191293 w 1997529"/>
                  <a:gd name="connsiteY3" fmla="*/ 694872 h 694872"/>
                  <a:gd name="connsiteX0" fmla="*/ 186530 w 1997529"/>
                  <a:gd name="connsiteY0" fmla="*/ 694872 h 694872"/>
                  <a:gd name="connsiteX1" fmla="*/ 0 w 1997529"/>
                  <a:gd name="connsiteY1" fmla="*/ 0 h 694872"/>
                  <a:gd name="connsiteX2" fmla="*/ 1997529 w 1997529"/>
                  <a:gd name="connsiteY2" fmla="*/ 313872 h 694872"/>
                  <a:gd name="connsiteX3" fmla="*/ 186530 w 1997529"/>
                  <a:gd name="connsiteY3" fmla="*/ 694872 h 694872"/>
                  <a:gd name="connsiteX0" fmla="*/ 186530 w 1992767"/>
                  <a:gd name="connsiteY0" fmla="*/ 694872 h 694872"/>
                  <a:gd name="connsiteX1" fmla="*/ 0 w 1992767"/>
                  <a:gd name="connsiteY1" fmla="*/ 0 h 694872"/>
                  <a:gd name="connsiteX2" fmla="*/ 1992767 w 1992767"/>
                  <a:gd name="connsiteY2" fmla="*/ 313872 h 694872"/>
                  <a:gd name="connsiteX3" fmla="*/ 186530 w 1992767"/>
                  <a:gd name="connsiteY3" fmla="*/ 694872 h 694872"/>
                  <a:gd name="connsiteX0" fmla="*/ 186530 w 1989592"/>
                  <a:gd name="connsiteY0" fmla="*/ 694872 h 694872"/>
                  <a:gd name="connsiteX1" fmla="*/ 0 w 1989592"/>
                  <a:gd name="connsiteY1" fmla="*/ 0 h 694872"/>
                  <a:gd name="connsiteX2" fmla="*/ 1989592 w 1989592"/>
                  <a:gd name="connsiteY2" fmla="*/ 313872 h 694872"/>
                  <a:gd name="connsiteX3" fmla="*/ 186530 w 1989592"/>
                  <a:gd name="connsiteY3" fmla="*/ 694872 h 694872"/>
                  <a:gd name="connsiteX0" fmla="*/ 186530 w 1989592"/>
                  <a:gd name="connsiteY0" fmla="*/ 694872 h 694872"/>
                  <a:gd name="connsiteX1" fmla="*/ 0 w 1989592"/>
                  <a:gd name="connsiteY1" fmla="*/ 0 h 694872"/>
                  <a:gd name="connsiteX2" fmla="*/ 1989592 w 1989592"/>
                  <a:gd name="connsiteY2" fmla="*/ 317047 h 694872"/>
                  <a:gd name="connsiteX3" fmla="*/ 186530 w 1989592"/>
                  <a:gd name="connsiteY3" fmla="*/ 694872 h 694872"/>
                  <a:gd name="connsiteX0" fmla="*/ 186530 w 1989592"/>
                  <a:gd name="connsiteY0" fmla="*/ 694872 h 694872"/>
                  <a:gd name="connsiteX1" fmla="*/ 0 w 1989592"/>
                  <a:gd name="connsiteY1" fmla="*/ 0 h 694872"/>
                  <a:gd name="connsiteX2" fmla="*/ 1989592 w 1989592"/>
                  <a:gd name="connsiteY2" fmla="*/ 317047 h 694872"/>
                  <a:gd name="connsiteX3" fmla="*/ 186530 w 1989592"/>
                  <a:gd name="connsiteY3" fmla="*/ 694872 h 694872"/>
                  <a:gd name="connsiteX0" fmla="*/ 186530 w 1992767"/>
                  <a:gd name="connsiteY0" fmla="*/ 694872 h 694872"/>
                  <a:gd name="connsiteX1" fmla="*/ 0 w 1992767"/>
                  <a:gd name="connsiteY1" fmla="*/ 0 h 694872"/>
                  <a:gd name="connsiteX2" fmla="*/ 1992767 w 1992767"/>
                  <a:gd name="connsiteY2" fmla="*/ 317047 h 694872"/>
                  <a:gd name="connsiteX3" fmla="*/ 186530 w 1992767"/>
                  <a:gd name="connsiteY3" fmla="*/ 694872 h 694872"/>
                  <a:gd name="connsiteX0" fmla="*/ 186530 w 1999117"/>
                  <a:gd name="connsiteY0" fmla="*/ 694872 h 694872"/>
                  <a:gd name="connsiteX1" fmla="*/ 0 w 1999117"/>
                  <a:gd name="connsiteY1" fmla="*/ 0 h 694872"/>
                  <a:gd name="connsiteX2" fmla="*/ 1999117 w 1999117"/>
                  <a:gd name="connsiteY2" fmla="*/ 317047 h 694872"/>
                  <a:gd name="connsiteX3" fmla="*/ 186530 w 1999117"/>
                  <a:gd name="connsiteY3" fmla="*/ 694872 h 694872"/>
                  <a:gd name="connsiteX0" fmla="*/ 186530 w 1989592"/>
                  <a:gd name="connsiteY0" fmla="*/ 694872 h 694872"/>
                  <a:gd name="connsiteX1" fmla="*/ 0 w 1989592"/>
                  <a:gd name="connsiteY1" fmla="*/ 0 h 694872"/>
                  <a:gd name="connsiteX2" fmla="*/ 1989592 w 1989592"/>
                  <a:gd name="connsiteY2" fmla="*/ 320222 h 694872"/>
                  <a:gd name="connsiteX3" fmla="*/ 186530 w 1989592"/>
                  <a:gd name="connsiteY3" fmla="*/ 694872 h 694872"/>
                  <a:gd name="connsiteX0" fmla="*/ 186530 w 1995942"/>
                  <a:gd name="connsiteY0" fmla="*/ 694872 h 694872"/>
                  <a:gd name="connsiteX1" fmla="*/ 0 w 1995942"/>
                  <a:gd name="connsiteY1" fmla="*/ 0 h 694872"/>
                  <a:gd name="connsiteX2" fmla="*/ 1995942 w 1995942"/>
                  <a:gd name="connsiteY2" fmla="*/ 323397 h 694872"/>
                  <a:gd name="connsiteX3" fmla="*/ 186530 w 1995942"/>
                  <a:gd name="connsiteY3" fmla="*/ 694872 h 694872"/>
                  <a:gd name="connsiteX0" fmla="*/ 180180 w 1989592"/>
                  <a:gd name="connsiteY0" fmla="*/ 704397 h 704397"/>
                  <a:gd name="connsiteX1" fmla="*/ 0 w 1989592"/>
                  <a:gd name="connsiteY1" fmla="*/ 0 h 704397"/>
                  <a:gd name="connsiteX2" fmla="*/ 1989592 w 1989592"/>
                  <a:gd name="connsiteY2" fmla="*/ 332922 h 704397"/>
                  <a:gd name="connsiteX3" fmla="*/ 180180 w 1989592"/>
                  <a:gd name="connsiteY3" fmla="*/ 704397 h 704397"/>
                  <a:gd name="connsiteX0" fmla="*/ 173830 w 1983242"/>
                  <a:gd name="connsiteY0" fmla="*/ 694872 h 694872"/>
                  <a:gd name="connsiteX1" fmla="*/ 0 w 1983242"/>
                  <a:gd name="connsiteY1" fmla="*/ 0 h 694872"/>
                  <a:gd name="connsiteX2" fmla="*/ 1983242 w 1983242"/>
                  <a:gd name="connsiteY2" fmla="*/ 323397 h 694872"/>
                  <a:gd name="connsiteX3" fmla="*/ 173830 w 1983242"/>
                  <a:gd name="connsiteY3" fmla="*/ 694872 h 694872"/>
                  <a:gd name="connsiteX0" fmla="*/ 177005 w 1986417"/>
                  <a:gd name="connsiteY0" fmla="*/ 694872 h 694872"/>
                  <a:gd name="connsiteX1" fmla="*/ 0 w 1986417"/>
                  <a:gd name="connsiteY1" fmla="*/ 0 h 694872"/>
                  <a:gd name="connsiteX2" fmla="*/ 1986417 w 1986417"/>
                  <a:gd name="connsiteY2" fmla="*/ 323397 h 694872"/>
                  <a:gd name="connsiteX3" fmla="*/ 177005 w 1986417"/>
                  <a:gd name="connsiteY3" fmla="*/ 694872 h 694872"/>
                  <a:gd name="connsiteX0" fmla="*/ 164566 w 1973978"/>
                  <a:gd name="connsiteY0" fmla="*/ 698950 h 698950"/>
                  <a:gd name="connsiteX1" fmla="*/ 0 w 1973978"/>
                  <a:gd name="connsiteY1" fmla="*/ 0 h 698950"/>
                  <a:gd name="connsiteX2" fmla="*/ 1973978 w 1973978"/>
                  <a:gd name="connsiteY2" fmla="*/ 327475 h 698950"/>
                  <a:gd name="connsiteX3" fmla="*/ 164566 w 1973978"/>
                  <a:gd name="connsiteY3" fmla="*/ 698950 h 698950"/>
                </a:gdLst>
                <a:ahLst/>
                <a:cxnLst>
                  <a:cxn ang="0">
                    <a:pos x="connsiteX0" y="connsiteY0"/>
                  </a:cxn>
                  <a:cxn ang="0">
                    <a:pos x="connsiteX1" y="connsiteY1"/>
                  </a:cxn>
                  <a:cxn ang="0">
                    <a:pos x="connsiteX2" y="connsiteY2"/>
                  </a:cxn>
                  <a:cxn ang="0">
                    <a:pos x="connsiteX3" y="connsiteY3"/>
                  </a:cxn>
                </a:cxnLst>
                <a:rect l="l" t="t" r="r" b="b"/>
                <a:pathLst>
                  <a:path w="1973978" h="698950">
                    <a:moveTo>
                      <a:pt x="164566" y="698950"/>
                    </a:moveTo>
                    <a:lnTo>
                      <a:pt x="0" y="0"/>
                    </a:lnTo>
                    <a:lnTo>
                      <a:pt x="1973978" y="327475"/>
                    </a:lnTo>
                    <a:lnTo>
                      <a:pt x="164566" y="698950"/>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4" name="前翅膀"/>
            <p:cNvGrpSpPr/>
            <p:nvPr/>
          </p:nvGrpSpPr>
          <p:grpSpPr>
            <a:xfrm rot="1044185">
              <a:off x="4507389" y="373608"/>
              <a:ext cx="1150170" cy="640522"/>
              <a:chOff x="2389243" y="1423041"/>
              <a:chExt cx="4680956" cy="2639549"/>
            </a:xfrm>
          </p:grpSpPr>
          <p:sp>
            <p:nvSpPr>
              <p:cNvPr id="165" name="直角三角形 7"/>
              <p:cNvSpPr/>
              <p:nvPr/>
            </p:nvSpPr>
            <p:spPr>
              <a:xfrm>
                <a:off x="2389243" y="2123614"/>
                <a:ext cx="2510973" cy="1938976"/>
              </a:xfrm>
              <a:custGeom>
                <a:avLst/>
                <a:gdLst>
                  <a:gd name="connsiteX0" fmla="*/ 0 w 5428343"/>
                  <a:gd name="connsiteY0" fmla="*/ 2845210 h 2845210"/>
                  <a:gd name="connsiteX1" fmla="*/ 0 w 5428343"/>
                  <a:gd name="connsiteY1" fmla="*/ 0 h 2845210"/>
                  <a:gd name="connsiteX2" fmla="*/ 5428343 w 5428343"/>
                  <a:gd name="connsiteY2" fmla="*/ 2845210 h 2845210"/>
                  <a:gd name="connsiteX3" fmla="*/ 0 w 5428343"/>
                  <a:gd name="connsiteY3" fmla="*/ 2845210 h 2845210"/>
                  <a:gd name="connsiteX0" fmla="*/ 0 w 5428343"/>
                  <a:gd name="connsiteY0" fmla="*/ 2932296 h 2932296"/>
                  <a:gd name="connsiteX1" fmla="*/ 3497943 w 5428343"/>
                  <a:gd name="connsiteY1" fmla="*/ 0 h 2932296"/>
                  <a:gd name="connsiteX2" fmla="*/ 5428343 w 5428343"/>
                  <a:gd name="connsiteY2" fmla="*/ 2932296 h 2932296"/>
                  <a:gd name="connsiteX3" fmla="*/ 0 w 5428343"/>
                  <a:gd name="connsiteY3" fmla="*/ 2932296 h 2932296"/>
                  <a:gd name="connsiteX0" fmla="*/ 0 w 5428343"/>
                  <a:gd name="connsiteY0" fmla="*/ 2554925 h 2554925"/>
                  <a:gd name="connsiteX1" fmla="*/ 1712686 w 5428343"/>
                  <a:gd name="connsiteY1" fmla="*/ 0 h 2554925"/>
                  <a:gd name="connsiteX2" fmla="*/ 5428343 w 5428343"/>
                  <a:gd name="connsiteY2" fmla="*/ 2554925 h 2554925"/>
                  <a:gd name="connsiteX3" fmla="*/ 0 w 5428343"/>
                  <a:gd name="connsiteY3" fmla="*/ 2554925 h 2554925"/>
                  <a:gd name="connsiteX0" fmla="*/ 0 w 7649029"/>
                  <a:gd name="connsiteY0" fmla="*/ 2554925 h 2554925"/>
                  <a:gd name="connsiteX1" fmla="*/ 1712686 w 7649029"/>
                  <a:gd name="connsiteY1" fmla="*/ 0 h 2554925"/>
                  <a:gd name="connsiteX2" fmla="*/ 7649029 w 7649029"/>
                  <a:gd name="connsiteY2" fmla="*/ 2075953 h 2554925"/>
                  <a:gd name="connsiteX3" fmla="*/ 0 w 7649029"/>
                  <a:gd name="connsiteY3" fmla="*/ 2554925 h 2554925"/>
                  <a:gd name="connsiteX0" fmla="*/ 0 w 7649029"/>
                  <a:gd name="connsiteY0" fmla="*/ 2772640 h 2772640"/>
                  <a:gd name="connsiteX1" fmla="*/ 1611086 w 7649029"/>
                  <a:gd name="connsiteY1" fmla="*/ 0 h 2772640"/>
                  <a:gd name="connsiteX2" fmla="*/ 7649029 w 7649029"/>
                  <a:gd name="connsiteY2" fmla="*/ 2293668 h 2772640"/>
                  <a:gd name="connsiteX3" fmla="*/ 0 w 7649029"/>
                  <a:gd name="connsiteY3" fmla="*/ 2772640 h 2772640"/>
                  <a:gd name="connsiteX0" fmla="*/ 0 w 7881258"/>
                  <a:gd name="connsiteY0" fmla="*/ 2816183 h 2816183"/>
                  <a:gd name="connsiteX1" fmla="*/ 1843315 w 7881258"/>
                  <a:gd name="connsiteY1" fmla="*/ 0 h 2816183"/>
                  <a:gd name="connsiteX2" fmla="*/ 7881258 w 7881258"/>
                  <a:gd name="connsiteY2" fmla="*/ 2293668 h 2816183"/>
                  <a:gd name="connsiteX3" fmla="*/ 0 w 7881258"/>
                  <a:gd name="connsiteY3" fmla="*/ 2816183 h 2816183"/>
                  <a:gd name="connsiteX0" fmla="*/ 0 w 7881258"/>
                  <a:gd name="connsiteY0" fmla="*/ 3120983 h 3120983"/>
                  <a:gd name="connsiteX1" fmla="*/ 1727200 w 7881258"/>
                  <a:gd name="connsiteY1" fmla="*/ 0 h 3120983"/>
                  <a:gd name="connsiteX2" fmla="*/ 7881258 w 7881258"/>
                  <a:gd name="connsiteY2" fmla="*/ 2598468 h 3120983"/>
                  <a:gd name="connsiteX3" fmla="*/ 0 w 7881258"/>
                  <a:gd name="connsiteY3" fmla="*/ 3120983 h 3120983"/>
                  <a:gd name="connsiteX0" fmla="*/ 0 w 7881258"/>
                  <a:gd name="connsiteY0" fmla="*/ 3114633 h 3114633"/>
                  <a:gd name="connsiteX1" fmla="*/ 1724025 w 7881258"/>
                  <a:gd name="connsiteY1" fmla="*/ 0 h 3114633"/>
                  <a:gd name="connsiteX2" fmla="*/ 7881258 w 7881258"/>
                  <a:gd name="connsiteY2" fmla="*/ 2592118 h 3114633"/>
                  <a:gd name="connsiteX3" fmla="*/ 0 w 7881258"/>
                  <a:gd name="connsiteY3" fmla="*/ 3114633 h 3114633"/>
                  <a:gd name="connsiteX0" fmla="*/ 0 w 7881258"/>
                  <a:gd name="connsiteY0" fmla="*/ 1866404 h 1866404"/>
                  <a:gd name="connsiteX1" fmla="*/ 1114425 w 7881258"/>
                  <a:gd name="connsiteY1" fmla="*/ 0 h 1866404"/>
                  <a:gd name="connsiteX2" fmla="*/ 7881258 w 7881258"/>
                  <a:gd name="connsiteY2" fmla="*/ 1343889 h 1866404"/>
                  <a:gd name="connsiteX3" fmla="*/ 0 w 7881258"/>
                  <a:gd name="connsiteY3" fmla="*/ 1866404 h 1866404"/>
                  <a:gd name="connsiteX0" fmla="*/ 0 w 2510973"/>
                  <a:gd name="connsiteY0" fmla="*/ 1866404 h 1866404"/>
                  <a:gd name="connsiteX1" fmla="*/ 1114425 w 2510973"/>
                  <a:gd name="connsiteY1" fmla="*/ 0 h 1866404"/>
                  <a:gd name="connsiteX2" fmla="*/ 2510973 w 2510973"/>
                  <a:gd name="connsiteY2" fmla="*/ 1648689 h 1866404"/>
                  <a:gd name="connsiteX3" fmla="*/ 0 w 2510973"/>
                  <a:gd name="connsiteY3" fmla="*/ 1866404 h 1866404"/>
                  <a:gd name="connsiteX0" fmla="*/ 0 w 2510973"/>
                  <a:gd name="connsiteY0" fmla="*/ 1866404 h 1866404"/>
                  <a:gd name="connsiteX1" fmla="*/ 1114425 w 2510973"/>
                  <a:gd name="connsiteY1" fmla="*/ 0 h 1866404"/>
                  <a:gd name="connsiteX2" fmla="*/ 2510973 w 2510973"/>
                  <a:gd name="connsiteY2" fmla="*/ 1692232 h 1866404"/>
                  <a:gd name="connsiteX3" fmla="*/ 0 w 2510973"/>
                  <a:gd name="connsiteY3" fmla="*/ 1866404 h 1866404"/>
                  <a:gd name="connsiteX0" fmla="*/ 0 w 2510973"/>
                  <a:gd name="connsiteY0" fmla="*/ 1880919 h 1880919"/>
                  <a:gd name="connsiteX1" fmla="*/ 1767567 w 2510973"/>
                  <a:gd name="connsiteY1" fmla="*/ 0 h 1880919"/>
                  <a:gd name="connsiteX2" fmla="*/ 2510973 w 2510973"/>
                  <a:gd name="connsiteY2" fmla="*/ 1706747 h 1880919"/>
                  <a:gd name="connsiteX3" fmla="*/ 0 w 2510973"/>
                  <a:gd name="connsiteY3" fmla="*/ 1880919 h 1880919"/>
                  <a:gd name="connsiteX0" fmla="*/ 0 w 2510973"/>
                  <a:gd name="connsiteY0" fmla="*/ 1895433 h 1895433"/>
                  <a:gd name="connsiteX1" fmla="*/ 1724024 w 2510973"/>
                  <a:gd name="connsiteY1" fmla="*/ 0 h 1895433"/>
                  <a:gd name="connsiteX2" fmla="*/ 2510973 w 2510973"/>
                  <a:gd name="connsiteY2" fmla="*/ 1721261 h 1895433"/>
                  <a:gd name="connsiteX3" fmla="*/ 0 w 2510973"/>
                  <a:gd name="connsiteY3" fmla="*/ 1895433 h 1895433"/>
                  <a:gd name="connsiteX0" fmla="*/ 0 w 2510973"/>
                  <a:gd name="connsiteY0" fmla="*/ 1938976 h 1938976"/>
                  <a:gd name="connsiteX1" fmla="*/ 1840138 w 2510973"/>
                  <a:gd name="connsiteY1" fmla="*/ 0 h 1938976"/>
                  <a:gd name="connsiteX2" fmla="*/ 2510973 w 2510973"/>
                  <a:gd name="connsiteY2" fmla="*/ 1764804 h 1938976"/>
                  <a:gd name="connsiteX3" fmla="*/ 0 w 2510973"/>
                  <a:gd name="connsiteY3" fmla="*/ 1938976 h 1938976"/>
                </a:gdLst>
                <a:ahLst/>
                <a:cxnLst>
                  <a:cxn ang="0">
                    <a:pos x="connsiteX0" y="connsiteY0"/>
                  </a:cxn>
                  <a:cxn ang="0">
                    <a:pos x="connsiteX1" y="connsiteY1"/>
                  </a:cxn>
                  <a:cxn ang="0">
                    <a:pos x="connsiteX2" y="connsiteY2"/>
                  </a:cxn>
                  <a:cxn ang="0">
                    <a:pos x="connsiteX3" y="connsiteY3"/>
                  </a:cxn>
                </a:cxnLst>
                <a:rect l="l" t="t" r="r" b="b"/>
                <a:pathLst>
                  <a:path w="2510973" h="1938976">
                    <a:moveTo>
                      <a:pt x="0" y="1938976"/>
                    </a:moveTo>
                    <a:lnTo>
                      <a:pt x="1840138" y="0"/>
                    </a:lnTo>
                    <a:lnTo>
                      <a:pt x="2510973" y="1764804"/>
                    </a:lnTo>
                    <a:lnTo>
                      <a:pt x="0" y="1938976"/>
                    </a:lnTo>
                    <a:close/>
                  </a:path>
                </a:pathLst>
              </a:custGeom>
              <a:solidFill>
                <a:srgbClr val="EA1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6" name="直角三角形 7"/>
              <p:cNvSpPr/>
              <p:nvPr/>
            </p:nvSpPr>
            <p:spPr>
              <a:xfrm rot="10800000">
                <a:off x="4225564" y="2127361"/>
                <a:ext cx="2010911" cy="1764804"/>
              </a:xfrm>
              <a:custGeom>
                <a:avLst/>
                <a:gdLst>
                  <a:gd name="connsiteX0" fmla="*/ 0 w 5428343"/>
                  <a:gd name="connsiteY0" fmla="*/ 2845210 h 2845210"/>
                  <a:gd name="connsiteX1" fmla="*/ 0 w 5428343"/>
                  <a:gd name="connsiteY1" fmla="*/ 0 h 2845210"/>
                  <a:gd name="connsiteX2" fmla="*/ 5428343 w 5428343"/>
                  <a:gd name="connsiteY2" fmla="*/ 2845210 h 2845210"/>
                  <a:gd name="connsiteX3" fmla="*/ 0 w 5428343"/>
                  <a:gd name="connsiteY3" fmla="*/ 2845210 h 2845210"/>
                  <a:gd name="connsiteX0" fmla="*/ 0 w 5428343"/>
                  <a:gd name="connsiteY0" fmla="*/ 2932296 h 2932296"/>
                  <a:gd name="connsiteX1" fmla="*/ 3497943 w 5428343"/>
                  <a:gd name="connsiteY1" fmla="*/ 0 h 2932296"/>
                  <a:gd name="connsiteX2" fmla="*/ 5428343 w 5428343"/>
                  <a:gd name="connsiteY2" fmla="*/ 2932296 h 2932296"/>
                  <a:gd name="connsiteX3" fmla="*/ 0 w 5428343"/>
                  <a:gd name="connsiteY3" fmla="*/ 2932296 h 2932296"/>
                  <a:gd name="connsiteX0" fmla="*/ 0 w 5428343"/>
                  <a:gd name="connsiteY0" fmla="*/ 2554925 h 2554925"/>
                  <a:gd name="connsiteX1" fmla="*/ 1712686 w 5428343"/>
                  <a:gd name="connsiteY1" fmla="*/ 0 h 2554925"/>
                  <a:gd name="connsiteX2" fmla="*/ 5428343 w 5428343"/>
                  <a:gd name="connsiteY2" fmla="*/ 2554925 h 2554925"/>
                  <a:gd name="connsiteX3" fmla="*/ 0 w 5428343"/>
                  <a:gd name="connsiteY3" fmla="*/ 2554925 h 2554925"/>
                  <a:gd name="connsiteX0" fmla="*/ 0 w 7649029"/>
                  <a:gd name="connsiteY0" fmla="*/ 2554925 h 2554925"/>
                  <a:gd name="connsiteX1" fmla="*/ 1712686 w 7649029"/>
                  <a:gd name="connsiteY1" fmla="*/ 0 h 2554925"/>
                  <a:gd name="connsiteX2" fmla="*/ 7649029 w 7649029"/>
                  <a:gd name="connsiteY2" fmla="*/ 2075953 h 2554925"/>
                  <a:gd name="connsiteX3" fmla="*/ 0 w 7649029"/>
                  <a:gd name="connsiteY3" fmla="*/ 2554925 h 2554925"/>
                  <a:gd name="connsiteX0" fmla="*/ 0 w 7649029"/>
                  <a:gd name="connsiteY0" fmla="*/ 2772640 h 2772640"/>
                  <a:gd name="connsiteX1" fmla="*/ 1611086 w 7649029"/>
                  <a:gd name="connsiteY1" fmla="*/ 0 h 2772640"/>
                  <a:gd name="connsiteX2" fmla="*/ 7649029 w 7649029"/>
                  <a:gd name="connsiteY2" fmla="*/ 2293668 h 2772640"/>
                  <a:gd name="connsiteX3" fmla="*/ 0 w 7649029"/>
                  <a:gd name="connsiteY3" fmla="*/ 2772640 h 2772640"/>
                  <a:gd name="connsiteX0" fmla="*/ 0 w 7881258"/>
                  <a:gd name="connsiteY0" fmla="*/ 2816183 h 2816183"/>
                  <a:gd name="connsiteX1" fmla="*/ 1843315 w 7881258"/>
                  <a:gd name="connsiteY1" fmla="*/ 0 h 2816183"/>
                  <a:gd name="connsiteX2" fmla="*/ 7881258 w 7881258"/>
                  <a:gd name="connsiteY2" fmla="*/ 2293668 h 2816183"/>
                  <a:gd name="connsiteX3" fmla="*/ 0 w 7881258"/>
                  <a:gd name="connsiteY3" fmla="*/ 2816183 h 2816183"/>
                  <a:gd name="connsiteX0" fmla="*/ 0 w 7881258"/>
                  <a:gd name="connsiteY0" fmla="*/ 3120983 h 3120983"/>
                  <a:gd name="connsiteX1" fmla="*/ 1727200 w 7881258"/>
                  <a:gd name="connsiteY1" fmla="*/ 0 h 3120983"/>
                  <a:gd name="connsiteX2" fmla="*/ 7881258 w 7881258"/>
                  <a:gd name="connsiteY2" fmla="*/ 2598468 h 3120983"/>
                  <a:gd name="connsiteX3" fmla="*/ 0 w 7881258"/>
                  <a:gd name="connsiteY3" fmla="*/ 3120983 h 3120983"/>
                  <a:gd name="connsiteX0" fmla="*/ 0 w 7881258"/>
                  <a:gd name="connsiteY0" fmla="*/ 3114633 h 3114633"/>
                  <a:gd name="connsiteX1" fmla="*/ 1724025 w 7881258"/>
                  <a:gd name="connsiteY1" fmla="*/ 0 h 3114633"/>
                  <a:gd name="connsiteX2" fmla="*/ 7881258 w 7881258"/>
                  <a:gd name="connsiteY2" fmla="*/ 2592118 h 3114633"/>
                  <a:gd name="connsiteX3" fmla="*/ 0 w 7881258"/>
                  <a:gd name="connsiteY3" fmla="*/ 3114633 h 3114633"/>
                  <a:gd name="connsiteX0" fmla="*/ 0 w 7881258"/>
                  <a:gd name="connsiteY0" fmla="*/ 1866404 h 1866404"/>
                  <a:gd name="connsiteX1" fmla="*/ 1114425 w 7881258"/>
                  <a:gd name="connsiteY1" fmla="*/ 0 h 1866404"/>
                  <a:gd name="connsiteX2" fmla="*/ 7881258 w 7881258"/>
                  <a:gd name="connsiteY2" fmla="*/ 1343889 h 1866404"/>
                  <a:gd name="connsiteX3" fmla="*/ 0 w 7881258"/>
                  <a:gd name="connsiteY3" fmla="*/ 1866404 h 1866404"/>
                  <a:gd name="connsiteX0" fmla="*/ 0 w 2510973"/>
                  <a:gd name="connsiteY0" fmla="*/ 1866404 h 1866404"/>
                  <a:gd name="connsiteX1" fmla="*/ 1114425 w 2510973"/>
                  <a:gd name="connsiteY1" fmla="*/ 0 h 1866404"/>
                  <a:gd name="connsiteX2" fmla="*/ 2510973 w 2510973"/>
                  <a:gd name="connsiteY2" fmla="*/ 1648689 h 1866404"/>
                  <a:gd name="connsiteX3" fmla="*/ 0 w 2510973"/>
                  <a:gd name="connsiteY3" fmla="*/ 1866404 h 1866404"/>
                  <a:gd name="connsiteX0" fmla="*/ 0 w 2510973"/>
                  <a:gd name="connsiteY0" fmla="*/ 1866404 h 1866404"/>
                  <a:gd name="connsiteX1" fmla="*/ 1114425 w 2510973"/>
                  <a:gd name="connsiteY1" fmla="*/ 0 h 1866404"/>
                  <a:gd name="connsiteX2" fmla="*/ 2510973 w 2510973"/>
                  <a:gd name="connsiteY2" fmla="*/ 1692232 h 1866404"/>
                  <a:gd name="connsiteX3" fmla="*/ 0 w 2510973"/>
                  <a:gd name="connsiteY3" fmla="*/ 1866404 h 1866404"/>
                  <a:gd name="connsiteX0" fmla="*/ 0 w 2510973"/>
                  <a:gd name="connsiteY0" fmla="*/ 1880919 h 1880919"/>
                  <a:gd name="connsiteX1" fmla="*/ 1767567 w 2510973"/>
                  <a:gd name="connsiteY1" fmla="*/ 0 h 1880919"/>
                  <a:gd name="connsiteX2" fmla="*/ 2510973 w 2510973"/>
                  <a:gd name="connsiteY2" fmla="*/ 1706747 h 1880919"/>
                  <a:gd name="connsiteX3" fmla="*/ 0 w 2510973"/>
                  <a:gd name="connsiteY3" fmla="*/ 1880919 h 1880919"/>
                  <a:gd name="connsiteX0" fmla="*/ 0 w 2510973"/>
                  <a:gd name="connsiteY0" fmla="*/ 1895433 h 1895433"/>
                  <a:gd name="connsiteX1" fmla="*/ 1724024 w 2510973"/>
                  <a:gd name="connsiteY1" fmla="*/ 0 h 1895433"/>
                  <a:gd name="connsiteX2" fmla="*/ 2510973 w 2510973"/>
                  <a:gd name="connsiteY2" fmla="*/ 1721261 h 1895433"/>
                  <a:gd name="connsiteX3" fmla="*/ 0 w 2510973"/>
                  <a:gd name="connsiteY3" fmla="*/ 1895433 h 1895433"/>
                  <a:gd name="connsiteX0" fmla="*/ 0 w 2510973"/>
                  <a:gd name="connsiteY0" fmla="*/ 1938976 h 1938976"/>
                  <a:gd name="connsiteX1" fmla="*/ 1840138 w 2510973"/>
                  <a:gd name="connsiteY1" fmla="*/ 0 h 1938976"/>
                  <a:gd name="connsiteX2" fmla="*/ 2510973 w 2510973"/>
                  <a:gd name="connsiteY2" fmla="*/ 1764804 h 1938976"/>
                  <a:gd name="connsiteX3" fmla="*/ 0 w 2510973"/>
                  <a:gd name="connsiteY3" fmla="*/ 1938976 h 1938976"/>
                  <a:gd name="connsiteX0" fmla="*/ 0 w 1929948"/>
                  <a:gd name="connsiteY0" fmla="*/ 1324614 h 1764804"/>
                  <a:gd name="connsiteX1" fmla="*/ 1259113 w 1929948"/>
                  <a:gd name="connsiteY1" fmla="*/ 0 h 1764804"/>
                  <a:gd name="connsiteX2" fmla="*/ 1929948 w 1929948"/>
                  <a:gd name="connsiteY2" fmla="*/ 1764804 h 1764804"/>
                  <a:gd name="connsiteX3" fmla="*/ 0 w 1929948"/>
                  <a:gd name="connsiteY3" fmla="*/ 1324614 h 1764804"/>
                  <a:gd name="connsiteX0" fmla="*/ 0 w 2010911"/>
                  <a:gd name="connsiteY0" fmla="*/ 1005527 h 1764804"/>
                  <a:gd name="connsiteX1" fmla="*/ 1340076 w 2010911"/>
                  <a:gd name="connsiteY1" fmla="*/ 0 h 1764804"/>
                  <a:gd name="connsiteX2" fmla="*/ 2010911 w 2010911"/>
                  <a:gd name="connsiteY2" fmla="*/ 1764804 h 1764804"/>
                  <a:gd name="connsiteX3" fmla="*/ 0 w 2010911"/>
                  <a:gd name="connsiteY3" fmla="*/ 1005527 h 1764804"/>
                  <a:gd name="connsiteX0" fmla="*/ 0 w 2010911"/>
                  <a:gd name="connsiteY0" fmla="*/ 1005527 h 1764804"/>
                  <a:gd name="connsiteX1" fmla="*/ 1349601 w 2010911"/>
                  <a:gd name="connsiteY1" fmla="*/ 0 h 1764804"/>
                  <a:gd name="connsiteX2" fmla="*/ 2010911 w 2010911"/>
                  <a:gd name="connsiteY2" fmla="*/ 1764804 h 1764804"/>
                  <a:gd name="connsiteX3" fmla="*/ 0 w 2010911"/>
                  <a:gd name="connsiteY3" fmla="*/ 1005527 h 1764804"/>
                </a:gdLst>
                <a:ahLst/>
                <a:cxnLst>
                  <a:cxn ang="0">
                    <a:pos x="connsiteX0" y="connsiteY0"/>
                  </a:cxn>
                  <a:cxn ang="0">
                    <a:pos x="connsiteX1" y="connsiteY1"/>
                  </a:cxn>
                  <a:cxn ang="0">
                    <a:pos x="connsiteX2" y="connsiteY2"/>
                  </a:cxn>
                  <a:cxn ang="0">
                    <a:pos x="connsiteX3" y="connsiteY3"/>
                  </a:cxn>
                </a:cxnLst>
                <a:rect l="l" t="t" r="r" b="b"/>
                <a:pathLst>
                  <a:path w="2010911" h="1764804">
                    <a:moveTo>
                      <a:pt x="0" y="1005527"/>
                    </a:moveTo>
                    <a:lnTo>
                      <a:pt x="1349601" y="0"/>
                    </a:lnTo>
                    <a:lnTo>
                      <a:pt x="2010911" y="1764804"/>
                    </a:lnTo>
                    <a:lnTo>
                      <a:pt x="0" y="1005527"/>
                    </a:lnTo>
                    <a:close/>
                  </a:path>
                </a:pathLst>
              </a:custGeom>
              <a:solidFill>
                <a:srgbClr val="D600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7" name="直角三角形 7"/>
              <p:cNvSpPr/>
              <p:nvPr/>
            </p:nvSpPr>
            <p:spPr>
              <a:xfrm rot="9126709">
                <a:off x="4436298" y="1423041"/>
                <a:ext cx="2633901" cy="1616128"/>
              </a:xfrm>
              <a:custGeom>
                <a:avLst/>
                <a:gdLst>
                  <a:gd name="connsiteX0" fmla="*/ 0 w 5428343"/>
                  <a:gd name="connsiteY0" fmla="*/ 2845210 h 2845210"/>
                  <a:gd name="connsiteX1" fmla="*/ 0 w 5428343"/>
                  <a:gd name="connsiteY1" fmla="*/ 0 h 2845210"/>
                  <a:gd name="connsiteX2" fmla="*/ 5428343 w 5428343"/>
                  <a:gd name="connsiteY2" fmla="*/ 2845210 h 2845210"/>
                  <a:gd name="connsiteX3" fmla="*/ 0 w 5428343"/>
                  <a:gd name="connsiteY3" fmla="*/ 2845210 h 2845210"/>
                  <a:gd name="connsiteX0" fmla="*/ 0 w 5428343"/>
                  <a:gd name="connsiteY0" fmla="*/ 2932296 h 2932296"/>
                  <a:gd name="connsiteX1" fmla="*/ 3497943 w 5428343"/>
                  <a:gd name="connsiteY1" fmla="*/ 0 h 2932296"/>
                  <a:gd name="connsiteX2" fmla="*/ 5428343 w 5428343"/>
                  <a:gd name="connsiteY2" fmla="*/ 2932296 h 2932296"/>
                  <a:gd name="connsiteX3" fmla="*/ 0 w 5428343"/>
                  <a:gd name="connsiteY3" fmla="*/ 2932296 h 2932296"/>
                  <a:gd name="connsiteX0" fmla="*/ 0 w 5428343"/>
                  <a:gd name="connsiteY0" fmla="*/ 2554925 h 2554925"/>
                  <a:gd name="connsiteX1" fmla="*/ 1712686 w 5428343"/>
                  <a:gd name="connsiteY1" fmla="*/ 0 h 2554925"/>
                  <a:gd name="connsiteX2" fmla="*/ 5428343 w 5428343"/>
                  <a:gd name="connsiteY2" fmla="*/ 2554925 h 2554925"/>
                  <a:gd name="connsiteX3" fmla="*/ 0 w 5428343"/>
                  <a:gd name="connsiteY3" fmla="*/ 2554925 h 2554925"/>
                  <a:gd name="connsiteX0" fmla="*/ 0 w 7649029"/>
                  <a:gd name="connsiteY0" fmla="*/ 2554925 h 2554925"/>
                  <a:gd name="connsiteX1" fmla="*/ 1712686 w 7649029"/>
                  <a:gd name="connsiteY1" fmla="*/ 0 h 2554925"/>
                  <a:gd name="connsiteX2" fmla="*/ 7649029 w 7649029"/>
                  <a:gd name="connsiteY2" fmla="*/ 2075953 h 2554925"/>
                  <a:gd name="connsiteX3" fmla="*/ 0 w 7649029"/>
                  <a:gd name="connsiteY3" fmla="*/ 2554925 h 2554925"/>
                  <a:gd name="connsiteX0" fmla="*/ 0 w 7649029"/>
                  <a:gd name="connsiteY0" fmla="*/ 2772640 h 2772640"/>
                  <a:gd name="connsiteX1" fmla="*/ 1611086 w 7649029"/>
                  <a:gd name="connsiteY1" fmla="*/ 0 h 2772640"/>
                  <a:gd name="connsiteX2" fmla="*/ 7649029 w 7649029"/>
                  <a:gd name="connsiteY2" fmla="*/ 2293668 h 2772640"/>
                  <a:gd name="connsiteX3" fmla="*/ 0 w 7649029"/>
                  <a:gd name="connsiteY3" fmla="*/ 2772640 h 2772640"/>
                  <a:gd name="connsiteX0" fmla="*/ 0 w 7881258"/>
                  <a:gd name="connsiteY0" fmla="*/ 2816183 h 2816183"/>
                  <a:gd name="connsiteX1" fmla="*/ 1843315 w 7881258"/>
                  <a:gd name="connsiteY1" fmla="*/ 0 h 2816183"/>
                  <a:gd name="connsiteX2" fmla="*/ 7881258 w 7881258"/>
                  <a:gd name="connsiteY2" fmla="*/ 2293668 h 2816183"/>
                  <a:gd name="connsiteX3" fmla="*/ 0 w 7881258"/>
                  <a:gd name="connsiteY3" fmla="*/ 2816183 h 2816183"/>
                  <a:gd name="connsiteX0" fmla="*/ 0 w 7881258"/>
                  <a:gd name="connsiteY0" fmla="*/ 3120983 h 3120983"/>
                  <a:gd name="connsiteX1" fmla="*/ 1727200 w 7881258"/>
                  <a:gd name="connsiteY1" fmla="*/ 0 h 3120983"/>
                  <a:gd name="connsiteX2" fmla="*/ 7881258 w 7881258"/>
                  <a:gd name="connsiteY2" fmla="*/ 2598468 h 3120983"/>
                  <a:gd name="connsiteX3" fmla="*/ 0 w 7881258"/>
                  <a:gd name="connsiteY3" fmla="*/ 3120983 h 3120983"/>
                  <a:gd name="connsiteX0" fmla="*/ 0 w 7881258"/>
                  <a:gd name="connsiteY0" fmla="*/ 3114633 h 3114633"/>
                  <a:gd name="connsiteX1" fmla="*/ 1724025 w 7881258"/>
                  <a:gd name="connsiteY1" fmla="*/ 0 h 3114633"/>
                  <a:gd name="connsiteX2" fmla="*/ 7881258 w 7881258"/>
                  <a:gd name="connsiteY2" fmla="*/ 2592118 h 3114633"/>
                  <a:gd name="connsiteX3" fmla="*/ 0 w 7881258"/>
                  <a:gd name="connsiteY3" fmla="*/ 3114633 h 3114633"/>
                  <a:gd name="connsiteX0" fmla="*/ 0 w 7881258"/>
                  <a:gd name="connsiteY0" fmla="*/ 1866404 h 1866404"/>
                  <a:gd name="connsiteX1" fmla="*/ 1114425 w 7881258"/>
                  <a:gd name="connsiteY1" fmla="*/ 0 h 1866404"/>
                  <a:gd name="connsiteX2" fmla="*/ 7881258 w 7881258"/>
                  <a:gd name="connsiteY2" fmla="*/ 1343889 h 1866404"/>
                  <a:gd name="connsiteX3" fmla="*/ 0 w 7881258"/>
                  <a:gd name="connsiteY3" fmla="*/ 1866404 h 1866404"/>
                  <a:gd name="connsiteX0" fmla="*/ 0 w 2510973"/>
                  <a:gd name="connsiteY0" fmla="*/ 1866404 h 1866404"/>
                  <a:gd name="connsiteX1" fmla="*/ 1114425 w 2510973"/>
                  <a:gd name="connsiteY1" fmla="*/ 0 h 1866404"/>
                  <a:gd name="connsiteX2" fmla="*/ 2510973 w 2510973"/>
                  <a:gd name="connsiteY2" fmla="*/ 1648689 h 1866404"/>
                  <a:gd name="connsiteX3" fmla="*/ 0 w 2510973"/>
                  <a:gd name="connsiteY3" fmla="*/ 1866404 h 1866404"/>
                  <a:gd name="connsiteX0" fmla="*/ 0 w 2510973"/>
                  <a:gd name="connsiteY0" fmla="*/ 1866404 h 1866404"/>
                  <a:gd name="connsiteX1" fmla="*/ 1114425 w 2510973"/>
                  <a:gd name="connsiteY1" fmla="*/ 0 h 1866404"/>
                  <a:gd name="connsiteX2" fmla="*/ 2510973 w 2510973"/>
                  <a:gd name="connsiteY2" fmla="*/ 1692232 h 1866404"/>
                  <a:gd name="connsiteX3" fmla="*/ 0 w 2510973"/>
                  <a:gd name="connsiteY3" fmla="*/ 1866404 h 1866404"/>
                  <a:gd name="connsiteX0" fmla="*/ 0 w 2510973"/>
                  <a:gd name="connsiteY0" fmla="*/ 1880919 h 1880919"/>
                  <a:gd name="connsiteX1" fmla="*/ 1767567 w 2510973"/>
                  <a:gd name="connsiteY1" fmla="*/ 0 h 1880919"/>
                  <a:gd name="connsiteX2" fmla="*/ 2510973 w 2510973"/>
                  <a:gd name="connsiteY2" fmla="*/ 1706747 h 1880919"/>
                  <a:gd name="connsiteX3" fmla="*/ 0 w 2510973"/>
                  <a:gd name="connsiteY3" fmla="*/ 1880919 h 1880919"/>
                  <a:gd name="connsiteX0" fmla="*/ 0 w 2510973"/>
                  <a:gd name="connsiteY0" fmla="*/ 1895433 h 1895433"/>
                  <a:gd name="connsiteX1" fmla="*/ 1724024 w 2510973"/>
                  <a:gd name="connsiteY1" fmla="*/ 0 h 1895433"/>
                  <a:gd name="connsiteX2" fmla="*/ 2510973 w 2510973"/>
                  <a:gd name="connsiteY2" fmla="*/ 1721261 h 1895433"/>
                  <a:gd name="connsiteX3" fmla="*/ 0 w 2510973"/>
                  <a:gd name="connsiteY3" fmla="*/ 1895433 h 1895433"/>
                  <a:gd name="connsiteX0" fmla="*/ 0 w 2510973"/>
                  <a:gd name="connsiteY0" fmla="*/ 1938976 h 1938976"/>
                  <a:gd name="connsiteX1" fmla="*/ 1840138 w 2510973"/>
                  <a:gd name="connsiteY1" fmla="*/ 0 h 1938976"/>
                  <a:gd name="connsiteX2" fmla="*/ 2510973 w 2510973"/>
                  <a:gd name="connsiteY2" fmla="*/ 1764804 h 1938976"/>
                  <a:gd name="connsiteX3" fmla="*/ 0 w 2510973"/>
                  <a:gd name="connsiteY3" fmla="*/ 1938976 h 1938976"/>
                  <a:gd name="connsiteX0" fmla="*/ 0 w 1929948"/>
                  <a:gd name="connsiteY0" fmla="*/ 1324614 h 1764804"/>
                  <a:gd name="connsiteX1" fmla="*/ 1259113 w 1929948"/>
                  <a:gd name="connsiteY1" fmla="*/ 0 h 1764804"/>
                  <a:gd name="connsiteX2" fmla="*/ 1929948 w 1929948"/>
                  <a:gd name="connsiteY2" fmla="*/ 1764804 h 1764804"/>
                  <a:gd name="connsiteX3" fmla="*/ 0 w 1929948"/>
                  <a:gd name="connsiteY3" fmla="*/ 1324614 h 1764804"/>
                  <a:gd name="connsiteX0" fmla="*/ 0 w 2010911"/>
                  <a:gd name="connsiteY0" fmla="*/ 1005527 h 1764804"/>
                  <a:gd name="connsiteX1" fmla="*/ 1340076 w 2010911"/>
                  <a:gd name="connsiteY1" fmla="*/ 0 h 1764804"/>
                  <a:gd name="connsiteX2" fmla="*/ 2010911 w 2010911"/>
                  <a:gd name="connsiteY2" fmla="*/ 1764804 h 1764804"/>
                  <a:gd name="connsiteX3" fmla="*/ 0 w 2010911"/>
                  <a:gd name="connsiteY3" fmla="*/ 1005527 h 1764804"/>
                  <a:gd name="connsiteX0" fmla="*/ 0 w 2010911"/>
                  <a:gd name="connsiteY0" fmla="*/ 856524 h 1615801"/>
                  <a:gd name="connsiteX1" fmla="*/ 596668 w 2010911"/>
                  <a:gd name="connsiteY1" fmla="*/ 0 h 1615801"/>
                  <a:gd name="connsiteX2" fmla="*/ 2010911 w 2010911"/>
                  <a:gd name="connsiteY2" fmla="*/ 1615801 h 1615801"/>
                  <a:gd name="connsiteX3" fmla="*/ 0 w 2010911"/>
                  <a:gd name="connsiteY3" fmla="*/ 856524 h 1615801"/>
                  <a:gd name="connsiteX0" fmla="*/ 0 w 2010911"/>
                  <a:gd name="connsiteY0" fmla="*/ 856524 h 1615801"/>
                  <a:gd name="connsiteX1" fmla="*/ 596668 w 2010911"/>
                  <a:gd name="connsiteY1" fmla="*/ 0 h 1615801"/>
                  <a:gd name="connsiteX2" fmla="*/ 2010911 w 2010911"/>
                  <a:gd name="connsiteY2" fmla="*/ 1615801 h 1615801"/>
                  <a:gd name="connsiteX3" fmla="*/ 0 w 2010911"/>
                  <a:gd name="connsiteY3" fmla="*/ 856524 h 1615801"/>
                  <a:gd name="connsiteX0" fmla="*/ 0 w 2006947"/>
                  <a:gd name="connsiteY0" fmla="*/ 856524 h 1602927"/>
                  <a:gd name="connsiteX1" fmla="*/ 596668 w 2006947"/>
                  <a:gd name="connsiteY1" fmla="*/ 0 h 1602927"/>
                  <a:gd name="connsiteX2" fmla="*/ 2006947 w 2006947"/>
                  <a:gd name="connsiteY2" fmla="*/ 1602927 h 1602927"/>
                  <a:gd name="connsiteX3" fmla="*/ 0 w 2006947"/>
                  <a:gd name="connsiteY3" fmla="*/ 856524 h 1602927"/>
                  <a:gd name="connsiteX0" fmla="*/ 0 w 2014045"/>
                  <a:gd name="connsiteY0" fmla="*/ 856524 h 1603091"/>
                  <a:gd name="connsiteX1" fmla="*/ 596668 w 2014045"/>
                  <a:gd name="connsiteY1" fmla="*/ 0 h 1603091"/>
                  <a:gd name="connsiteX2" fmla="*/ 2014045 w 2014045"/>
                  <a:gd name="connsiteY2" fmla="*/ 1603091 h 1603091"/>
                  <a:gd name="connsiteX3" fmla="*/ 0 w 2014045"/>
                  <a:gd name="connsiteY3" fmla="*/ 856524 h 1603091"/>
                  <a:gd name="connsiteX0" fmla="*/ 0 w 2015366"/>
                  <a:gd name="connsiteY0" fmla="*/ 856524 h 1607382"/>
                  <a:gd name="connsiteX1" fmla="*/ 596668 w 2015366"/>
                  <a:gd name="connsiteY1" fmla="*/ 0 h 1607382"/>
                  <a:gd name="connsiteX2" fmla="*/ 2015366 w 2015366"/>
                  <a:gd name="connsiteY2" fmla="*/ 1607382 h 1607382"/>
                  <a:gd name="connsiteX3" fmla="*/ 0 w 2015366"/>
                  <a:gd name="connsiteY3" fmla="*/ 856524 h 1607382"/>
                  <a:gd name="connsiteX0" fmla="*/ 0 w 2015366"/>
                  <a:gd name="connsiteY0" fmla="*/ 858009 h 1608867"/>
                  <a:gd name="connsiteX1" fmla="*/ 593861 w 2015366"/>
                  <a:gd name="connsiteY1" fmla="*/ 0 h 1608867"/>
                  <a:gd name="connsiteX2" fmla="*/ 2015366 w 2015366"/>
                  <a:gd name="connsiteY2" fmla="*/ 1608867 h 1608867"/>
                  <a:gd name="connsiteX3" fmla="*/ 0 w 2015366"/>
                  <a:gd name="connsiteY3" fmla="*/ 858009 h 1608867"/>
                  <a:gd name="connsiteX0" fmla="*/ 0 w 2372755"/>
                  <a:gd name="connsiteY0" fmla="*/ 650915 h 1608867"/>
                  <a:gd name="connsiteX1" fmla="*/ 951250 w 2372755"/>
                  <a:gd name="connsiteY1" fmla="*/ 0 h 1608867"/>
                  <a:gd name="connsiteX2" fmla="*/ 2372755 w 2372755"/>
                  <a:gd name="connsiteY2" fmla="*/ 1608867 h 1608867"/>
                  <a:gd name="connsiteX3" fmla="*/ 0 w 2372755"/>
                  <a:gd name="connsiteY3" fmla="*/ 650915 h 1608867"/>
                  <a:gd name="connsiteX0" fmla="*/ 0 w 2425910"/>
                  <a:gd name="connsiteY0" fmla="*/ 615600 h 1608867"/>
                  <a:gd name="connsiteX1" fmla="*/ 1004405 w 2425910"/>
                  <a:gd name="connsiteY1" fmla="*/ 0 h 1608867"/>
                  <a:gd name="connsiteX2" fmla="*/ 2425910 w 2425910"/>
                  <a:gd name="connsiteY2" fmla="*/ 1608867 h 1608867"/>
                  <a:gd name="connsiteX3" fmla="*/ 0 w 2425910"/>
                  <a:gd name="connsiteY3" fmla="*/ 615600 h 1608867"/>
                  <a:gd name="connsiteX0" fmla="*/ 0 w 2633901"/>
                  <a:gd name="connsiteY0" fmla="*/ 519898 h 1608867"/>
                  <a:gd name="connsiteX1" fmla="*/ 1212396 w 2633901"/>
                  <a:gd name="connsiteY1" fmla="*/ 0 h 1608867"/>
                  <a:gd name="connsiteX2" fmla="*/ 2633901 w 2633901"/>
                  <a:gd name="connsiteY2" fmla="*/ 1608867 h 1608867"/>
                  <a:gd name="connsiteX3" fmla="*/ 0 w 2633901"/>
                  <a:gd name="connsiteY3" fmla="*/ 519898 h 1608867"/>
                  <a:gd name="connsiteX0" fmla="*/ 0 w 2633901"/>
                  <a:gd name="connsiteY0" fmla="*/ 527159 h 1616128"/>
                  <a:gd name="connsiteX1" fmla="*/ 1205463 w 2633901"/>
                  <a:gd name="connsiteY1" fmla="*/ 0 h 1616128"/>
                  <a:gd name="connsiteX2" fmla="*/ 2633901 w 2633901"/>
                  <a:gd name="connsiteY2" fmla="*/ 1616128 h 1616128"/>
                  <a:gd name="connsiteX3" fmla="*/ 0 w 2633901"/>
                  <a:gd name="connsiteY3" fmla="*/ 527159 h 1616128"/>
                </a:gdLst>
                <a:ahLst/>
                <a:cxnLst>
                  <a:cxn ang="0">
                    <a:pos x="connsiteX0" y="connsiteY0"/>
                  </a:cxn>
                  <a:cxn ang="0">
                    <a:pos x="connsiteX1" y="connsiteY1"/>
                  </a:cxn>
                  <a:cxn ang="0">
                    <a:pos x="connsiteX2" y="connsiteY2"/>
                  </a:cxn>
                  <a:cxn ang="0">
                    <a:pos x="connsiteX3" y="connsiteY3"/>
                  </a:cxn>
                </a:cxnLst>
                <a:rect l="l" t="t" r="r" b="b"/>
                <a:pathLst>
                  <a:path w="2633901" h="1616128">
                    <a:moveTo>
                      <a:pt x="0" y="527159"/>
                    </a:moveTo>
                    <a:lnTo>
                      <a:pt x="1205463" y="0"/>
                    </a:lnTo>
                    <a:lnTo>
                      <a:pt x="2633901" y="1616128"/>
                    </a:lnTo>
                    <a:lnTo>
                      <a:pt x="0" y="527159"/>
                    </a:lnTo>
                    <a:close/>
                  </a:path>
                </a:pathLst>
              </a:cu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14" name="文本框 94"/>
          <p:cNvSpPr txBox="1"/>
          <p:nvPr/>
        </p:nvSpPr>
        <p:spPr>
          <a:xfrm>
            <a:off x="2965392" y="3024485"/>
            <a:ext cx="1568803" cy="458016"/>
          </a:xfrm>
          <a:prstGeom prst="rect">
            <a:avLst/>
          </a:prstGeom>
          <a:noFill/>
        </p:spPr>
        <p:txBody>
          <a:bodyPr wrap="square" lIns="72585" tIns="36293" rIns="72585" bIns="36293" rtlCol="0">
            <a:spAutoFit/>
          </a:bodyPr>
          <a:lstStyle/>
          <a:p>
            <a:pPr algn="ctr"/>
            <a:r>
              <a:rPr lang="zh-CN" altLang="en-US" sz="2500" dirty="0" smtClean="0">
                <a:solidFill>
                  <a:schemeClr val="bg1"/>
                </a:solidFill>
                <a:latin typeface="+mj-ea"/>
                <a:ea typeface="+mj-ea"/>
                <a:cs typeface="Tahoma" panose="020B0604030504040204" pitchFamily="34" charset="0"/>
              </a:rPr>
              <a:t>您的标题</a:t>
            </a:r>
            <a:endParaRPr lang="zh-CN" altLang="en-US" sz="2500" dirty="0">
              <a:solidFill>
                <a:schemeClr val="bg1"/>
              </a:solidFill>
              <a:latin typeface="+mj-ea"/>
              <a:ea typeface="+mj-ea"/>
              <a:cs typeface="Tahoma" panose="020B0604030504040204" pitchFamily="34" charset="0"/>
            </a:endParaRPr>
          </a:p>
        </p:txBody>
      </p:sp>
      <p:sp>
        <p:nvSpPr>
          <p:cNvPr id="215" name="文本框 94"/>
          <p:cNvSpPr txBox="1"/>
          <p:nvPr/>
        </p:nvSpPr>
        <p:spPr>
          <a:xfrm>
            <a:off x="5248342" y="3024485"/>
            <a:ext cx="1568803" cy="458016"/>
          </a:xfrm>
          <a:prstGeom prst="rect">
            <a:avLst/>
          </a:prstGeom>
          <a:noFill/>
        </p:spPr>
        <p:txBody>
          <a:bodyPr wrap="square" lIns="72585" tIns="36293" rIns="72585" bIns="36293" rtlCol="0">
            <a:spAutoFit/>
          </a:bodyPr>
          <a:lstStyle/>
          <a:p>
            <a:pPr algn="ctr"/>
            <a:r>
              <a:rPr lang="zh-CN" altLang="en-US" sz="2500" dirty="0" smtClean="0">
                <a:solidFill>
                  <a:schemeClr val="bg1"/>
                </a:solidFill>
                <a:latin typeface="+mj-ea"/>
                <a:ea typeface="+mj-ea"/>
                <a:cs typeface="Tahoma" panose="020B0604030504040204" pitchFamily="34" charset="0"/>
              </a:rPr>
              <a:t>您的标题</a:t>
            </a:r>
            <a:endParaRPr lang="zh-CN" altLang="en-US" sz="2500" dirty="0">
              <a:solidFill>
                <a:schemeClr val="bg1"/>
              </a:solidFill>
              <a:latin typeface="+mj-ea"/>
              <a:ea typeface="+mj-ea"/>
              <a:cs typeface="Tahoma" panose="020B0604030504040204" pitchFamily="34" charset="0"/>
            </a:endParaRPr>
          </a:p>
        </p:txBody>
      </p:sp>
      <p:sp>
        <p:nvSpPr>
          <p:cNvPr id="216" name="文本框 94"/>
          <p:cNvSpPr txBox="1"/>
          <p:nvPr/>
        </p:nvSpPr>
        <p:spPr>
          <a:xfrm>
            <a:off x="7631988" y="3024485"/>
            <a:ext cx="1568803" cy="458016"/>
          </a:xfrm>
          <a:prstGeom prst="rect">
            <a:avLst/>
          </a:prstGeom>
          <a:noFill/>
        </p:spPr>
        <p:txBody>
          <a:bodyPr wrap="square" lIns="72585" tIns="36293" rIns="72585" bIns="36293" rtlCol="0">
            <a:spAutoFit/>
          </a:bodyPr>
          <a:lstStyle/>
          <a:p>
            <a:pPr algn="ctr"/>
            <a:r>
              <a:rPr lang="zh-CN" altLang="en-US" sz="2500" dirty="0" smtClean="0">
                <a:solidFill>
                  <a:schemeClr val="bg1"/>
                </a:solidFill>
                <a:latin typeface="+mj-ea"/>
                <a:ea typeface="+mj-ea"/>
                <a:cs typeface="Tahoma" panose="020B0604030504040204" pitchFamily="34" charset="0"/>
              </a:rPr>
              <a:t>您的标题</a:t>
            </a:r>
            <a:endParaRPr lang="zh-CN" altLang="en-US" sz="2500" dirty="0">
              <a:solidFill>
                <a:schemeClr val="bg1"/>
              </a:solidFill>
              <a:latin typeface="+mj-ea"/>
              <a:ea typeface="+mj-ea"/>
              <a:cs typeface="Tahoma" panose="020B0604030504040204" pitchFamily="34" charset="0"/>
            </a:endParaRPr>
          </a:p>
        </p:txBody>
      </p:sp>
      <p:sp>
        <p:nvSpPr>
          <p:cNvPr id="218" name="矩形 217"/>
          <p:cNvSpPr/>
          <p:nvPr/>
        </p:nvSpPr>
        <p:spPr>
          <a:xfrm>
            <a:off x="0" y="2302061"/>
            <a:ext cx="9721850" cy="52951"/>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049538235"/>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fill="hold" nodeType="afterEffect">
                                  <p:stCondLst>
                                    <p:cond delay="0"/>
                                  </p:stCondLst>
                                  <p:childTnLst>
                                    <p:set>
                                      <p:cBhvr>
                                        <p:cTn id="6" dur="1" fill="hold">
                                          <p:stCondLst>
                                            <p:cond delay="0"/>
                                          </p:stCondLst>
                                        </p:cTn>
                                        <p:tgtEl>
                                          <p:spTgt spid="219"/>
                                        </p:tgtEl>
                                        <p:attrNameLst>
                                          <p:attrName>style.visibility</p:attrName>
                                        </p:attrNameLst>
                                      </p:cBhvr>
                                      <p:to>
                                        <p:strVal val="visible"/>
                                      </p:to>
                                    </p:set>
                                    <p:anim calcmode="lin" valueType="num">
                                      <p:cBhvr additive="base">
                                        <p:cTn id="7" dur="500" fill="hold"/>
                                        <p:tgtEl>
                                          <p:spTgt spid="219"/>
                                        </p:tgtEl>
                                        <p:attrNameLst>
                                          <p:attrName>ppt_x</p:attrName>
                                        </p:attrNameLst>
                                      </p:cBhvr>
                                      <p:tavLst>
                                        <p:tav tm="0">
                                          <p:val>
                                            <p:strVal val="1+#ppt_w/2"/>
                                          </p:val>
                                        </p:tav>
                                        <p:tav tm="100000">
                                          <p:val>
                                            <p:strVal val="#ppt_x"/>
                                          </p:val>
                                        </p:tav>
                                      </p:tavLst>
                                    </p:anim>
                                    <p:anim calcmode="lin" valueType="num">
                                      <p:cBhvr additive="base">
                                        <p:cTn id="8" dur="500" fill="hold"/>
                                        <p:tgtEl>
                                          <p:spTgt spid="219"/>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16" presetClass="entr" presetSubtype="37" fill="hold" grpId="0" nodeType="afterEffect">
                                  <p:stCondLst>
                                    <p:cond delay="0"/>
                                  </p:stCondLst>
                                  <p:childTnLst>
                                    <p:set>
                                      <p:cBhvr>
                                        <p:cTn id="11" dur="1" fill="hold">
                                          <p:stCondLst>
                                            <p:cond delay="0"/>
                                          </p:stCondLst>
                                        </p:cTn>
                                        <p:tgtEl>
                                          <p:spTgt spid="217"/>
                                        </p:tgtEl>
                                        <p:attrNameLst>
                                          <p:attrName>style.visibility</p:attrName>
                                        </p:attrNameLst>
                                      </p:cBhvr>
                                      <p:to>
                                        <p:strVal val="visible"/>
                                      </p:to>
                                    </p:set>
                                    <p:animEffect transition="in" filter="barn(outVertical)">
                                      <p:cBhvr>
                                        <p:cTn id="12" dur="500"/>
                                        <p:tgtEl>
                                          <p:spTgt spid="217"/>
                                        </p:tgtEl>
                                      </p:cBhvr>
                                    </p:animEffect>
                                  </p:childTnLst>
                                </p:cTn>
                              </p:par>
                              <p:par>
                                <p:cTn id="13" presetID="16" presetClass="entr" presetSubtype="21" fill="hold" grpId="0" nodeType="withEffect">
                                  <p:stCondLst>
                                    <p:cond delay="0"/>
                                  </p:stCondLst>
                                  <p:childTnLst>
                                    <p:set>
                                      <p:cBhvr>
                                        <p:cTn id="14" dur="1" fill="hold">
                                          <p:stCondLst>
                                            <p:cond delay="0"/>
                                          </p:stCondLst>
                                        </p:cTn>
                                        <p:tgtEl>
                                          <p:spTgt spid="218"/>
                                        </p:tgtEl>
                                        <p:attrNameLst>
                                          <p:attrName>style.visibility</p:attrName>
                                        </p:attrNameLst>
                                      </p:cBhvr>
                                      <p:to>
                                        <p:strVal val="visible"/>
                                      </p:to>
                                    </p:set>
                                    <p:animEffect transition="in" filter="barn(inVertical)">
                                      <p:cBhvr>
                                        <p:cTn id="15" dur="500"/>
                                        <p:tgtEl>
                                          <p:spTgt spid="218"/>
                                        </p:tgtEl>
                                      </p:cBhvr>
                                    </p:animEffect>
                                  </p:childTnLst>
                                </p:cTn>
                              </p:par>
                            </p:childTnLst>
                          </p:cTn>
                        </p:par>
                        <p:par>
                          <p:cTn id="16" fill="hold">
                            <p:stCondLst>
                              <p:cond delay="1000"/>
                            </p:stCondLst>
                            <p:childTnLst>
                              <p:par>
                                <p:cTn id="17" presetID="47" presetClass="entr" presetSubtype="0" fill="hold" nodeType="afterEffect">
                                  <p:stCondLst>
                                    <p:cond delay="0"/>
                                  </p:stCondLst>
                                  <p:childTnLst>
                                    <p:set>
                                      <p:cBhvr>
                                        <p:cTn id="18" dur="1" fill="hold">
                                          <p:stCondLst>
                                            <p:cond delay="0"/>
                                          </p:stCondLst>
                                        </p:cTn>
                                        <p:tgtEl>
                                          <p:spTgt spid="113"/>
                                        </p:tgtEl>
                                        <p:attrNameLst>
                                          <p:attrName>style.visibility</p:attrName>
                                        </p:attrNameLst>
                                      </p:cBhvr>
                                      <p:to>
                                        <p:strVal val="visible"/>
                                      </p:to>
                                    </p:set>
                                    <p:animEffect transition="in" filter="fade">
                                      <p:cBhvr>
                                        <p:cTn id="19" dur="1000"/>
                                        <p:tgtEl>
                                          <p:spTgt spid="113"/>
                                        </p:tgtEl>
                                      </p:cBhvr>
                                    </p:animEffect>
                                    <p:anim calcmode="lin" valueType="num">
                                      <p:cBhvr>
                                        <p:cTn id="20" dur="1000" fill="hold"/>
                                        <p:tgtEl>
                                          <p:spTgt spid="113"/>
                                        </p:tgtEl>
                                        <p:attrNameLst>
                                          <p:attrName>ppt_x</p:attrName>
                                        </p:attrNameLst>
                                      </p:cBhvr>
                                      <p:tavLst>
                                        <p:tav tm="0">
                                          <p:val>
                                            <p:strVal val="#ppt_x"/>
                                          </p:val>
                                        </p:tav>
                                        <p:tav tm="100000">
                                          <p:val>
                                            <p:strVal val="#ppt_x"/>
                                          </p:val>
                                        </p:tav>
                                      </p:tavLst>
                                    </p:anim>
                                    <p:anim calcmode="lin" valueType="num">
                                      <p:cBhvr>
                                        <p:cTn id="21" dur="1000" fill="hold"/>
                                        <p:tgtEl>
                                          <p:spTgt spid="113"/>
                                        </p:tgtEl>
                                        <p:attrNameLst>
                                          <p:attrName>ppt_y</p:attrName>
                                        </p:attrNameLst>
                                      </p:cBhvr>
                                      <p:tavLst>
                                        <p:tav tm="0">
                                          <p:val>
                                            <p:strVal val="#ppt_y-.1"/>
                                          </p:val>
                                        </p:tav>
                                        <p:tav tm="100000">
                                          <p:val>
                                            <p:strVal val="#ppt_y"/>
                                          </p:val>
                                        </p:tav>
                                      </p:tavLst>
                                    </p:anim>
                                  </p:childTnLst>
                                </p:cTn>
                              </p:par>
                            </p:childTnLst>
                          </p:cTn>
                        </p:par>
                        <p:par>
                          <p:cTn id="22" fill="hold">
                            <p:stCondLst>
                              <p:cond delay="2000"/>
                            </p:stCondLst>
                            <p:childTnLst>
                              <p:par>
                                <p:cTn id="23" presetID="37" presetClass="entr" presetSubtype="0" fill="hold" nodeType="afterEffect">
                                  <p:stCondLst>
                                    <p:cond delay="0"/>
                                  </p:stCondLst>
                                  <p:childTnLst>
                                    <p:set>
                                      <p:cBhvr>
                                        <p:cTn id="24" dur="1" fill="hold">
                                          <p:stCondLst>
                                            <p:cond delay="0"/>
                                          </p:stCondLst>
                                        </p:cTn>
                                        <p:tgtEl>
                                          <p:spTgt spid="79"/>
                                        </p:tgtEl>
                                        <p:attrNameLst>
                                          <p:attrName>style.visibility</p:attrName>
                                        </p:attrNameLst>
                                      </p:cBhvr>
                                      <p:to>
                                        <p:strVal val="visible"/>
                                      </p:to>
                                    </p:set>
                                    <p:animEffect transition="in" filter="fade">
                                      <p:cBhvr>
                                        <p:cTn id="25" dur="500"/>
                                        <p:tgtEl>
                                          <p:spTgt spid="79"/>
                                        </p:tgtEl>
                                      </p:cBhvr>
                                    </p:animEffect>
                                    <p:anim calcmode="lin" valueType="num">
                                      <p:cBhvr>
                                        <p:cTn id="26" dur="500" fill="hold"/>
                                        <p:tgtEl>
                                          <p:spTgt spid="79"/>
                                        </p:tgtEl>
                                        <p:attrNameLst>
                                          <p:attrName>ppt_x</p:attrName>
                                        </p:attrNameLst>
                                      </p:cBhvr>
                                      <p:tavLst>
                                        <p:tav tm="0">
                                          <p:val>
                                            <p:strVal val="#ppt_x"/>
                                          </p:val>
                                        </p:tav>
                                        <p:tav tm="100000">
                                          <p:val>
                                            <p:strVal val="#ppt_x"/>
                                          </p:val>
                                        </p:tav>
                                      </p:tavLst>
                                    </p:anim>
                                    <p:anim calcmode="lin" valueType="num">
                                      <p:cBhvr>
                                        <p:cTn id="27" dur="450" decel="100000" fill="hold"/>
                                        <p:tgtEl>
                                          <p:spTgt spid="79"/>
                                        </p:tgtEl>
                                        <p:attrNameLst>
                                          <p:attrName>ppt_y</p:attrName>
                                        </p:attrNameLst>
                                      </p:cBhvr>
                                      <p:tavLst>
                                        <p:tav tm="0">
                                          <p:val>
                                            <p:strVal val="#ppt_y+1"/>
                                          </p:val>
                                        </p:tav>
                                        <p:tav tm="100000">
                                          <p:val>
                                            <p:strVal val="#ppt_y-.03"/>
                                          </p:val>
                                        </p:tav>
                                      </p:tavLst>
                                    </p:anim>
                                    <p:anim calcmode="lin" valueType="num">
                                      <p:cBhvr>
                                        <p:cTn id="28" dur="50" accel="100000" fill="hold">
                                          <p:stCondLst>
                                            <p:cond delay="450"/>
                                          </p:stCondLst>
                                        </p:cTn>
                                        <p:tgtEl>
                                          <p:spTgt spid="79"/>
                                        </p:tgtEl>
                                        <p:attrNameLst>
                                          <p:attrName>ppt_y</p:attrName>
                                        </p:attrNameLst>
                                      </p:cBhvr>
                                      <p:tavLst>
                                        <p:tav tm="0">
                                          <p:val>
                                            <p:strVal val="#ppt_y-.03"/>
                                          </p:val>
                                        </p:tav>
                                        <p:tav tm="100000">
                                          <p:val>
                                            <p:strVal val="#ppt_y"/>
                                          </p:val>
                                        </p:tav>
                                      </p:tavLst>
                                    </p:anim>
                                  </p:childTnLst>
                                </p:cTn>
                              </p:par>
                            </p:childTnLst>
                          </p:cTn>
                        </p:par>
                        <p:par>
                          <p:cTn id="29" fill="hold">
                            <p:stCondLst>
                              <p:cond delay="2500"/>
                            </p:stCondLst>
                            <p:childTnLst>
                              <p:par>
                                <p:cTn id="30" presetID="37" presetClass="entr" presetSubtype="0" fill="hold" nodeType="afterEffect">
                                  <p:stCondLst>
                                    <p:cond delay="0"/>
                                  </p:stCondLst>
                                  <p:childTnLst>
                                    <p:set>
                                      <p:cBhvr>
                                        <p:cTn id="31" dur="1" fill="hold">
                                          <p:stCondLst>
                                            <p:cond delay="0"/>
                                          </p:stCondLst>
                                        </p:cTn>
                                        <p:tgtEl>
                                          <p:spTgt spid="84"/>
                                        </p:tgtEl>
                                        <p:attrNameLst>
                                          <p:attrName>style.visibility</p:attrName>
                                        </p:attrNameLst>
                                      </p:cBhvr>
                                      <p:to>
                                        <p:strVal val="visible"/>
                                      </p:to>
                                    </p:set>
                                    <p:animEffect transition="in" filter="fade">
                                      <p:cBhvr>
                                        <p:cTn id="32" dur="500"/>
                                        <p:tgtEl>
                                          <p:spTgt spid="84"/>
                                        </p:tgtEl>
                                      </p:cBhvr>
                                    </p:animEffect>
                                    <p:anim calcmode="lin" valueType="num">
                                      <p:cBhvr>
                                        <p:cTn id="33" dur="500" fill="hold"/>
                                        <p:tgtEl>
                                          <p:spTgt spid="84"/>
                                        </p:tgtEl>
                                        <p:attrNameLst>
                                          <p:attrName>ppt_x</p:attrName>
                                        </p:attrNameLst>
                                      </p:cBhvr>
                                      <p:tavLst>
                                        <p:tav tm="0">
                                          <p:val>
                                            <p:strVal val="#ppt_x"/>
                                          </p:val>
                                        </p:tav>
                                        <p:tav tm="100000">
                                          <p:val>
                                            <p:strVal val="#ppt_x"/>
                                          </p:val>
                                        </p:tav>
                                      </p:tavLst>
                                    </p:anim>
                                    <p:anim calcmode="lin" valueType="num">
                                      <p:cBhvr>
                                        <p:cTn id="34" dur="450" decel="100000" fill="hold"/>
                                        <p:tgtEl>
                                          <p:spTgt spid="84"/>
                                        </p:tgtEl>
                                        <p:attrNameLst>
                                          <p:attrName>ppt_y</p:attrName>
                                        </p:attrNameLst>
                                      </p:cBhvr>
                                      <p:tavLst>
                                        <p:tav tm="0">
                                          <p:val>
                                            <p:strVal val="#ppt_y+1"/>
                                          </p:val>
                                        </p:tav>
                                        <p:tav tm="100000">
                                          <p:val>
                                            <p:strVal val="#ppt_y-.03"/>
                                          </p:val>
                                        </p:tav>
                                      </p:tavLst>
                                    </p:anim>
                                    <p:anim calcmode="lin" valueType="num">
                                      <p:cBhvr>
                                        <p:cTn id="35" dur="50" accel="100000" fill="hold">
                                          <p:stCondLst>
                                            <p:cond delay="450"/>
                                          </p:stCondLst>
                                        </p:cTn>
                                        <p:tgtEl>
                                          <p:spTgt spid="84"/>
                                        </p:tgtEl>
                                        <p:attrNameLst>
                                          <p:attrName>ppt_y</p:attrName>
                                        </p:attrNameLst>
                                      </p:cBhvr>
                                      <p:tavLst>
                                        <p:tav tm="0">
                                          <p:val>
                                            <p:strVal val="#ppt_y-.03"/>
                                          </p:val>
                                        </p:tav>
                                        <p:tav tm="100000">
                                          <p:val>
                                            <p:strVal val="#ppt_y"/>
                                          </p:val>
                                        </p:tav>
                                      </p:tavLst>
                                    </p:anim>
                                  </p:childTnLst>
                                </p:cTn>
                              </p:par>
                            </p:childTnLst>
                          </p:cTn>
                        </p:par>
                        <p:par>
                          <p:cTn id="36" fill="hold">
                            <p:stCondLst>
                              <p:cond delay="3000"/>
                            </p:stCondLst>
                            <p:childTnLst>
                              <p:par>
                                <p:cTn id="37" presetID="37" presetClass="entr" presetSubtype="0" fill="hold" nodeType="afterEffect">
                                  <p:stCondLst>
                                    <p:cond delay="0"/>
                                  </p:stCondLst>
                                  <p:childTnLst>
                                    <p:set>
                                      <p:cBhvr>
                                        <p:cTn id="38" dur="1" fill="hold">
                                          <p:stCondLst>
                                            <p:cond delay="0"/>
                                          </p:stCondLst>
                                        </p:cTn>
                                        <p:tgtEl>
                                          <p:spTgt spid="89"/>
                                        </p:tgtEl>
                                        <p:attrNameLst>
                                          <p:attrName>style.visibility</p:attrName>
                                        </p:attrNameLst>
                                      </p:cBhvr>
                                      <p:to>
                                        <p:strVal val="visible"/>
                                      </p:to>
                                    </p:set>
                                    <p:animEffect transition="in" filter="fade">
                                      <p:cBhvr>
                                        <p:cTn id="39" dur="500"/>
                                        <p:tgtEl>
                                          <p:spTgt spid="89"/>
                                        </p:tgtEl>
                                      </p:cBhvr>
                                    </p:animEffect>
                                    <p:anim calcmode="lin" valueType="num">
                                      <p:cBhvr>
                                        <p:cTn id="40" dur="500" fill="hold"/>
                                        <p:tgtEl>
                                          <p:spTgt spid="89"/>
                                        </p:tgtEl>
                                        <p:attrNameLst>
                                          <p:attrName>ppt_x</p:attrName>
                                        </p:attrNameLst>
                                      </p:cBhvr>
                                      <p:tavLst>
                                        <p:tav tm="0">
                                          <p:val>
                                            <p:strVal val="#ppt_x"/>
                                          </p:val>
                                        </p:tav>
                                        <p:tav tm="100000">
                                          <p:val>
                                            <p:strVal val="#ppt_x"/>
                                          </p:val>
                                        </p:tav>
                                      </p:tavLst>
                                    </p:anim>
                                    <p:anim calcmode="lin" valueType="num">
                                      <p:cBhvr>
                                        <p:cTn id="41" dur="450" decel="100000" fill="hold"/>
                                        <p:tgtEl>
                                          <p:spTgt spid="89"/>
                                        </p:tgtEl>
                                        <p:attrNameLst>
                                          <p:attrName>ppt_y</p:attrName>
                                        </p:attrNameLst>
                                      </p:cBhvr>
                                      <p:tavLst>
                                        <p:tav tm="0">
                                          <p:val>
                                            <p:strVal val="#ppt_y+1"/>
                                          </p:val>
                                        </p:tav>
                                        <p:tav tm="100000">
                                          <p:val>
                                            <p:strVal val="#ppt_y-.03"/>
                                          </p:val>
                                        </p:tav>
                                      </p:tavLst>
                                    </p:anim>
                                    <p:anim calcmode="lin" valueType="num">
                                      <p:cBhvr>
                                        <p:cTn id="42" dur="50" accel="100000" fill="hold">
                                          <p:stCondLst>
                                            <p:cond delay="450"/>
                                          </p:stCondLst>
                                        </p:cTn>
                                        <p:tgtEl>
                                          <p:spTgt spid="89"/>
                                        </p:tgtEl>
                                        <p:attrNameLst>
                                          <p:attrName>ppt_y</p:attrName>
                                        </p:attrNameLst>
                                      </p:cBhvr>
                                      <p:tavLst>
                                        <p:tav tm="0">
                                          <p:val>
                                            <p:strVal val="#ppt_y-.03"/>
                                          </p:val>
                                        </p:tav>
                                        <p:tav tm="100000">
                                          <p:val>
                                            <p:strVal val="#ppt_y"/>
                                          </p:val>
                                        </p:tav>
                                      </p:tavLst>
                                    </p:anim>
                                  </p:childTnLst>
                                </p:cTn>
                              </p:par>
                            </p:childTnLst>
                          </p:cTn>
                        </p:par>
                        <p:par>
                          <p:cTn id="43" fill="hold">
                            <p:stCondLst>
                              <p:cond delay="3500"/>
                            </p:stCondLst>
                            <p:childTnLst>
                              <p:par>
                                <p:cTn id="44" presetID="37" presetClass="entr" presetSubtype="0" fill="hold" nodeType="afterEffect">
                                  <p:stCondLst>
                                    <p:cond delay="0"/>
                                  </p:stCondLst>
                                  <p:childTnLst>
                                    <p:set>
                                      <p:cBhvr>
                                        <p:cTn id="45" dur="1" fill="hold">
                                          <p:stCondLst>
                                            <p:cond delay="0"/>
                                          </p:stCondLst>
                                        </p:cTn>
                                        <p:tgtEl>
                                          <p:spTgt spid="95"/>
                                        </p:tgtEl>
                                        <p:attrNameLst>
                                          <p:attrName>style.visibility</p:attrName>
                                        </p:attrNameLst>
                                      </p:cBhvr>
                                      <p:to>
                                        <p:strVal val="visible"/>
                                      </p:to>
                                    </p:set>
                                    <p:animEffect transition="in" filter="fade">
                                      <p:cBhvr>
                                        <p:cTn id="46" dur="500"/>
                                        <p:tgtEl>
                                          <p:spTgt spid="95"/>
                                        </p:tgtEl>
                                      </p:cBhvr>
                                    </p:animEffect>
                                    <p:anim calcmode="lin" valueType="num">
                                      <p:cBhvr>
                                        <p:cTn id="47" dur="500" fill="hold"/>
                                        <p:tgtEl>
                                          <p:spTgt spid="95"/>
                                        </p:tgtEl>
                                        <p:attrNameLst>
                                          <p:attrName>ppt_x</p:attrName>
                                        </p:attrNameLst>
                                      </p:cBhvr>
                                      <p:tavLst>
                                        <p:tav tm="0">
                                          <p:val>
                                            <p:strVal val="#ppt_x"/>
                                          </p:val>
                                        </p:tav>
                                        <p:tav tm="100000">
                                          <p:val>
                                            <p:strVal val="#ppt_x"/>
                                          </p:val>
                                        </p:tav>
                                      </p:tavLst>
                                    </p:anim>
                                    <p:anim calcmode="lin" valueType="num">
                                      <p:cBhvr>
                                        <p:cTn id="48" dur="450" decel="100000" fill="hold"/>
                                        <p:tgtEl>
                                          <p:spTgt spid="95"/>
                                        </p:tgtEl>
                                        <p:attrNameLst>
                                          <p:attrName>ppt_y</p:attrName>
                                        </p:attrNameLst>
                                      </p:cBhvr>
                                      <p:tavLst>
                                        <p:tav tm="0">
                                          <p:val>
                                            <p:strVal val="#ppt_y+1"/>
                                          </p:val>
                                        </p:tav>
                                        <p:tav tm="100000">
                                          <p:val>
                                            <p:strVal val="#ppt_y-.03"/>
                                          </p:val>
                                        </p:tav>
                                      </p:tavLst>
                                    </p:anim>
                                    <p:anim calcmode="lin" valueType="num">
                                      <p:cBhvr>
                                        <p:cTn id="49" dur="50" accel="100000" fill="hold">
                                          <p:stCondLst>
                                            <p:cond delay="450"/>
                                          </p:stCondLst>
                                        </p:cTn>
                                        <p:tgtEl>
                                          <p:spTgt spid="95"/>
                                        </p:tgtEl>
                                        <p:attrNameLst>
                                          <p:attrName>ppt_y</p:attrName>
                                        </p:attrNameLst>
                                      </p:cBhvr>
                                      <p:tavLst>
                                        <p:tav tm="0">
                                          <p:val>
                                            <p:strVal val="#ppt_y-.03"/>
                                          </p:val>
                                        </p:tav>
                                        <p:tav tm="100000">
                                          <p:val>
                                            <p:strVal val="#ppt_y"/>
                                          </p:val>
                                        </p:tav>
                                      </p:tavLst>
                                    </p:anim>
                                  </p:childTnLst>
                                </p:cTn>
                              </p:par>
                            </p:childTnLst>
                          </p:cTn>
                        </p:par>
                        <p:par>
                          <p:cTn id="50" fill="hold">
                            <p:stCondLst>
                              <p:cond delay="4000"/>
                            </p:stCondLst>
                            <p:childTnLst>
                              <p:par>
                                <p:cTn id="51" presetID="22" presetClass="entr" presetSubtype="4" fill="hold" nodeType="afterEffect">
                                  <p:stCondLst>
                                    <p:cond delay="0"/>
                                  </p:stCondLst>
                                  <p:childTnLst>
                                    <p:set>
                                      <p:cBhvr>
                                        <p:cTn id="52" dur="1" fill="hold">
                                          <p:stCondLst>
                                            <p:cond delay="0"/>
                                          </p:stCondLst>
                                        </p:cTn>
                                        <p:tgtEl>
                                          <p:spTgt spid="101"/>
                                        </p:tgtEl>
                                        <p:attrNameLst>
                                          <p:attrName>style.visibility</p:attrName>
                                        </p:attrNameLst>
                                      </p:cBhvr>
                                      <p:to>
                                        <p:strVal val="visible"/>
                                      </p:to>
                                    </p:set>
                                    <p:animEffect transition="in" filter="wipe(down)">
                                      <p:cBhvr>
                                        <p:cTn id="53" dur="500"/>
                                        <p:tgtEl>
                                          <p:spTgt spid="101"/>
                                        </p:tgtEl>
                                      </p:cBhvr>
                                    </p:animEffect>
                                  </p:childTnLst>
                                </p:cTn>
                              </p:par>
                              <p:par>
                                <p:cTn id="54" presetID="22" presetClass="entr" presetSubtype="4" fill="hold" nodeType="withEffect">
                                  <p:stCondLst>
                                    <p:cond delay="0"/>
                                  </p:stCondLst>
                                  <p:childTnLst>
                                    <p:set>
                                      <p:cBhvr>
                                        <p:cTn id="55" dur="1" fill="hold">
                                          <p:stCondLst>
                                            <p:cond delay="0"/>
                                          </p:stCondLst>
                                        </p:cTn>
                                        <p:tgtEl>
                                          <p:spTgt spid="104"/>
                                        </p:tgtEl>
                                        <p:attrNameLst>
                                          <p:attrName>style.visibility</p:attrName>
                                        </p:attrNameLst>
                                      </p:cBhvr>
                                      <p:to>
                                        <p:strVal val="visible"/>
                                      </p:to>
                                    </p:set>
                                    <p:animEffect transition="in" filter="wipe(down)">
                                      <p:cBhvr>
                                        <p:cTn id="56" dur="500"/>
                                        <p:tgtEl>
                                          <p:spTgt spid="104"/>
                                        </p:tgtEl>
                                      </p:cBhvr>
                                    </p:animEffect>
                                  </p:childTnLst>
                                </p:cTn>
                              </p:par>
                              <p:par>
                                <p:cTn id="57" presetID="22" presetClass="entr" presetSubtype="4" fill="hold" nodeType="withEffect">
                                  <p:stCondLst>
                                    <p:cond delay="0"/>
                                  </p:stCondLst>
                                  <p:childTnLst>
                                    <p:set>
                                      <p:cBhvr>
                                        <p:cTn id="58" dur="1" fill="hold">
                                          <p:stCondLst>
                                            <p:cond delay="0"/>
                                          </p:stCondLst>
                                        </p:cTn>
                                        <p:tgtEl>
                                          <p:spTgt spid="107"/>
                                        </p:tgtEl>
                                        <p:attrNameLst>
                                          <p:attrName>style.visibility</p:attrName>
                                        </p:attrNameLst>
                                      </p:cBhvr>
                                      <p:to>
                                        <p:strVal val="visible"/>
                                      </p:to>
                                    </p:set>
                                    <p:animEffect transition="in" filter="wipe(down)">
                                      <p:cBhvr>
                                        <p:cTn id="59" dur="500"/>
                                        <p:tgtEl>
                                          <p:spTgt spid="107"/>
                                        </p:tgtEl>
                                      </p:cBhvr>
                                    </p:animEffect>
                                  </p:childTnLst>
                                </p:cTn>
                              </p:par>
                              <p:par>
                                <p:cTn id="60" presetID="22" presetClass="entr" presetSubtype="4" fill="hold" nodeType="withEffect">
                                  <p:stCondLst>
                                    <p:cond delay="0"/>
                                  </p:stCondLst>
                                  <p:childTnLst>
                                    <p:set>
                                      <p:cBhvr>
                                        <p:cTn id="61" dur="1" fill="hold">
                                          <p:stCondLst>
                                            <p:cond delay="0"/>
                                          </p:stCondLst>
                                        </p:cTn>
                                        <p:tgtEl>
                                          <p:spTgt spid="110"/>
                                        </p:tgtEl>
                                        <p:attrNameLst>
                                          <p:attrName>style.visibility</p:attrName>
                                        </p:attrNameLst>
                                      </p:cBhvr>
                                      <p:to>
                                        <p:strVal val="visible"/>
                                      </p:to>
                                    </p:set>
                                    <p:animEffect transition="in" filter="wipe(down)">
                                      <p:cBhvr>
                                        <p:cTn id="62" dur="500"/>
                                        <p:tgtEl>
                                          <p:spTgt spid="110"/>
                                        </p:tgtEl>
                                      </p:cBhvr>
                                    </p:animEffect>
                                  </p:childTnLst>
                                </p:cTn>
                              </p:par>
                            </p:childTnLst>
                          </p:cTn>
                        </p:par>
                        <p:par>
                          <p:cTn id="63" fill="hold">
                            <p:stCondLst>
                              <p:cond delay="4500"/>
                            </p:stCondLst>
                            <p:childTnLst>
                              <p:par>
                                <p:cTn id="64" presetID="41" presetClass="entr" presetSubtype="0" fill="hold" grpId="0" nodeType="afterEffect">
                                  <p:stCondLst>
                                    <p:cond delay="0"/>
                                  </p:stCondLst>
                                  <p:iterate type="lt">
                                    <p:tmPct val="10000"/>
                                  </p:iterate>
                                  <p:childTnLst>
                                    <p:set>
                                      <p:cBhvr>
                                        <p:cTn id="65" dur="1" fill="hold">
                                          <p:stCondLst>
                                            <p:cond delay="0"/>
                                          </p:stCondLst>
                                        </p:cTn>
                                        <p:tgtEl>
                                          <p:spTgt spid="148"/>
                                        </p:tgtEl>
                                        <p:attrNameLst>
                                          <p:attrName>style.visibility</p:attrName>
                                        </p:attrNameLst>
                                      </p:cBhvr>
                                      <p:to>
                                        <p:strVal val="visible"/>
                                      </p:to>
                                    </p:set>
                                    <p:anim calcmode="lin" valueType="num">
                                      <p:cBhvr>
                                        <p:cTn id="66" dur="500" fill="hold"/>
                                        <p:tgtEl>
                                          <p:spTgt spid="148"/>
                                        </p:tgtEl>
                                        <p:attrNameLst>
                                          <p:attrName>ppt_x</p:attrName>
                                        </p:attrNameLst>
                                      </p:cBhvr>
                                      <p:tavLst>
                                        <p:tav tm="0">
                                          <p:val>
                                            <p:strVal val="#ppt_x"/>
                                          </p:val>
                                        </p:tav>
                                        <p:tav tm="50000">
                                          <p:val>
                                            <p:strVal val="#ppt_x+.1"/>
                                          </p:val>
                                        </p:tav>
                                        <p:tav tm="100000">
                                          <p:val>
                                            <p:strVal val="#ppt_x"/>
                                          </p:val>
                                        </p:tav>
                                      </p:tavLst>
                                    </p:anim>
                                    <p:anim calcmode="lin" valueType="num">
                                      <p:cBhvr>
                                        <p:cTn id="67" dur="500" fill="hold"/>
                                        <p:tgtEl>
                                          <p:spTgt spid="148"/>
                                        </p:tgtEl>
                                        <p:attrNameLst>
                                          <p:attrName>ppt_y</p:attrName>
                                        </p:attrNameLst>
                                      </p:cBhvr>
                                      <p:tavLst>
                                        <p:tav tm="0">
                                          <p:val>
                                            <p:strVal val="#ppt_y"/>
                                          </p:val>
                                        </p:tav>
                                        <p:tav tm="100000">
                                          <p:val>
                                            <p:strVal val="#ppt_y"/>
                                          </p:val>
                                        </p:tav>
                                      </p:tavLst>
                                    </p:anim>
                                    <p:anim calcmode="lin" valueType="num">
                                      <p:cBhvr>
                                        <p:cTn id="68" dur="500" fill="hold"/>
                                        <p:tgtEl>
                                          <p:spTgt spid="148"/>
                                        </p:tgtEl>
                                        <p:attrNameLst>
                                          <p:attrName>ppt_h</p:attrName>
                                        </p:attrNameLst>
                                      </p:cBhvr>
                                      <p:tavLst>
                                        <p:tav tm="0">
                                          <p:val>
                                            <p:strVal val="#ppt_h/10"/>
                                          </p:val>
                                        </p:tav>
                                        <p:tav tm="50000">
                                          <p:val>
                                            <p:strVal val="#ppt_h+.01"/>
                                          </p:val>
                                        </p:tav>
                                        <p:tav tm="100000">
                                          <p:val>
                                            <p:strVal val="#ppt_h"/>
                                          </p:val>
                                        </p:tav>
                                      </p:tavLst>
                                    </p:anim>
                                    <p:anim calcmode="lin" valueType="num">
                                      <p:cBhvr>
                                        <p:cTn id="69" dur="500" fill="hold"/>
                                        <p:tgtEl>
                                          <p:spTgt spid="148"/>
                                        </p:tgtEl>
                                        <p:attrNameLst>
                                          <p:attrName>ppt_w</p:attrName>
                                        </p:attrNameLst>
                                      </p:cBhvr>
                                      <p:tavLst>
                                        <p:tav tm="0">
                                          <p:val>
                                            <p:strVal val="#ppt_w/10"/>
                                          </p:val>
                                        </p:tav>
                                        <p:tav tm="50000">
                                          <p:val>
                                            <p:strVal val="#ppt_w+.01"/>
                                          </p:val>
                                        </p:tav>
                                        <p:tav tm="100000">
                                          <p:val>
                                            <p:strVal val="#ppt_w"/>
                                          </p:val>
                                        </p:tav>
                                      </p:tavLst>
                                    </p:anim>
                                    <p:animEffect transition="in" filter="fade">
                                      <p:cBhvr>
                                        <p:cTn id="70" dur="500" tmFilter="0,0; .5, 1; 1, 1"/>
                                        <p:tgtEl>
                                          <p:spTgt spid="148"/>
                                        </p:tgtEl>
                                      </p:cBhvr>
                                    </p:animEffect>
                                  </p:childTnLst>
                                </p:cTn>
                              </p:par>
                              <p:par>
                                <p:cTn id="71" presetID="41" presetClass="entr" presetSubtype="0" fill="hold" grpId="0" nodeType="withEffect">
                                  <p:stCondLst>
                                    <p:cond delay="0"/>
                                  </p:stCondLst>
                                  <p:iterate type="lt">
                                    <p:tmPct val="10000"/>
                                  </p:iterate>
                                  <p:childTnLst>
                                    <p:set>
                                      <p:cBhvr>
                                        <p:cTn id="72" dur="1" fill="hold">
                                          <p:stCondLst>
                                            <p:cond delay="0"/>
                                          </p:stCondLst>
                                        </p:cTn>
                                        <p:tgtEl>
                                          <p:spTgt spid="214"/>
                                        </p:tgtEl>
                                        <p:attrNameLst>
                                          <p:attrName>style.visibility</p:attrName>
                                        </p:attrNameLst>
                                      </p:cBhvr>
                                      <p:to>
                                        <p:strVal val="visible"/>
                                      </p:to>
                                    </p:set>
                                    <p:anim calcmode="lin" valueType="num">
                                      <p:cBhvr>
                                        <p:cTn id="73" dur="500" fill="hold"/>
                                        <p:tgtEl>
                                          <p:spTgt spid="214"/>
                                        </p:tgtEl>
                                        <p:attrNameLst>
                                          <p:attrName>ppt_x</p:attrName>
                                        </p:attrNameLst>
                                      </p:cBhvr>
                                      <p:tavLst>
                                        <p:tav tm="0">
                                          <p:val>
                                            <p:strVal val="#ppt_x"/>
                                          </p:val>
                                        </p:tav>
                                        <p:tav tm="50000">
                                          <p:val>
                                            <p:strVal val="#ppt_x+.1"/>
                                          </p:val>
                                        </p:tav>
                                        <p:tav tm="100000">
                                          <p:val>
                                            <p:strVal val="#ppt_x"/>
                                          </p:val>
                                        </p:tav>
                                      </p:tavLst>
                                    </p:anim>
                                    <p:anim calcmode="lin" valueType="num">
                                      <p:cBhvr>
                                        <p:cTn id="74" dur="500" fill="hold"/>
                                        <p:tgtEl>
                                          <p:spTgt spid="214"/>
                                        </p:tgtEl>
                                        <p:attrNameLst>
                                          <p:attrName>ppt_y</p:attrName>
                                        </p:attrNameLst>
                                      </p:cBhvr>
                                      <p:tavLst>
                                        <p:tav tm="0">
                                          <p:val>
                                            <p:strVal val="#ppt_y"/>
                                          </p:val>
                                        </p:tav>
                                        <p:tav tm="100000">
                                          <p:val>
                                            <p:strVal val="#ppt_y"/>
                                          </p:val>
                                        </p:tav>
                                      </p:tavLst>
                                    </p:anim>
                                    <p:anim calcmode="lin" valueType="num">
                                      <p:cBhvr>
                                        <p:cTn id="75" dur="500" fill="hold"/>
                                        <p:tgtEl>
                                          <p:spTgt spid="214"/>
                                        </p:tgtEl>
                                        <p:attrNameLst>
                                          <p:attrName>ppt_h</p:attrName>
                                        </p:attrNameLst>
                                      </p:cBhvr>
                                      <p:tavLst>
                                        <p:tav tm="0">
                                          <p:val>
                                            <p:strVal val="#ppt_h/10"/>
                                          </p:val>
                                        </p:tav>
                                        <p:tav tm="50000">
                                          <p:val>
                                            <p:strVal val="#ppt_h+.01"/>
                                          </p:val>
                                        </p:tav>
                                        <p:tav tm="100000">
                                          <p:val>
                                            <p:strVal val="#ppt_h"/>
                                          </p:val>
                                        </p:tav>
                                      </p:tavLst>
                                    </p:anim>
                                    <p:anim calcmode="lin" valueType="num">
                                      <p:cBhvr>
                                        <p:cTn id="76" dur="500" fill="hold"/>
                                        <p:tgtEl>
                                          <p:spTgt spid="214"/>
                                        </p:tgtEl>
                                        <p:attrNameLst>
                                          <p:attrName>ppt_w</p:attrName>
                                        </p:attrNameLst>
                                      </p:cBhvr>
                                      <p:tavLst>
                                        <p:tav tm="0">
                                          <p:val>
                                            <p:strVal val="#ppt_w/10"/>
                                          </p:val>
                                        </p:tav>
                                        <p:tav tm="50000">
                                          <p:val>
                                            <p:strVal val="#ppt_w+.01"/>
                                          </p:val>
                                        </p:tav>
                                        <p:tav tm="100000">
                                          <p:val>
                                            <p:strVal val="#ppt_w"/>
                                          </p:val>
                                        </p:tav>
                                      </p:tavLst>
                                    </p:anim>
                                    <p:animEffect transition="in" filter="fade">
                                      <p:cBhvr>
                                        <p:cTn id="77" dur="500" tmFilter="0,0; .5, 1; 1, 1"/>
                                        <p:tgtEl>
                                          <p:spTgt spid="214"/>
                                        </p:tgtEl>
                                      </p:cBhvr>
                                    </p:animEffect>
                                  </p:childTnLst>
                                </p:cTn>
                              </p:par>
                              <p:par>
                                <p:cTn id="78" presetID="41" presetClass="entr" presetSubtype="0" fill="hold" grpId="0" nodeType="withEffect">
                                  <p:stCondLst>
                                    <p:cond delay="0"/>
                                  </p:stCondLst>
                                  <p:iterate type="lt">
                                    <p:tmPct val="10000"/>
                                  </p:iterate>
                                  <p:childTnLst>
                                    <p:set>
                                      <p:cBhvr>
                                        <p:cTn id="79" dur="1" fill="hold">
                                          <p:stCondLst>
                                            <p:cond delay="0"/>
                                          </p:stCondLst>
                                        </p:cTn>
                                        <p:tgtEl>
                                          <p:spTgt spid="215"/>
                                        </p:tgtEl>
                                        <p:attrNameLst>
                                          <p:attrName>style.visibility</p:attrName>
                                        </p:attrNameLst>
                                      </p:cBhvr>
                                      <p:to>
                                        <p:strVal val="visible"/>
                                      </p:to>
                                    </p:set>
                                    <p:anim calcmode="lin" valueType="num">
                                      <p:cBhvr>
                                        <p:cTn id="80" dur="500" fill="hold"/>
                                        <p:tgtEl>
                                          <p:spTgt spid="215"/>
                                        </p:tgtEl>
                                        <p:attrNameLst>
                                          <p:attrName>ppt_x</p:attrName>
                                        </p:attrNameLst>
                                      </p:cBhvr>
                                      <p:tavLst>
                                        <p:tav tm="0">
                                          <p:val>
                                            <p:strVal val="#ppt_x"/>
                                          </p:val>
                                        </p:tav>
                                        <p:tav tm="50000">
                                          <p:val>
                                            <p:strVal val="#ppt_x+.1"/>
                                          </p:val>
                                        </p:tav>
                                        <p:tav tm="100000">
                                          <p:val>
                                            <p:strVal val="#ppt_x"/>
                                          </p:val>
                                        </p:tav>
                                      </p:tavLst>
                                    </p:anim>
                                    <p:anim calcmode="lin" valueType="num">
                                      <p:cBhvr>
                                        <p:cTn id="81" dur="500" fill="hold"/>
                                        <p:tgtEl>
                                          <p:spTgt spid="215"/>
                                        </p:tgtEl>
                                        <p:attrNameLst>
                                          <p:attrName>ppt_y</p:attrName>
                                        </p:attrNameLst>
                                      </p:cBhvr>
                                      <p:tavLst>
                                        <p:tav tm="0">
                                          <p:val>
                                            <p:strVal val="#ppt_y"/>
                                          </p:val>
                                        </p:tav>
                                        <p:tav tm="100000">
                                          <p:val>
                                            <p:strVal val="#ppt_y"/>
                                          </p:val>
                                        </p:tav>
                                      </p:tavLst>
                                    </p:anim>
                                    <p:anim calcmode="lin" valueType="num">
                                      <p:cBhvr>
                                        <p:cTn id="82" dur="500" fill="hold"/>
                                        <p:tgtEl>
                                          <p:spTgt spid="215"/>
                                        </p:tgtEl>
                                        <p:attrNameLst>
                                          <p:attrName>ppt_h</p:attrName>
                                        </p:attrNameLst>
                                      </p:cBhvr>
                                      <p:tavLst>
                                        <p:tav tm="0">
                                          <p:val>
                                            <p:strVal val="#ppt_h/10"/>
                                          </p:val>
                                        </p:tav>
                                        <p:tav tm="50000">
                                          <p:val>
                                            <p:strVal val="#ppt_h+.01"/>
                                          </p:val>
                                        </p:tav>
                                        <p:tav tm="100000">
                                          <p:val>
                                            <p:strVal val="#ppt_h"/>
                                          </p:val>
                                        </p:tav>
                                      </p:tavLst>
                                    </p:anim>
                                    <p:anim calcmode="lin" valueType="num">
                                      <p:cBhvr>
                                        <p:cTn id="83" dur="500" fill="hold"/>
                                        <p:tgtEl>
                                          <p:spTgt spid="215"/>
                                        </p:tgtEl>
                                        <p:attrNameLst>
                                          <p:attrName>ppt_w</p:attrName>
                                        </p:attrNameLst>
                                      </p:cBhvr>
                                      <p:tavLst>
                                        <p:tav tm="0">
                                          <p:val>
                                            <p:strVal val="#ppt_w/10"/>
                                          </p:val>
                                        </p:tav>
                                        <p:tav tm="50000">
                                          <p:val>
                                            <p:strVal val="#ppt_w+.01"/>
                                          </p:val>
                                        </p:tav>
                                        <p:tav tm="100000">
                                          <p:val>
                                            <p:strVal val="#ppt_w"/>
                                          </p:val>
                                        </p:tav>
                                      </p:tavLst>
                                    </p:anim>
                                    <p:animEffect transition="in" filter="fade">
                                      <p:cBhvr>
                                        <p:cTn id="84" dur="500" tmFilter="0,0; .5, 1; 1, 1"/>
                                        <p:tgtEl>
                                          <p:spTgt spid="215"/>
                                        </p:tgtEl>
                                      </p:cBhvr>
                                    </p:animEffect>
                                  </p:childTnLst>
                                </p:cTn>
                              </p:par>
                              <p:par>
                                <p:cTn id="85" presetID="41" presetClass="entr" presetSubtype="0" fill="hold" grpId="0" nodeType="withEffect">
                                  <p:stCondLst>
                                    <p:cond delay="0"/>
                                  </p:stCondLst>
                                  <p:iterate type="lt">
                                    <p:tmPct val="10000"/>
                                  </p:iterate>
                                  <p:childTnLst>
                                    <p:set>
                                      <p:cBhvr>
                                        <p:cTn id="86" dur="1" fill="hold">
                                          <p:stCondLst>
                                            <p:cond delay="0"/>
                                          </p:stCondLst>
                                        </p:cTn>
                                        <p:tgtEl>
                                          <p:spTgt spid="216"/>
                                        </p:tgtEl>
                                        <p:attrNameLst>
                                          <p:attrName>style.visibility</p:attrName>
                                        </p:attrNameLst>
                                      </p:cBhvr>
                                      <p:to>
                                        <p:strVal val="visible"/>
                                      </p:to>
                                    </p:set>
                                    <p:anim calcmode="lin" valueType="num">
                                      <p:cBhvr>
                                        <p:cTn id="87" dur="500" fill="hold"/>
                                        <p:tgtEl>
                                          <p:spTgt spid="216"/>
                                        </p:tgtEl>
                                        <p:attrNameLst>
                                          <p:attrName>ppt_x</p:attrName>
                                        </p:attrNameLst>
                                      </p:cBhvr>
                                      <p:tavLst>
                                        <p:tav tm="0">
                                          <p:val>
                                            <p:strVal val="#ppt_x"/>
                                          </p:val>
                                        </p:tav>
                                        <p:tav tm="50000">
                                          <p:val>
                                            <p:strVal val="#ppt_x+.1"/>
                                          </p:val>
                                        </p:tav>
                                        <p:tav tm="100000">
                                          <p:val>
                                            <p:strVal val="#ppt_x"/>
                                          </p:val>
                                        </p:tav>
                                      </p:tavLst>
                                    </p:anim>
                                    <p:anim calcmode="lin" valueType="num">
                                      <p:cBhvr>
                                        <p:cTn id="88" dur="500" fill="hold"/>
                                        <p:tgtEl>
                                          <p:spTgt spid="216"/>
                                        </p:tgtEl>
                                        <p:attrNameLst>
                                          <p:attrName>ppt_y</p:attrName>
                                        </p:attrNameLst>
                                      </p:cBhvr>
                                      <p:tavLst>
                                        <p:tav tm="0">
                                          <p:val>
                                            <p:strVal val="#ppt_y"/>
                                          </p:val>
                                        </p:tav>
                                        <p:tav tm="100000">
                                          <p:val>
                                            <p:strVal val="#ppt_y"/>
                                          </p:val>
                                        </p:tav>
                                      </p:tavLst>
                                    </p:anim>
                                    <p:anim calcmode="lin" valueType="num">
                                      <p:cBhvr>
                                        <p:cTn id="89" dur="500" fill="hold"/>
                                        <p:tgtEl>
                                          <p:spTgt spid="216"/>
                                        </p:tgtEl>
                                        <p:attrNameLst>
                                          <p:attrName>ppt_h</p:attrName>
                                        </p:attrNameLst>
                                      </p:cBhvr>
                                      <p:tavLst>
                                        <p:tav tm="0">
                                          <p:val>
                                            <p:strVal val="#ppt_h/10"/>
                                          </p:val>
                                        </p:tav>
                                        <p:tav tm="50000">
                                          <p:val>
                                            <p:strVal val="#ppt_h+.01"/>
                                          </p:val>
                                        </p:tav>
                                        <p:tav tm="100000">
                                          <p:val>
                                            <p:strVal val="#ppt_h"/>
                                          </p:val>
                                        </p:tav>
                                      </p:tavLst>
                                    </p:anim>
                                    <p:anim calcmode="lin" valueType="num">
                                      <p:cBhvr>
                                        <p:cTn id="90" dur="500" fill="hold"/>
                                        <p:tgtEl>
                                          <p:spTgt spid="216"/>
                                        </p:tgtEl>
                                        <p:attrNameLst>
                                          <p:attrName>ppt_w</p:attrName>
                                        </p:attrNameLst>
                                      </p:cBhvr>
                                      <p:tavLst>
                                        <p:tav tm="0">
                                          <p:val>
                                            <p:strVal val="#ppt_w/10"/>
                                          </p:val>
                                        </p:tav>
                                        <p:tav tm="50000">
                                          <p:val>
                                            <p:strVal val="#ppt_w+.01"/>
                                          </p:val>
                                        </p:tav>
                                        <p:tav tm="100000">
                                          <p:val>
                                            <p:strVal val="#ppt_w"/>
                                          </p:val>
                                        </p:tav>
                                      </p:tavLst>
                                    </p:anim>
                                    <p:animEffect transition="in" filter="fade">
                                      <p:cBhvr>
                                        <p:cTn id="91" dur="500" tmFilter="0,0; .5, 1; 1, 1"/>
                                        <p:tgtEl>
                                          <p:spTgt spid="2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7" grpId="0" animBg="1"/>
      <p:bldP spid="148" grpId="0"/>
      <p:bldP spid="214" grpId="0"/>
      <p:bldP spid="215" grpId="0"/>
      <p:bldP spid="216" grpId="0"/>
      <p:bldP spid="218"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矩形 57"/>
          <p:cNvSpPr/>
          <p:nvPr/>
        </p:nvSpPr>
        <p:spPr>
          <a:xfrm>
            <a:off x="3396106" y="-2763"/>
            <a:ext cx="6294992" cy="791651"/>
          </a:xfrm>
          <a:custGeom>
            <a:avLst/>
            <a:gdLst>
              <a:gd name="connsiteX0" fmla="*/ 0 w 4078950"/>
              <a:gd name="connsiteY0" fmla="*/ 0 h 448751"/>
              <a:gd name="connsiteX1" fmla="*/ 4078950 w 4078950"/>
              <a:gd name="connsiteY1" fmla="*/ 0 h 448751"/>
              <a:gd name="connsiteX2" fmla="*/ 4078950 w 4078950"/>
              <a:gd name="connsiteY2" fmla="*/ 448751 h 448751"/>
              <a:gd name="connsiteX3" fmla="*/ 0 w 4078950"/>
              <a:gd name="connsiteY3" fmla="*/ 448751 h 448751"/>
              <a:gd name="connsiteX4" fmla="*/ 0 w 4078950"/>
              <a:gd name="connsiteY4" fmla="*/ 0 h 448751"/>
              <a:gd name="connsiteX0" fmla="*/ 0 w 4078950"/>
              <a:gd name="connsiteY0" fmla="*/ 330200 h 778951"/>
              <a:gd name="connsiteX1" fmla="*/ 2631150 w 4078950"/>
              <a:gd name="connsiteY1" fmla="*/ 0 h 778951"/>
              <a:gd name="connsiteX2" fmla="*/ 4078950 w 4078950"/>
              <a:gd name="connsiteY2" fmla="*/ 778951 h 778951"/>
              <a:gd name="connsiteX3" fmla="*/ 0 w 4078950"/>
              <a:gd name="connsiteY3" fmla="*/ 778951 h 778951"/>
              <a:gd name="connsiteX4" fmla="*/ 0 w 4078950"/>
              <a:gd name="connsiteY4" fmla="*/ 330200 h 778951"/>
              <a:gd name="connsiteX0" fmla="*/ 0 w 2631150"/>
              <a:gd name="connsiteY0" fmla="*/ 330200 h 778951"/>
              <a:gd name="connsiteX1" fmla="*/ 2631150 w 2631150"/>
              <a:gd name="connsiteY1" fmla="*/ 0 h 778951"/>
              <a:gd name="connsiteX2" fmla="*/ 2351750 w 2631150"/>
              <a:gd name="connsiteY2" fmla="*/ 258251 h 778951"/>
              <a:gd name="connsiteX3" fmla="*/ 0 w 2631150"/>
              <a:gd name="connsiteY3" fmla="*/ 778951 h 778951"/>
              <a:gd name="connsiteX4" fmla="*/ 0 w 2631150"/>
              <a:gd name="connsiteY4" fmla="*/ 330200 h 778951"/>
              <a:gd name="connsiteX0" fmla="*/ 0 w 2631150"/>
              <a:gd name="connsiteY0" fmla="*/ 330200 h 778951"/>
              <a:gd name="connsiteX1" fmla="*/ 2631150 w 2631150"/>
              <a:gd name="connsiteY1" fmla="*/ 0 h 778951"/>
              <a:gd name="connsiteX2" fmla="*/ 0 w 2631150"/>
              <a:gd name="connsiteY2" fmla="*/ 778951 h 778951"/>
              <a:gd name="connsiteX3" fmla="*/ 0 w 2631150"/>
              <a:gd name="connsiteY3" fmla="*/ 330200 h 778951"/>
              <a:gd name="connsiteX0" fmla="*/ 0 w 1132550"/>
              <a:gd name="connsiteY0" fmla="*/ 355600 h 804351"/>
              <a:gd name="connsiteX1" fmla="*/ 1132550 w 1132550"/>
              <a:gd name="connsiteY1" fmla="*/ 0 h 804351"/>
              <a:gd name="connsiteX2" fmla="*/ 0 w 1132550"/>
              <a:gd name="connsiteY2" fmla="*/ 804351 h 804351"/>
              <a:gd name="connsiteX3" fmla="*/ 0 w 1132550"/>
              <a:gd name="connsiteY3" fmla="*/ 355600 h 804351"/>
              <a:gd name="connsiteX0" fmla="*/ 0 w 1627850"/>
              <a:gd name="connsiteY0" fmla="*/ 228600 h 677351"/>
              <a:gd name="connsiteX1" fmla="*/ 1627850 w 1627850"/>
              <a:gd name="connsiteY1" fmla="*/ 0 h 677351"/>
              <a:gd name="connsiteX2" fmla="*/ 0 w 1627850"/>
              <a:gd name="connsiteY2" fmla="*/ 677351 h 677351"/>
              <a:gd name="connsiteX3" fmla="*/ 0 w 1627850"/>
              <a:gd name="connsiteY3" fmla="*/ 228600 h 677351"/>
              <a:gd name="connsiteX0" fmla="*/ 0 w 6415750"/>
              <a:gd name="connsiteY0" fmla="*/ 304800 h 753551"/>
              <a:gd name="connsiteX1" fmla="*/ 6415750 w 6415750"/>
              <a:gd name="connsiteY1" fmla="*/ 0 h 753551"/>
              <a:gd name="connsiteX2" fmla="*/ 0 w 6415750"/>
              <a:gd name="connsiteY2" fmla="*/ 753551 h 753551"/>
              <a:gd name="connsiteX3" fmla="*/ 0 w 6415750"/>
              <a:gd name="connsiteY3" fmla="*/ 304800 h 753551"/>
              <a:gd name="connsiteX0" fmla="*/ 0 w 6314150"/>
              <a:gd name="connsiteY0" fmla="*/ 342900 h 791651"/>
              <a:gd name="connsiteX1" fmla="*/ 6314150 w 6314150"/>
              <a:gd name="connsiteY1" fmla="*/ 0 h 791651"/>
              <a:gd name="connsiteX2" fmla="*/ 0 w 6314150"/>
              <a:gd name="connsiteY2" fmla="*/ 791651 h 791651"/>
              <a:gd name="connsiteX3" fmla="*/ 0 w 6314150"/>
              <a:gd name="connsiteY3" fmla="*/ 342900 h 791651"/>
            </a:gdLst>
            <a:ahLst/>
            <a:cxnLst>
              <a:cxn ang="0">
                <a:pos x="connsiteX0" y="connsiteY0"/>
              </a:cxn>
              <a:cxn ang="0">
                <a:pos x="connsiteX1" y="connsiteY1"/>
              </a:cxn>
              <a:cxn ang="0">
                <a:pos x="connsiteX2" y="connsiteY2"/>
              </a:cxn>
              <a:cxn ang="0">
                <a:pos x="connsiteX3" y="connsiteY3"/>
              </a:cxn>
            </a:cxnLst>
            <a:rect l="l" t="t" r="r" b="b"/>
            <a:pathLst>
              <a:path w="6314150" h="791651">
                <a:moveTo>
                  <a:pt x="0" y="342900"/>
                </a:moveTo>
                <a:lnTo>
                  <a:pt x="6314150" y="0"/>
                </a:lnTo>
                <a:lnTo>
                  <a:pt x="0" y="791651"/>
                </a:lnTo>
                <a:lnTo>
                  <a:pt x="0" y="342900"/>
                </a:lnTo>
                <a:close/>
              </a:path>
            </a:pathLst>
          </a:custGeom>
          <a:solidFill>
            <a:srgbClr val="FF8B8B"/>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sp>
        <p:nvSpPr>
          <p:cNvPr id="57" name="矩形 56"/>
          <p:cNvSpPr/>
          <p:nvPr/>
        </p:nvSpPr>
        <p:spPr>
          <a:xfrm>
            <a:off x="0" y="207231"/>
            <a:ext cx="4078950" cy="448751"/>
          </a:xfrm>
          <a:prstGeom prst="rect">
            <a:avLst/>
          </a:prstGeom>
          <a:solidFill>
            <a:srgbClr val="FF3F3F"/>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sp>
        <p:nvSpPr>
          <p:cNvPr id="65" name="直角三角形 64"/>
          <p:cNvSpPr/>
          <p:nvPr/>
        </p:nvSpPr>
        <p:spPr>
          <a:xfrm flipV="1">
            <a:off x="3396106" y="651509"/>
            <a:ext cx="682844" cy="137160"/>
          </a:xfrm>
          <a:prstGeom prst="rtTriangle">
            <a:avLst/>
          </a:prstGeom>
          <a:solidFill>
            <a:srgbClr val="A40000"/>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grpSp>
        <p:nvGrpSpPr>
          <p:cNvPr id="67" name="组合 66"/>
          <p:cNvGrpSpPr/>
          <p:nvPr/>
        </p:nvGrpSpPr>
        <p:grpSpPr>
          <a:xfrm flipH="1">
            <a:off x="8587951" y="212165"/>
            <a:ext cx="990052" cy="766369"/>
            <a:chOff x="0" y="0"/>
            <a:chExt cx="1865117" cy="1555038"/>
          </a:xfrm>
        </p:grpSpPr>
        <p:sp>
          <p:nvSpPr>
            <p:cNvPr id="68" name="矩形 67"/>
            <p:cNvSpPr/>
            <p:nvPr/>
          </p:nvSpPr>
          <p:spPr>
            <a:xfrm>
              <a:off x="0" y="0"/>
              <a:ext cx="919018" cy="907613"/>
            </a:xfrm>
            <a:prstGeom prst="rect">
              <a:avLst/>
            </a:prstGeom>
            <a:solidFill>
              <a:schemeClr val="bg2">
                <a:lumMod val="75000"/>
                <a:alpha val="5882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sp>
          <p:nvSpPr>
            <p:cNvPr id="69" name="矩形 68"/>
            <p:cNvSpPr/>
            <p:nvPr/>
          </p:nvSpPr>
          <p:spPr>
            <a:xfrm>
              <a:off x="1054437" y="106183"/>
              <a:ext cx="486093" cy="480060"/>
            </a:xfrm>
            <a:prstGeom prst="rect">
              <a:avLst/>
            </a:prstGeom>
            <a:solidFill>
              <a:srgbClr val="5FE8D6">
                <a:alpha val="6588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sp>
          <p:nvSpPr>
            <p:cNvPr id="70" name="矩形 69"/>
            <p:cNvSpPr/>
            <p:nvPr/>
          </p:nvSpPr>
          <p:spPr>
            <a:xfrm>
              <a:off x="86522" y="1004334"/>
              <a:ext cx="297951" cy="294253"/>
            </a:xfrm>
            <a:prstGeom prst="rect">
              <a:avLst/>
            </a:prstGeom>
            <a:solidFill>
              <a:srgbClr val="FF9F9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sp>
          <p:nvSpPr>
            <p:cNvPr id="71" name="矩形 70"/>
            <p:cNvSpPr/>
            <p:nvPr/>
          </p:nvSpPr>
          <p:spPr>
            <a:xfrm>
              <a:off x="391245" y="1368218"/>
              <a:ext cx="189168" cy="186820"/>
            </a:xfrm>
            <a:prstGeom prst="rect">
              <a:avLst/>
            </a:prstGeom>
            <a:solidFill>
              <a:srgbClr val="9DDFBE">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sp>
          <p:nvSpPr>
            <p:cNvPr id="72" name="矩形 71"/>
            <p:cNvSpPr/>
            <p:nvPr/>
          </p:nvSpPr>
          <p:spPr>
            <a:xfrm>
              <a:off x="1675949" y="106183"/>
              <a:ext cx="189168" cy="186820"/>
            </a:xfrm>
            <a:prstGeom prst="rect">
              <a:avLst/>
            </a:prstGeom>
            <a:solidFill>
              <a:srgbClr val="FFFFC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sp>
          <p:nvSpPr>
            <p:cNvPr id="74" name="矩形 73"/>
            <p:cNvSpPr/>
            <p:nvPr/>
          </p:nvSpPr>
          <p:spPr>
            <a:xfrm>
              <a:off x="1051029" y="720793"/>
              <a:ext cx="189168" cy="186820"/>
            </a:xfrm>
            <a:prstGeom prst="rect">
              <a:avLst/>
            </a:prstGeom>
            <a:solidFill>
              <a:srgbClr val="FFFFC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grpSp>
      <p:sp>
        <p:nvSpPr>
          <p:cNvPr id="80" name="文本框 6"/>
          <p:cNvSpPr>
            <a:spLocks noChangeArrowheads="1"/>
          </p:cNvSpPr>
          <p:nvPr/>
        </p:nvSpPr>
        <p:spPr bwMode="auto">
          <a:xfrm>
            <a:off x="497584" y="273875"/>
            <a:ext cx="3295650" cy="315461"/>
          </a:xfrm>
          <a:prstGeom prst="rect">
            <a:avLst/>
          </a:prstGeom>
          <a:noFill/>
          <a:ln>
            <a:noFill/>
          </a:ln>
          <a:extLst/>
        </p:spPr>
        <p:txBody>
          <a:bodyPr lIns="68571" tIns="34285" rIns="68571" bIns="34285">
            <a:spAutoFit/>
          </a:bodyPr>
          <a:lstStyle/>
          <a:p>
            <a:pPr defTabSz="967801" fontAlgn="auto">
              <a:spcBef>
                <a:spcPts val="0"/>
              </a:spcBef>
              <a:spcAft>
                <a:spcPts val="0"/>
              </a:spcAft>
              <a:defRPr/>
            </a:pPr>
            <a:r>
              <a:rPr lang="en-US" altLang="zh-CN" sz="1600" b="1" dirty="0" smtClean="0">
                <a:solidFill>
                  <a:schemeClr val="bg1"/>
                </a:solidFill>
                <a:latin typeface="微软雅黑" pitchFamily="34" charset="-122"/>
                <a:ea typeface="微软雅黑" pitchFamily="34" charset="-122"/>
                <a:sym typeface="微软雅黑" pitchFamily="34" charset="-122"/>
              </a:rPr>
              <a:t>· </a:t>
            </a:r>
            <a:r>
              <a:rPr lang="zh-CN" altLang="en-US" sz="1600" b="1" dirty="0" smtClean="0">
                <a:solidFill>
                  <a:schemeClr val="bg1"/>
                </a:solidFill>
                <a:latin typeface="微软雅黑" pitchFamily="34" charset="-122"/>
                <a:ea typeface="微软雅黑" pitchFamily="34" charset="-122"/>
                <a:sym typeface="微软雅黑" pitchFamily="34" charset="-122"/>
              </a:rPr>
              <a:t>在此输入您的标题内容</a:t>
            </a:r>
            <a:endParaRPr lang="zh-CN" altLang="en-US" sz="1600" b="1" dirty="0">
              <a:solidFill>
                <a:schemeClr val="bg1"/>
              </a:solidFill>
              <a:latin typeface="微软雅黑" pitchFamily="34" charset="-122"/>
              <a:ea typeface="微软雅黑" pitchFamily="34" charset="-122"/>
              <a:sym typeface="微软雅黑" pitchFamily="34" charset="-122"/>
            </a:endParaRPr>
          </a:p>
        </p:txBody>
      </p:sp>
      <p:grpSp>
        <p:nvGrpSpPr>
          <p:cNvPr id="13" name="组合 70"/>
          <p:cNvGrpSpPr>
            <a:grpSpLocks/>
          </p:cNvGrpSpPr>
          <p:nvPr/>
        </p:nvGrpSpPr>
        <p:grpSpPr bwMode="auto">
          <a:xfrm>
            <a:off x="3350174" y="4042499"/>
            <a:ext cx="847319" cy="863710"/>
            <a:chOff x="0" y="0"/>
            <a:chExt cx="1066800" cy="1087438"/>
          </a:xfrm>
        </p:grpSpPr>
        <p:sp>
          <p:nvSpPr>
            <p:cNvPr id="14" name="Freeform 58"/>
            <p:cNvSpPr>
              <a:spLocks noChangeArrowheads="1"/>
            </p:cNvSpPr>
            <p:nvPr/>
          </p:nvSpPr>
          <p:spPr bwMode="auto">
            <a:xfrm>
              <a:off x="0" y="0"/>
              <a:ext cx="1066800" cy="1087438"/>
            </a:xfrm>
            <a:custGeom>
              <a:avLst/>
              <a:gdLst>
                <a:gd name="T0" fmla="*/ 2147483647 w 205"/>
                <a:gd name="T1" fmla="*/ 1380661234 h 209"/>
                <a:gd name="T2" fmla="*/ 2147483647 w 205"/>
                <a:gd name="T3" fmla="*/ 2147483647 h 209"/>
                <a:gd name="T4" fmla="*/ 839498745 w 205"/>
                <a:gd name="T5" fmla="*/ 2147483647 h 209"/>
                <a:gd name="T6" fmla="*/ 1245710166 w 205"/>
                <a:gd name="T7" fmla="*/ 785083409 h 209"/>
                <a:gd name="T8" fmla="*/ 2147483647 w 205"/>
                <a:gd name="T9" fmla="*/ 1380661234 h 209"/>
                <a:gd name="T10" fmla="*/ 0 60000 65536"/>
                <a:gd name="T11" fmla="*/ 0 60000 65536"/>
                <a:gd name="T12" fmla="*/ 0 60000 65536"/>
                <a:gd name="T13" fmla="*/ 0 60000 65536"/>
                <a:gd name="T14" fmla="*/ 0 60000 65536"/>
                <a:gd name="T15" fmla="*/ 0 w 205"/>
                <a:gd name="T16" fmla="*/ 0 h 209"/>
                <a:gd name="T17" fmla="*/ 205 w 205"/>
                <a:gd name="T18" fmla="*/ 209 h 209"/>
              </a:gdLst>
              <a:ahLst/>
              <a:cxnLst>
                <a:cxn ang="T10">
                  <a:pos x="T0" y="T1"/>
                </a:cxn>
                <a:cxn ang="T11">
                  <a:pos x="T2" y="T3"/>
                </a:cxn>
                <a:cxn ang="T12">
                  <a:pos x="T4" y="T5"/>
                </a:cxn>
                <a:cxn ang="T13">
                  <a:pos x="T6" y="T7"/>
                </a:cxn>
                <a:cxn ang="T14">
                  <a:pos x="T8" y="T9"/>
                </a:cxn>
              </a:cxnLst>
              <a:rect l="T15" t="T16" r="T17" b="T18"/>
              <a:pathLst>
                <a:path w="205" h="209">
                  <a:moveTo>
                    <a:pt x="173" y="51"/>
                  </a:moveTo>
                  <a:cubicBezTo>
                    <a:pt x="205" y="92"/>
                    <a:pt x="198" y="150"/>
                    <a:pt x="158" y="180"/>
                  </a:cubicBezTo>
                  <a:cubicBezTo>
                    <a:pt x="119" y="209"/>
                    <a:pt x="62" y="199"/>
                    <a:pt x="31" y="158"/>
                  </a:cubicBezTo>
                  <a:cubicBezTo>
                    <a:pt x="0" y="116"/>
                    <a:pt x="6" y="59"/>
                    <a:pt x="46" y="29"/>
                  </a:cubicBezTo>
                  <a:cubicBezTo>
                    <a:pt x="85" y="0"/>
                    <a:pt x="142" y="9"/>
                    <a:pt x="173" y="51"/>
                  </a:cubicBezTo>
                  <a:close/>
                </a:path>
              </a:pathLst>
            </a:custGeom>
            <a:solidFill>
              <a:srgbClr val="FEC01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5" name="Freeform 59"/>
            <p:cNvSpPr>
              <a:spLocks noChangeArrowheads="1"/>
            </p:cNvSpPr>
            <p:nvPr/>
          </p:nvSpPr>
          <p:spPr bwMode="auto">
            <a:xfrm>
              <a:off x="73024" y="6350"/>
              <a:ext cx="977900" cy="1030288"/>
            </a:xfrm>
            <a:custGeom>
              <a:avLst/>
              <a:gdLst>
                <a:gd name="T0" fmla="*/ 2147483647 w 188"/>
                <a:gd name="T1" fmla="*/ 1380882518 h 198"/>
                <a:gd name="T2" fmla="*/ 2147483647 w 188"/>
                <a:gd name="T3" fmla="*/ 2147483647 h 198"/>
                <a:gd name="T4" fmla="*/ 838752112 w 188"/>
                <a:gd name="T5" fmla="*/ 2147483647 h 198"/>
                <a:gd name="T6" fmla="*/ 1055206116 w 188"/>
                <a:gd name="T7" fmla="*/ 703978099 h 198"/>
                <a:gd name="T8" fmla="*/ 2147483647 w 188"/>
                <a:gd name="T9" fmla="*/ 1380882518 h 198"/>
                <a:gd name="T10" fmla="*/ 0 60000 65536"/>
                <a:gd name="T11" fmla="*/ 0 60000 65536"/>
                <a:gd name="T12" fmla="*/ 0 60000 65536"/>
                <a:gd name="T13" fmla="*/ 0 60000 65536"/>
                <a:gd name="T14" fmla="*/ 0 60000 65536"/>
                <a:gd name="T15" fmla="*/ 0 w 188"/>
                <a:gd name="T16" fmla="*/ 0 h 198"/>
                <a:gd name="T17" fmla="*/ 188 w 188"/>
                <a:gd name="T18" fmla="*/ 198 h 198"/>
              </a:gdLst>
              <a:ahLst/>
              <a:cxnLst>
                <a:cxn ang="T10">
                  <a:pos x="T0" y="T1"/>
                </a:cxn>
                <a:cxn ang="T11">
                  <a:pos x="T2" y="T3"/>
                </a:cxn>
                <a:cxn ang="T12">
                  <a:pos x="T4" y="T5"/>
                </a:cxn>
                <a:cxn ang="T13">
                  <a:pos x="T6" y="T7"/>
                </a:cxn>
                <a:cxn ang="T14">
                  <a:pos x="T8" y="T9"/>
                </a:cxn>
              </a:cxnLst>
              <a:rect l="T15" t="T16" r="T17" b="T18"/>
              <a:pathLst>
                <a:path w="188" h="198">
                  <a:moveTo>
                    <a:pt x="157" y="51"/>
                  </a:moveTo>
                  <a:cubicBezTo>
                    <a:pt x="188" y="92"/>
                    <a:pt x="184" y="146"/>
                    <a:pt x="149" y="172"/>
                  </a:cubicBezTo>
                  <a:cubicBezTo>
                    <a:pt x="114" y="198"/>
                    <a:pt x="61" y="187"/>
                    <a:pt x="31" y="146"/>
                  </a:cubicBezTo>
                  <a:cubicBezTo>
                    <a:pt x="0" y="106"/>
                    <a:pt x="4" y="52"/>
                    <a:pt x="39" y="26"/>
                  </a:cubicBezTo>
                  <a:cubicBezTo>
                    <a:pt x="74" y="0"/>
                    <a:pt x="127" y="11"/>
                    <a:pt x="157" y="51"/>
                  </a:cubicBezTo>
                  <a:close/>
                </a:path>
              </a:pathLst>
            </a:custGeom>
            <a:solidFill>
              <a:srgbClr val="F88A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6" name="Freeform 60"/>
            <p:cNvSpPr>
              <a:spLocks noChangeArrowheads="1"/>
            </p:cNvSpPr>
            <p:nvPr/>
          </p:nvSpPr>
          <p:spPr bwMode="auto">
            <a:xfrm>
              <a:off x="176212" y="114300"/>
              <a:ext cx="769937" cy="812800"/>
            </a:xfrm>
            <a:custGeom>
              <a:avLst/>
              <a:gdLst>
                <a:gd name="T0" fmla="*/ 2147483647 w 148"/>
                <a:gd name="T1" fmla="*/ 1113020185 h 156"/>
                <a:gd name="T2" fmla="*/ 2147483647 w 148"/>
                <a:gd name="T3" fmla="*/ 2147483647 h 156"/>
                <a:gd name="T4" fmla="*/ 649530298 w 148"/>
                <a:gd name="T5" fmla="*/ 2147483647 h 156"/>
                <a:gd name="T6" fmla="*/ 838976418 w 148"/>
                <a:gd name="T7" fmla="*/ 570080205 h 156"/>
                <a:gd name="T8" fmla="*/ 2147483647 w 148"/>
                <a:gd name="T9" fmla="*/ 1113020185 h 156"/>
                <a:gd name="T10" fmla="*/ 0 60000 65536"/>
                <a:gd name="T11" fmla="*/ 0 60000 65536"/>
                <a:gd name="T12" fmla="*/ 0 60000 65536"/>
                <a:gd name="T13" fmla="*/ 0 60000 65536"/>
                <a:gd name="T14" fmla="*/ 0 60000 65536"/>
                <a:gd name="T15" fmla="*/ 0 w 148"/>
                <a:gd name="T16" fmla="*/ 0 h 156"/>
                <a:gd name="T17" fmla="*/ 148 w 148"/>
                <a:gd name="T18" fmla="*/ 156 h 156"/>
              </a:gdLst>
              <a:ahLst/>
              <a:cxnLst>
                <a:cxn ang="T10">
                  <a:pos x="T0" y="T1"/>
                </a:cxn>
                <a:cxn ang="T11">
                  <a:pos x="T2" y="T3"/>
                </a:cxn>
                <a:cxn ang="T12">
                  <a:pos x="T4" y="T5"/>
                </a:cxn>
                <a:cxn ang="T13">
                  <a:pos x="T6" y="T7"/>
                </a:cxn>
                <a:cxn ang="T14">
                  <a:pos x="T8" y="T9"/>
                </a:cxn>
              </a:cxnLst>
              <a:rect l="T15" t="T16" r="T17" b="T18"/>
              <a:pathLst>
                <a:path w="148" h="156">
                  <a:moveTo>
                    <a:pt x="124" y="41"/>
                  </a:moveTo>
                  <a:cubicBezTo>
                    <a:pt x="148" y="72"/>
                    <a:pt x="145" y="115"/>
                    <a:pt x="117" y="135"/>
                  </a:cubicBezTo>
                  <a:cubicBezTo>
                    <a:pt x="89" y="156"/>
                    <a:pt x="48" y="147"/>
                    <a:pt x="24" y="115"/>
                  </a:cubicBezTo>
                  <a:cubicBezTo>
                    <a:pt x="0" y="84"/>
                    <a:pt x="3" y="41"/>
                    <a:pt x="31" y="21"/>
                  </a:cubicBezTo>
                  <a:cubicBezTo>
                    <a:pt x="59" y="0"/>
                    <a:pt x="100" y="9"/>
                    <a:pt x="124" y="41"/>
                  </a:cubicBezTo>
                  <a:close/>
                </a:path>
              </a:pathLst>
            </a:custGeom>
            <a:solidFill>
              <a:srgbClr val="FEC01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7" name="Freeform 61"/>
            <p:cNvSpPr>
              <a:spLocks noEditPoints="1" noChangeArrowheads="1"/>
            </p:cNvSpPr>
            <p:nvPr/>
          </p:nvSpPr>
          <p:spPr bwMode="auto">
            <a:xfrm>
              <a:off x="379412" y="266700"/>
              <a:ext cx="365125" cy="498475"/>
            </a:xfrm>
            <a:custGeom>
              <a:avLst/>
              <a:gdLst>
                <a:gd name="T0" fmla="*/ 1251538963 w 70"/>
                <a:gd name="T1" fmla="*/ 2147483647 h 96"/>
                <a:gd name="T2" fmla="*/ 897842375 w 70"/>
                <a:gd name="T3" fmla="*/ 2147483647 h 96"/>
                <a:gd name="T4" fmla="*/ 925049404 w 70"/>
                <a:gd name="T5" fmla="*/ 2147483647 h 96"/>
                <a:gd name="T6" fmla="*/ 1115503820 w 70"/>
                <a:gd name="T7" fmla="*/ 2147483647 h 96"/>
                <a:gd name="T8" fmla="*/ 1414786350 w 70"/>
                <a:gd name="T9" fmla="*/ 2102998523 h 96"/>
                <a:gd name="T10" fmla="*/ 734600204 w 70"/>
                <a:gd name="T11" fmla="*/ 1455920856 h 96"/>
                <a:gd name="T12" fmla="*/ 326489559 w 70"/>
                <a:gd name="T13" fmla="*/ 1401997285 h 96"/>
                <a:gd name="T14" fmla="*/ 54414057 w 70"/>
                <a:gd name="T15" fmla="*/ 997578286 h 96"/>
                <a:gd name="T16" fmla="*/ 81621086 w 70"/>
                <a:gd name="T17" fmla="*/ 566189713 h 96"/>
                <a:gd name="T18" fmla="*/ 136035143 w 70"/>
                <a:gd name="T19" fmla="*/ 161770715 h 96"/>
                <a:gd name="T20" fmla="*/ 136035143 w 70"/>
                <a:gd name="T21" fmla="*/ 53923572 h 96"/>
                <a:gd name="T22" fmla="*/ 380903616 w 70"/>
                <a:gd name="T23" fmla="*/ 269612666 h 96"/>
                <a:gd name="T24" fmla="*/ 870635346 w 70"/>
                <a:gd name="T25" fmla="*/ 188729904 h 96"/>
                <a:gd name="T26" fmla="*/ 870635346 w 70"/>
                <a:gd name="T27" fmla="*/ 404424191 h 96"/>
                <a:gd name="T28" fmla="*/ 734600204 w 70"/>
                <a:gd name="T29" fmla="*/ 404424191 h 96"/>
                <a:gd name="T30" fmla="*/ 516938759 w 70"/>
                <a:gd name="T31" fmla="*/ 458347763 h 96"/>
                <a:gd name="T32" fmla="*/ 1142710848 w 70"/>
                <a:gd name="T33" fmla="*/ 1051496665 h 96"/>
                <a:gd name="T34" fmla="*/ 1550821493 w 70"/>
                <a:gd name="T35" fmla="*/ 1105420237 h 96"/>
                <a:gd name="T36" fmla="*/ 1877311052 w 70"/>
                <a:gd name="T37" fmla="*/ 1509844428 h 96"/>
                <a:gd name="T38" fmla="*/ 1850104023 w 70"/>
                <a:gd name="T39" fmla="*/ 1995151380 h 96"/>
                <a:gd name="T40" fmla="*/ 1822896995 w 70"/>
                <a:gd name="T41" fmla="*/ 2147483647 h 96"/>
                <a:gd name="T42" fmla="*/ 1822896995 w 70"/>
                <a:gd name="T43" fmla="*/ 2147483647 h 96"/>
                <a:gd name="T44" fmla="*/ 1550821493 w 70"/>
                <a:gd name="T45" fmla="*/ 2147483647 h 96"/>
                <a:gd name="T46" fmla="*/ 408110645 w 70"/>
                <a:gd name="T47" fmla="*/ 1132384619 h 96"/>
                <a:gd name="T48" fmla="*/ 652979118 w 70"/>
                <a:gd name="T49" fmla="*/ 1186308191 h 96"/>
                <a:gd name="T50" fmla="*/ 380903616 w 70"/>
                <a:gd name="T51" fmla="*/ 566189713 h 96"/>
                <a:gd name="T52" fmla="*/ 244868473 w 70"/>
                <a:gd name="T53" fmla="*/ 808843189 h 96"/>
                <a:gd name="T54" fmla="*/ 326489559 w 70"/>
                <a:gd name="T55" fmla="*/ 1051496665 h 96"/>
                <a:gd name="T56" fmla="*/ 1469200407 w 70"/>
                <a:gd name="T57" fmla="*/ 1348073713 h 96"/>
                <a:gd name="T58" fmla="*/ 1224331934 w 70"/>
                <a:gd name="T59" fmla="*/ 1321114523 h 96"/>
                <a:gd name="T60" fmla="*/ 1550821493 w 70"/>
                <a:gd name="T61" fmla="*/ 1995151380 h 96"/>
                <a:gd name="T62" fmla="*/ 1686856636 w 70"/>
                <a:gd name="T63" fmla="*/ 1725538714 h 96"/>
                <a:gd name="T64" fmla="*/ 1578028521 w 70"/>
                <a:gd name="T65" fmla="*/ 1428961667 h 9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70"/>
                <a:gd name="T100" fmla="*/ 0 h 96"/>
                <a:gd name="T101" fmla="*/ 70 w 70"/>
                <a:gd name="T102" fmla="*/ 96 h 9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70" h="96">
                  <a:moveTo>
                    <a:pt x="57" y="85"/>
                  </a:moveTo>
                  <a:cubicBezTo>
                    <a:pt x="53" y="87"/>
                    <a:pt x="49" y="89"/>
                    <a:pt x="46" y="89"/>
                  </a:cubicBezTo>
                  <a:cubicBezTo>
                    <a:pt x="42" y="90"/>
                    <a:pt x="38" y="90"/>
                    <a:pt x="34" y="89"/>
                  </a:cubicBezTo>
                  <a:cubicBezTo>
                    <a:pt x="33" y="83"/>
                    <a:pt x="33" y="83"/>
                    <a:pt x="33" y="83"/>
                  </a:cubicBezTo>
                  <a:cubicBezTo>
                    <a:pt x="33" y="83"/>
                    <a:pt x="33" y="82"/>
                    <a:pt x="34" y="82"/>
                  </a:cubicBezTo>
                  <a:cubicBezTo>
                    <a:pt x="34" y="81"/>
                    <a:pt x="34" y="81"/>
                    <a:pt x="34" y="81"/>
                  </a:cubicBezTo>
                  <a:cubicBezTo>
                    <a:pt x="35" y="80"/>
                    <a:pt x="36" y="80"/>
                    <a:pt x="37" y="80"/>
                  </a:cubicBezTo>
                  <a:cubicBezTo>
                    <a:pt x="38" y="80"/>
                    <a:pt x="39" y="80"/>
                    <a:pt x="41" y="80"/>
                  </a:cubicBezTo>
                  <a:cubicBezTo>
                    <a:pt x="42" y="80"/>
                    <a:pt x="44" y="80"/>
                    <a:pt x="46" y="80"/>
                  </a:cubicBezTo>
                  <a:cubicBezTo>
                    <a:pt x="48" y="80"/>
                    <a:pt x="50" y="79"/>
                    <a:pt x="52" y="78"/>
                  </a:cubicBezTo>
                  <a:cubicBezTo>
                    <a:pt x="35" y="52"/>
                    <a:pt x="35" y="52"/>
                    <a:pt x="35" y="52"/>
                  </a:cubicBezTo>
                  <a:cubicBezTo>
                    <a:pt x="32" y="52"/>
                    <a:pt x="30" y="53"/>
                    <a:pt x="27" y="54"/>
                  </a:cubicBezTo>
                  <a:cubicBezTo>
                    <a:pt x="25" y="54"/>
                    <a:pt x="22" y="54"/>
                    <a:pt x="20" y="54"/>
                  </a:cubicBezTo>
                  <a:cubicBezTo>
                    <a:pt x="17" y="54"/>
                    <a:pt x="15" y="53"/>
                    <a:pt x="12" y="52"/>
                  </a:cubicBezTo>
                  <a:cubicBezTo>
                    <a:pt x="10" y="50"/>
                    <a:pt x="8" y="48"/>
                    <a:pt x="5" y="45"/>
                  </a:cubicBezTo>
                  <a:cubicBezTo>
                    <a:pt x="4" y="43"/>
                    <a:pt x="2" y="40"/>
                    <a:pt x="2" y="37"/>
                  </a:cubicBezTo>
                  <a:cubicBezTo>
                    <a:pt x="1" y="35"/>
                    <a:pt x="0" y="32"/>
                    <a:pt x="1" y="29"/>
                  </a:cubicBezTo>
                  <a:cubicBezTo>
                    <a:pt x="1" y="26"/>
                    <a:pt x="2" y="23"/>
                    <a:pt x="3" y="21"/>
                  </a:cubicBezTo>
                  <a:cubicBezTo>
                    <a:pt x="4" y="18"/>
                    <a:pt x="6" y="15"/>
                    <a:pt x="9" y="13"/>
                  </a:cubicBezTo>
                  <a:cubicBezTo>
                    <a:pt x="5" y="6"/>
                    <a:pt x="5" y="6"/>
                    <a:pt x="5" y="6"/>
                  </a:cubicBezTo>
                  <a:cubicBezTo>
                    <a:pt x="4" y="5"/>
                    <a:pt x="4" y="5"/>
                    <a:pt x="4" y="4"/>
                  </a:cubicBezTo>
                  <a:cubicBezTo>
                    <a:pt x="4" y="3"/>
                    <a:pt x="4" y="3"/>
                    <a:pt x="5" y="2"/>
                  </a:cubicBezTo>
                  <a:cubicBezTo>
                    <a:pt x="8" y="0"/>
                    <a:pt x="8" y="0"/>
                    <a:pt x="8" y="0"/>
                  </a:cubicBezTo>
                  <a:cubicBezTo>
                    <a:pt x="14" y="10"/>
                    <a:pt x="14" y="10"/>
                    <a:pt x="14" y="10"/>
                  </a:cubicBezTo>
                  <a:cubicBezTo>
                    <a:pt x="17" y="8"/>
                    <a:pt x="20" y="7"/>
                    <a:pt x="23" y="7"/>
                  </a:cubicBezTo>
                  <a:cubicBezTo>
                    <a:pt x="26" y="7"/>
                    <a:pt x="29" y="7"/>
                    <a:pt x="32" y="7"/>
                  </a:cubicBezTo>
                  <a:cubicBezTo>
                    <a:pt x="33" y="12"/>
                    <a:pt x="33" y="12"/>
                    <a:pt x="33" y="12"/>
                  </a:cubicBezTo>
                  <a:cubicBezTo>
                    <a:pt x="33" y="13"/>
                    <a:pt x="33" y="14"/>
                    <a:pt x="32" y="15"/>
                  </a:cubicBezTo>
                  <a:cubicBezTo>
                    <a:pt x="32" y="15"/>
                    <a:pt x="31" y="15"/>
                    <a:pt x="30" y="15"/>
                  </a:cubicBezTo>
                  <a:cubicBezTo>
                    <a:pt x="29" y="15"/>
                    <a:pt x="28" y="15"/>
                    <a:pt x="27" y="15"/>
                  </a:cubicBezTo>
                  <a:cubicBezTo>
                    <a:pt x="26" y="15"/>
                    <a:pt x="25" y="16"/>
                    <a:pt x="23" y="16"/>
                  </a:cubicBezTo>
                  <a:cubicBezTo>
                    <a:pt x="22" y="16"/>
                    <a:pt x="20" y="17"/>
                    <a:pt x="19" y="17"/>
                  </a:cubicBezTo>
                  <a:cubicBezTo>
                    <a:pt x="35" y="41"/>
                    <a:pt x="35" y="41"/>
                    <a:pt x="35" y="41"/>
                  </a:cubicBezTo>
                  <a:cubicBezTo>
                    <a:pt x="37" y="41"/>
                    <a:pt x="40" y="40"/>
                    <a:pt x="42" y="39"/>
                  </a:cubicBezTo>
                  <a:cubicBezTo>
                    <a:pt x="45" y="39"/>
                    <a:pt x="47" y="38"/>
                    <a:pt x="50" y="39"/>
                  </a:cubicBezTo>
                  <a:cubicBezTo>
                    <a:pt x="52" y="39"/>
                    <a:pt x="55" y="39"/>
                    <a:pt x="57" y="41"/>
                  </a:cubicBezTo>
                  <a:cubicBezTo>
                    <a:pt x="60" y="42"/>
                    <a:pt x="62" y="44"/>
                    <a:pt x="64" y="47"/>
                  </a:cubicBezTo>
                  <a:cubicBezTo>
                    <a:pt x="66" y="50"/>
                    <a:pt x="68" y="53"/>
                    <a:pt x="69" y="56"/>
                  </a:cubicBezTo>
                  <a:cubicBezTo>
                    <a:pt x="70" y="59"/>
                    <a:pt x="70" y="62"/>
                    <a:pt x="70" y="65"/>
                  </a:cubicBezTo>
                  <a:cubicBezTo>
                    <a:pt x="70" y="68"/>
                    <a:pt x="69" y="71"/>
                    <a:pt x="68" y="74"/>
                  </a:cubicBezTo>
                  <a:cubicBezTo>
                    <a:pt x="66" y="77"/>
                    <a:pt x="64" y="80"/>
                    <a:pt x="61" y="82"/>
                  </a:cubicBezTo>
                  <a:cubicBezTo>
                    <a:pt x="67" y="91"/>
                    <a:pt x="67" y="91"/>
                    <a:pt x="67" y="91"/>
                  </a:cubicBezTo>
                  <a:cubicBezTo>
                    <a:pt x="68" y="91"/>
                    <a:pt x="68" y="92"/>
                    <a:pt x="68" y="93"/>
                  </a:cubicBezTo>
                  <a:cubicBezTo>
                    <a:pt x="68" y="93"/>
                    <a:pt x="67" y="94"/>
                    <a:pt x="67" y="94"/>
                  </a:cubicBezTo>
                  <a:cubicBezTo>
                    <a:pt x="64" y="96"/>
                    <a:pt x="64" y="96"/>
                    <a:pt x="64" y="96"/>
                  </a:cubicBezTo>
                  <a:lnTo>
                    <a:pt x="57" y="85"/>
                  </a:lnTo>
                  <a:close/>
                  <a:moveTo>
                    <a:pt x="12" y="39"/>
                  </a:moveTo>
                  <a:cubicBezTo>
                    <a:pt x="13" y="41"/>
                    <a:pt x="14" y="42"/>
                    <a:pt x="15" y="42"/>
                  </a:cubicBezTo>
                  <a:cubicBezTo>
                    <a:pt x="17" y="43"/>
                    <a:pt x="18" y="44"/>
                    <a:pt x="20" y="44"/>
                  </a:cubicBezTo>
                  <a:cubicBezTo>
                    <a:pt x="21" y="44"/>
                    <a:pt x="23" y="44"/>
                    <a:pt x="24" y="44"/>
                  </a:cubicBezTo>
                  <a:cubicBezTo>
                    <a:pt x="26" y="44"/>
                    <a:pt x="27" y="44"/>
                    <a:pt x="29" y="43"/>
                  </a:cubicBezTo>
                  <a:cubicBezTo>
                    <a:pt x="14" y="21"/>
                    <a:pt x="14" y="21"/>
                    <a:pt x="14" y="21"/>
                  </a:cubicBezTo>
                  <a:cubicBezTo>
                    <a:pt x="13" y="22"/>
                    <a:pt x="11" y="24"/>
                    <a:pt x="10" y="25"/>
                  </a:cubicBezTo>
                  <a:cubicBezTo>
                    <a:pt x="10" y="27"/>
                    <a:pt x="9" y="29"/>
                    <a:pt x="9" y="30"/>
                  </a:cubicBezTo>
                  <a:cubicBezTo>
                    <a:pt x="9" y="32"/>
                    <a:pt x="9" y="33"/>
                    <a:pt x="10" y="35"/>
                  </a:cubicBezTo>
                  <a:cubicBezTo>
                    <a:pt x="10" y="36"/>
                    <a:pt x="11" y="38"/>
                    <a:pt x="12" y="39"/>
                  </a:cubicBezTo>
                  <a:close/>
                  <a:moveTo>
                    <a:pt x="58" y="53"/>
                  </a:moveTo>
                  <a:cubicBezTo>
                    <a:pt x="57" y="52"/>
                    <a:pt x="56" y="51"/>
                    <a:pt x="54" y="50"/>
                  </a:cubicBezTo>
                  <a:cubicBezTo>
                    <a:pt x="53" y="49"/>
                    <a:pt x="52" y="49"/>
                    <a:pt x="50" y="48"/>
                  </a:cubicBezTo>
                  <a:cubicBezTo>
                    <a:pt x="49" y="48"/>
                    <a:pt x="47" y="48"/>
                    <a:pt x="45" y="49"/>
                  </a:cubicBezTo>
                  <a:cubicBezTo>
                    <a:pt x="44" y="49"/>
                    <a:pt x="42" y="49"/>
                    <a:pt x="40" y="50"/>
                  </a:cubicBezTo>
                  <a:cubicBezTo>
                    <a:pt x="57" y="74"/>
                    <a:pt x="57" y="74"/>
                    <a:pt x="57" y="74"/>
                  </a:cubicBezTo>
                  <a:cubicBezTo>
                    <a:pt x="58" y="73"/>
                    <a:pt x="59" y="71"/>
                    <a:pt x="60" y="70"/>
                  </a:cubicBezTo>
                  <a:cubicBezTo>
                    <a:pt x="61" y="68"/>
                    <a:pt x="62" y="66"/>
                    <a:pt x="62" y="64"/>
                  </a:cubicBezTo>
                  <a:cubicBezTo>
                    <a:pt x="62" y="62"/>
                    <a:pt x="62" y="61"/>
                    <a:pt x="61" y="59"/>
                  </a:cubicBezTo>
                  <a:cubicBezTo>
                    <a:pt x="60" y="57"/>
                    <a:pt x="59" y="55"/>
                    <a:pt x="58" y="53"/>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grpSp>
        <p:nvGrpSpPr>
          <p:cNvPr id="18" name="组合 71"/>
          <p:cNvGrpSpPr>
            <a:grpSpLocks/>
          </p:cNvGrpSpPr>
          <p:nvPr/>
        </p:nvGrpSpPr>
        <p:grpSpPr bwMode="auto">
          <a:xfrm>
            <a:off x="4097883" y="3175007"/>
            <a:ext cx="790578" cy="827144"/>
            <a:chOff x="0" y="0"/>
            <a:chExt cx="995362" cy="1041400"/>
          </a:xfrm>
        </p:grpSpPr>
        <p:sp>
          <p:nvSpPr>
            <p:cNvPr id="19" name="Freeform 62"/>
            <p:cNvSpPr>
              <a:spLocks noChangeArrowheads="1"/>
            </p:cNvSpPr>
            <p:nvPr/>
          </p:nvSpPr>
          <p:spPr bwMode="auto">
            <a:xfrm>
              <a:off x="0" y="0"/>
              <a:ext cx="995362" cy="1041400"/>
            </a:xfrm>
            <a:custGeom>
              <a:avLst/>
              <a:gdLst>
                <a:gd name="T0" fmla="*/ 950523808 w 191"/>
                <a:gd name="T1" fmla="*/ 1274303903 h 200"/>
                <a:gd name="T2" fmla="*/ 2147483647 w 191"/>
                <a:gd name="T3" fmla="*/ 813385470 h 200"/>
                <a:gd name="T4" fmla="*/ 2147483647 w 191"/>
                <a:gd name="T5" fmla="*/ 2147483647 h 200"/>
                <a:gd name="T6" fmla="*/ 896211438 w 191"/>
                <a:gd name="T7" fmla="*/ 2147483647 h 200"/>
                <a:gd name="T8" fmla="*/ 950523808 w 191"/>
                <a:gd name="T9" fmla="*/ 1274303903 h 200"/>
                <a:gd name="T10" fmla="*/ 0 60000 65536"/>
                <a:gd name="T11" fmla="*/ 0 60000 65536"/>
                <a:gd name="T12" fmla="*/ 0 60000 65536"/>
                <a:gd name="T13" fmla="*/ 0 60000 65536"/>
                <a:gd name="T14" fmla="*/ 0 60000 65536"/>
                <a:gd name="T15" fmla="*/ 0 w 191"/>
                <a:gd name="T16" fmla="*/ 0 h 200"/>
                <a:gd name="T17" fmla="*/ 191 w 191"/>
                <a:gd name="T18" fmla="*/ 200 h 200"/>
              </a:gdLst>
              <a:ahLst/>
              <a:cxnLst>
                <a:cxn ang="T10">
                  <a:pos x="T0" y="T1"/>
                </a:cxn>
                <a:cxn ang="T11">
                  <a:pos x="T2" y="T3"/>
                </a:cxn>
                <a:cxn ang="T12">
                  <a:pos x="T4" y="T5"/>
                </a:cxn>
                <a:cxn ang="T13">
                  <a:pos x="T6" y="T7"/>
                </a:cxn>
                <a:cxn ang="T14">
                  <a:pos x="T8" y="T9"/>
                </a:cxn>
              </a:cxnLst>
              <a:rect l="T15" t="T16" r="T17" b="T18"/>
              <a:pathLst>
                <a:path w="191" h="200">
                  <a:moveTo>
                    <a:pt x="35" y="47"/>
                  </a:moveTo>
                  <a:cubicBezTo>
                    <a:pt x="70" y="8"/>
                    <a:pt x="125" y="0"/>
                    <a:pt x="158" y="30"/>
                  </a:cubicBezTo>
                  <a:cubicBezTo>
                    <a:pt x="191" y="60"/>
                    <a:pt x="190" y="115"/>
                    <a:pt x="156" y="154"/>
                  </a:cubicBezTo>
                  <a:cubicBezTo>
                    <a:pt x="121" y="193"/>
                    <a:pt x="66" y="200"/>
                    <a:pt x="33" y="170"/>
                  </a:cubicBezTo>
                  <a:cubicBezTo>
                    <a:pt x="0" y="141"/>
                    <a:pt x="1" y="85"/>
                    <a:pt x="35" y="47"/>
                  </a:cubicBezTo>
                  <a:close/>
                </a:path>
              </a:pathLst>
            </a:custGeom>
            <a:solidFill>
              <a:srgbClr val="FEC01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0" name="Freeform 63"/>
            <p:cNvSpPr>
              <a:spLocks noChangeArrowheads="1"/>
            </p:cNvSpPr>
            <p:nvPr/>
          </p:nvSpPr>
          <p:spPr bwMode="auto">
            <a:xfrm>
              <a:off x="0" y="4763"/>
              <a:ext cx="927100" cy="973138"/>
            </a:xfrm>
            <a:custGeom>
              <a:avLst/>
              <a:gdLst>
                <a:gd name="T0" fmla="*/ 1003726378 w 178"/>
                <a:gd name="T1" fmla="*/ 1272807261 h 187"/>
                <a:gd name="T2" fmla="*/ 2147483647 w 178"/>
                <a:gd name="T3" fmla="*/ 677028239 h 187"/>
                <a:gd name="T4" fmla="*/ 2147483647 w 178"/>
                <a:gd name="T5" fmla="*/ 2147483647 h 187"/>
                <a:gd name="T6" fmla="*/ 759576155 w 178"/>
                <a:gd name="T7" fmla="*/ 2147483647 h 187"/>
                <a:gd name="T8" fmla="*/ 1003726378 w 178"/>
                <a:gd name="T9" fmla="*/ 1272807261 h 187"/>
                <a:gd name="T10" fmla="*/ 0 60000 65536"/>
                <a:gd name="T11" fmla="*/ 0 60000 65536"/>
                <a:gd name="T12" fmla="*/ 0 60000 65536"/>
                <a:gd name="T13" fmla="*/ 0 60000 65536"/>
                <a:gd name="T14" fmla="*/ 0 60000 65536"/>
                <a:gd name="T15" fmla="*/ 0 w 178"/>
                <a:gd name="T16" fmla="*/ 0 h 187"/>
                <a:gd name="T17" fmla="*/ 178 w 178"/>
                <a:gd name="T18" fmla="*/ 187 h 187"/>
              </a:gdLst>
              <a:ahLst/>
              <a:cxnLst>
                <a:cxn ang="T10">
                  <a:pos x="T0" y="T1"/>
                </a:cxn>
                <a:cxn ang="T11">
                  <a:pos x="T2" y="T3"/>
                </a:cxn>
                <a:cxn ang="T12">
                  <a:pos x="T4" y="T5"/>
                </a:cxn>
                <a:cxn ang="T13">
                  <a:pos x="T6" y="T7"/>
                </a:cxn>
                <a:cxn ang="T14">
                  <a:pos x="T8" y="T9"/>
                </a:cxn>
              </a:cxnLst>
              <a:rect l="T15" t="T16" r="T17" b="T18"/>
              <a:pathLst>
                <a:path w="178" h="187">
                  <a:moveTo>
                    <a:pt x="37" y="47"/>
                  </a:moveTo>
                  <a:cubicBezTo>
                    <a:pt x="70" y="9"/>
                    <a:pt x="121" y="0"/>
                    <a:pt x="149" y="25"/>
                  </a:cubicBezTo>
                  <a:cubicBezTo>
                    <a:pt x="178" y="51"/>
                    <a:pt x="174" y="102"/>
                    <a:pt x="141" y="139"/>
                  </a:cubicBezTo>
                  <a:cubicBezTo>
                    <a:pt x="107" y="177"/>
                    <a:pt x="57" y="187"/>
                    <a:pt x="28" y="161"/>
                  </a:cubicBezTo>
                  <a:cubicBezTo>
                    <a:pt x="0" y="136"/>
                    <a:pt x="3" y="85"/>
                    <a:pt x="37" y="47"/>
                  </a:cubicBezTo>
                  <a:close/>
                </a:path>
              </a:pathLst>
            </a:custGeom>
            <a:solidFill>
              <a:srgbClr val="F88A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1" name="Freeform 64"/>
            <p:cNvSpPr>
              <a:spLocks noChangeArrowheads="1"/>
            </p:cNvSpPr>
            <p:nvPr/>
          </p:nvSpPr>
          <p:spPr bwMode="auto">
            <a:xfrm>
              <a:off x="84137" y="93663"/>
              <a:ext cx="733425" cy="765175"/>
            </a:xfrm>
            <a:custGeom>
              <a:avLst/>
              <a:gdLst>
                <a:gd name="T0" fmla="*/ 811698613 w 141"/>
                <a:gd name="T1" fmla="*/ 1002509382 h 147"/>
                <a:gd name="T2" fmla="*/ 2147483647 w 141"/>
                <a:gd name="T3" fmla="*/ 541894853 h 147"/>
                <a:gd name="T4" fmla="*/ 2147483647 w 141"/>
                <a:gd name="T5" fmla="*/ 2147483647 h 147"/>
                <a:gd name="T6" fmla="*/ 622303310 w 141"/>
                <a:gd name="T7" fmla="*/ 2147483647 h 147"/>
                <a:gd name="T8" fmla="*/ 811698613 w 141"/>
                <a:gd name="T9" fmla="*/ 1002509382 h 147"/>
                <a:gd name="T10" fmla="*/ 0 60000 65536"/>
                <a:gd name="T11" fmla="*/ 0 60000 65536"/>
                <a:gd name="T12" fmla="*/ 0 60000 65536"/>
                <a:gd name="T13" fmla="*/ 0 60000 65536"/>
                <a:gd name="T14" fmla="*/ 0 60000 65536"/>
                <a:gd name="T15" fmla="*/ 0 w 141"/>
                <a:gd name="T16" fmla="*/ 0 h 147"/>
                <a:gd name="T17" fmla="*/ 141 w 141"/>
                <a:gd name="T18" fmla="*/ 147 h 147"/>
              </a:gdLst>
              <a:ahLst/>
              <a:cxnLst>
                <a:cxn ang="T10">
                  <a:pos x="T0" y="T1"/>
                </a:cxn>
                <a:cxn ang="T11">
                  <a:pos x="T2" y="T3"/>
                </a:cxn>
                <a:cxn ang="T12">
                  <a:pos x="T4" y="T5"/>
                </a:cxn>
                <a:cxn ang="T13">
                  <a:pos x="T6" y="T7"/>
                </a:cxn>
                <a:cxn ang="T14">
                  <a:pos x="T8" y="T9"/>
                </a:cxn>
              </a:cxnLst>
              <a:rect l="T15" t="T16" r="T17" b="T18"/>
              <a:pathLst>
                <a:path w="141" h="147">
                  <a:moveTo>
                    <a:pt x="30" y="37"/>
                  </a:moveTo>
                  <a:cubicBezTo>
                    <a:pt x="56" y="7"/>
                    <a:pt x="96" y="0"/>
                    <a:pt x="118" y="20"/>
                  </a:cubicBezTo>
                  <a:cubicBezTo>
                    <a:pt x="141" y="40"/>
                    <a:pt x="138" y="80"/>
                    <a:pt x="112" y="110"/>
                  </a:cubicBezTo>
                  <a:cubicBezTo>
                    <a:pt x="85" y="139"/>
                    <a:pt x="46" y="147"/>
                    <a:pt x="23" y="127"/>
                  </a:cubicBezTo>
                  <a:cubicBezTo>
                    <a:pt x="0" y="107"/>
                    <a:pt x="4" y="66"/>
                    <a:pt x="30" y="37"/>
                  </a:cubicBezTo>
                  <a:close/>
                </a:path>
              </a:pathLst>
            </a:custGeom>
            <a:solidFill>
              <a:srgbClr val="FEC01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2" name="Freeform 65"/>
            <p:cNvSpPr>
              <a:spLocks noEditPoints="1" noChangeArrowheads="1"/>
            </p:cNvSpPr>
            <p:nvPr/>
          </p:nvSpPr>
          <p:spPr bwMode="auto">
            <a:xfrm>
              <a:off x="234950" y="260350"/>
              <a:ext cx="427037" cy="420688"/>
            </a:xfrm>
            <a:custGeom>
              <a:avLst/>
              <a:gdLst>
                <a:gd name="T0" fmla="*/ 2115426727 w 82"/>
                <a:gd name="T1" fmla="*/ 593434958 h 81"/>
                <a:gd name="T2" fmla="*/ 2006943706 w 82"/>
                <a:gd name="T3" fmla="*/ 917125808 h 81"/>
                <a:gd name="T4" fmla="*/ 1925582742 w 82"/>
                <a:gd name="T5" fmla="*/ 917125808 h 81"/>
                <a:gd name="T6" fmla="*/ 1898460684 w 82"/>
                <a:gd name="T7" fmla="*/ 755280383 h 81"/>
                <a:gd name="T8" fmla="*/ 1789977663 w 82"/>
                <a:gd name="T9" fmla="*/ 512512245 h 81"/>
                <a:gd name="T10" fmla="*/ 1274679406 w 82"/>
                <a:gd name="T11" fmla="*/ 1267792628 h 81"/>
                <a:gd name="T12" fmla="*/ 1274679406 w 82"/>
                <a:gd name="T13" fmla="*/ 1645430223 h 81"/>
                <a:gd name="T14" fmla="*/ 949230342 w 82"/>
                <a:gd name="T15" fmla="*/ 2023073011 h 81"/>
                <a:gd name="T16" fmla="*/ 542415107 w 82"/>
                <a:gd name="T17" fmla="*/ 2103995724 h 81"/>
                <a:gd name="T18" fmla="*/ 162727136 w 82"/>
                <a:gd name="T19" fmla="*/ 2147483647 h 81"/>
                <a:gd name="T20" fmla="*/ 54244115 w 82"/>
                <a:gd name="T21" fmla="*/ 2147483647 h 81"/>
                <a:gd name="T22" fmla="*/ 216966043 w 82"/>
                <a:gd name="T23" fmla="*/ 1888203554 h 81"/>
                <a:gd name="T24" fmla="*/ 108483021 w 82"/>
                <a:gd name="T25" fmla="*/ 1456614022 h 81"/>
                <a:gd name="T26" fmla="*/ 271210157 w 82"/>
                <a:gd name="T27" fmla="*/ 1402662085 h 81"/>
                <a:gd name="T28" fmla="*/ 325449064 w 82"/>
                <a:gd name="T29" fmla="*/ 1537536735 h 81"/>
                <a:gd name="T30" fmla="*/ 406815236 w 82"/>
                <a:gd name="T31" fmla="*/ 1726352935 h 81"/>
                <a:gd name="T32" fmla="*/ 867869378 w 82"/>
                <a:gd name="T33" fmla="*/ 998048521 h 81"/>
                <a:gd name="T34" fmla="*/ 840747321 w 82"/>
                <a:gd name="T35" fmla="*/ 620410926 h 81"/>
                <a:gd name="T36" fmla="*/ 1193318442 w 82"/>
                <a:gd name="T37" fmla="*/ 242768138 h 81"/>
                <a:gd name="T38" fmla="*/ 1654372585 w 82"/>
                <a:gd name="T39" fmla="*/ 134869457 h 81"/>
                <a:gd name="T40" fmla="*/ 2061182613 w 82"/>
                <a:gd name="T41" fmla="*/ 26975969 h 81"/>
                <a:gd name="T42" fmla="*/ 2147483647 w 82"/>
                <a:gd name="T43" fmla="*/ 26975969 h 81"/>
                <a:gd name="T44" fmla="*/ 1979821649 w 82"/>
                <a:gd name="T45" fmla="*/ 323690851 h 81"/>
                <a:gd name="T46" fmla="*/ 1030591306 w 82"/>
                <a:gd name="T47" fmla="*/ 1645430223 h 81"/>
                <a:gd name="T48" fmla="*/ 1057713364 w 82"/>
                <a:gd name="T49" fmla="*/ 1402662085 h 81"/>
                <a:gd name="T50" fmla="*/ 488176200 w 82"/>
                <a:gd name="T51" fmla="*/ 1807275648 h 81"/>
                <a:gd name="T52" fmla="*/ 759386357 w 82"/>
                <a:gd name="T53" fmla="*/ 1888203554 h 81"/>
                <a:gd name="T54" fmla="*/ 976352400 w 82"/>
                <a:gd name="T55" fmla="*/ 1753328904 h 81"/>
                <a:gd name="T56" fmla="*/ 1084835421 w 82"/>
                <a:gd name="T57" fmla="*/ 620410926 h 81"/>
                <a:gd name="T58" fmla="*/ 1084835421 w 82"/>
                <a:gd name="T59" fmla="*/ 863179064 h 81"/>
                <a:gd name="T60" fmla="*/ 1708611491 w 82"/>
                <a:gd name="T61" fmla="*/ 404613563 h 81"/>
                <a:gd name="T62" fmla="*/ 1410284485 w 82"/>
                <a:gd name="T63" fmla="*/ 350666820 h 81"/>
                <a:gd name="T64" fmla="*/ 1166196385 w 82"/>
                <a:gd name="T65" fmla="*/ 512512245 h 81"/>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82"/>
                <a:gd name="T100" fmla="*/ 0 h 81"/>
                <a:gd name="T101" fmla="*/ 82 w 82"/>
                <a:gd name="T102" fmla="*/ 81 h 81"/>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82" h="81">
                  <a:moveTo>
                    <a:pt x="73" y="12"/>
                  </a:moveTo>
                  <a:cubicBezTo>
                    <a:pt x="75" y="15"/>
                    <a:pt x="77" y="18"/>
                    <a:pt x="78" y="22"/>
                  </a:cubicBezTo>
                  <a:cubicBezTo>
                    <a:pt x="79" y="25"/>
                    <a:pt x="79" y="29"/>
                    <a:pt x="79" y="32"/>
                  </a:cubicBezTo>
                  <a:cubicBezTo>
                    <a:pt x="74" y="34"/>
                    <a:pt x="74" y="34"/>
                    <a:pt x="74" y="34"/>
                  </a:cubicBezTo>
                  <a:cubicBezTo>
                    <a:pt x="73" y="34"/>
                    <a:pt x="73" y="34"/>
                    <a:pt x="72" y="34"/>
                  </a:cubicBezTo>
                  <a:cubicBezTo>
                    <a:pt x="72" y="34"/>
                    <a:pt x="71" y="34"/>
                    <a:pt x="71" y="34"/>
                  </a:cubicBezTo>
                  <a:cubicBezTo>
                    <a:pt x="71" y="34"/>
                    <a:pt x="70" y="33"/>
                    <a:pt x="70" y="32"/>
                  </a:cubicBezTo>
                  <a:cubicBezTo>
                    <a:pt x="70" y="31"/>
                    <a:pt x="70" y="29"/>
                    <a:pt x="70" y="28"/>
                  </a:cubicBezTo>
                  <a:cubicBezTo>
                    <a:pt x="70" y="27"/>
                    <a:pt x="70" y="25"/>
                    <a:pt x="69" y="23"/>
                  </a:cubicBezTo>
                  <a:cubicBezTo>
                    <a:pt x="69" y="22"/>
                    <a:pt x="68" y="20"/>
                    <a:pt x="66" y="19"/>
                  </a:cubicBezTo>
                  <a:cubicBezTo>
                    <a:pt x="44" y="41"/>
                    <a:pt x="44" y="41"/>
                    <a:pt x="44" y="41"/>
                  </a:cubicBezTo>
                  <a:cubicBezTo>
                    <a:pt x="45" y="43"/>
                    <a:pt x="46" y="45"/>
                    <a:pt x="47" y="47"/>
                  </a:cubicBezTo>
                  <a:cubicBezTo>
                    <a:pt x="48" y="49"/>
                    <a:pt x="48" y="52"/>
                    <a:pt x="48" y="54"/>
                  </a:cubicBezTo>
                  <a:cubicBezTo>
                    <a:pt x="49" y="56"/>
                    <a:pt x="48" y="59"/>
                    <a:pt x="47" y="61"/>
                  </a:cubicBezTo>
                  <a:cubicBezTo>
                    <a:pt x="46" y="64"/>
                    <a:pt x="44" y="66"/>
                    <a:pt x="42" y="69"/>
                  </a:cubicBezTo>
                  <a:cubicBezTo>
                    <a:pt x="40" y="71"/>
                    <a:pt x="38" y="73"/>
                    <a:pt x="35" y="75"/>
                  </a:cubicBezTo>
                  <a:cubicBezTo>
                    <a:pt x="33" y="76"/>
                    <a:pt x="30" y="77"/>
                    <a:pt x="28" y="78"/>
                  </a:cubicBezTo>
                  <a:cubicBezTo>
                    <a:pt x="25" y="78"/>
                    <a:pt x="22" y="78"/>
                    <a:pt x="20" y="78"/>
                  </a:cubicBezTo>
                  <a:cubicBezTo>
                    <a:pt x="17" y="77"/>
                    <a:pt x="14" y="76"/>
                    <a:pt x="12" y="74"/>
                  </a:cubicBezTo>
                  <a:cubicBezTo>
                    <a:pt x="6" y="80"/>
                    <a:pt x="6" y="80"/>
                    <a:pt x="6" y="80"/>
                  </a:cubicBezTo>
                  <a:cubicBezTo>
                    <a:pt x="5" y="80"/>
                    <a:pt x="5" y="81"/>
                    <a:pt x="4" y="81"/>
                  </a:cubicBezTo>
                  <a:cubicBezTo>
                    <a:pt x="3" y="81"/>
                    <a:pt x="3" y="81"/>
                    <a:pt x="2" y="80"/>
                  </a:cubicBezTo>
                  <a:cubicBezTo>
                    <a:pt x="0" y="78"/>
                    <a:pt x="0" y="78"/>
                    <a:pt x="0" y="78"/>
                  </a:cubicBezTo>
                  <a:cubicBezTo>
                    <a:pt x="8" y="70"/>
                    <a:pt x="8" y="70"/>
                    <a:pt x="8" y="70"/>
                  </a:cubicBezTo>
                  <a:cubicBezTo>
                    <a:pt x="6" y="68"/>
                    <a:pt x="5" y="65"/>
                    <a:pt x="4" y="62"/>
                  </a:cubicBezTo>
                  <a:cubicBezTo>
                    <a:pt x="4" y="60"/>
                    <a:pt x="4" y="57"/>
                    <a:pt x="4" y="54"/>
                  </a:cubicBezTo>
                  <a:cubicBezTo>
                    <a:pt x="8" y="52"/>
                    <a:pt x="8" y="52"/>
                    <a:pt x="8" y="52"/>
                  </a:cubicBezTo>
                  <a:cubicBezTo>
                    <a:pt x="9" y="52"/>
                    <a:pt x="10" y="52"/>
                    <a:pt x="10" y="52"/>
                  </a:cubicBezTo>
                  <a:cubicBezTo>
                    <a:pt x="11" y="53"/>
                    <a:pt x="11" y="53"/>
                    <a:pt x="11" y="54"/>
                  </a:cubicBezTo>
                  <a:cubicBezTo>
                    <a:pt x="11" y="55"/>
                    <a:pt x="11" y="56"/>
                    <a:pt x="12" y="57"/>
                  </a:cubicBezTo>
                  <a:cubicBezTo>
                    <a:pt x="12" y="58"/>
                    <a:pt x="12" y="59"/>
                    <a:pt x="13" y="60"/>
                  </a:cubicBezTo>
                  <a:cubicBezTo>
                    <a:pt x="13" y="61"/>
                    <a:pt x="14" y="63"/>
                    <a:pt x="15" y="64"/>
                  </a:cubicBezTo>
                  <a:cubicBezTo>
                    <a:pt x="35" y="43"/>
                    <a:pt x="35" y="43"/>
                    <a:pt x="35" y="43"/>
                  </a:cubicBezTo>
                  <a:cubicBezTo>
                    <a:pt x="34" y="41"/>
                    <a:pt x="33" y="39"/>
                    <a:pt x="32" y="37"/>
                  </a:cubicBezTo>
                  <a:cubicBezTo>
                    <a:pt x="31" y="35"/>
                    <a:pt x="30" y="33"/>
                    <a:pt x="30" y="30"/>
                  </a:cubicBezTo>
                  <a:cubicBezTo>
                    <a:pt x="30" y="28"/>
                    <a:pt x="30" y="26"/>
                    <a:pt x="31" y="23"/>
                  </a:cubicBezTo>
                  <a:cubicBezTo>
                    <a:pt x="32" y="20"/>
                    <a:pt x="34" y="18"/>
                    <a:pt x="36" y="15"/>
                  </a:cubicBezTo>
                  <a:cubicBezTo>
                    <a:pt x="39" y="13"/>
                    <a:pt x="41" y="10"/>
                    <a:pt x="44" y="9"/>
                  </a:cubicBezTo>
                  <a:cubicBezTo>
                    <a:pt x="47" y="7"/>
                    <a:pt x="49" y="6"/>
                    <a:pt x="52" y="5"/>
                  </a:cubicBezTo>
                  <a:cubicBezTo>
                    <a:pt x="55" y="4"/>
                    <a:pt x="58" y="4"/>
                    <a:pt x="61" y="5"/>
                  </a:cubicBezTo>
                  <a:cubicBezTo>
                    <a:pt x="64" y="6"/>
                    <a:pt x="66" y="7"/>
                    <a:pt x="69" y="9"/>
                  </a:cubicBezTo>
                  <a:cubicBezTo>
                    <a:pt x="76" y="1"/>
                    <a:pt x="76" y="1"/>
                    <a:pt x="76" y="1"/>
                  </a:cubicBezTo>
                  <a:cubicBezTo>
                    <a:pt x="77" y="1"/>
                    <a:pt x="77" y="1"/>
                    <a:pt x="78" y="0"/>
                  </a:cubicBezTo>
                  <a:cubicBezTo>
                    <a:pt x="79" y="0"/>
                    <a:pt x="79" y="0"/>
                    <a:pt x="80" y="1"/>
                  </a:cubicBezTo>
                  <a:cubicBezTo>
                    <a:pt x="82" y="3"/>
                    <a:pt x="82" y="3"/>
                    <a:pt x="82" y="3"/>
                  </a:cubicBezTo>
                  <a:lnTo>
                    <a:pt x="73" y="12"/>
                  </a:lnTo>
                  <a:close/>
                  <a:moveTo>
                    <a:pt x="36" y="65"/>
                  </a:moveTo>
                  <a:cubicBezTo>
                    <a:pt x="37" y="64"/>
                    <a:pt x="38" y="62"/>
                    <a:pt x="38" y="61"/>
                  </a:cubicBezTo>
                  <a:cubicBezTo>
                    <a:pt x="39" y="59"/>
                    <a:pt x="39" y="58"/>
                    <a:pt x="39" y="57"/>
                  </a:cubicBezTo>
                  <a:cubicBezTo>
                    <a:pt x="39" y="55"/>
                    <a:pt x="39" y="54"/>
                    <a:pt x="39" y="52"/>
                  </a:cubicBezTo>
                  <a:cubicBezTo>
                    <a:pt x="38" y="51"/>
                    <a:pt x="38" y="50"/>
                    <a:pt x="37" y="48"/>
                  </a:cubicBezTo>
                  <a:cubicBezTo>
                    <a:pt x="18" y="67"/>
                    <a:pt x="18" y="67"/>
                    <a:pt x="18" y="67"/>
                  </a:cubicBezTo>
                  <a:cubicBezTo>
                    <a:pt x="20" y="68"/>
                    <a:pt x="22" y="69"/>
                    <a:pt x="23" y="70"/>
                  </a:cubicBezTo>
                  <a:cubicBezTo>
                    <a:pt x="25" y="70"/>
                    <a:pt x="26" y="70"/>
                    <a:pt x="28" y="70"/>
                  </a:cubicBezTo>
                  <a:cubicBezTo>
                    <a:pt x="29" y="69"/>
                    <a:pt x="31" y="69"/>
                    <a:pt x="32" y="68"/>
                  </a:cubicBezTo>
                  <a:cubicBezTo>
                    <a:pt x="33" y="67"/>
                    <a:pt x="34" y="66"/>
                    <a:pt x="36" y="65"/>
                  </a:cubicBezTo>
                  <a:close/>
                  <a:moveTo>
                    <a:pt x="43" y="19"/>
                  </a:moveTo>
                  <a:cubicBezTo>
                    <a:pt x="42" y="21"/>
                    <a:pt x="41" y="22"/>
                    <a:pt x="40" y="23"/>
                  </a:cubicBezTo>
                  <a:cubicBezTo>
                    <a:pt x="40" y="25"/>
                    <a:pt x="39" y="26"/>
                    <a:pt x="39" y="28"/>
                  </a:cubicBezTo>
                  <a:cubicBezTo>
                    <a:pt x="39" y="29"/>
                    <a:pt x="40" y="30"/>
                    <a:pt x="40" y="32"/>
                  </a:cubicBezTo>
                  <a:cubicBezTo>
                    <a:pt x="41" y="33"/>
                    <a:pt x="41" y="35"/>
                    <a:pt x="42" y="36"/>
                  </a:cubicBezTo>
                  <a:cubicBezTo>
                    <a:pt x="63" y="15"/>
                    <a:pt x="63" y="15"/>
                    <a:pt x="63" y="15"/>
                  </a:cubicBezTo>
                  <a:cubicBezTo>
                    <a:pt x="61" y="14"/>
                    <a:pt x="59" y="13"/>
                    <a:pt x="58" y="13"/>
                  </a:cubicBezTo>
                  <a:cubicBezTo>
                    <a:pt x="56" y="13"/>
                    <a:pt x="54" y="13"/>
                    <a:pt x="52" y="13"/>
                  </a:cubicBezTo>
                  <a:cubicBezTo>
                    <a:pt x="51" y="13"/>
                    <a:pt x="49" y="14"/>
                    <a:pt x="48" y="15"/>
                  </a:cubicBezTo>
                  <a:cubicBezTo>
                    <a:pt x="46" y="16"/>
                    <a:pt x="44" y="17"/>
                    <a:pt x="43" y="19"/>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grpSp>
        <p:nvGrpSpPr>
          <p:cNvPr id="23" name="组合 109"/>
          <p:cNvGrpSpPr>
            <a:grpSpLocks/>
          </p:cNvGrpSpPr>
          <p:nvPr/>
        </p:nvGrpSpPr>
        <p:grpSpPr bwMode="auto">
          <a:xfrm>
            <a:off x="5375164" y="2340297"/>
            <a:ext cx="3698193" cy="3705758"/>
            <a:chOff x="0" y="0"/>
            <a:chExt cx="4655928" cy="4665502"/>
          </a:xfrm>
        </p:grpSpPr>
        <p:grpSp>
          <p:nvGrpSpPr>
            <p:cNvPr id="24" name="组合 58"/>
            <p:cNvGrpSpPr>
              <a:grpSpLocks/>
            </p:cNvGrpSpPr>
            <p:nvPr/>
          </p:nvGrpSpPr>
          <p:grpSpPr bwMode="auto">
            <a:xfrm rot="-1208842">
              <a:off x="0" y="0"/>
              <a:ext cx="4655928" cy="4665502"/>
              <a:chOff x="0" y="0"/>
              <a:chExt cx="3859213" cy="3867150"/>
            </a:xfrm>
          </p:grpSpPr>
          <p:sp>
            <p:nvSpPr>
              <p:cNvPr id="60" name="Freeform 48"/>
              <p:cNvSpPr>
                <a:spLocks noChangeArrowheads="1"/>
              </p:cNvSpPr>
              <p:nvPr/>
            </p:nvSpPr>
            <p:spPr bwMode="auto">
              <a:xfrm>
                <a:off x="2165350" y="2170112"/>
                <a:ext cx="1693863" cy="1697038"/>
              </a:xfrm>
              <a:custGeom>
                <a:avLst/>
                <a:gdLst>
                  <a:gd name="T0" fmla="*/ 2147483647 w 842"/>
                  <a:gd name="T1" fmla="*/ 2147483647 h 844"/>
                  <a:gd name="T2" fmla="*/ 2147483647 w 842"/>
                  <a:gd name="T3" fmla="*/ 2147483647 h 844"/>
                  <a:gd name="T4" fmla="*/ 2147483647 w 842"/>
                  <a:gd name="T5" fmla="*/ 2147483647 h 844"/>
                  <a:gd name="T6" fmla="*/ 254960581 w 842"/>
                  <a:gd name="T7" fmla="*/ 1168412674 h 844"/>
                  <a:gd name="T8" fmla="*/ 254960581 w 842"/>
                  <a:gd name="T9" fmla="*/ 250662968 h 844"/>
                  <a:gd name="T10" fmla="*/ 254960581 w 842"/>
                  <a:gd name="T11" fmla="*/ 250662968 h 844"/>
                  <a:gd name="T12" fmla="*/ 1173627782 w 842"/>
                  <a:gd name="T13" fmla="*/ 254706503 h 844"/>
                  <a:gd name="T14" fmla="*/ 2147483647 w 842"/>
                  <a:gd name="T15" fmla="*/ 2147483647 h 844"/>
                  <a:gd name="T16" fmla="*/ 2147483647 w 842"/>
                  <a:gd name="T17" fmla="*/ 2147483647 h 84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42"/>
                  <a:gd name="T28" fmla="*/ 0 h 844"/>
                  <a:gd name="T29" fmla="*/ 842 w 842"/>
                  <a:gd name="T30" fmla="*/ 844 h 84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42" h="844">
                    <a:moveTo>
                      <a:pt x="780" y="781"/>
                    </a:moveTo>
                    <a:cubicBezTo>
                      <a:pt x="780" y="782"/>
                      <a:pt x="779" y="782"/>
                      <a:pt x="779" y="782"/>
                    </a:cubicBezTo>
                    <a:cubicBezTo>
                      <a:pt x="716" y="844"/>
                      <a:pt x="615" y="844"/>
                      <a:pt x="552" y="781"/>
                    </a:cubicBezTo>
                    <a:cubicBezTo>
                      <a:pt x="63" y="289"/>
                      <a:pt x="63" y="289"/>
                      <a:pt x="63" y="289"/>
                    </a:cubicBezTo>
                    <a:cubicBezTo>
                      <a:pt x="0" y="226"/>
                      <a:pt x="0" y="125"/>
                      <a:pt x="63" y="62"/>
                    </a:cubicBezTo>
                    <a:cubicBezTo>
                      <a:pt x="63" y="62"/>
                      <a:pt x="63" y="62"/>
                      <a:pt x="63" y="62"/>
                    </a:cubicBezTo>
                    <a:cubicBezTo>
                      <a:pt x="126" y="0"/>
                      <a:pt x="228" y="0"/>
                      <a:pt x="290" y="63"/>
                    </a:cubicBezTo>
                    <a:cubicBezTo>
                      <a:pt x="780" y="555"/>
                      <a:pt x="780" y="555"/>
                      <a:pt x="780" y="555"/>
                    </a:cubicBezTo>
                    <a:cubicBezTo>
                      <a:pt x="842" y="617"/>
                      <a:pt x="842" y="719"/>
                      <a:pt x="780" y="781"/>
                    </a:cubicBezTo>
                    <a:close/>
                  </a:path>
                </a:pathLst>
              </a:custGeom>
              <a:solidFill>
                <a:srgbClr val="DE3F18"/>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61" name="Freeform 49"/>
              <p:cNvSpPr>
                <a:spLocks noChangeArrowheads="1"/>
              </p:cNvSpPr>
              <p:nvPr/>
            </p:nvSpPr>
            <p:spPr bwMode="auto">
              <a:xfrm>
                <a:off x="2382838" y="2520950"/>
                <a:ext cx="1258888" cy="1262063"/>
              </a:xfrm>
              <a:custGeom>
                <a:avLst/>
                <a:gdLst>
                  <a:gd name="T0" fmla="*/ 2147483647 w 626"/>
                  <a:gd name="T1" fmla="*/ 2147483647 h 628"/>
                  <a:gd name="T2" fmla="*/ 2078685518 w 626"/>
                  <a:gd name="T3" fmla="*/ 2147483647 h 628"/>
                  <a:gd name="T4" fmla="*/ 97059058 w 626"/>
                  <a:gd name="T5" fmla="*/ 452335035 h 628"/>
                  <a:gd name="T6" fmla="*/ 97059058 w 626"/>
                  <a:gd name="T7" fmla="*/ 96929654 h 628"/>
                  <a:gd name="T8" fmla="*/ 456986399 w 626"/>
                  <a:gd name="T9" fmla="*/ 96929654 h 628"/>
                  <a:gd name="T10" fmla="*/ 2147483647 w 626"/>
                  <a:gd name="T11" fmla="*/ 2083975500 h 628"/>
                  <a:gd name="T12" fmla="*/ 2147483647 w 626"/>
                  <a:gd name="T13" fmla="*/ 2147483647 h 628"/>
                  <a:gd name="T14" fmla="*/ 0 60000 65536"/>
                  <a:gd name="T15" fmla="*/ 0 60000 65536"/>
                  <a:gd name="T16" fmla="*/ 0 60000 65536"/>
                  <a:gd name="T17" fmla="*/ 0 60000 65536"/>
                  <a:gd name="T18" fmla="*/ 0 60000 65536"/>
                  <a:gd name="T19" fmla="*/ 0 60000 65536"/>
                  <a:gd name="T20" fmla="*/ 0 60000 65536"/>
                  <a:gd name="T21" fmla="*/ 0 w 626"/>
                  <a:gd name="T22" fmla="*/ 0 h 628"/>
                  <a:gd name="T23" fmla="*/ 626 w 626"/>
                  <a:gd name="T24" fmla="*/ 628 h 62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26" h="628">
                    <a:moveTo>
                      <a:pt x="602" y="604"/>
                    </a:moveTo>
                    <a:cubicBezTo>
                      <a:pt x="578" y="628"/>
                      <a:pt x="538" y="628"/>
                      <a:pt x="514" y="604"/>
                    </a:cubicBezTo>
                    <a:cubicBezTo>
                      <a:pt x="24" y="112"/>
                      <a:pt x="24" y="112"/>
                      <a:pt x="24" y="112"/>
                    </a:cubicBezTo>
                    <a:cubicBezTo>
                      <a:pt x="0" y="88"/>
                      <a:pt x="0" y="48"/>
                      <a:pt x="24" y="24"/>
                    </a:cubicBezTo>
                    <a:cubicBezTo>
                      <a:pt x="49" y="0"/>
                      <a:pt x="88" y="0"/>
                      <a:pt x="113" y="24"/>
                    </a:cubicBezTo>
                    <a:cubicBezTo>
                      <a:pt x="602" y="516"/>
                      <a:pt x="602" y="516"/>
                      <a:pt x="602" y="516"/>
                    </a:cubicBezTo>
                    <a:cubicBezTo>
                      <a:pt x="626" y="541"/>
                      <a:pt x="626" y="580"/>
                      <a:pt x="602" y="604"/>
                    </a:cubicBezTo>
                    <a:close/>
                  </a:path>
                </a:pathLst>
              </a:custGeom>
              <a:solidFill>
                <a:srgbClr val="FD6120"/>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62" name="Freeform 50"/>
              <p:cNvSpPr>
                <a:spLocks noChangeArrowheads="1"/>
              </p:cNvSpPr>
              <p:nvPr/>
            </p:nvSpPr>
            <p:spPr bwMode="auto">
              <a:xfrm>
                <a:off x="0" y="0"/>
                <a:ext cx="2525713" cy="2524125"/>
              </a:xfrm>
              <a:custGeom>
                <a:avLst/>
                <a:gdLst>
                  <a:gd name="T0" fmla="*/ 2147483647 w 1256"/>
                  <a:gd name="T1" fmla="*/ 2147483647 h 1255"/>
                  <a:gd name="T2" fmla="*/ 2147483647 w 1256"/>
                  <a:gd name="T3" fmla="*/ 2147483647 h 1255"/>
                  <a:gd name="T4" fmla="*/ 2147483647 w 1256"/>
                  <a:gd name="T5" fmla="*/ 2147483647 h 1255"/>
                  <a:gd name="T6" fmla="*/ 4043956 w 1256"/>
                  <a:gd name="T7" fmla="*/ 2147483647 h 1255"/>
                  <a:gd name="T8" fmla="*/ 748101712 w 1256"/>
                  <a:gd name="T9" fmla="*/ 744307142 h 1255"/>
                  <a:gd name="T10" fmla="*/ 2147483647 w 1256"/>
                  <a:gd name="T11" fmla="*/ 0 h 1255"/>
                  <a:gd name="T12" fmla="*/ 2147483647 w 1256"/>
                  <a:gd name="T13" fmla="*/ 748351775 h 1255"/>
                  <a:gd name="T14" fmla="*/ 2147483647 w 1256"/>
                  <a:gd name="T15" fmla="*/ 2147483647 h 1255"/>
                  <a:gd name="T16" fmla="*/ 2147483647 w 1256"/>
                  <a:gd name="T17" fmla="*/ 2147483647 h 125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256"/>
                  <a:gd name="T28" fmla="*/ 0 h 1255"/>
                  <a:gd name="T29" fmla="*/ 1256 w 1256"/>
                  <a:gd name="T30" fmla="*/ 1255 h 125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256" h="1255">
                    <a:moveTo>
                      <a:pt x="1072" y="1071"/>
                    </a:moveTo>
                    <a:cubicBezTo>
                      <a:pt x="1072" y="1071"/>
                      <a:pt x="1072" y="1071"/>
                      <a:pt x="1072" y="1071"/>
                    </a:cubicBezTo>
                    <a:cubicBezTo>
                      <a:pt x="953" y="1190"/>
                      <a:pt x="795" y="1255"/>
                      <a:pt x="627" y="1255"/>
                    </a:cubicBezTo>
                    <a:cubicBezTo>
                      <a:pt x="281" y="1254"/>
                      <a:pt x="0" y="972"/>
                      <a:pt x="1" y="626"/>
                    </a:cubicBezTo>
                    <a:cubicBezTo>
                      <a:pt x="1" y="459"/>
                      <a:pt x="66" y="302"/>
                      <a:pt x="185" y="184"/>
                    </a:cubicBezTo>
                    <a:cubicBezTo>
                      <a:pt x="304" y="65"/>
                      <a:pt x="461" y="0"/>
                      <a:pt x="629" y="0"/>
                    </a:cubicBezTo>
                    <a:cubicBezTo>
                      <a:pt x="797" y="0"/>
                      <a:pt x="954" y="66"/>
                      <a:pt x="1073" y="185"/>
                    </a:cubicBezTo>
                    <a:cubicBezTo>
                      <a:pt x="1191" y="304"/>
                      <a:pt x="1256" y="461"/>
                      <a:pt x="1256" y="629"/>
                    </a:cubicBezTo>
                    <a:cubicBezTo>
                      <a:pt x="1256" y="796"/>
                      <a:pt x="1190" y="953"/>
                      <a:pt x="1072" y="1071"/>
                    </a:cubicBezTo>
                    <a:close/>
                  </a:path>
                </a:pathLst>
              </a:custGeom>
              <a:solidFill>
                <a:srgbClr val="1E1D3A"/>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63" name="Freeform 51"/>
              <p:cNvSpPr>
                <a:spLocks noChangeArrowheads="1"/>
              </p:cNvSpPr>
              <p:nvPr/>
            </p:nvSpPr>
            <p:spPr bwMode="auto">
              <a:xfrm>
                <a:off x="73025" y="71437"/>
                <a:ext cx="1192213" cy="2382838"/>
              </a:xfrm>
              <a:custGeom>
                <a:avLst/>
                <a:gdLst>
                  <a:gd name="T0" fmla="*/ 2147483647 w 593"/>
                  <a:gd name="T1" fmla="*/ 2147483647 h 1185"/>
                  <a:gd name="T2" fmla="*/ 699270118 w 593"/>
                  <a:gd name="T3" fmla="*/ 2147483647 h 1185"/>
                  <a:gd name="T4" fmla="*/ 0 w 593"/>
                  <a:gd name="T5" fmla="*/ 2147483647 h 1185"/>
                  <a:gd name="T6" fmla="*/ 703311178 w 593"/>
                  <a:gd name="T7" fmla="*/ 703560568 h 1185"/>
                  <a:gd name="T8" fmla="*/ 2147483647 w 593"/>
                  <a:gd name="T9" fmla="*/ 0 h 1185"/>
                  <a:gd name="T10" fmla="*/ 2147483647 w 593"/>
                  <a:gd name="T11" fmla="*/ 0 h 1185"/>
                  <a:gd name="T12" fmla="*/ 2147483647 w 593"/>
                  <a:gd name="T13" fmla="*/ 319433007 h 1185"/>
                  <a:gd name="T14" fmla="*/ 2147483647 w 593"/>
                  <a:gd name="T15" fmla="*/ 319433007 h 1185"/>
                  <a:gd name="T16" fmla="*/ 929664778 w 593"/>
                  <a:gd name="T17" fmla="*/ 929994525 h 1185"/>
                  <a:gd name="T18" fmla="*/ 319320078 w 593"/>
                  <a:gd name="T19" fmla="*/ 2147483647 h 1185"/>
                  <a:gd name="T20" fmla="*/ 925621708 w 593"/>
                  <a:gd name="T21" fmla="*/ 2147483647 h 1185"/>
                  <a:gd name="T22" fmla="*/ 2147483647 w 593"/>
                  <a:gd name="T23" fmla="*/ 2147483647 h 1185"/>
                  <a:gd name="T24" fmla="*/ 2147483647 w 593"/>
                  <a:gd name="T25" fmla="*/ 2147483647 h 118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593"/>
                  <a:gd name="T40" fmla="*/ 0 h 1185"/>
                  <a:gd name="T41" fmla="*/ 593 w 593"/>
                  <a:gd name="T42" fmla="*/ 1185 h 1185"/>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593" h="1185">
                    <a:moveTo>
                      <a:pt x="591" y="1185"/>
                    </a:moveTo>
                    <a:cubicBezTo>
                      <a:pt x="433" y="1184"/>
                      <a:pt x="285" y="1122"/>
                      <a:pt x="173" y="1010"/>
                    </a:cubicBezTo>
                    <a:cubicBezTo>
                      <a:pt x="61" y="898"/>
                      <a:pt x="0" y="749"/>
                      <a:pt x="0" y="591"/>
                    </a:cubicBezTo>
                    <a:cubicBezTo>
                      <a:pt x="0" y="434"/>
                      <a:pt x="62" y="286"/>
                      <a:pt x="174" y="174"/>
                    </a:cubicBezTo>
                    <a:cubicBezTo>
                      <a:pt x="286" y="62"/>
                      <a:pt x="434" y="0"/>
                      <a:pt x="592" y="0"/>
                    </a:cubicBezTo>
                    <a:cubicBezTo>
                      <a:pt x="592" y="0"/>
                      <a:pt x="593" y="0"/>
                      <a:pt x="593" y="0"/>
                    </a:cubicBezTo>
                    <a:cubicBezTo>
                      <a:pt x="593" y="79"/>
                      <a:pt x="593" y="79"/>
                      <a:pt x="593" y="79"/>
                    </a:cubicBezTo>
                    <a:cubicBezTo>
                      <a:pt x="593" y="79"/>
                      <a:pt x="592" y="79"/>
                      <a:pt x="592" y="79"/>
                    </a:cubicBezTo>
                    <a:cubicBezTo>
                      <a:pt x="455" y="79"/>
                      <a:pt x="327" y="133"/>
                      <a:pt x="230" y="230"/>
                    </a:cubicBezTo>
                    <a:cubicBezTo>
                      <a:pt x="133" y="327"/>
                      <a:pt x="79" y="455"/>
                      <a:pt x="79" y="592"/>
                    </a:cubicBezTo>
                    <a:cubicBezTo>
                      <a:pt x="79" y="728"/>
                      <a:pt x="132" y="857"/>
                      <a:pt x="229" y="954"/>
                    </a:cubicBezTo>
                    <a:cubicBezTo>
                      <a:pt x="326" y="1052"/>
                      <a:pt x="454" y="1105"/>
                      <a:pt x="591" y="1106"/>
                    </a:cubicBezTo>
                    <a:cubicBezTo>
                      <a:pt x="591" y="1185"/>
                      <a:pt x="591" y="1185"/>
                      <a:pt x="591" y="1185"/>
                    </a:cubicBezTo>
                    <a:close/>
                  </a:path>
                </a:pathLst>
              </a:custGeom>
              <a:solidFill>
                <a:srgbClr val="3C8DA6"/>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64" name="Freeform 52"/>
              <p:cNvSpPr>
                <a:spLocks noChangeArrowheads="1"/>
              </p:cNvSpPr>
              <p:nvPr/>
            </p:nvSpPr>
            <p:spPr bwMode="auto">
              <a:xfrm>
                <a:off x="323850" y="322262"/>
                <a:ext cx="1879600" cy="1879600"/>
              </a:xfrm>
              <a:custGeom>
                <a:avLst/>
                <a:gdLst>
                  <a:gd name="T0" fmla="*/ 553641708 w 935"/>
                  <a:gd name="T1" fmla="*/ 553641708 h 935"/>
                  <a:gd name="T2" fmla="*/ 0 w 935"/>
                  <a:gd name="T3" fmla="*/ 1887228965 h 935"/>
                  <a:gd name="T4" fmla="*/ 1883188327 w 935"/>
                  <a:gd name="T5" fmla="*/ 2147483647 h 935"/>
                  <a:gd name="T6" fmla="*/ 2147483647 w 935"/>
                  <a:gd name="T7" fmla="*/ 2147483647 h 935"/>
                  <a:gd name="T8" fmla="*/ 2147483647 w 935"/>
                  <a:gd name="T9" fmla="*/ 2147483647 h 935"/>
                  <a:gd name="T10" fmla="*/ 2147483647 w 935"/>
                  <a:gd name="T11" fmla="*/ 1891269602 h 935"/>
                  <a:gd name="T12" fmla="*/ 2147483647 w 935"/>
                  <a:gd name="T13" fmla="*/ 557682346 h 935"/>
                  <a:gd name="T14" fmla="*/ 1891269602 w 935"/>
                  <a:gd name="T15" fmla="*/ 0 h 935"/>
                  <a:gd name="T16" fmla="*/ 553641708 w 935"/>
                  <a:gd name="T17" fmla="*/ 553641708 h 93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35"/>
                  <a:gd name="T28" fmla="*/ 0 h 935"/>
                  <a:gd name="T29" fmla="*/ 935 w 935"/>
                  <a:gd name="T30" fmla="*/ 935 h 93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35" h="935">
                    <a:moveTo>
                      <a:pt x="137" y="137"/>
                    </a:moveTo>
                    <a:cubicBezTo>
                      <a:pt x="49" y="226"/>
                      <a:pt x="0" y="343"/>
                      <a:pt x="0" y="467"/>
                    </a:cubicBezTo>
                    <a:cubicBezTo>
                      <a:pt x="0" y="724"/>
                      <a:pt x="209" y="934"/>
                      <a:pt x="466" y="935"/>
                    </a:cubicBezTo>
                    <a:cubicBezTo>
                      <a:pt x="591" y="935"/>
                      <a:pt x="709" y="886"/>
                      <a:pt x="797" y="797"/>
                    </a:cubicBezTo>
                    <a:cubicBezTo>
                      <a:pt x="798" y="797"/>
                      <a:pt x="798" y="797"/>
                      <a:pt x="798" y="797"/>
                    </a:cubicBezTo>
                    <a:cubicBezTo>
                      <a:pt x="886" y="709"/>
                      <a:pt x="934" y="593"/>
                      <a:pt x="934" y="468"/>
                    </a:cubicBezTo>
                    <a:cubicBezTo>
                      <a:pt x="935" y="344"/>
                      <a:pt x="886" y="227"/>
                      <a:pt x="798" y="138"/>
                    </a:cubicBezTo>
                    <a:cubicBezTo>
                      <a:pt x="710" y="50"/>
                      <a:pt x="593" y="1"/>
                      <a:pt x="468" y="0"/>
                    </a:cubicBezTo>
                    <a:cubicBezTo>
                      <a:pt x="343" y="0"/>
                      <a:pt x="226" y="49"/>
                      <a:pt x="137" y="137"/>
                    </a:cubicBezTo>
                    <a:close/>
                  </a:path>
                </a:pathLst>
              </a:custGeom>
              <a:solidFill>
                <a:srgbClr val="99D5D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66" name="Freeform 54"/>
              <p:cNvSpPr>
                <a:spLocks noChangeArrowheads="1"/>
              </p:cNvSpPr>
              <p:nvPr/>
            </p:nvSpPr>
            <p:spPr bwMode="auto">
              <a:xfrm>
                <a:off x="1925638" y="1928812"/>
                <a:ext cx="557213" cy="561975"/>
              </a:xfrm>
              <a:custGeom>
                <a:avLst/>
                <a:gdLst>
                  <a:gd name="T0" fmla="*/ 991400611 w 277"/>
                  <a:gd name="T1" fmla="*/ 1006183002 h 279"/>
                  <a:gd name="T2" fmla="*/ 534141968 w 277"/>
                  <a:gd name="T3" fmla="*/ 1006183002 h 279"/>
                  <a:gd name="T4" fmla="*/ 129488657 w 277"/>
                  <a:gd name="T5" fmla="*/ 588293155 h 279"/>
                  <a:gd name="T6" fmla="*/ 129488657 w 277"/>
                  <a:gd name="T7" fmla="*/ 125773631 h 279"/>
                  <a:gd name="T8" fmla="*/ 129488657 w 277"/>
                  <a:gd name="T9" fmla="*/ 125773631 h 279"/>
                  <a:gd name="T10" fmla="*/ 586747301 w 277"/>
                  <a:gd name="T11" fmla="*/ 125773631 h 279"/>
                  <a:gd name="T12" fmla="*/ 991400611 w 277"/>
                  <a:gd name="T13" fmla="*/ 547720172 h 279"/>
                  <a:gd name="T14" fmla="*/ 991400611 w 277"/>
                  <a:gd name="T15" fmla="*/ 1006183002 h 279"/>
                  <a:gd name="T16" fmla="*/ 991400611 w 277"/>
                  <a:gd name="T17" fmla="*/ 1006183002 h 27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77"/>
                  <a:gd name="T28" fmla="*/ 0 h 279"/>
                  <a:gd name="T29" fmla="*/ 277 w 277"/>
                  <a:gd name="T30" fmla="*/ 279 h 27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77" h="279">
                    <a:moveTo>
                      <a:pt x="245" y="248"/>
                    </a:moveTo>
                    <a:cubicBezTo>
                      <a:pt x="214" y="279"/>
                      <a:pt x="163" y="279"/>
                      <a:pt x="132" y="248"/>
                    </a:cubicBezTo>
                    <a:cubicBezTo>
                      <a:pt x="32" y="145"/>
                      <a:pt x="32" y="145"/>
                      <a:pt x="32" y="145"/>
                    </a:cubicBezTo>
                    <a:cubicBezTo>
                      <a:pt x="0" y="113"/>
                      <a:pt x="0" y="63"/>
                      <a:pt x="32" y="31"/>
                    </a:cubicBezTo>
                    <a:cubicBezTo>
                      <a:pt x="32" y="31"/>
                      <a:pt x="32" y="31"/>
                      <a:pt x="32" y="31"/>
                    </a:cubicBezTo>
                    <a:cubicBezTo>
                      <a:pt x="63" y="0"/>
                      <a:pt x="114" y="0"/>
                      <a:pt x="145" y="31"/>
                    </a:cubicBezTo>
                    <a:cubicBezTo>
                      <a:pt x="245" y="135"/>
                      <a:pt x="245" y="135"/>
                      <a:pt x="245" y="135"/>
                    </a:cubicBezTo>
                    <a:cubicBezTo>
                      <a:pt x="277" y="166"/>
                      <a:pt x="276" y="217"/>
                      <a:pt x="245" y="248"/>
                    </a:cubicBezTo>
                    <a:cubicBezTo>
                      <a:pt x="245" y="248"/>
                      <a:pt x="245" y="248"/>
                      <a:pt x="245" y="248"/>
                    </a:cubicBezTo>
                    <a:close/>
                  </a:path>
                </a:pathLst>
              </a:custGeom>
              <a:solidFill>
                <a:srgbClr val="1E1D3A"/>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grpSp>
          <p:nvGrpSpPr>
            <p:cNvPr id="25" name="组合 108"/>
            <p:cNvGrpSpPr>
              <a:grpSpLocks/>
            </p:cNvGrpSpPr>
            <p:nvPr/>
          </p:nvGrpSpPr>
          <p:grpSpPr bwMode="auto">
            <a:xfrm>
              <a:off x="319654" y="1172540"/>
              <a:ext cx="2001836" cy="1290442"/>
              <a:chOff x="0" y="0"/>
              <a:chExt cx="1728787" cy="1114425"/>
            </a:xfrm>
          </p:grpSpPr>
          <p:sp>
            <p:nvSpPr>
              <p:cNvPr id="26" name="Rectangle 69"/>
              <p:cNvSpPr>
                <a:spLocks noChangeArrowheads="1"/>
              </p:cNvSpPr>
              <p:nvPr/>
            </p:nvSpPr>
            <p:spPr bwMode="auto">
              <a:xfrm>
                <a:off x="57150" y="735013"/>
                <a:ext cx="82550" cy="133350"/>
              </a:xfrm>
              <a:prstGeom prst="rect">
                <a:avLst/>
              </a:prstGeom>
              <a:solidFill>
                <a:srgbClr val="FFF200"/>
              </a:solidFill>
              <a:ln>
                <a:noFill/>
              </a:ln>
              <a:extLst>
                <a:ext uri="{91240B29-F687-4F45-9708-019B960494DF}">
                  <a14:hiddenLine xmlns:a14="http://schemas.microsoft.com/office/drawing/2010/main" w="9525">
                    <a:solidFill>
                      <a:srgbClr val="000000"/>
                    </a:solidFill>
                    <a:bevel/>
                    <a:headEnd/>
                    <a:tailEnd/>
                  </a14:hiddenLine>
                </a:ext>
              </a:extLst>
            </p:spPr>
            <p:txBody>
              <a:bodyPr/>
              <a:lstStyle/>
              <a:p>
                <a:pPr eaLnBrk="1" hangingPunct="1"/>
                <a:endParaRPr lang="zh-CN" altLang="zh-CN"/>
              </a:p>
            </p:txBody>
          </p:sp>
          <p:sp>
            <p:nvSpPr>
              <p:cNvPr id="27" name="Rectangle 70"/>
              <p:cNvSpPr>
                <a:spLocks noChangeArrowheads="1"/>
              </p:cNvSpPr>
              <p:nvPr/>
            </p:nvSpPr>
            <p:spPr bwMode="auto">
              <a:xfrm>
                <a:off x="1060450" y="735013"/>
                <a:ext cx="80962" cy="133350"/>
              </a:xfrm>
              <a:prstGeom prst="rect">
                <a:avLst/>
              </a:prstGeom>
              <a:solidFill>
                <a:srgbClr val="FFF200"/>
              </a:solidFill>
              <a:ln>
                <a:noFill/>
              </a:ln>
              <a:extLst>
                <a:ext uri="{91240B29-F687-4F45-9708-019B960494DF}">
                  <a14:hiddenLine xmlns:a14="http://schemas.microsoft.com/office/drawing/2010/main" w="9525">
                    <a:solidFill>
                      <a:srgbClr val="000000"/>
                    </a:solidFill>
                    <a:bevel/>
                    <a:headEnd/>
                    <a:tailEnd/>
                  </a14:hiddenLine>
                </a:ext>
              </a:extLst>
            </p:spPr>
            <p:txBody>
              <a:bodyPr/>
              <a:lstStyle/>
              <a:p>
                <a:pPr eaLnBrk="1" hangingPunct="1"/>
                <a:endParaRPr lang="zh-CN" altLang="zh-CN"/>
              </a:p>
            </p:txBody>
          </p:sp>
          <p:sp>
            <p:nvSpPr>
              <p:cNvPr id="28" name="Rectangle 71"/>
              <p:cNvSpPr>
                <a:spLocks noChangeArrowheads="1"/>
              </p:cNvSpPr>
              <p:nvPr/>
            </p:nvSpPr>
            <p:spPr bwMode="auto">
              <a:xfrm>
                <a:off x="1060450" y="735013"/>
                <a:ext cx="80962" cy="133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lstStyle/>
              <a:p>
                <a:pPr eaLnBrk="1" hangingPunct="1"/>
                <a:endParaRPr lang="zh-CN" altLang="zh-CN"/>
              </a:p>
            </p:txBody>
          </p:sp>
          <p:sp>
            <p:nvSpPr>
              <p:cNvPr id="29" name="Oval 72"/>
              <p:cNvSpPr>
                <a:spLocks noChangeArrowheads="1"/>
              </p:cNvSpPr>
              <p:nvPr/>
            </p:nvSpPr>
            <p:spPr bwMode="auto">
              <a:xfrm>
                <a:off x="57150" y="639763"/>
                <a:ext cx="1084262" cy="442913"/>
              </a:xfrm>
              <a:prstGeom prst="ellipse">
                <a:avLst/>
              </a:prstGeom>
              <a:solidFill>
                <a:srgbClr val="FEC011"/>
              </a:solidFill>
              <a:ln>
                <a:noFill/>
              </a:ln>
              <a:extLst>
                <a:ext uri="{91240B29-F687-4F45-9708-019B960494DF}">
                  <a14:hiddenLine xmlns:a14="http://schemas.microsoft.com/office/drawing/2010/main" w="9525">
                    <a:solidFill>
                      <a:srgbClr val="000000"/>
                    </a:solidFill>
                    <a:bevel/>
                    <a:headEnd/>
                    <a:tailEnd/>
                  </a14:hiddenLine>
                </a:ext>
              </a:extLst>
            </p:spPr>
            <p:txBody>
              <a:bodyPr/>
              <a:lstStyle/>
              <a:p>
                <a:pPr eaLnBrk="1" hangingPunct="1"/>
                <a:endParaRPr lang="zh-CN" altLang="zh-CN"/>
              </a:p>
            </p:txBody>
          </p:sp>
          <p:sp>
            <p:nvSpPr>
              <p:cNvPr id="30" name="Oval 73"/>
              <p:cNvSpPr>
                <a:spLocks noChangeArrowheads="1"/>
              </p:cNvSpPr>
              <p:nvPr/>
            </p:nvSpPr>
            <p:spPr bwMode="auto">
              <a:xfrm>
                <a:off x="57150" y="519113"/>
                <a:ext cx="1084262" cy="442913"/>
              </a:xfrm>
              <a:prstGeom prst="ellipse">
                <a:avLst/>
              </a:prstGeom>
              <a:solidFill>
                <a:srgbClr val="F6871F"/>
              </a:solidFill>
              <a:ln>
                <a:noFill/>
              </a:ln>
              <a:extLst>
                <a:ext uri="{91240B29-F687-4F45-9708-019B960494DF}">
                  <a14:hiddenLine xmlns:a14="http://schemas.microsoft.com/office/drawing/2010/main" w="9525">
                    <a:solidFill>
                      <a:srgbClr val="000000"/>
                    </a:solidFill>
                    <a:bevel/>
                    <a:headEnd/>
                    <a:tailEnd/>
                  </a14:hiddenLine>
                </a:ext>
              </a:extLst>
            </p:spPr>
            <p:txBody>
              <a:bodyPr/>
              <a:lstStyle/>
              <a:p>
                <a:pPr eaLnBrk="1" hangingPunct="1"/>
                <a:endParaRPr lang="zh-CN" altLang="zh-CN"/>
              </a:p>
            </p:txBody>
          </p:sp>
          <p:sp>
            <p:nvSpPr>
              <p:cNvPr id="31" name="Oval 74"/>
              <p:cNvSpPr>
                <a:spLocks noChangeArrowheads="1"/>
              </p:cNvSpPr>
              <p:nvPr/>
            </p:nvSpPr>
            <p:spPr bwMode="auto">
              <a:xfrm>
                <a:off x="169862" y="563563"/>
                <a:ext cx="852487" cy="292100"/>
              </a:xfrm>
              <a:prstGeom prst="ellipse">
                <a:avLst/>
              </a:prstGeom>
              <a:solidFill>
                <a:srgbClr val="FFF200"/>
              </a:solidFill>
              <a:ln>
                <a:noFill/>
              </a:ln>
              <a:extLst>
                <a:ext uri="{91240B29-F687-4F45-9708-019B960494DF}">
                  <a14:hiddenLine xmlns:a14="http://schemas.microsoft.com/office/drawing/2010/main" w="9525">
                    <a:solidFill>
                      <a:srgbClr val="000000"/>
                    </a:solidFill>
                    <a:bevel/>
                    <a:headEnd/>
                    <a:tailEnd/>
                  </a14:hiddenLine>
                </a:ext>
              </a:extLst>
            </p:spPr>
            <p:txBody>
              <a:bodyPr/>
              <a:lstStyle/>
              <a:p>
                <a:pPr eaLnBrk="1" hangingPunct="1"/>
                <a:endParaRPr lang="zh-CN" altLang="zh-CN"/>
              </a:p>
            </p:txBody>
          </p:sp>
          <p:sp>
            <p:nvSpPr>
              <p:cNvPr id="32" name="Rectangle 75"/>
              <p:cNvSpPr>
                <a:spLocks noChangeArrowheads="1"/>
              </p:cNvSpPr>
              <p:nvPr/>
            </p:nvSpPr>
            <p:spPr bwMode="auto">
              <a:xfrm>
                <a:off x="0" y="531813"/>
                <a:ext cx="76200" cy="127000"/>
              </a:xfrm>
              <a:prstGeom prst="rect">
                <a:avLst/>
              </a:prstGeom>
              <a:solidFill>
                <a:srgbClr val="FFF200"/>
              </a:solidFill>
              <a:ln>
                <a:noFill/>
              </a:ln>
              <a:extLst>
                <a:ext uri="{91240B29-F687-4F45-9708-019B960494DF}">
                  <a14:hiddenLine xmlns:a14="http://schemas.microsoft.com/office/drawing/2010/main" w="9525">
                    <a:solidFill>
                      <a:srgbClr val="000000"/>
                    </a:solidFill>
                    <a:bevel/>
                    <a:headEnd/>
                    <a:tailEnd/>
                  </a14:hiddenLine>
                </a:ext>
              </a:extLst>
            </p:spPr>
            <p:txBody>
              <a:bodyPr/>
              <a:lstStyle/>
              <a:p>
                <a:pPr eaLnBrk="1" hangingPunct="1"/>
                <a:endParaRPr lang="zh-CN" altLang="zh-CN"/>
              </a:p>
            </p:txBody>
          </p:sp>
          <p:sp>
            <p:nvSpPr>
              <p:cNvPr id="33" name="Rectangle 76"/>
              <p:cNvSpPr>
                <a:spLocks noChangeArrowheads="1"/>
              </p:cNvSpPr>
              <p:nvPr/>
            </p:nvSpPr>
            <p:spPr bwMode="auto">
              <a:xfrm>
                <a:off x="996950" y="531813"/>
                <a:ext cx="82550" cy="127000"/>
              </a:xfrm>
              <a:prstGeom prst="rect">
                <a:avLst/>
              </a:prstGeom>
              <a:solidFill>
                <a:srgbClr val="FFF200"/>
              </a:solidFill>
              <a:ln>
                <a:noFill/>
              </a:ln>
              <a:extLst>
                <a:ext uri="{91240B29-F687-4F45-9708-019B960494DF}">
                  <a14:hiddenLine xmlns:a14="http://schemas.microsoft.com/office/drawing/2010/main" w="9525">
                    <a:solidFill>
                      <a:srgbClr val="000000"/>
                    </a:solidFill>
                    <a:bevel/>
                    <a:headEnd/>
                    <a:tailEnd/>
                  </a14:hiddenLine>
                </a:ext>
              </a:extLst>
            </p:spPr>
            <p:txBody>
              <a:bodyPr/>
              <a:lstStyle/>
              <a:p>
                <a:pPr eaLnBrk="1" hangingPunct="1"/>
                <a:endParaRPr lang="zh-CN" altLang="zh-CN"/>
              </a:p>
            </p:txBody>
          </p:sp>
          <p:sp>
            <p:nvSpPr>
              <p:cNvPr id="34" name="Rectangle 77"/>
              <p:cNvSpPr>
                <a:spLocks noChangeArrowheads="1"/>
              </p:cNvSpPr>
              <p:nvPr/>
            </p:nvSpPr>
            <p:spPr bwMode="auto">
              <a:xfrm>
                <a:off x="996950" y="531813"/>
                <a:ext cx="82550" cy="12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lstStyle/>
              <a:p>
                <a:pPr eaLnBrk="1" hangingPunct="1"/>
                <a:endParaRPr lang="zh-CN" altLang="zh-CN"/>
              </a:p>
            </p:txBody>
          </p:sp>
          <p:sp>
            <p:nvSpPr>
              <p:cNvPr id="35" name="Oval 78"/>
              <p:cNvSpPr>
                <a:spLocks noChangeArrowheads="1"/>
              </p:cNvSpPr>
              <p:nvPr/>
            </p:nvSpPr>
            <p:spPr bwMode="auto">
              <a:xfrm>
                <a:off x="0" y="436563"/>
                <a:ext cx="1079500" cy="438150"/>
              </a:xfrm>
              <a:prstGeom prst="ellipse">
                <a:avLst/>
              </a:prstGeom>
              <a:solidFill>
                <a:srgbClr val="FEC011"/>
              </a:solidFill>
              <a:ln>
                <a:noFill/>
              </a:ln>
              <a:extLst>
                <a:ext uri="{91240B29-F687-4F45-9708-019B960494DF}">
                  <a14:hiddenLine xmlns:a14="http://schemas.microsoft.com/office/drawing/2010/main" w="9525">
                    <a:solidFill>
                      <a:srgbClr val="000000"/>
                    </a:solidFill>
                    <a:bevel/>
                    <a:headEnd/>
                    <a:tailEnd/>
                  </a14:hiddenLine>
                </a:ext>
              </a:extLst>
            </p:spPr>
            <p:txBody>
              <a:bodyPr/>
              <a:lstStyle/>
              <a:p>
                <a:pPr eaLnBrk="1" hangingPunct="1"/>
                <a:endParaRPr lang="zh-CN" altLang="zh-CN"/>
              </a:p>
            </p:txBody>
          </p:sp>
          <p:sp>
            <p:nvSpPr>
              <p:cNvPr id="36" name="Oval 79"/>
              <p:cNvSpPr>
                <a:spLocks noChangeArrowheads="1"/>
              </p:cNvSpPr>
              <p:nvPr/>
            </p:nvSpPr>
            <p:spPr bwMode="auto">
              <a:xfrm>
                <a:off x="0" y="315913"/>
                <a:ext cx="1079500" cy="444500"/>
              </a:xfrm>
              <a:prstGeom prst="ellipse">
                <a:avLst/>
              </a:prstGeom>
              <a:solidFill>
                <a:srgbClr val="F6871F"/>
              </a:solidFill>
              <a:ln>
                <a:noFill/>
              </a:ln>
              <a:extLst>
                <a:ext uri="{91240B29-F687-4F45-9708-019B960494DF}">
                  <a14:hiddenLine xmlns:a14="http://schemas.microsoft.com/office/drawing/2010/main" w="9525">
                    <a:solidFill>
                      <a:srgbClr val="000000"/>
                    </a:solidFill>
                    <a:bevel/>
                    <a:headEnd/>
                    <a:tailEnd/>
                  </a14:hiddenLine>
                </a:ext>
              </a:extLst>
            </p:spPr>
            <p:txBody>
              <a:bodyPr/>
              <a:lstStyle/>
              <a:p>
                <a:pPr eaLnBrk="1" hangingPunct="1"/>
                <a:endParaRPr lang="zh-CN" altLang="zh-CN"/>
              </a:p>
            </p:txBody>
          </p:sp>
          <p:sp>
            <p:nvSpPr>
              <p:cNvPr id="37" name="Oval 80"/>
              <p:cNvSpPr>
                <a:spLocks noChangeArrowheads="1"/>
              </p:cNvSpPr>
              <p:nvPr/>
            </p:nvSpPr>
            <p:spPr bwMode="auto">
              <a:xfrm>
                <a:off x="114300" y="360363"/>
                <a:ext cx="850900" cy="285750"/>
              </a:xfrm>
              <a:prstGeom prst="ellipse">
                <a:avLst/>
              </a:prstGeom>
              <a:solidFill>
                <a:srgbClr val="FFF200"/>
              </a:solidFill>
              <a:ln>
                <a:noFill/>
              </a:ln>
              <a:extLst>
                <a:ext uri="{91240B29-F687-4F45-9708-019B960494DF}">
                  <a14:hiddenLine xmlns:a14="http://schemas.microsoft.com/office/drawing/2010/main" w="9525">
                    <a:solidFill>
                      <a:srgbClr val="000000"/>
                    </a:solidFill>
                    <a:bevel/>
                    <a:headEnd/>
                    <a:tailEnd/>
                  </a14:hiddenLine>
                </a:ext>
              </a:extLst>
            </p:spPr>
            <p:txBody>
              <a:bodyPr/>
              <a:lstStyle/>
              <a:p>
                <a:pPr eaLnBrk="1" hangingPunct="1"/>
                <a:endParaRPr lang="zh-CN" altLang="zh-CN"/>
              </a:p>
            </p:txBody>
          </p:sp>
          <p:sp>
            <p:nvSpPr>
              <p:cNvPr id="38" name="Rectangle 81"/>
              <p:cNvSpPr>
                <a:spLocks noChangeArrowheads="1"/>
              </p:cNvSpPr>
              <p:nvPr/>
            </p:nvSpPr>
            <p:spPr bwMode="auto">
              <a:xfrm>
                <a:off x="76200" y="334963"/>
                <a:ext cx="80962" cy="127000"/>
              </a:xfrm>
              <a:prstGeom prst="rect">
                <a:avLst/>
              </a:prstGeom>
              <a:solidFill>
                <a:srgbClr val="FFF200"/>
              </a:solidFill>
              <a:ln>
                <a:noFill/>
              </a:ln>
              <a:extLst>
                <a:ext uri="{91240B29-F687-4F45-9708-019B960494DF}">
                  <a14:hiddenLine xmlns:a14="http://schemas.microsoft.com/office/drawing/2010/main" w="9525">
                    <a:solidFill>
                      <a:srgbClr val="000000"/>
                    </a:solidFill>
                    <a:bevel/>
                    <a:headEnd/>
                    <a:tailEnd/>
                  </a14:hiddenLine>
                </a:ext>
              </a:extLst>
            </p:spPr>
            <p:txBody>
              <a:bodyPr/>
              <a:lstStyle/>
              <a:p>
                <a:pPr eaLnBrk="1" hangingPunct="1"/>
                <a:endParaRPr lang="zh-CN" altLang="zh-CN"/>
              </a:p>
            </p:txBody>
          </p:sp>
          <p:sp>
            <p:nvSpPr>
              <p:cNvPr id="39" name="Rectangle 82"/>
              <p:cNvSpPr>
                <a:spLocks noChangeArrowheads="1"/>
              </p:cNvSpPr>
              <p:nvPr/>
            </p:nvSpPr>
            <p:spPr bwMode="auto">
              <a:xfrm>
                <a:off x="1073150" y="334963"/>
                <a:ext cx="80962" cy="127000"/>
              </a:xfrm>
              <a:prstGeom prst="rect">
                <a:avLst/>
              </a:prstGeom>
              <a:solidFill>
                <a:srgbClr val="FFF200"/>
              </a:solidFill>
              <a:ln>
                <a:noFill/>
              </a:ln>
              <a:extLst>
                <a:ext uri="{91240B29-F687-4F45-9708-019B960494DF}">
                  <a14:hiddenLine xmlns:a14="http://schemas.microsoft.com/office/drawing/2010/main" w="9525">
                    <a:solidFill>
                      <a:srgbClr val="000000"/>
                    </a:solidFill>
                    <a:bevel/>
                    <a:headEnd/>
                    <a:tailEnd/>
                  </a14:hiddenLine>
                </a:ext>
              </a:extLst>
            </p:spPr>
            <p:txBody>
              <a:bodyPr/>
              <a:lstStyle/>
              <a:p>
                <a:pPr eaLnBrk="1" hangingPunct="1"/>
                <a:endParaRPr lang="zh-CN" altLang="zh-CN"/>
              </a:p>
            </p:txBody>
          </p:sp>
          <p:sp>
            <p:nvSpPr>
              <p:cNvPr id="40" name="Rectangle 83"/>
              <p:cNvSpPr>
                <a:spLocks noChangeArrowheads="1"/>
              </p:cNvSpPr>
              <p:nvPr/>
            </p:nvSpPr>
            <p:spPr bwMode="auto">
              <a:xfrm>
                <a:off x="1073150" y="334963"/>
                <a:ext cx="80962" cy="12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lstStyle/>
              <a:p>
                <a:pPr eaLnBrk="1" hangingPunct="1"/>
                <a:endParaRPr lang="zh-CN" altLang="zh-CN"/>
              </a:p>
            </p:txBody>
          </p:sp>
          <p:sp>
            <p:nvSpPr>
              <p:cNvPr id="41" name="Oval 84"/>
              <p:cNvSpPr>
                <a:spLocks noChangeArrowheads="1"/>
              </p:cNvSpPr>
              <p:nvPr/>
            </p:nvSpPr>
            <p:spPr bwMode="auto">
              <a:xfrm>
                <a:off x="76200" y="241300"/>
                <a:ext cx="1077912" cy="436563"/>
              </a:xfrm>
              <a:prstGeom prst="ellipse">
                <a:avLst/>
              </a:prstGeom>
              <a:solidFill>
                <a:srgbClr val="FEC011"/>
              </a:solidFill>
              <a:ln>
                <a:noFill/>
              </a:ln>
              <a:extLst>
                <a:ext uri="{91240B29-F687-4F45-9708-019B960494DF}">
                  <a14:hiddenLine xmlns:a14="http://schemas.microsoft.com/office/drawing/2010/main" w="9525">
                    <a:solidFill>
                      <a:srgbClr val="000000"/>
                    </a:solidFill>
                    <a:bevel/>
                    <a:headEnd/>
                    <a:tailEnd/>
                  </a14:hiddenLine>
                </a:ext>
              </a:extLst>
            </p:spPr>
            <p:txBody>
              <a:bodyPr/>
              <a:lstStyle/>
              <a:p>
                <a:pPr eaLnBrk="1" hangingPunct="1"/>
                <a:endParaRPr lang="zh-CN" altLang="zh-CN"/>
              </a:p>
            </p:txBody>
          </p:sp>
          <p:sp>
            <p:nvSpPr>
              <p:cNvPr id="42" name="Oval 85"/>
              <p:cNvSpPr>
                <a:spLocks noChangeArrowheads="1"/>
              </p:cNvSpPr>
              <p:nvPr/>
            </p:nvSpPr>
            <p:spPr bwMode="auto">
              <a:xfrm>
                <a:off x="76200" y="120650"/>
                <a:ext cx="1077912" cy="442913"/>
              </a:xfrm>
              <a:prstGeom prst="ellipse">
                <a:avLst/>
              </a:prstGeom>
              <a:solidFill>
                <a:srgbClr val="F6871F"/>
              </a:solidFill>
              <a:ln>
                <a:noFill/>
              </a:ln>
              <a:extLst>
                <a:ext uri="{91240B29-F687-4F45-9708-019B960494DF}">
                  <a14:hiddenLine xmlns:a14="http://schemas.microsoft.com/office/drawing/2010/main" w="9525">
                    <a:solidFill>
                      <a:srgbClr val="000000"/>
                    </a:solidFill>
                    <a:bevel/>
                    <a:headEnd/>
                    <a:tailEnd/>
                  </a14:hiddenLine>
                </a:ext>
              </a:extLst>
            </p:spPr>
            <p:txBody>
              <a:bodyPr/>
              <a:lstStyle/>
              <a:p>
                <a:pPr eaLnBrk="1" hangingPunct="1"/>
                <a:endParaRPr lang="zh-CN" altLang="zh-CN"/>
              </a:p>
            </p:txBody>
          </p:sp>
          <p:sp>
            <p:nvSpPr>
              <p:cNvPr id="43" name="Oval 86"/>
              <p:cNvSpPr>
                <a:spLocks noChangeArrowheads="1"/>
              </p:cNvSpPr>
              <p:nvPr/>
            </p:nvSpPr>
            <p:spPr bwMode="auto">
              <a:xfrm>
                <a:off x="188912" y="165100"/>
                <a:ext cx="852487" cy="284163"/>
              </a:xfrm>
              <a:prstGeom prst="ellipse">
                <a:avLst/>
              </a:prstGeom>
              <a:solidFill>
                <a:srgbClr val="FEC011"/>
              </a:solidFill>
              <a:ln>
                <a:noFill/>
              </a:ln>
              <a:extLst>
                <a:ext uri="{91240B29-F687-4F45-9708-019B960494DF}">
                  <a14:hiddenLine xmlns:a14="http://schemas.microsoft.com/office/drawing/2010/main" w="9525">
                    <a:solidFill>
                      <a:srgbClr val="000000"/>
                    </a:solidFill>
                    <a:bevel/>
                    <a:headEnd/>
                    <a:tailEnd/>
                  </a14:hiddenLine>
                </a:ext>
              </a:extLst>
            </p:spPr>
            <p:txBody>
              <a:bodyPr/>
              <a:lstStyle/>
              <a:p>
                <a:pPr eaLnBrk="1" hangingPunct="1"/>
                <a:endParaRPr lang="zh-CN" altLang="zh-CN"/>
              </a:p>
            </p:txBody>
          </p:sp>
          <p:sp>
            <p:nvSpPr>
              <p:cNvPr id="44" name="Freeform 87"/>
              <p:cNvSpPr>
                <a:spLocks noEditPoints="1" noChangeArrowheads="1"/>
              </p:cNvSpPr>
              <p:nvPr/>
            </p:nvSpPr>
            <p:spPr bwMode="auto">
              <a:xfrm>
                <a:off x="1117600" y="735013"/>
                <a:ext cx="23812" cy="133350"/>
              </a:xfrm>
              <a:custGeom>
                <a:avLst/>
                <a:gdLst>
                  <a:gd name="T0" fmla="*/ 141752836 w 4"/>
                  <a:gd name="T1" fmla="*/ 806450000 h 21"/>
                  <a:gd name="T2" fmla="*/ 106314627 w 4"/>
                  <a:gd name="T3" fmla="*/ 846772500 h 21"/>
                  <a:gd name="T4" fmla="*/ 141752836 w 4"/>
                  <a:gd name="T5" fmla="*/ 846772500 h 21"/>
                  <a:gd name="T6" fmla="*/ 141752836 w 4"/>
                  <a:gd name="T7" fmla="*/ 806450000 h 21"/>
                  <a:gd name="T8" fmla="*/ 141752836 w 4"/>
                  <a:gd name="T9" fmla="*/ 40322500 h 21"/>
                  <a:gd name="T10" fmla="*/ 0 w 4"/>
                  <a:gd name="T11" fmla="*/ 403225000 h 21"/>
                  <a:gd name="T12" fmla="*/ 141752836 w 4"/>
                  <a:gd name="T13" fmla="*/ 806450000 h 21"/>
                  <a:gd name="T14" fmla="*/ 141752836 w 4"/>
                  <a:gd name="T15" fmla="*/ 40322500 h 21"/>
                  <a:gd name="T16" fmla="*/ 141752836 w 4"/>
                  <a:gd name="T17" fmla="*/ 0 h 21"/>
                  <a:gd name="T18" fmla="*/ 106314627 w 4"/>
                  <a:gd name="T19" fmla="*/ 0 h 21"/>
                  <a:gd name="T20" fmla="*/ 141752836 w 4"/>
                  <a:gd name="T21" fmla="*/ 40322500 h 21"/>
                  <a:gd name="T22" fmla="*/ 141752836 w 4"/>
                  <a:gd name="T23" fmla="*/ 0 h 2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4"/>
                  <a:gd name="T37" fmla="*/ 0 h 21"/>
                  <a:gd name="T38" fmla="*/ 4 w 4"/>
                  <a:gd name="T39" fmla="*/ 21 h 21"/>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4" h="21">
                    <a:moveTo>
                      <a:pt x="4" y="20"/>
                    </a:moveTo>
                    <a:cubicBezTo>
                      <a:pt x="4" y="20"/>
                      <a:pt x="3" y="20"/>
                      <a:pt x="3" y="21"/>
                    </a:cubicBezTo>
                    <a:cubicBezTo>
                      <a:pt x="4" y="21"/>
                      <a:pt x="4" y="21"/>
                      <a:pt x="4" y="21"/>
                    </a:cubicBezTo>
                    <a:cubicBezTo>
                      <a:pt x="4" y="20"/>
                      <a:pt x="4" y="20"/>
                      <a:pt x="4" y="20"/>
                    </a:cubicBezTo>
                    <a:moveTo>
                      <a:pt x="4" y="1"/>
                    </a:moveTo>
                    <a:cubicBezTo>
                      <a:pt x="4" y="4"/>
                      <a:pt x="2" y="7"/>
                      <a:pt x="0" y="10"/>
                    </a:cubicBezTo>
                    <a:cubicBezTo>
                      <a:pt x="2" y="13"/>
                      <a:pt x="4" y="17"/>
                      <a:pt x="4" y="20"/>
                    </a:cubicBezTo>
                    <a:cubicBezTo>
                      <a:pt x="4" y="1"/>
                      <a:pt x="4" y="1"/>
                      <a:pt x="4" y="1"/>
                    </a:cubicBezTo>
                    <a:moveTo>
                      <a:pt x="4" y="0"/>
                    </a:moveTo>
                    <a:cubicBezTo>
                      <a:pt x="3" y="0"/>
                      <a:pt x="3" y="0"/>
                      <a:pt x="3" y="0"/>
                    </a:cubicBezTo>
                    <a:cubicBezTo>
                      <a:pt x="3" y="1"/>
                      <a:pt x="4" y="1"/>
                      <a:pt x="4" y="1"/>
                    </a:cubicBezTo>
                    <a:cubicBezTo>
                      <a:pt x="4" y="0"/>
                      <a:pt x="4" y="0"/>
                      <a:pt x="4" y="0"/>
                    </a:cubicBezTo>
                  </a:path>
                </a:pathLst>
              </a:custGeom>
              <a:solidFill>
                <a:srgbClr val="F68000"/>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45" name="Freeform 88"/>
              <p:cNvSpPr>
                <a:spLocks noChangeArrowheads="1"/>
              </p:cNvSpPr>
              <p:nvPr/>
            </p:nvSpPr>
            <p:spPr bwMode="auto">
              <a:xfrm>
                <a:off x="638175" y="798513"/>
                <a:ext cx="503237" cy="277813"/>
              </a:xfrm>
              <a:custGeom>
                <a:avLst/>
                <a:gdLst>
                  <a:gd name="T0" fmla="*/ 2147483647 w 80"/>
                  <a:gd name="T1" fmla="*/ 0 h 44"/>
                  <a:gd name="T2" fmla="*/ 0 w 80"/>
                  <a:gd name="T3" fmla="*/ 1036507675 h 44"/>
                  <a:gd name="T4" fmla="*/ 553975871 w 80"/>
                  <a:gd name="T5" fmla="*/ 1754092340 h 44"/>
                  <a:gd name="T6" fmla="*/ 2147483647 w 80"/>
                  <a:gd name="T7" fmla="*/ 438521507 h 44"/>
                  <a:gd name="T8" fmla="*/ 2147483647 w 80"/>
                  <a:gd name="T9" fmla="*/ 438521507 h 44"/>
                  <a:gd name="T10" fmla="*/ 2147483647 w 80"/>
                  <a:gd name="T11" fmla="*/ 398655341 h 44"/>
                  <a:gd name="T12" fmla="*/ 2147483647 w 80"/>
                  <a:gd name="T13" fmla="*/ 398655341 h 44"/>
                  <a:gd name="T14" fmla="*/ 2147483647 w 80"/>
                  <a:gd name="T15" fmla="*/ 398655341 h 44"/>
                  <a:gd name="T16" fmla="*/ 2147483647 w 80"/>
                  <a:gd name="T17" fmla="*/ 0 h 4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0"/>
                  <a:gd name="T28" fmla="*/ 0 h 44"/>
                  <a:gd name="T29" fmla="*/ 80 w 80"/>
                  <a:gd name="T30" fmla="*/ 44 h 4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0" h="44">
                    <a:moveTo>
                      <a:pt x="76" y="0"/>
                    </a:moveTo>
                    <a:cubicBezTo>
                      <a:pt x="67" y="14"/>
                      <a:pt x="36" y="25"/>
                      <a:pt x="0" y="26"/>
                    </a:cubicBezTo>
                    <a:cubicBezTo>
                      <a:pt x="3" y="33"/>
                      <a:pt x="8" y="39"/>
                      <a:pt x="14" y="44"/>
                    </a:cubicBezTo>
                    <a:cubicBezTo>
                      <a:pt x="51" y="40"/>
                      <a:pt x="79" y="27"/>
                      <a:pt x="79" y="11"/>
                    </a:cubicBezTo>
                    <a:cubicBezTo>
                      <a:pt x="79" y="11"/>
                      <a:pt x="79" y="11"/>
                      <a:pt x="79" y="11"/>
                    </a:cubicBezTo>
                    <a:cubicBezTo>
                      <a:pt x="79" y="10"/>
                      <a:pt x="80" y="10"/>
                      <a:pt x="80" y="10"/>
                    </a:cubicBezTo>
                    <a:cubicBezTo>
                      <a:pt x="80" y="10"/>
                      <a:pt x="80" y="10"/>
                      <a:pt x="80" y="10"/>
                    </a:cubicBezTo>
                    <a:cubicBezTo>
                      <a:pt x="80" y="10"/>
                      <a:pt x="80" y="10"/>
                      <a:pt x="80" y="10"/>
                    </a:cubicBezTo>
                    <a:cubicBezTo>
                      <a:pt x="80" y="7"/>
                      <a:pt x="78" y="3"/>
                      <a:pt x="76" y="0"/>
                    </a:cubicBezTo>
                  </a:path>
                </a:pathLst>
              </a:custGeom>
              <a:solidFill>
                <a:srgbClr val="F5660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46" name="Freeform 89"/>
              <p:cNvSpPr>
                <a:spLocks noChangeArrowheads="1"/>
              </p:cNvSpPr>
              <p:nvPr/>
            </p:nvSpPr>
            <p:spPr bwMode="auto">
              <a:xfrm>
                <a:off x="593725" y="639763"/>
                <a:ext cx="547687" cy="322263"/>
              </a:xfrm>
              <a:custGeom>
                <a:avLst/>
                <a:gdLst>
                  <a:gd name="T0" fmla="*/ 2147483647 w 87"/>
                  <a:gd name="T1" fmla="*/ 0 h 51"/>
                  <a:gd name="T2" fmla="*/ 2147483647 w 87"/>
                  <a:gd name="T3" fmla="*/ 119787053 h 51"/>
                  <a:gd name="T4" fmla="*/ 2147483647 w 87"/>
                  <a:gd name="T5" fmla="*/ 119787053 h 51"/>
                  <a:gd name="T6" fmla="*/ 2147483647 w 87"/>
                  <a:gd name="T7" fmla="*/ 119787053 h 51"/>
                  <a:gd name="T8" fmla="*/ 2147483647 w 87"/>
                  <a:gd name="T9" fmla="*/ 119787053 h 51"/>
                  <a:gd name="T10" fmla="*/ 2147483647 w 87"/>
                  <a:gd name="T11" fmla="*/ 119787053 h 51"/>
                  <a:gd name="T12" fmla="*/ 0 w 87"/>
                  <a:gd name="T13" fmla="*/ 1477348375 h 51"/>
                  <a:gd name="T14" fmla="*/ 277412908 w 87"/>
                  <a:gd name="T15" fmla="*/ 2036341984 h 51"/>
                  <a:gd name="T16" fmla="*/ 2147483647 w 87"/>
                  <a:gd name="T17" fmla="*/ 998206483 h 51"/>
                  <a:gd name="T18" fmla="*/ 2147483647 w 87"/>
                  <a:gd name="T19" fmla="*/ 638851644 h 51"/>
                  <a:gd name="T20" fmla="*/ 2147483647 w 87"/>
                  <a:gd name="T21" fmla="*/ 638851644 h 51"/>
                  <a:gd name="T22" fmla="*/ 2147483647 w 87"/>
                  <a:gd name="T23" fmla="*/ 638851644 h 51"/>
                  <a:gd name="T24" fmla="*/ 2147483647 w 87"/>
                  <a:gd name="T25" fmla="*/ 598922626 h 51"/>
                  <a:gd name="T26" fmla="*/ 2147483647 w 87"/>
                  <a:gd name="T27" fmla="*/ 598922626 h 51"/>
                  <a:gd name="T28" fmla="*/ 2147483647 w 87"/>
                  <a:gd name="T29" fmla="*/ 598922626 h 51"/>
                  <a:gd name="T30" fmla="*/ 2147483647 w 87"/>
                  <a:gd name="T31" fmla="*/ 0 h 51"/>
                  <a:gd name="T32" fmla="*/ 2147483647 w 87"/>
                  <a:gd name="T33" fmla="*/ 0 h 51"/>
                  <a:gd name="T34" fmla="*/ 2147483647 w 87"/>
                  <a:gd name="T35" fmla="*/ 0 h 51"/>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87"/>
                  <a:gd name="T55" fmla="*/ 0 h 51"/>
                  <a:gd name="T56" fmla="*/ 87 w 87"/>
                  <a:gd name="T57" fmla="*/ 51 h 51"/>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87" h="51">
                    <a:moveTo>
                      <a:pt x="77" y="0"/>
                    </a:moveTo>
                    <a:cubicBezTo>
                      <a:pt x="77" y="3"/>
                      <a:pt x="77" y="3"/>
                      <a:pt x="77" y="3"/>
                    </a:cubicBezTo>
                    <a:cubicBezTo>
                      <a:pt x="77" y="3"/>
                      <a:pt x="77" y="3"/>
                      <a:pt x="77" y="3"/>
                    </a:cubicBezTo>
                    <a:cubicBezTo>
                      <a:pt x="77" y="3"/>
                      <a:pt x="77" y="3"/>
                      <a:pt x="77" y="3"/>
                    </a:cubicBezTo>
                    <a:cubicBezTo>
                      <a:pt x="77" y="3"/>
                      <a:pt x="77" y="3"/>
                      <a:pt x="77" y="3"/>
                    </a:cubicBezTo>
                    <a:cubicBezTo>
                      <a:pt x="77" y="3"/>
                      <a:pt x="77" y="3"/>
                      <a:pt x="77" y="3"/>
                    </a:cubicBezTo>
                    <a:cubicBezTo>
                      <a:pt x="76" y="21"/>
                      <a:pt x="43" y="35"/>
                      <a:pt x="0" y="37"/>
                    </a:cubicBezTo>
                    <a:cubicBezTo>
                      <a:pt x="2" y="42"/>
                      <a:pt x="4" y="47"/>
                      <a:pt x="7" y="51"/>
                    </a:cubicBezTo>
                    <a:cubicBezTo>
                      <a:pt x="43" y="50"/>
                      <a:pt x="74" y="39"/>
                      <a:pt x="83" y="25"/>
                    </a:cubicBezTo>
                    <a:cubicBezTo>
                      <a:pt x="85" y="22"/>
                      <a:pt x="87" y="19"/>
                      <a:pt x="87" y="16"/>
                    </a:cubicBezTo>
                    <a:cubicBezTo>
                      <a:pt x="87" y="16"/>
                      <a:pt x="87" y="16"/>
                      <a:pt x="87" y="16"/>
                    </a:cubicBezTo>
                    <a:cubicBezTo>
                      <a:pt x="87" y="16"/>
                      <a:pt x="87" y="16"/>
                      <a:pt x="87" y="16"/>
                    </a:cubicBezTo>
                    <a:cubicBezTo>
                      <a:pt x="87" y="16"/>
                      <a:pt x="86" y="16"/>
                      <a:pt x="86" y="15"/>
                    </a:cubicBezTo>
                    <a:cubicBezTo>
                      <a:pt x="86" y="15"/>
                      <a:pt x="86" y="15"/>
                      <a:pt x="86" y="15"/>
                    </a:cubicBezTo>
                    <a:cubicBezTo>
                      <a:pt x="86" y="15"/>
                      <a:pt x="86" y="15"/>
                      <a:pt x="86" y="15"/>
                    </a:cubicBezTo>
                    <a:cubicBezTo>
                      <a:pt x="86" y="10"/>
                      <a:pt x="83" y="5"/>
                      <a:pt x="77" y="0"/>
                    </a:cubicBezTo>
                    <a:cubicBezTo>
                      <a:pt x="77" y="0"/>
                      <a:pt x="77" y="0"/>
                      <a:pt x="77" y="0"/>
                    </a:cubicBezTo>
                    <a:cubicBezTo>
                      <a:pt x="77" y="0"/>
                      <a:pt x="77" y="0"/>
                      <a:pt x="77" y="0"/>
                    </a:cubicBezTo>
                  </a:path>
                </a:pathLst>
              </a:custGeom>
              <a:solidFill>
                <a:srgbClr val="ED470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47" name="Freeform 90"/>
              <p:cNvSpPr>
                <a:spLocks noEditPoints="1" noChangeArrowheads="1"/>
              </p:cNvSpPr>
              <p:nvPr/>
            </p:nvSpPr>
            <p:spPr bwMode="auto">
              <a:xfrm>
                <a:off x="1060450" y="569913"/>
                <a:ext cx="19050" cy="88900"/>
              </a:xfrm>
              <a:custGeom>
                <a:avLst/>
                <a:gdLst>
                  <a:gd name="T0" fmla="*/ 120967500 w 3"/>
                  <a:gd name="T1" fmla="*/ 564515000 h 14"/>
                  <a:gd name="T2" fmla="*/ 120967500 w 3"/>
                  <a:gd name="T3" fmla="*/ 564515000 h 14"/>
                  <a:gd name="T4" fmla="*/ 120967500 w 3"/>
                  <a:gd name="T5" fmla="*/ 564515000 h 14"/>
                  <a:gd name="T6" fmla="*/ 120967500 w 3"/>
                  <a:gd name="T7" fmla="*/ 564515000 h 14"/>
                  <a:gd name="T8" fmla="*/ 120967500 w 3"/>
                  <a:gd name="T9" fmla="*/ 0 h 14"/>
                  <a:gd name="T10" fmla="*/ 40322500 w 3"/>
                  <a:gd name="T11" fmla="*/ 80645000 h 14"/>
                  <a:gd name="T12" fmla="*/ 0 w 3"/>
                  <a:gd name="T13" fmla="*/ 161290000 h 14"/>
                  <a:gd name="T14" fmla="*/ 120967500 w 3"/>
                  <a:gd name="T15" fmla="*/ 564515000 h 14"/>
                  <a:gd name="T16" fmla="*/ 120967500 w 3"/>
                  <a:gd name="T17" fmla="*/ 443547500 h 14"/>
                  <a:gd name="T18" fmla="*/ 120967500 w 3"/>
                  <a:gd name="T19" fmla="*/ 0 h 1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
                  <a:gd name="T31" fmla="*/ 0 h 14"/>
                  <a:gd name="T32" fmla="*/ 3 w 3"/>
                  <a:gd name="T33" fmla="*/ 14 h 1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 h="14">
                    <a:moveTo>
                      <a:pt x="3" y="14"/>
                    </a:moveTo>
                    <a:cubicBezTo>
                      <a:pt x="3" y="14"/>
                      <a:pt x="3" y="14"/>
                      <a:pt x="3" y="14"/>
                    </a:cubicBezTo>
                    <a:cubicBezTo>
                      <a:pt x="3" y="14"/>
                      <a:pt x="3" y="14"/>
                      <a:pt x="3" y="14"/>
                    </a:cubicBezTo>
                    <a:cubicBezTo>
                      <a:pt x="3" y="14"/>
                      <a:pt x="3" y="14"/>
                      <a:pt x="3" y="14"/>
                    </a:cubicBezTo>
                    <a:moveTo>
                      <a:pt x="3" y="0"/>
                    </a:moveTo>
                    <a:cubicBezTo>
                      <a:pt x="3" y="1"/>
                      <a:pt x="2" y="1"/>
                      <a:pt x="1" y="2"/>
                    </a:cubicBezTo>
                    <a:cubicBezTo>
                      <a:pt x="1" y="2"/>
                      <a:pt x="0" y="3"/>
                      <a:pt x="0" y="4"/>
                    </a:cubicBezTo>
                    <a:cubicBezTo>
                      <a:pt x="2" y="7"/>
                      <a:pt x="3" y="10"/>
                      <a:pt x="3" y="14"/>
                    </a:cubicBezTo>
                    <a:cubicBezTo>
                      <a:pt x="3" y="11"/>
                      <a:pt x="3" y="11"/>
                      <a:pt x="3" y="11"/>
                    </a:cubicBezTo>
                    <a:cubicBezTo>
                      <a:pt x="3" y="0"/>
                      <a:pt x="3" y="0"/>
                      <a:pt x="3" y="0"/>
                    </a:cubicBezTo>
                  </a:path>
                </a:pathLst>
              </a:custGeom>
              <a:solidFill>
                <a:srgbClr val="F68000"/>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48" name="Freeform 91"/>
              <p:cNvSpPr>
                <a:spLocks noChangeArrowheads="1"/>
              </p:cNvSpPr>
              <p:nvPr/>
            </p:nvSpPr>
            <p:spPr bwMode="auto">
              <a:xfrm>
                <a:off x="568325" y="595313"/>
                <a:ext cx="511175" cy="279400"/>
              </a:xfrm>
              <a:custGeom>
                <a:avLst/>
                <a:gdLst>
                  <a:gd name="T0" fmla="*/ 2147483647 w 81"/>
                  <a:gd name="T1" fmla="*/ 0 h 44"/>
                  <a:gd name="T2" fmla="*/ 0 w 81"/>
                  <a:gd name="T3" fmla="*/ 1048385000 h 44"/>
                  <a:gd name="T4" fmla="*/ 79654949 w 81"/>
                  <a:gd name="T5" fmla="*/ 1451610000 h 44"/>
                  <a:gd name="T6" fmla="*/ 159303587 w 81"/>
                  <a:gd name="T7" fmla="*/ 1774190000 h 44"/>
                  <a:gd name="T8" fmla="*/ 2147483647 w 81"/>
                  <a:gd name="T9" fmla="*/ 403225000 h 44"/>
                  <a:gd name="T10" fmla="*/ 2147483647 w 81"/>
                  <a:gd name="T11" fmla="*/ 403225000 h 44"/>
                  <a:gd name="T12" fmla="*/ 2147483647 w 81"/>
                  <a:gd name="T13" fmla="*/ 403225000 h 44"/>
                  <a:gd name="T14" fmla="*/ 2147483647 w 81"/>
                  <a:gd name="T15" fmla="*/ 403225000 h 44"/>
                  <a:gd name="T16" fmla="*/ 2147483647 w 81"/>
                  <a:gd name="T17" fmla="*/ 0 h 4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1"/>
                  <a:gd name="T28" fmla="*/ 0 h 44"/>
                  <a:gd name="T29" fmla="*/ 81 w 81"/>
                  <a:gd name="T30" fmla="*/ 44 h 4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1" h="44">
                    <a:moveTo>
                      <a:pt x="78" y="0"/>
                    </a:moveTo>
                    <a:cubicBezTo>
                      <a:pt x="68" y="14"/>
                      <a:pt x="37" y="25"/>
                      <a:pt x="0" y="26"/>
                    </a:cubicBezTo>
                    <a:cubicBezTo>
                      <a:pt x="1" y="29"/>
                      <a:pt x="1" y="32"/>
                      <a:pt x="2" y="36"/>
                    </a:cubicBezTo>
                    <a:cubicBezTo>
                      <a:pt x="3" y="39"/>
                      <a:pt x="3" y="42"/>
                      <a:pt x="4" y="44"/>
                    </a:cubicBezTo>
                    <a:cubicBezTo>
                      <a:pt x="47" y="42"/>
                      <a:pt x="80" y="28"/>
                      <a:pt x="81" y="10"/>
                    </a:cubicBezTo>
                    <a:cubicBezTo>
                      <a:pt x="81" y="10"/>
                      <a:pt x="81" y="10"/>
                      <a:pt x="81" y="10"/>
                    </a:cubicBezTo>
                    <a:cubicBezTo>
                      <a:pt x="81" y="10"/>
                      <a:pt x="81" y="10"/>
                      <a:pt x="81" y="10"/>
                    </a:cubicBezTo>
                    <a:cubicBezTo>
                      <a:pt x="81" y="10"/>
                      <a:pt x="81" y="10"/>
                      <a:pt x="81" y="10"/>
                    </a:cubicBezTo>
                    <a:cubicBezTo>
                      <a:pt x="81" y="6"/>
                      <a:pt x="80" y="3"/>
                      <a:pt x="78" y="0"/>
                    </a:cubicBezTo>
                  </a:path>
                </a:pathLst>
              </a:custGeom>
              <a:solidFill>
                <a:srgbClr val="F5660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49" name="Freeform 92"/>
              <p:cNvSpPr>
                <a:spLocks noChangeArrowheads="1"/>
              </p:cNvSpPr>
              <p:nvPr/>
            </p:nvSpPr>
            <p:spPr bwMode="auto">
              <a:xfrm>
                <a:off x="568325" y="582613"/>
                <a:ext cx="498475" cy="177800"/>
              </a:xfrm>
              <a:custGeom>
                <a:avLst/>
                <a:gdLst>
                  <a:gd name="T0" fmla="*/ 2147483647 w 79"/>
                  <a:gd name="T1" fmla="*/ 0 h 28"/>
                  <a:gd name="T2" fmla="*/ 318506596 w 79"/>
                  <a:gd name="T3" fmla="*/ 604837500 h 28"/>
                  <a:gd name="T4" fmla="*/ 0 w 79"/>
                  <a:gd name="T5" fmla="*/ 604837500 h 28"/>
                  <a:gd name="T6" fmla="*/ 0 w 79"/>
                  <a:gd name="T7" fmla="*/ 1129030000 h 28"/>
                  <a:gd name="T8" fmla="*/ 2147483647 w 79"/>
                  <a:gd name="T9" fmla="*/ 80645000 h 28"/>
                  <a:gd name="T10" fmla="*/ 2147483647 w 79"/>
                  <a:gd name="T11" fmla="*/ 0 h 28"/>
                  <a:gd name="T12" fmla="*/ 0 60000 65536"/>
                  <a:gd name="T13" fmla="*/ 0 60000 65536"/>
                  <a:gd name="T14" fmla="*/ 0 60000 65536"/>
                  <a:gd name="T15" fmla="*/ 0 60000 65536"/>
                  <a:gd name="T16" fmla="*/ 0 60000 65536"/>
                  <a:gd name="T17" fmla="*/ 0 60000 65536"/>
                  <a:gd name="T18" fmla="*/ 0 w 79"/>
                  <a:gd name="T19" fmla="*/ 0 h 28"/>
                  <a:gd name="T20" fmla="*/ 79 w 79"/>
                  <a:gd name="T21" fmla="*/ 28 h 28"/>
                </a:gdLst>
                <a:ahLst/>
                <a:cxnLst>
                  <a:cxn ang="T12">
                    <a:pos x="T0" y="T1"/>
                  </a:cxn>
                  <a:cxn ang="T13">
                    <a:pos x="T2" y="T3"/>
                  </a:cxn>
                  <a:cxn ang="T14">
                    <a:pos x="T4" y="T5"/>
                  </a:cxn>
                  <a:cxn ang="T15">
                    <a:pos x="T6" y="T7"/>
                  </a:cxn>
                  <a:cxn ang="T16">
                    <a:pos x="T8" y="T9"/>
                  </a:cxn>
                  <a:cxn ang="T17">
                    <a:pos x="T10" y="T11"/>
                  </a:cxn>
                </a:cxnLst>
                <a:rect l="T18" t="T19" r="T20" b="T21"/>
                <a:pathLst>
                  <a:path w="79" h="28">
                    <a:moveTo>
                      <a:pt x="79" y="0"/>
                    </a:moveTo>
                    <a:cubicBezTo>
                      <a:pt x="64" y="9"/>
                      <a:pt x="38" y="15"/>
                      <a:pt x="8" y="15"/>
                    </a:cubicBezTo>
                    <a:cubicBezTo>
                      <a:pt x="5" y="15"/>
                      <a:pt x="3" y="15"/>
                      <a:pt x="0" y="15"/>
                    </a:cubicBezTo>
                    <a:cubicBezTo>
                      <a:pt x="0" y="19"/>
                      <a:pt x="0" y="23"/>
                      <a:pt x="0" y="28"/>
                    </a:cubicBezTo>
                    <a:cubicBezTo>
                      <a:pt x="37" y="27"/>
                      <a:pt x="68" y="16"/>
                      <a:pt x="78" y="2"/>
                    </a:cubicBezTo>
                    <a:cubicBezTo>
                      <a:pt x="78" y="1"/>
                      <a:pt x="79" y="0"/>
                      <a:pt x="79" y="0"/>
                    </a:cubicBezTo>
                  </a:path>
                </a:pathLst>
              </a:custGeom>
              <a:solidFill>
                <a:srgbClr val="ED470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50" name="Freeform 93"/>
              <p:cNvSpPr>
                <a:spLocks noEditPoints="1" noChangeArrowheads="1"/>
              </p:cNvSpPr>
              <p:nvPr/>
            </p:nvSpPr>
            <p:spPr bwMode="auto">
              <a:xfrm>
                <a:off x="1135062" y="334963"/>
                <a:ext cx="19050" cy="127000"/>
              </a:xfrm>
              <a:custGeom>
                <a:avLst/>
                <a:gdLst>
                  <a:gd name="T0" fmla="*/ 120967500 w 3"/>
                  <a:gd name="T1" fmla="*/ 806450000 h 20"/>
                  <a:gd name="T2" fmla="*/ 120967500 w 3"/>
                  <a:gd name="T3" fmla="*/ 806450000 h 20"/>
                  <a:gd name="T4" fmla="*/ 120967500 w 3"/>
                  <a:gd name="T5" fmla="*/ 806450000 h 20"/>
                  <a:gd name="T6" fmla="*/ 120967500 w 3"/>
                  <a:gd name="T7" fmla="*/ 806450000 h 20"/>
                  <a:gd name="T8" fmla="*/ 120967500 w 3"/>
                  <a:gd name="T9" fmla="*/ 40322500 h 20"/>
                  <a:gd name="T10" fmla="*/ 0 w 3"/>
                  <a:gd name="T11" fmla="*/ 403225000 h 20"/>
                  <a:gd name="T12" fmla="*/ 120967500 w 3"/>
                  <a:gd name="T13" fmla="*/ 806450000 h 20"/>
                  <a:gd name="T14" fmla="*/ 120967500 w 3"/>
                  <a:gd name="T15" fmla="*/ 40322500 h 20"/>
                  <a:gd name="T16" fmla="*/ 120967500 w 3"/>
                  <a:gd name="T17" fmla="*/ 0 h 20"/>
                  <a:gd name="T18" fmla="*/ 120967500 w 3"/>
                  <a:gd name="T19" fmla="*/ 0 h 20"/>
                  <a:gd name="T20" fmla="*/ 120967500 w 3"/>
                  <a:gd name="T21" fmla="*/ 40322500 h 20"/>
                  <a:gd name="T22" fmla="*/ 120967500 w 3"/>
                  <a:gd name="T23" fmla="*/ 0 h 2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
                  <a:gd name="T37" fmla="*/ 0 h 20"/>
                  <a:gd name="T38" fmla="*/ 3 w 3"/>
                  <a:gd name="T39" fmla="*/ 20 h 2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 h="20">
                    <a:moveTo>
                      <a:pt x="3" y="20"/>
                    </a:moveTo>
                    <a:cubicBezTo>
                      <a:pt x="3" y="20"/>
                      <a:pt x="3" y="20"/>
                      <a:pt x="3" y="20"/>
                    </a:cubicBezTo>
                    <a:cubicBezTo>
                      <a:pt x="3" y="20"/>
                      <a:pt x="3" y="20"/>
                      <a:pt x="3" y="20"/>
                    </a:cubicBezTo>
                    <a:cubicBezTo>
                      <a:pt x="3" y="20"/>
                      <a:pt x="3" y="20"/>
                      <a:pt x="3" y="20"/>
                    </a:cubicBezTo>
                    <a:moveTo>
                      <a:pt x="3" y="1"/>
                    </a:moveTo>
                    <a:cubicBezTo>
                      <a:pt x="3" y="4"/>
                      <a:pt x="2" y="7"/>
                      <a:pt x="0" y="10"/>
                    </a:cubicBezTo>
                    <a:cubicBezTo>
                      <a:pt x="2" y="13"/>
                      <a:pt x="3" y="16"/>
                      <a:pt x="3" y="20"/>
                    </a:cubicBezTo>
                    <a:cubicBezTo>
                      <a:pt x="3" y="1"/>
                      <a:pt x="3" y="1"/>
                      <a:pt x="3" y="1"/>
                    </a:cubicBezTo>
                    <a:moveTo>
                      <a:pt x="3" y="0"/>
                    </a:moveTo>
                    <a:cubicBezTo>
                      <a:pt x="3" y="0"/>
                      <a:pt x="3" y="0"/>
                      <a:pt x="3" y="0"/>
                    </a:cubicBezTo>
                    <a:cubicBezTo>
                      <a:pt x="3" y="0"/>
                      <a:pt x="3" y="0"/>
                      <a:pt x="3" y="1"/>
                    </a:cubicBezTo>
                    <a:cubicBezTo>
                      <a:pt x="3" y="0"/>
                      <a:pt x="3" y="0"/>
                      <a:pt x="3" y="0"/>
                    </a:cubicBezTo>
                  </a:path>
                </a:pathLst>
              </a:custGeom>
              <a:solidFill>
                <a:srgbClr val="F68000"/>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51" name="Freeform 94"/>
              <p:cNvSpPr>
                <a:spLocks noChangeArrowheads="1"/>
              </p:cNvSpPr>
              <p:nvPr/>
            </p:nvSpPr>
            <p:spPr bwMode="auto">
              <a:xfrm>
                <a:off x="568325" y="398463"/>
                <a:ext cx="585787" cy="279400"/>
              </a:xfrm>
              <a:custGeom>
                <a:avLst/>
                <a:gdLst>
                  <a:gd name="T0" fmla="*/ 2147483647 w 93"/>
                  <a:gd name="T1" fmla="*/ 0 h 44"/>
                  <a:gd name="T2" fmla="*/ 317395773 w 93"/>
                  <a:gd name="T3" fmla="*/ 1048385000 h 44"/>
                  <a:gd name="T4" fmla="*/ 158697887 w 93"/>
                  <a:gd name="T5" fmla="*/ 1048385000 h 44"/>
                  <a:gd name="T6" fmla="*/ 0 w 93"/>
                  <a:gd name="T7" fmla="*/ 1774190000 h 44"/>
                  <a:gd name="T8" fmla="*/ 317395773 w 93"/>
                  <a:gd name="T9" fmla="*/ 1774190000 h 44"/>
                  <a:gd name="T10" fmla="*/ 2147483647 w 93"/>
                  <a:gd name="T11" fmla="*/ 1169352500 h 44"/>
                  <a:gd name="T12" fmla="*/ 2147483647 w 93"/>
                  <a:gd name="T13" fmla="*/ 1088707500 h 44"/>
                  <a:gd name="T14" fmla="*/ 2147483647 w 93"/>
                  <a:gd name="T15" fmla="*/ 1088707500 h 44"/>
                  <a:gd name="T16" fmla="*/ 2147483647 w 93"/>
                  <a:gd name="T17" fmla="*/ 1088707500 h 44"/>
                  <a:gd name="T18" fmla="*/ 2147483647 w 93"/>
                  <a:gd name="T19" fmla="*/ 403225000 h 44"/>
                  <a:gd name="T20" fmla="*/ 2147483647 w 93"/>
                  <a:gd name="T21" fmla="*/ 403225000 h 44"/>
                  <a:gd name="T22" fmla="*/ 2147483647 w 93"/>
                  <a:gd name="T23" fmla="*/ 403225000 h 44"/>
                  <a:gd name="T24" fmla="*/ 2147483647 w 93"/>
                  <a:gd name="T25" fmla="*/ 403225000 h 44"/>
                  <a:gd name="T26" fmla="*/ 2147483647 w 93"/>
                  <a:gd name="T27" fmla="*/ 403225000 h 44"/>
                  <a:gd name="T28" fmla="*/ 2147483647 w 93"/>
                  <a:gd name="T29" fmla="*/ 0 h 4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93"/>
                  <a:gd name="T46" fmla="*/ 0 h 44"/>
                  <a:gd name="T47" fmla="*/ 93 w 93"/>
                  <a:gd name="T48" fmla="*/ 44 h 44"/>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93" h="44">
                    <a:moveTo>
                      <a:pt x="90" y="0"/>
                    </a:moveTo>
                    <a:cubicBezTo>
                      <a:pt x="80" y="15"/>
                      <a:pt x="47" y="26"/>
                      <a:pt x="8" y="26"/>
                    </a:cubicBezTo>
                    <a:cubicBezTo>
                      <a:pt x="6" y="26"/>
                      <a:pt x="5" y="26"/>
                      <a:pt x="4" y="26"/>
                    </a:cubicBezTo>
                    <a:cubicBezTo>
                      <a:pt x="2" y="32"/>
                      <a:pt x="1" y="38"/>
                      <a:pt x="0" y="44"/>
                    </a:cubicBezTo>
                    <a:cubicBezTo>
                      <a:pt x="3" y="44"/>
                      <a:pt x="5" y="44"/>
                      <a:pt x="8" y="44"/>
                    </a:cubicBezTo>
                    <a:cubicBezTo>
                      <a:pt x="38" y="44"/>
                      <a:pt x="64" y="38"/>
                      <a:pt x="79" y="29"/>
                    </a:cubicBezTo>
                    <a:cubicBezTo>
                      <a:pt x="80" y="28"/>
                      <a:pt x="81" y="28"/>
                      <a:pt x="81" y="27"/>
                    </a:cubicBezTo>
                    <a:cubicBezTo>
                      <a:pt x="81" y="27"/>
                      <a:pt x="81" y="27"/>
                      <a:pt x="81" y="27"/>
                    </a:cubicBezTo>
                    <a:cubicBezTo>
                      <a:pt x="81" y="27"/>
                      <a:pt x="81" y="27"/>
                      <a:pt x="81" y="27"/>
                    </a:cubicBezTo>
                    <a:cubicBezTo>
                      <a:pt x="88" y="22"/>
                      <a:pt x="93" y="17"/>
                      <a:pt x="93" y="10"/>
                    </a:cubicBezTo>
                    <a:cubicBezTo>
                      <a:pt x="93" y="10"/>
                      <a:pt x="93" y="10"/>
                      <a:pt x="93" y="10"/>
                    </a:cubicBezTo>
                    <a:cubicBezTo>
                      <a:pt x="93" y="10"/>
                      <a:pt x="93" y="10"/>
                      <a:pt x="93" y="10"/>
                    </a:cubicBezTo>
                    <a:cubicBezTo>
                      <a:pt x="93" y="10"/>
                      <a:pt x="93" y="10"/>
                      <a:pt x="93" y="10"/>
                    </a:cubicBezTo>
                    <a:cubicBezTo>
                      <a:pt x="93" y="10"/>
                      <a:pt x="93" y="10"/>
                      <a:pt x="93" y="10"/>
                    </a:cubicBezTo>
                    <a:cubicBezTo>
                      <a:pt x="93" y="6"/>
                      <a:pt x="92" y="3"/>
                      <a:pt x="90" y="0"/>
                    </a:cubicBezTo>
                  </a:path>
                </a:pathLst>
              </a:custGeom>
              <a:solidFill>
                <a:srgbClr val="F5660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52" name="Freeform 95"/>
              <p:cNvSpPr>
                <a:spLocks noChangeArrowheads="1"/>
              </p:cNvSpPr>
              <p:nvPr/>
            </p:nvSpPr>
            <p:spPr bwMode="auto">
              <a:xfrm>
                <a:off x="593725" y="190500"/>
                <a:ext cx="560387" cy="373063"/>
              </a:xfrm>
              <a:custGeom>
                <a:avLst/>
                <a:gdLst>
                  <a:gd name="T0" fmla="*/ 2147483647 w 89"/>
                  <a:gd name="T1" fmla="*/ 0 h 59"/>
                  <a:gd name="T2" fmla="*/ 2147483647 w 89"/>
                  <a:gd name="T3" fmla="*/ 39980972 h 59"/>
                  <a:gd name="T4" fmla="*/ 2140867234 w 89"/>
                  <a:gd name="T5" fmla="*/ 159923888 h 59"/>
                  <a:gd name="T6" fmla="*/ 2147483647 w 89"/>
                  <a:gd name="T7" fmla="*/ 759651115 h 59"/>
                  <a:gd name="T8" fmla="*/ 277517495 w 89"/>
                  <a:gd name="T9" fmla="*/ 1639245145 h 59"/>
                  <a:gd name="T10" fmla="*/ 0 w 89"/>
                  <a:gd name="T11" fmla="*/ 2147483647 h 59"/>
                  <a:gd name="T12" fmla="*/ 158583225 w 89"/>
                  <a:gd name="T13" fmla="*/ 2147483647 h 59"/>
                  <a:gd name="T14" fmla="*/ 2147483647 w 89"/>
                  <a:gd name="T15" fmla="*/ 1319391046 h 59"/>
                  <a:gd name="T16" fmla="*/ 2147483647 w 89"/>
                  <a:gd name="T17" fmla="*/ 959555975 h 59"/>
                  <a:gd name="T18" fmla="*/ 2147483647 w 89"/>
                  <a:gd name="T19" fmla="*/ 959555975 h 59"/>
                  <a:gd name="T20" fmla="*/ 2147483647 w 89"/>
                  <a:gd name="T21" fmla="*/ 959555975 h 59"/>
                  <a:gd name="T22" fmla="*/ 2147483647 w 89"/>
                  <a:gd name="T23" fmla="*/ 919575003 h 59"/>
                  <a:gd name="T24" fmla="*/ 2147483647 w 89"/>
                  <a:gd name="T25" fmla="*/ 919575003 h 59"/>
                  <a:gd name="T26" fmla="*/ 2147483647 w 89"/>
                  <a:gd name="T27" fmla="*/ 919575003 h 59"/>
                  <a:gd name="T28" fmla="*/ 2147483647 w 89"/>
                  <a:gd name="T29" fmla="*/ 0 h 5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89"/>
                  <a:gd name="T46" fmla="*/ 0 h 59"/>
                  <a:gd name="T47" fmla="*/ 89 w 89"/>
                  <a:gd name="T48" fmla="*/ 59 h 5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89" h="59">
                    <a:moveTo>
                      <a:pt x="67" y="0"/>
                    </a:moveTo>
                    <a:cubicBezTo>
                      <a:pt x="66" y="0"/>
                      <a:pt x="65" y="1"/>
                      <a:pt x="63" y="1"/>
                    </a:cubicBezTo>
                    <a:cubicBezTo>
                      <a:pt x="60" y="2"/>
                      <a:pt x="57" y="3"/>
                      <a:pt x="54" y="4"/>
                    </a:cubicBezTo>
                    <a:cubicBezTo>
                      <a:pt x="64" y="8"/>
                      <a:pt x="71" y="13"/>
                      <a:pt x="71" y="19"/>
                    </a:cubicBezTo>
                    <a:cubicBezTo>
                      <a:pt x="71" y="31"/>
                      <a:pt x="43" y="41"/>
                      <a:pt x="7" y="41"/>
                    </a:cubicBezTo>
                    <a:cubicBezTo>
                      <a:pt x="4" y="47"/>
                      <a:pt x="2" y="52"/>
                      <a:pt x="0" y="59"/>
                    </a:cubicBezTo>
                    <a:cubicBezTo>
                      <a:pt x="1" y="59"/>
                      <a:pt x="2" y="59"/>
                      <a:pt x="4" y="59"/>
                    </a:cubicBezTo>
                    <a:cubicBezTo>
                      <a:pt x="43" y="59"/>
                      <a:pt x="76" y="48"/>
                      <a:pt x="86" y="33"/>
                    </a:cubicBezTo>
                    <a:cubicBezTo>
                      <a:pt x="88" y="30"/>
                      <a:pt x="89" y="27"/>
                      <a:pt x="89" y="24"/>
                    </a:cubicBezTo>
                    <a:cubicBezTo>
                      <a:pt x="89" y="24"/>
                      <a:pt x="89" y="24"/>
                      <a:pt x="89" y="24"/>
                    </a:cubicBezTo>
                    <a:cubicBezTo>
                      <a:pt x="89" y="24"/>
                      <a:pt x="89" y="24"/>
                      <a:pt x="89" y="24"/>
                    </a:cubicBezTo>
                    <a:cubicBezTo>
                      <a:pt x="89" y="23"/>
                      <a:pt x="89" y="23"/>
                      <a:pt x="89" y="23"/>
                    </a:cubicBezTo>
                    <a:cubicBezTo>
                      <a:pt x="89" y="23"/>
                      <a:pt x="89" y="23"/>
                      <a:pt x="89" y="23"/>
                    </a:cubicBezTo>
                    <a:cubicBezTo>
                      <a:pt x="89" y="23"/>
                      <a:pt x="89" y="23"/>
                      <a:pt x="89" y="23"/>
                    </a:cubicBezTo>
                    <a:cubicBezTo>
                      <a:pt x="89" y="14"/>
                      <a:pt x="80" y="6"/>
                      <a:pt x="67" y="0"/>
                    </a:cubicBezTo>
                  </a:path>
                </a:pathLst>
              </a:custGeom>
              <a:solidFill>
                <a:srgbClr val="ED470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53" name="Freeform 96"/>
              <p:cNvSpPr>
                <a:spLocks noChangeArrowheads="1"/>
              </p:cNvSpPr>
              <p:nvPr/>
            </p:nvSpPr>
            <p:spPr bwMode="auto">
              <a:xfrm>
                <a:off x="638175" y="215900"/>
                <a:ext cx="403225" cy="233363"/>
              </a:xfrm>
              <a:custGeom>
                <a:avLst/>
                <a:gdLst>
                  <a:gd name="T0" fmla="*/ 1865659071 w 64"/>
                  <a:gd name="T1" fmla="*/ 0 h 37"/>
                  <a:gd name="T2" fmla="*/ 0 w 64"/>
                  <a:gd name="T3" fmla="*/ 1471845669 h 37"/>
                  <a:gd name="T4" fmla="*/ 2147483647 w 64"/>
                  <a:gd name="T5" fmla="*/ 596696577 h 37"/>
                  <a:gd name="T6" fmla="*/ 1865659071 w 64"/>
                  <a:gd name="T7" fmla="*/ 0 h 37"/>
                  <a:gd name="T8" fmla="*/ 0 60000 65536"/>
                  <a:gd name="T9" fmla="*/ 0 60000 65536"/>
                  <a:gd name="T10" fmla="*/ 0 60000 65536"/>
                  <a:gd name="T11" fmla="*/ 0 60000 65536"/>
                  <a:gd name="T12" fmla="*/ 0 w 64"/>
                  <a:gd name="T13" fmla="*/ 0 h 37"/>
                  <a:gd name="T14" fmla="*/ 64 w 64"/>
                  <a:gd name="T15" fmla="*/ 37 h 37"/>
                </a:gdLst>
                <a:ahLst/>
                <a:cxnLst>
                  <a:cxn ang="T8">
                    <a:pos x="T0" y="T1"/>
                  </a:cxn>
                  <a:cxn ang="T9">
                    <a:pos x="T2" y="T3"/>
                  </a:cxn>
                  <a:cxn ang="T10">
                    <a:pos x="T4" y="T5"/>
                  </a:cxn>
                  <a:cxn ang="T11">
                    <a:pos x="T6" y="T7"/>
                  </a:cxn>
                </a:cxnLst>
                <a:rect l="T12" t="T13" r="T14" b="T15"/>
                <a:pathLst>
                  <a:path w="64" h="37">
                    <a:moveTo>
                      <a:pt x="47" y="0"/>
                    </a:moveTo>
                    <a:cubicBezTo>
                      <a:pt x="27" y="7"/>
                      <a:pt x="10" y="20"/>
                      <a:pt x="0" y="37"/>
                    </a:cubicBezTo>
                    <a:cubicBezTo>
                      <a:pt x="36" y="37"/>
                      <a:pt x="64" y="27"/>
                      <a:pt x="64" y="15"/>
                    </a:cubicBezTo>
                    <a:cubicBezTo>
                      <a:pt x="64" y="9"/>
                      <a:pt x="57" y="4"/>
                      <a:pt x="47" y="0"/>
                    </a:cubicBezTo>
                  </a:path>
                </a:pathLst>
              </a:custGeom>
              <a:solidFill>
                <a:srgbClr val="F5660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55" name="Oval 97"/>
              <p:cNvSpPr>
                <a:spLocks noChangeArrowheads="1"/>
              </p:cNvSpPr>
              <p:nvPr/>
            </p:nvSpPr>
            <p:spPr bwMode="auto">
              <a:xfrm>
                <a:off x="612775" y="0"/>
                <a:ext cx="1116012" cy="1114425"/>
              </a:xfrm>
              <a:prstGeom prst="ellipse">
                <a:avLst/>
              </a:prstGeom>
              <a:solidFill>
                <a:srgbClr val="FEC011"/>
              </a:solidFill>
              <a:ln>
                <a:noFill/>
              </a:ln>
              <a:extLst>
                <a:ext uri="{91240B29-F687-4F45-9708-019B960494DF}">
                  <a14:hiddenLine xmlns:a14="http://schemas.microsoft.com/office/drawing/2010/main" w="9525">
                    <a:solidFill>
                      <a:srgbClr val="000000"/>
                    </a:solidFill>
                    <a:bevel/>
                    <a:headEnd/>
                    <a:tailEnd/>
                  </a14:hiddenLine>
                </a:ext>
              </a:extLst>
            </p:spPr>
            <p:txBody>
              <a:bodyPr/>
              <a:lstStyle/>
              <a:p>
                <a:pPr eaLnBrk="1" hangingPunct="1"/>
                <a:endParaRPr lang="zh-CN" altLang="zh-CN"/>
              </a:p>
            </p:txBody>
          </p:sp>
          <p:sp>
            <p:nvSpPr>
              <p:cNvPr id="56" name="Oval 98"/>
              <p:cNvSpPr>
                <a:spLocks noChangeArrowheads="1"/>
              </p:cNvSpPr>
              <p:nvPr/>
            </p:nvSpPr>
            <p:spPr bwMode="auto">
              <a:xfrm>
                <a:off x="631825" y="12700"/>
                <a:ext cx="1077912" cy="1089025"/>
              </a:xfrm>
              <a:prstGeom prst="ellipse">
                <a:avLst/>
              </a:prstGeom>
              <a:solidFill>
                <a:srgbClr val="F6871F"/>
              </a:solidFill>
              <a:ln>
                <a:noFill/>
              </a:ln>
              <a:extLst>
                <a:ext uri="{91240B29-F687-4F45-9708-019B960494DF}">
                  <a14:hiddenLine xmlns:a14="http://schemas.microsoft.com/office/drawing/2010/main" w="9525">
                    <a:solidFill>
                      <a:srgbClr val="000000"/>
                    </a:solidFill>
                    <a:bevel/>
                    <a:headEnd/>
                    <a:tailEnd/>
                  </a14:hiddenLine>
                </a:ext>
              </a:extLst>
            </p:spPr>
            <p:txBody>
              <a:bodyPr/>
              <a:lstStyle/>
              <a:p>
                <a:pPr eaLnBrk="1" hangingPunct="1"/>
                <a:endParaRPr lang="zh-CN" altLang="zh-CN"/>
              </a:p>
            </p:txBody>
          </p:sp>
          <p:sp>
            <p:nvSpPr>
              <p:cNvPr id="58" name="Oval 99"/>
              <p:cNvSpPr>
                <a:spLocks noChangeArrowheads="1"/>
              </p:cNvSpPr>
              <p:nvPr/>
            </p:nvSpPr>
            <p:spPr bwMode="auto">
              <a:xfrm>
                <a:off x="744537" y="133350"/>
                <a:ext cx="852487" cy="847725"/>
              </a:xfrm>
              <a:prstGeom prst="ellipse">
                <a:avLst/>
              </a:prstGeom>
              <a:solidFill>
                <a:srgbClr val="FEC011"/>
              </a:solidFill>
              <a:ln>
                <a:noFill/>
              </a:ln>
              <a:extLst>
                <a:ext uri="{91240B29-F687-4F45-9708-019B960494DF}">
                  <a14:hiddenLine xmlns:a14="http://schemas.microsoft.com/office/drawing/2010/main" w="9525">
                    <a:solidFill>
                      <a:srgbClr val="000000"/>
                    </a:solidFill>
                    <a:bevel/>
                    <a:headEnd/>
                    <a:tailEnd/>
                  </a14:hiddenLine>
                </a:ext>
              </a:extLst>
            </p:spPr>
            <p:txBody>
              <a:bodyPr/>
              <a:lstStyle/>
              <a:p>
                <a:pPr eaLnBrk="1" hangingPunct="1"/>
                <a:endParaRPr lang="zh-CN" altLang="zh-CN"/>
              </a:p>
            </p:txBody>
          </p:sp>
          <p:sp>
            <p:nvSpPr>
              <p:cNvPr id="59" name="Freeform 100"/>
              <p:cNvSpPr>
                <a:spLocks noEditPoints="1" noChangeArrowheads="1"/>
              </p:cNvSpPr>
              <p:nvPr/>
            </p:nvSpPr>
            <p:spPr bwMode="auto">
              <a:xfrm>
                <a:off x="1003300" y="228600"/>
                <a:ext cx="334962" cy="658813"/>
              </a:xfrm>
              <a:custGeom>
                <a:avLst/>
                <a:gdLst>
                  <a:gd name="T0" fmla="*/ 399426385 w 53"/>
                  <a:gd name="T1" fmla="*/ 2147483647 h 104"/>
                  <a:gd name="T2" fmla="*/ 119827915 w 53"/>
                  <a:gd name="T3" fmla="*/ 2147483647 h 104"/>
                  <a:gd name="T4" fmla="*/ 239655831 w 53"/>
                  <a:gd name="T5" fmla="*/ 2147483647 h 104"/>
                  <a:gd name="T6" fmla="*/ 439369023 w 53"/>
                  <a:gd name="T7" fmla="*/ 2147483647 h 104"/>
                  <a:gd name="T8" fmla="*/ 878744367 w 53"/>
                  <a:gd name="T9" fmla="*/ 2147483647 h 104"/>
                  <a:gd name="T10" fmla="*/ 679031174 w 53"/>
                  <a:gd name="T11" fmla="*/ 2046577246 h 104"/>
                  <a:gd name="T12" fmla="*/ 199713192 w 53"/>
                  <a:gd name="T13" fmla="*/ 1645284112 h 104"/>
                  <a:gd name="T14" fmla="*/ 199713192 w 53"/>
                  <a:gd name="T15" fmla="*/ 963095920 h 104"/>
                  <a:gd name="T16" fmla="*/ 679031174 w 53"/>
                  <a:gd name="T17" fmla="*/ 521678540 h 104"/>
                  <a:gd name="T18" fmla="*/ 1118400198 w 53"/>
                  <a:gd name="T19" fmla="*/ 120385406 h 104"/>
                  <a:gd name="T20" fmla="*/ 1238228113 w 53"/>
                  <a:gd name="T21" fmla="*/ 0 h 104"/>
                  <a:gd name="T22" fmla="*/ 1358056029 w 53"/>
                  <a:gd name="T23" fmla="*/ 441417379 h 104"/>
                  <a:gd name="T24" fmla="*/ 2037087203 w 53"/>
                  <a:gd name="T25" fmla="*/ 762449353 h 104"/>
                  <a:gd name="T26" fmla="*/ 1837374011 w 53"/>
                  <a:gd name="T27" fmla="*/ 1003226500 h 104"/>
                  <a:gd name="T28" fmla="*/ 1677603457 w 53"/>
                  <a:gd name="T29" fmla="*/ 882834759 h 104"/>
                  <a:gd name="T30" fmla="*/ 1318113390 w 53"/>
                  <a:gd name="T31" fmla="*/ 762449353 h 104"/>
                  <a:gd name="T32" fmla="*/ 1557769221 w 53"/>
                  <a:gd name="T33" fmla="*/ 1966316085 h 104"/>
                  <a:gd name="T34" fmla="*/ 2037087203 w 53"/>
                  <a:gd name="T35" fmla="*/ 2147483647 h 104"/>
                  <a:gd name="T36" fmla="*/ 2037087203 w 53"/>
                  <a:gd name="T37" fmla="*/ 2147483647 h 104"/>
                  <a:gd name="T38" fmla="*/ 1557769221 w 53"/>
                  <a:gd name="T39" fmla="*/ 2147483647 h 104"/>
                  <a:gd name="T40" fmla="*/ 1078457559 w 53"/>
                  <a:gd name="T41" fmla="*/ 2147483647 h 104"/>
                  <a:gd name="T42" fmla="*/ 998572282 w 53"/>
                  <a:gd name="T43" fmla="*/ 2147483647 h 104"/>
                  <a:gd name="T44" fmla="*/ 878744367 w 53"/>
                  <a:gd name="T45" fmla="*/ 2147483647 h 104"/>
                  <a:gd name="T46" fmla="*/ 559203259 w 53"/>
                  <a:gd name="T47" fmla="*/ 1444643879 h 104"/>
                  <a:gd name="T48" fmla="*/ 798859090 w 53"/>
                  <a:gd name="T49" fmla="*/ 1685414692 h 104"/>
                  <a:gd name="T50" fmla="*/ 1078457559 w 53"/>
                  <a:gd name="T51" fmla="*/ 762449353 h 104"/>
                  <a:gd name="T52" fmla="*/ 639088536 w 53"/>
                  <a:gd name="T53" fmla="*/ 922965339 h 104"/>
                  <a:gd name="T54" fmla="*/ 519254300 w 53"/>
                  <a:gd name="T55" fmla="*/ 1243997313 h 104"/>
                  <a:gd name="T56" fmla="*/ 1717546095 w 53"/>
                  <a:gd name="T57" fmla="*/ 2147483647 h 104"/>
                  <a:gd name="T58" fmla="*/ 1437941306 w 53"/>
                  <a:gd name="T59" fmla="*/ 2147483647 h 104"/>
                  <a:gd name="T60" fmla="*/ 1158342836 w 53"/>
                  <a:gd name="T61" fmla="*/ 2147483647 h 104"/>
                  <a:gd name="T62" fmla="*/ 1597718180 w 53"/>
                  <a:gd name="T63" fmla="*/ 2147483647 h 104"/>
                  <a:gd name="T64" fmla="*/ 1757488734 w 53"/>
                  <a:gd name="T65" fmla="*/ 2147483647 h 104"/>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53"/>
                  <a:gd name="T100" fmla="*/ 0 h 104"/>
                  <a:gd name="T101" fmla="*/ 53 w 53"/>
                  <a:gd name="T102" fmla="*/ 104 h 104"/>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53" h="104">
                    <a:moveTo>
                      <a:pt x="22" y="92"/>
                    </a:moveTo>
                    <a:cubicBezTo>
                      <a:pt x="17" y="91"/>
                      <a:pt x="13" y="90"/>
                      <a:pt x="10" y="88"/>
                    </a:cubicBezTo>
                    <a:cubicBezTo>
                      <a:pt x="6" y="87"/>
                      <a:pt x="3" y="84"/>
                      <a:pt x="0" y="81"/>
                    </a:cubicBezTo>
                    <a:cubicBezTo>
                      <a:pt x="3" y="77"/>
                      <a:pt x="3" y="77"/>
                      <a:pt x="3" y="77"/>
                    </a:cubicBezTo>
                    <a:cubicBezTo>
                      <a:pt x="3" y="76"/>
                      <a:pt x="4" y="76"/>
                      <a:pt x="4" y="76"/>
                    </a:cubicBezTo>
                    <a:cubicBezTo>
                      <a:pt x="5" y="76"/>
                      <a:pt x="5" y="75"/>
                      <a:pt x="6" y="75"/>
                    </a:cubicBezTo>
                    <a:cubicBezTo>
                      <a:pt x="6" y="75"/>
                      <a:pt x="7" y="76"/>
                      <a:pt x="8" y="77"/>
                    </a:cubicBezTo>
                    <a:cubicBezTo>
                      <a:pt x="9" y="77"/>
                      <a:pt x="10" y="78"/>
                      <a:pt x="11" y="79"/>
                    </a:cubicBezTo>
                    <a:cubicBezTo>
                      <a:pt x="13" y="80"/>
                      <a:pt x="14" y="81"/>
                      <a:pt x="16" y="82"/>
                    </a:cubicBezTo>
                    <a:cubicBezTo>
                      <a:pt x="18" y="82"/>
                      <a:pt x="20" y="83"/>
                      <a:pt x="22" y="83"/>
                    </a:cubicBezTo>
                    <a:cubicBezTo>
                      <a:pt x="24" y="54"/>
                      <a:pt x="24" y="54"/>
                      <a:pt x="24" y="54"/>
                    </a:cubicBezTo>
                    <a:cubicBezTo>
                      <a:pt x="22" y="53"/>
                      <a:pt x="19" y="52"/>
                      <a:pt x="17" y="51"/>
                    </a:cubicBezTo>
                    <a:cubicBezTo>
                      <a:pt x="14" y="50"/>
                      <a:pt x="12" y="49"/>
                      <a:pt x="10" y="47"/>
                    </a:cubicBezTo>
                    <a:cubicBezTo>
                      <a:pt x="8" y="46"/>
                      <a:pt x="6" y="44"/>
                      <a:pt x="5" y="41"/>
                    </a:cubicBezTo>
                    <a:cubicBezTo>
                      <a:pt x="4" y="39"/>
                      <a:pt x="3" y="36"/>
                      <a:pt x="3" y="32"/>
                    </a:cubicBezTo>
                    <a:cubicBezTo>
                      <a:pt x="3" y="30"/>
                      <a:pt x="4" y="27"/>
                      <a:pt x="5" y="24"/>
                    </a:cubicBezTo>
                    <a:cubicBezTo>
                      <a:pt x="6" y="22"/>
                      <a:pt x="8" y="20"/>
                      <a:pt x="10" y="18"/>
                    </a:cubicBezTo>
                    <a:cubicBezTo>
                      <a:pt x="12" y="16"/>
                      <a:pt x="14" y="14"/>
                      <a:pt x="17" y="13"/>
                    </a:cubicBezTo>
                    <a:cubicBezTo>
                      <a:pt x="20" y="11"/>
                      <a:pt x="24" y="11"/>
                      <a:pt x="27" y="11"/>
                    </a:cubicBezTo>
                    <a:cubicBezTo>
                      <a:pt x="28" y="3"/>
                      <a:pt x="28" y="3"/>
                      <a:pt x="28" y="3"/>
                    </a:cubicBezTo>
                    <a:cubicBezTo>
                      <a:pt x="28" y="2"/>
                      <a:pt x="28" y="1"/>
                      <a:pt x="29" y="1"/>
                    </a:cubicBezTo>
                    <a:cubicBezTo>
                      <a:pt x="29" y="0"/>
                      <a:pt x="30" y="0"/>
                      <a:pt x="31" y="0"/>
                    </a:cubicBezTo>
                    <a:cubicBezTo>
                      <a:pt x="34" y="0"/>
                      <a:pt x="34" y="0"/>
                      <a:pt x="34" y="0"/>
                    </a:cubicBezTo>
                    <a:cubicBezTo>
                      <a:pt x="34" y="11"/>
                      <a:pt x="34" y="11"/>
                      <a:pt x="34" y="11"/>
                    </a:cubicBezTo>
                    <a:cubicBezTo>
                      <a:pt x="37" y="11"/>
                      <a:pt x="41" y="12"/>
                      <a:pt x="44" y="14"/>
                    </a:cubicBezTo>
                    <a:cubicBezTo>
                      <a:pt x="46" y="15"/>
                      <a:pt x="49" y="17"/>
                      <a:pt x="51" y="19"/>
                    </a:cubicBezTo>
                    <a:cubicBezTo>
                      <a:pt x="49" y="23"/>
                      <a:pt x="49" y="23"/>
                      <a:pt x="49" y="23"/>
                    </a:cubicBezTo>
                    <a:cubicBezTo>
                      <a:pt x="48" y="24"/>
                      <a:pt x="47" y="25"/>
                      <a:pt x="46" y="25"/>
                    </a:cubicBezTo>
                    <a:cubicBezTo>
                      <a:pt x="46" y="25"/>
                      <a:pt x="45" y="24"/>
                      <a:pt x="44" y="24"/>
                    </a:cubicBezTo>
                    <a:cubicBezTo>
                      <a:pt x="44" y="24"/>
                      <a:pt x="43" y="23"/>
                      <a:pt x="42" y="22"/>
                    </a:cubicBezTo>
                    <a:cubicBezTo>
                      <a:pt x="41" y="22"/>
                      <a:pt x="39" y="21"/>
                      <a:pt x="38" y="21"/>
                    </a:cubicBezTo>
                    <a:cubicBezTo>
                      <a:pt x="36" y="20"/>
                      <a:pt x="35" y="19"/>
                      <a:pt x="33" y="19"/>
                    </a:cubicBezTo>
                    <a:cubicBezTo>
                      <a:pt x="31" y="46"/>
                      <a:pt x="31" y="46"/>
                      <a:pt x="31" y="46"/>
                    </a:cubicBezTo>
                    <a:cubicBezTo>
                      <a:pt x="34" y="47"/>
                      <a:pt x="36" y="48"/>
                      <a:pt x="39" y="49"/>
                    </a:cubicBezTo>
                    <a:cubicBezTo>
                      <a:pt x="42" y="50"/>
                      <a:pt x="44" y="51"/>
                      <a:pt x="46" y="53"/>
                    </a:cubicBezTo>
                    <a:cubicBezTo>
                      <a:pt x="48" y="54"/>
                      <a:pt x="50" y="56"/>
                      <a:pt x="51" y="58"/>
                    </a:cubicBezTo>
                    <a:cubicBezTo>
                      <a:pt x="52" y="61"/>
                      <a:pt x="53" y="63"/>
                      <a:pt x="53" y="67"/>
                    </a:cubicBezTo>
                    <a:cubicBezTo>
                      <a:pt x="53" y="70"/>
                      <a:pt x="52" y="73"/>
                      <a:pt x="51" y="76"/>
                    </a:cubicBezTo>
                    <a:cubicBezTo>
                      <a:pt x="50" y="79"/>
                      <a:pt x="49" y="82"/>
                      <a:pt x="47" y="84"/>
                    </a:cubicBezTo>
                    <a:cubicBezTo>
                      <a:pt x="44" y="86"/>
                      <a:pt x="42" y="88"/>
                      <a:pt x="39" y="89"/>
                    </a:cubicBezTo>
                    <a:cubicBezTo>
                      <a:pt x="36" y="91"/>
                      <a:pt x="32" y="92"/>
                      <a:pt x="28" y="92"/>
                    </a:cubicBezTo>
                    <a:cubicBezTo>
                      <a:pt x="27" y="102"/>
                      <a:pt x="27" y="102"/>
                      <a:pt x="27" y="102"/>
                    </a:cubicBezTo>
                    <a:cubicBezTo>
                      <a:pt x="27" y="102"/>
                      <a:pt x="27" y="103"/>
                      <a:pt x="27" y="103"/>
                    </a:cubicBezTo>
                    <a:cubicBezTo>
                      <a:pt x="26" y="104"/>
                      <a:pt x="25" y="104"/>
                      <a:pt x="25" y="104"/>
                    </a:cubicBezTo>
                    <a:cubicBezTo>
                      <a:pt x="21" y="104"/>
                      <a:pt x="21" y="104"/>
                      <a:pt x="21" y="104"/>
                    </a:cubicBezTo>
                    <a:lnTo>
                      <a:pt x="22" y="92"/>
                    </a:lnTo>
                    <a:close/>
                    <a:moveTo>
                      <a:pt x="13" y="31"/>
                    </a:moveTo>
                    <a:cubicBezTo>
                      <a:pt x="13" y="33"/>
                      <a:pt x="13" y="35"/>
                      <a:pt x="14" y="36"/>
                    </a:cubicBezTo>
                    <a:cubicBezTo>
                      <a:pt x="14" y="37"/>
                      <a:pt x="15" y="39"/>
                      <a:pt x="16" y="40"/>
                    </a:cubicBezTo>
                    <a:cubicBezTo>
                      <a:pt x="17" y="41"/>
                      <a:pt x="19" y="41"/>
                      <a:pt x="20" y="42"/>
                    </a:cubicBezTo>
                    <a:cubicBezTo>
                      <a:pt x="22" y="43"/>
                      <a:pt x="23" y="44"/>
                      <a:pt x="25" y="44"/>
                    </a:cubicBezTo>
                    <a:cubicBezTo>
                      <a:pt x="27" y="19"/>
                      <a:pt x="27" y="19"/>
                      <a:pt x="27" y="19"/>
                    </a:cubicBezTo>
                    <a:cubicBezTo>
                      <a:pt x="24" y="19"/>
                      <a:pt x="22" y="20"/>
                      <a:pt x="21" y="21"/>
                    </a:cubicBezTo>
                    <a:cubicBezTo>
                      <a:pt x="19" y="21"/>
                      <a:pt x="17" y="22"/>
                      <a:pt x="16" y="23"/>
                    </a:cubicBezTo>
                    <a:cubicBezTo>
                      <a:pt x="15" y="24"/>
                      <a:pt x="14" y="26"/>
                      <a:pt x="14" y="27"/>
                    </a:cubicBezTo>
                    <a:cubicBezTo>
                      <a:pt x="13" y="28"/>
                      <a:pt x="13" y="30"/>
                      <a:pt x="13" y="31"/>
                    </a:cubicBezTo>
                    <a:close/>
                    <a:moveTo>
                      <a:pt x="44" y="68"/>
                    </a:moveTo>
                    <a:cubicBezTo>
                      <a:pt x="44" y="66"/>
                      <a:pt x="43" y="65"/>
                      <a:pt x="43" y="64"/>
                    </a:cubicBezTo>
                    <a:cubicBezTo>
                      <a:pt x="42" y="62"/>
                      <a:pt x="41" y="61"/>
                      <a:pt x="40" y="60"/>
                    </a:cubicBezTo>
                    <a:cubicBezTo>
                      <a:pt x="39" y="59"/>
                      <a:pt x="37" y="58"/>
                      <a:pt x="36" y="58"/>
                    </a:cubicBezTo>
                    <a:cubicBezTo>
                      <a:pt x="34" y="57"/>
                      <a:pt x="32" y="56"/>
                      <a:pt x="31" y="56"/>
                    </a:cubicBezTo>
                    <a:cubicBezTo>
                      <a:pt x="29" y="83"/>
                      <a:pt x="29" y="83"/>
                      <a:pt x="29" y="83"/>
                    </a:cubicBezTo>
                    <a:cubicBezTo>
                      <a:pt x="31" y="83"/>
                      <a:pt x="33" y="83"/>
                      <a:pt x="35" y="82"/>
                    </a:cubicBezTo>
                    <a:cubicBezTo>
                      <a:pt x="37" y="81"/>
                      <a:pt x="39" y="80"/>
                      <a:pt x="40" y="79"/>
                    </a:cubicBezTo>
                    <a:cubicBezTo>
                      <a:pt x="41" y="77"/>
                      <a:pt x="42" y="76"/>
                      <a:pt x="43" y="74"/>
                    </a:cubicBezTo>
                    <a:cubicBezTo>
                      <a:pt x="43" y="72"/>
                      <a:pt x="44" y="70"/>
                      <a:pt x="44" y="68"/>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grpSp>
      <p:sp>
        <p:nvSpPr>
          <p:cNvPr id="73" name="矩形 25"/>
          <p:cNvSpPr>
            <a:spLocks noChangeArrowheads="1"/>
          </p:cNvSpPr>
          <p:nvPr/>
        </p:nvSpPr>
        <p:spPr bwMode="auto">
          <a:xfrm>
            <a:off x="887129" y="1968041"/>
            <a:ext cx="2304691" cy="201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2585" tIns="36293" rIns="72585" bIns="36293">
            <a:spAutoFit/>
          </a:bodyPr>
          <a:lstStyle/>
          <a:p>
            <a:pPr>
              <a:lnSpc>
                <a:spcPct val="150000"/>
              </a:lnSpc>
            </a:pPr>
            <a:r>
              <a:rPr lang="zh-CN" altLang="en-US" sz="1200" dirty="0">
                <a:solidFill>
                  <a:srgbClr val="434154"/>
                </a:solidFill>
                <a:latin typeface="Impact" pitchFamily="34" charset="0"/>
                <a:ea typeface="微软雅黑" pitchFamily="34" charset="-122"/>
                <a:sym typeface="Impact" pitchFamily="34" charset="0"/>
              </a:rPr>
              <a:t>请输入您的文字内容请输入您的文字内容请输入您的文字内容请输入您的文字请输入您的文字内容请输入您的文字内容请输入您的</a:t>
            </a:r>
            <a:r>
              <a:rPr lang="zh-CN" altLang="en-US" sz="1200" dirty="0" smtClean="0">
                <a:solidFill>
                  <a:srgbClr val="434154"/>
                </a:solidFill>
                <a:latin typeface="Impact" pitchFamily="34" charset="0"/>
                <a:ea typeface="微软雅黑" pitchFamily="34" charset="-122"/>
                <a:sym typeface="Impact" pitchFamily="34" charset="0"/>
              </a:rPr>
              <a:t>文字</a:t>
            </a:r>
            <a:r>
              <a:rPr lang="zh-CN" altLang="en-US" sz="1200" dirty="0">
                <a:solidFill>
                  <a:srgbClr val="434154"/>
                </a:solidFill>
                <a:latin typeface="Impact" pitchFamily="34" charset="0"/>
                <a:ea typeface="微软雅黑" pitchFamily="34" charset="-122"/>
                <a:sym typeface="Impact" pitchFamily="34" charset="0"/>
              </a:rPr>
              <a:t>请输入您的文字内容请输入您的文字内容请输入您的文字</a:t>
            </a:r>
            <a:r>
              <a:rPr lang="zh-CN" altLang="en-US" sz="1200" dirty="0" smtClean="0">
                <a:solidFill>
                  <a:srgbClr val="434154"/>
                </a:solidFill>
                <a:latin typeface="Impact" pitchFamily="34" charset="0"/>
                <a:ea typeface="微软雅黑" pitchFamily="34" charset="-122"/>
                <a:sym typeface="Impact" pitchFamily="34" charset="0"/>
              </a:rPr>
              <a:t>内容</a:t>
            </a:r>
            <a:endParaRPr lang="en-US" altLang="zh-CN" sz="1200" dirty="0">
              <a:solidFill>
                <a:srgbClr val="434154"/>
              </a:solidFill>
              <a:latin typeface="Impact" pitchFamily="34" charset="0"/>
              <a:ea typeface="微软雅黑" pitchFamily="34" charset="-122"/>
              <a:sym typeface="Impact" pitchFamily="34" charset="0"/>
            </a:endParaRPr>
          </a:p>
        </p:txBody>
      </p:sp>
      <p:sp>
        <p:nvSpPr>
          <p:cNvPr id="75" name="矩形 40"/>
          <p:cNvSpPr>
            <a:spLocks noChangeArrowheads="1"/>
          </p:cNvSpPr>
          <p:nvPr/>
        </p:nvSpPr>
        <p:spPr bwMode="auto">
          <a:xfrm>
            <a:off x="887129" y="1168748"/>
            <a:ext cx="2304692" cy="7196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2585" tIns="36293" rIns="72585" bIns="36293" anchor="b">
            <a:spAutoFit/>
          </a:bodyPr>
          <a:lstStyle/>
          <a:p>
            <a:pPr>
              <a:lnSpc>
                <a:spcPct val="150000"/>
              </a:lnSpc>
            </a:pPr>
            <a:r>
              <a:rPr lang="zh-CN" altLang="en-US" sz="2800" b="1" dirty="0">
                <a:solidFill>
                  <a:srgbClr val="EE9065"/>
                </a:solidFill>
                <a:latin typeface="Impact" pitchFamily="34" charset="0"/>
                <a:ea typeface="微软雅黑" pitchFamily="34" charset="-122"/>
                <a:sym typeface="Impact" pitchFamily="34" charset="0"/>
              </a:rPr>
              <a:t>内容说明</a:t>
            </a:r>
            <a:endParaRPr lang="en-US" sz="2800" b="1" dirty="0">
              <a:solidFill>
                <a:srgbClr val="EE9065"/>
              </a:solidFill>
              <a:latin typeface="Impact" pitchFamily="34" charset="0"/>
              <a:ea typeface="微软雅黑" pitchFamily="34" charset="-122"/>
              <a:sym typeface="Impact" pitchFamily="34" charset="0"/>
            </a:endParaRPr>
          </a:p>
        </p:txBody>
      </p:sp>
      <p:grpSp>
        <p:nvGrpSpPr>
          <p:cNvPr id="76" name="组合 25"/>
          <p:cNvGrpSpPr>
            <a:grpSpLocks/>
          </p:cNvGrpSpPr>
          <p:nvPr/>
        </p:nvGrpSpPr>
        <p:grpSpPr bwMode="auto">
          <a:xfrm>
            <a:off x="6735851" y="1045023"/>
            <a:ext cx="703263" cy="695325"/>
            <a:chOff x="0" y="0"/>
            <a:chExt cx="499393" cy="499393"/>
          </a:xfrm>
        </p:grpSpPr>
        <p:sp>
          <p:nvSpPr>
            <p:cNvPr id="77" name="椭圆 19"/>
            <p:cNvSpPr>
              <a:spLocks noChangeArrowheads="1"/>
            </p:cNvSpPr>
            <p:nvPr/>
          </p:nvSpPr>
          <p:spPr bwMode="auto">
            <a:xfrm>
              <a:off x="0" y="0"/>
              <a:ext cx="499393" cy="499393"/>
            </a:xfrm>
            <a:prstGeom prst="ellipse">
              <a:avLst/>
            </a:prstGeom>
            <a:solidFill>
              <a:srgbClr val="EE906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pic>
          <p:nvPicPr>
            <p:cNvPr id="78" name="图片 2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1246" y="85977"/>
              <a:ext cx="324047" cy="327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79" name="组合 24"/>
          <p:cNvGrpSpPr>
            <a:grpSpLocks/>
          </p:cNvGrpSpPr>
          <p:nvPr/>
        </p:nvGrpSpPr>
        <p:grpSpPr bwMode="auto">
          <a:xfrm>
            <a:off x="5838914" y="1045023"/>
            <a:ext cx="703262" cy="695325"/>
            <a:chOff x="0" y="0"/>
            <a:chExt cx="499393" cy="499393"/>
          </a:xfrm>
        </p:grpSpPr>
        <p:sp>
          <p:nvSpPr>
            <p:cNvPr id="81" name="椭圆 18"/>
            <p:cNvSpPr>
              <a:spLocks noChangeArrowheads="1"/>
            </p:cNvSpPr>
            <p:nvPr/>
          </p:nvSpPr>
          <p:spPr bwMode="auto">
            <a:xfrm>
              <a:off x="0" y="0"/>
              <a:ext cx="499393" cy="499393"/>
            </a:xfrm>
            <a:prstGeom prst="ellipse">
              <a:avLst/>
            </a:prstGeom>
            <a:solidFill>
              <a:srgbClr val="4BB0D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pic>
          <p:nvPicPr>
            <p:cNvPr id="82" name="图片 2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a:off x="44507" y="67369"/>
              <a:ext cx="410379" cy="364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83" name="组合 26"/>
          <p:cNvGrpSpPr>
            <a:grpSpLocks/>
          </p:cNvGrpSpPr>
          <p:nvPr/>
        </p:nvGrpSpPr>
        <p:grpSpPr bwMode="auto">
          <a:xfrm>
            <a:off x="7629614" y="884685"/>
            <a:ext cx="704850" cy="855663"/>
            <a:chOff x="0" y="0"/>
            <a:chExt cx="499393" cy="614420"/>
          </a:xfrm>
        </p:grpSpPr>
        <p:sp>
          <p:nvSpPr>
            <p:cNvPr id="84" name="椭圆 20"/>
            <p:cNvSpPr>
              <a:spLocks noChangeArrowheads="1"/>
            </p:cNvSpPr>
            <p:nvPr/>
          </p:nvSpPr>
          <p:spPr bwMode="auto">
            <a:xfrm>
              <a:off x="0" y="115027"/>
              <a:ext cx="499393" cy="499393"/>
            </a:xfrm>
            <a:prstGeom prst="ellipse">
              <a:avLst/>
            </a:prstGeom>
            <a:solidFill>
              <a:srgbClr val="A6BAB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pic>
          <p:nvPicPr>
            <p:cNvPr id="85" name="图片 2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14119" y="0"/>
              <a:ext cx="271155" cy="58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86" name="矩形 28"/>
          <p:cNvSpPr>
            <a:spLocks noChangeArrowheads="1"/>
          </p:cNvSpPr>
          <p:nvPr/>
        </p:nvSpPr>
        <p:spPr bwMode="auto">
          <a:xfrm>
            <a:off x="5784939" y="1835598"/>
            <a:ext cx="812800"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585" tIns="36293" rIns="72585" bIns="36293">
            <a:spAutoFit/>
          </a:bodyPr>
          <a:lstStyle/>
          <a:p>
            <a:pPr algn="ctr"/>
            <a:r>
              <a:rPr lang="zh-CN" altLang="en-US" sz="1300" dirty="0">
                <a:solidFill>
                  <a:srgbClr val="3F3F3F"/>
                </a:solidFill>
                <a:latin typeface="Impact" pitchFamily="34" charset="0"/>
                <a:ea typeface="微软雅黑" pitchFamily="34" charset="-122"/>
                <a:sym typeface="Impact" pitchFamily="34" charset="0"/>
              </a:rPr>
              <a:t>内容说明</a:t>
            </a:r>
            <a:endParaRPr lang="zh-CN" altLang="en-US" dirty="0"/>
          </a:p>
        </p:txBody>
      </p:sp>
      <p:sp>
        <p:nvSpPr>
          <p:cNvPr id="88" name="矩形 30"/>
          <p:cNvSpPr>
            <a:spLocks noChangeArrowheads="1"/>
          </p:cNvSpPr>
          <p:nvPr/>
        </p:nvSpPr>
        <p:spPr bwMode="auto">
          <a:xfrm>
            <a:off x="6681876" y="1835598"/>
            <a:ext cx="812800"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585" tIns="36293" rIns="72585" bIns="36293">
            <a:spAutoFit/>
          </a:bodyPr>
          <a:lstStyle/>
          <a:p>
            <a:pPr algn="ctr"/>
            <a:r>
              <a:rPr lang="zh-CN" altLang="en-US" sz="1300">
                <a:solidFill>
                  <a:srgbClr val="3F3F3F"/>
                </a:solidFill>
                <a:latin typeface="Impact" pitchFamily="34" charset="0"/>
                <a:ea typeface="微软雅黑" pitchFamily="34" charset="-122"/>
                <a:sym typeface="Impact" pitchFamily="34" charset="0"/>
              </a:rPr>
              <a:t>内容说明</a:t>
            </a:r>
            <a:endParaRPr lang="zh-CN" altLang="en-US"/>
          </a:p>
        </p:txBody>
      </p:sp>
      <p:sp>
        <p:nvSpPr>
          <p:cNvPr id="90" name="矩形 32"/>
          <p:cNvSpPr>
            <a:spLocks noChangeArrowheads="1"/>
          </p:cNvSpPr>
          <p:nvPr/>
        </p:nvSpPr>
        <p:spPr bwMode="auto">
          <a:xfrm>
            <a:off x="7575639" y="1835598"/>
            <a:ext cx="812800"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585" tIns="36293" rIns="72585" bIns="36293">
            <a:spAutoFit/>
          </a:bodyPr>
          <a:lstStyle/>
          <a:p>
            <a:pPr algn="ctr"/>
            <a:r>
              <a:rPr lang="zh-CN" altLang="en-US" sz="1300">
                <a:solidFill>
                  <a:srgbClr val="3F3F3F"/>
                </a:solidFill>
                <a:latin typeface="Impact" pitchFamily="34" charset="0"/>
                <a:ea typeface="微软雅黑" pitchFamily="34" charset="-122"/>
                <a:sym typeface="Impact" pitchFamily="34" charset="0"/>
              </a:rPr>
              <a:t>内容说明</a:t>
            </a:r>
            <a:endParaRPr lang="zh-CN" altLang="en-US"/>
          </a:p>
        </p:txBody>
      </p:sp>
      <p:grpSp>
        <p:nvGrpSpPr>
          <p:cNvPr id="3" name="组合 2"/>
          <p:cNvGrpSpPr/>
          <p:nvPr/>
        </p:nvGrpSpPr>
        <p:grpSpPr>
          <a:xfrm>
            <a:off x="4827732" y="1045023"/>
            <a:ext cx="703262" cy="695325"/>
            <a:chOff x="4827732" y="1045023"/>
            <a:chExt cx="703262" cy="695325"/>
          </a:xfrm>
        </p:grpSpPr>
        <p:sp>
          <p:nvSpPr>
            <p:cNvPr id="98" name="椭圆 18"/>
            <p:cNvSpPr>
              <a:spLocks noChangeArrowheads="1"/>
            </p:cNvSpPr>
            <p:nvPr/>
          </p:nvSpPr>
          <p:spPr bwMode="auto">
            <a:xfrm>
              <a:off x="4827732" y="1045023"/>
              <a:ext cx="703262" cy="695325"/>
            </a:xfrm>
            <a:prstGeom prst="ellipse">
              <a:avLst/>
            </a:prstGeom>
            <a:solidFill>
              <a:schemeClr val="accent3">
                <a:lumMod val="60000"/>
                <a:lumOff val="40000"/>
              </a:schemeClr>
            </a:solidFill>
            <a:ln>
              <a:noFill/>
            </a:ln>
          </p:spPr>
          <p:txBody>
            <a:bodyPr anchor="ctr"/>
            <a:lstStyle/>
            <a:p>
              <a:pPr algn="ctr"/>
              <a:endParaRPr lang="zh-CN" altLang="zh-CN">
                <a:solidFill>
                  <a:srgbClr val="FFFFFF"/>
                </a:solidFill>
              </a:endParaRPr>
            </a:p>
          </p:txBody>
        </p:sp>
        <p:grpSp>
          <p:nvGrpSpPr>
            <p:cNvPr id="92" name="组合 63"/>
            <p:cNvGrpSpPr>
              <a:grpSpLocks/>
            </p:cNvGrpSpPr>
            <p:nvPr/>
          </p:nvGrpSpPr>
          <p:grpSpPr bwMode="auto">
            <a:xfrm>
              <a:off x="4980693" y="1143184"/>
              <a:ext cx="407818" cy="479087"/>
              <a:chOff x="2" y="0"/>
              <a:chExt cx="3111498" cy="3689350"/>
            </a:xfrm>
            <a:solidFill>
              <a:schemeClr val="bg1"/>
            </a:solidFill>
          </p:grpSpPr>
          <p:sp>
            <p:nvSpPr>
              <p:cNvPr id="93" name="Freeform 42"/>
              <p:cNvSpPr>
                <a:spLocks noEditPoints="1" noChangeArrowheads="1"/>
              </p:cNvSpPr>
              <p:nvPr/>
            </p:nvSpPr>
            <p:spPr bwMode="auto">
              <a:xfrm>
                <a:off x="2" y="1016001"/>
                <a:ext cx="3111498" cy="2673349"/>
              </a:xfrm>
              <a:custGeom>
                <a:avLst/>
                <a:gdLst>
                  <a:gd name="T0" fmla="*/ 1714500 w 1960"/>
                  <a:gd name="T1" fmla="*/ 9525 h 1684"/>
                  <a:gd name="T2" fmla="*/ 2019300 w 1960"/>
                  <a:gd name="T3" fmla="*/ 85725 h 1684"/>
                  <a:gd name="T4" fmla="*/ 2298700 w 1960"/>
                  <a:gd name="T5" fmla="*/ 228600 h 1684"/>
                  <a:gd name="T6" fmla="*/ 2546350 w 1960"/>
                  <a:gd name="T7" fmla="*/ 431800 h 1684"/>
                  <a:gd name="T8" fmla="*/ 2755900 w 1960"/>
                  <a:gd name="T9" fmla="*/ 688975 h 1684"/>
                  <a:gd name="T10" fmla="*/ 2924175 w 1960"/>
                  <a:gd name="T11" fmla="*/ 990600 h 1684"/>
                  <a:gd name="T12" fmla="*/ 3041650 w 1960"/>
                  <a:gd name="T13" fmla="*/ 1327150 h 1684"/>
                  <a:gd name="T14" fmla="*/ 3105150 w 1960"/>
                  <a:gd name="T15" fmla="*/ 1695450 h 1684"/>
                  <a:gd name="T16" fmla="*/ 3108325 w 1960"/>
                  <a:gd name="T17" fmla="*/ 1936750 h 1684"/>
                  <a:gd name="T18" fmla="*/ 3057525 w 1960"/>
                  <a:gd name="T19" fmla="*/ 2114550 h 1684"/>
                  <a:gd name="T20" fmla="*/ 2943225 w 1960"/>
                  <a:gd name="T21" fmla="*/ 2266950 h 1684"/>
                  <a:gd name="T22" fmla="*/ 2778125 w 1960"/>
                  <a:gd name="T23" fmla="*/ 2397125 h 1684"/>
                  <a:gd name="T24" fmla="*/ 2568575 w 1960"/>
                  <a:gd name="T25" fmla="*/ 2498725 h 1684"/>
                  <a:gd name="T26" fmla="*/ 2260600 w 1960"/>
                  <a:gd name="T27" fmla="*/ 2593975 h 1684"/>
                  <a:gd name="T28" fmla="*/ 1701800 w 1960"/>
                  <a:gd name="T29" fmla="*/ 2670175 h 1684"/>
                  <a:gd name="T30" fmla="*/ 1123950 w 1960"/>
                  <a:gd name="T31" fmla="*/ 2644775 h 1684"/>
                  <a:gd name="T32" fmla="*/ 660400 w 1960"/>
                  <a:gd name="T33" fmla="*/ 2543175 h 1684"/>
                  <a:gd name="T34" fmla="*/ 431800 w 1960"/>
                  <a:gd name="T35" fmla="*/ 2451100 h 1684"/>
                  <a:gd name="T36" fmla="*/ 244475 w 1960"/>
                  <a:gd name="T37" fmla="*/ 2333625 h 1684"/>
                  <a:gd name="T38" fmla="*/ 104775 w 1960"/>
                  <a:gd name="T39" fmla="*/ 2193925 h 1684"/>
                  <a:gd name="T40" fmla="*/ 19050 w 1960"/>
                  <a:gd name="T41" fmla="*/ 2028825 h 1684"/>
                  <a:gd name="T42" fmla="*/ 0 w 1960"/>
                  <a:gd name="T43" fmla="*/ 1889125 h 1684"/>
                  <a:gd name="T44" fmla="*/ 31750 w 1960"/>
                  <a:gd name="T45" fmla="*/ 1508125 h 1684"/>
                  <a:gd name="T46" fmla="*/ 123825 w 1960"/>
                  <a:gd name="T47" fmla="*/ 1155700 h 1684"/>
                  <a:gd name="T48" fmla="*/ 266700 w 1960"/>
                  <a:gd name="T49" fmla="*/ 835025 h 1684"/>
                  <a:gd name="T50" fmla="*/ 457200 w 1960"/>
                  <a:gd name="T51" fmla="*/ 555625 h 1684"/>
                  <a:gd name="T52" fmla="*/ 685800 w 1960"/>
                  <a:gd name="T53" fmla="*/ 323850 h 1684"/>
                  <a:gd name="T54" fmla="*/ 949325 w 1960"/>
                  <a:gd name="T55" fmla="*/ 149225 h 1684"/>
                  <a:gd name="T56" fmla="*/ 1241425 w 1960"/>
                  <a:gd name="T57" fmla="*/ 38100 h 1684"/>
                  <a:gd name="T58" fmla="*/ 1555750 w 1960"/>
                  <a:gd name="T59" fmla="*/ 0 h 1684"/>
                  <a:gd name="T60" fmla="*/ 2155825 w 1960"/>
                  <a:gd name="T61" fmla="*/ 857250 h 1684"/>
                  <a:gd name="T62" fmla="*/ 2120900 w 1960"/>
                  <a:gd name="T63" fmla="*/ 673100 h 1684"/>
                  <a:gd name="T64" fmla="*/ 2016125 w 1960"/>
                  <a:gd name="T65" fmla="*/ 514350 h 1684"/>
                  <a:gd name="T66" fmla="*/ 1860550 w 1960"/>
                  <a:gd name="T67" fmla="*/ 400050 h 1684"/>
                  <a:gd name="T68" fmla="*/ 1666875 w 1960"/>
                  <a:gd name="T69" fmla="*/ 333375 h 1684"/>
                  <a:gd name="T70" fmla="*/ 1444625 w 1960"/>
                  <a:gd name="T71" fmla="*/ 333375 h 1684"/>
                  <a:gd name="T72" fmla="*/ 1250950 w 1960"/>
                  <a:gd name="T73" fmla="*/ 396875 h 1684"/>
                  <a:gd name="T74" fmla="*/ 1095375 w 1960"/>
                  <a:gd name="T75" fmla="*/ 514350 h 1684"/>
                  <a:gd name="T76" fmla="*/ 993775 w 1960"/>
                  <a:gd name="T77" fmla="*/ 673100 h 1684"/>
                  <a:gd name="T78" fmla="*/ 955675 w 1960"/>
                  <a:gd name="T79" fmla="*/ 857250 h 1684"/>
                  <a:gd name="T80" fmla="*/ 977900 w 1960"/>
                  <a:gd name="T81" fmla="*/ 996950 h 1684"/>
                  <a:gd name="T82" fmla="*/ 1063625 w 1960"/>
                  <a:gd name="T83" fmla="*/ 1162050 h 1684"/>
                  <a:gd name="T84" fmla="*/ 1206500 w 1960"/>
                  <a:gd name="T85" fmla="*/ 1289050 h 1684"/>
                  <a:gd name="T86" fmla="*/ 1393825 w 1960"/>
                  <a:gd name="T87" fmla="*/ 1368425 h 1684"/>
                  <a:gd name="T88" fmla="*/ 1409700 w 1960"/>
                  <a:gd name="T89" fmla="*/ 1847850 h 1684"/>
                  <a:gd name="T90" fmla="*/ 1304925 w 1960"/>
                  <a:gd name="T91" fmla="*/ 1746250 h 1684"/>
                  <a:gd name="T92" fmla="*/ 955675 w 1960"/>
                  <a:gd name="T93" fmla="*/ 1641475 h 1684"/>
                  <a:gd name="T94" fmla="*/ 977900 w 1960"/>
                  <a:gd name="T95" fmla="*/ 1781175 h 1684"/>
                  <a:gd name="T96" fmla="*/ 1063625 w 1960"/>
                  <a:gd name="T97" fmla="*/ 1946275 h 1684"/>
                  <a:gd name="T98" fmla="*/ 1206500 w 1960"/>
                  <a:gd name="T99" fmla="*/ 2073275 h 1684"/>
                  <a:gd name="T100" fmla="*/ 1393825 w 1960"/>
                  <a:gd name="T101" fmla="*/ 2152650 h 1684"/>
                  <a:gd name="T102" fmla="*/ 1666875 w 1960"/>
                  <a:gd name="T103" fmla="*/ 2162175 h 1684"/>
                  <a:gd name="T104" fmla="*/ 1816100 w 1960"/>
                  <a:gd name="T105" fmla="*/ 2120900 h 1684"/>
                  <a:gd name="T106" fmla="*/ 1981200 w 1960"/>
                  <a:gd name="T107" fmla="*/ 2016125 h 1684"/>
                  <a:gd name="T108" fmla="*/ 2098675 w 1960"/>
                  <a:gd name="T109" fmla="*/ 1866900 h 1684"/>
                  <a:gd name="T110" fmla="*/ 2155825 w 1960"/>
                  <a:gd name="T111" fmla="*/ 1689100 h 1684"/>
                  <a:gd name="T112" fmla="*/ 2146300 w 1960"/>
                  <a:gd name="T113" fmla="*/ 1546225 h 1684"/>
                  <a:gd name="T114" fmla="*/ 2076450 w 1960"/>
                  <a:gd name="T115" fmla="*/ 1371600 h 1684"/>
                  <a:gd name="T116" fmla="*/ 1943100 w 1960"/>
                  <a:gd name="T117" fmla="*/ 1235075 h 1684"/>
                  <a:gd name="T118" fmla="*/ 1768475 w 1960"/>
                  <a:gd name="T119" fmla="*/ 1143000 h 1684"/>
                  <a:gd name="T120" fmla="*/ 1666875 w 1960"/>
                  <a:gd name="T121" fmla="*/ 631825 h 1684"/>
                  <a:gd name="T122" fmla="*/ 1787525 w 1960"/>
                  <a:gd name="T123" fmla="*/ 720725 h 1684"/>
                  <a:gd name="T124" fmla="*/ 1835150 w 1960"/>
                  <a:gd name="T125" fmla="*/ 857250 h 168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960"/>
                  <a:gd name="T190" fmla="*/ 0 h 1684"/>
                  <a:gd name="T191" fmla="*/ 1960 w 1960"/>
                  <a:gd name="T192" fmla="*/ 1684 h 168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960" h="1684">
                    <a:moveTo>
                      <a:pt x="980" y="0"/>
                    </a:moveTo>
                    <a:lnTo>
                      <a:pt x="980" y="0"/>
                    </a:lnTo>
                    <a:lnTo>
                      <a:pt x="1030" y="2"/>
                    </a:lnTo>
                    <a:lnTo>
                      <a:pt x="1080" y="6"/>
                    </a:lnTo>
                    <a:lnTo>
                      <a:pt x="1130" y="14"/>
                    </a:lnTo>
                    <a:lnTo>
                      <a:pt x="1178" y="24"/>
                    </a:lnTo>
                    <a:lnTo>
                      <a:pt x="1226" y="38"/>
                    </a:lnTo>
                    <a:lnTo>
                      <a:pt x="1272" y="54"/>
                    </a:lnTo>
                    <a:lnTo>
                      <a:pt x="1318" y="72"/>
                    </a:lnTo>
                    <a:lnTo>
                      <a:pt x="1362" y="94"/>
                    </a:lnTo>
                    <a:lnTo>
                      <a:pt x="1406" y="118"/>
                    </a:lnTo>
                    <a:lnTo>
                      <a:pt x="1448" y="144"/>
                    </a:lnTo>
                    <a:lnTo>
                      <a:pt x="1488" y="172"/>
                    </a:lnTo>
                    <a:lnTo>
                      <a:pt x="1528" y="204"/>
                    </a:lnTo>
                    <a:lnTo>
                      <a:pt x="1566" y="238"/>
                    </a:lnTo>
                    <a:lnTo>
                      <a:pt x="1604" y="272"/>
                    </a:lnTo>
                    <a:lnTo>
                      <a:pt x="1640" y="310"/>
                    </a:lnTo>
                    <a:lnTo>
                      <a:pt x="1674" y="350"/>
                    </a:lnTo>
                    <a:lnTo>
                      <a:pt x="1706" y="390"/>
                    </a:lnTo>
                    <a:lnTo>
                      <a:pt x="1736" y="434"/>
                    </a:lnTo>
                    <a:lnTo>
                      <a:pt x="1766" y="478"/>
                    </a:lnTo>
                    <a:lnTo>
                      <a:pt x="1792" y="526"/>
                    </a:lnTo>
                    <a:lnTo>
                      <a:pt x="1818" y="574"/>
                    </a:lnTo>
                    <a:lnTo>
                      <a:pt x="1842" y="624"/>
                    </a:lnTo>
                    <a:lnTo>
                      <a:pt x="1864" y="674"/>
                    </a:lnTo>
                    <a:lnTo>
                      <a:pt x="1884" y="728"/>
                    </a:lnTo>
                    <a:lnTo>
                      <a:pt x="1900" y="782"/>
                    </a:lnTo>
                    <a:lnTo>
                      <a:pt x="1916" y="836"/>
                    </a:lnTo>
                    <a:lnTo>
                      <a:pt x="1930" y="894"/>
                    </a:lnTo>
                    <a:lnTo>
                      <a:pt x="1940" y="950"/>
                    </a:lnTo>
                    <a:lnTo>
                      <a:pt x="1950" y="1010"/>
                    </a:lnTo>
                    <a:lnTo>
                      <a:pt x="1956" y="1068"/>
                    </a:lnTo>
                    <a:lnTo>
                      <a:pt x="1960" y="1130"/>
                    </a:lnTo>
                    <a:lnTo>
                      <a:pt x="1960" y="1190"/>
                    </a:lnTo>
                    <a:lnTo>
                      <a:pt x="1958" y="1220"/>
                    </a:lnTo>
                    <a:lnTo>
                      <a:pt x="1954" y="1250"/>
                    </a:lnTo>
                    <a:lnTo>
                      <a:pt x="1948" y="1278"/>
                    </a:lnTo>
                    <a:lnTo>
                      <a:pt x="1938" y="1306"/>
                    </a:lnTo>
                    <a:lnTo>
                      <a:pt x="1926" y="1332"/>
                    </a:lnTo>
                    <a:lnTo>
                      <a:pt x="1912" y="1358"/>
                    </a:lnTo>
                    <a:lnTo>
                      <a:pt x="1896" y="1382"/>
                    </a:lnTo>
                    <a:lnTo>
                      <a:pt x="1876" y="1406"/>
                    </a:lnTo>
                    <a:lnTo>
                      <a:pt x="1854" y="1428"/>
                    </a:lnTo>
                    <a:lnTo>
                      <a:pt x="1832" y="1450"/>
                    </a:lnTo>
                    <a:lnTo>
                      <a:pt x="1806" y="1470"/>
                    </a:lnTo>
                    <a:lnTo>
                      <a:pt x="1780" y="1490"/>
                    </a:lnTo>
                    <a:lnTo>
                      <a:pt x="1750" y="1510"/>
                    </a:lnTo>
                    <a:lnTo>
                      <a:pt x="1720" y="1528"/>
                    </a:lnTo>
                    <a:lnTo>
                      <a:pt x="1688" y="1544"/>
                    </a:lnTo>
                    <a:lnTo>
                      <a:pt x="1654" y="1560"/>
                    </a:lnTo>
                    <a:lnTo>
                      <a:pt x="1618" y="1574"/>
                    </a:lnTo>
                    <a:lnTo>
                      <a:pt x="1582" y="1588"/>
                    </a:lnTo>
                    <a:lnTo>
                      <a:pt x="1544" y="1602"/>
                    </a:lnTo>
                    <a:lnTo>
                      <a:pt x="1506" y="1614"/>
                    </a:lnTo>
                    <a:lnTo>
                      <a:pt x="1424" y="1634"/>
                    </a:lnTo>
                    <a:lnTo>
                      <a:pt x="1340" y="1652"/>
                    </a:lnTo>
                    <a:lnTo>
                      <a:pt x="1252" y="1666"/>
                    </a:lnTo>
                    <a:lnTo>
                      <a:pt x="1164" y="1676"/>
                    </a:lnTo>
                    <a:lnTo>
                      <a:pt x="1072" y="1682"/>
                    </a:lnTo>
                    <a:lnTo>
                      <a:pt x="980" y="1684"/>
                    </a:lnTo>
                    <a:lnTo>
                      <a:pt x="888" y="1682"/>
                    </a:lnTo>
                    <a:lnTo>
                      <a:pt x="798" y="1676"/>
                    </a:lnTo>
                    <a:lnTo>
                      <a:pt x="708" y="1666"/>
                    </a:lnTo>
                    <a:lnTo>
                      <a:pt x="620" y="1652"/>
                    </a:lnTo>
                    <a:lnTo>
                      <a:pt x="536" y="1634"/>
                    </a:lnTo>
                    <a:lnTo>
                      <a:pt x="454" y="1614"/>
                    </a:lnTo>
                    <a:lnTo>
                      <a:pt x="416" y="1602"/>
                    </a:lnTo>
                    <a:lnTo>
                      <a:pt x="378" y="1588"/>
                    </a:lnTo>
                    <a:lnTo>
                      <a:pt x="342" y="1574"/>
                    </a:lnTo>
                    <a:lnTo>
                      <a:pt x="306" y="1560"/>
                    </a:lnTo>
                    <a:lnTo>
                      <a:pt x="272" y="1544"/>
                    </a:lnTo>
                    <a:lnTo>
                      <a:pt x="240" y="1528"/>
                    </a:lnTo>
                    <a:lnTo>
                      <a:pt x="210" y="1510"/>
                    </a:lnTo>
                    <a:lnTo>
                      <a:pt x="180" y="1490"/>
                    </a:lnTo>
                    <a:lnTo>
                      <a:pt x="154" y="1470"/>
                    </a:lnTo>
                    <a:lnTo>
                      <a:pt x="128" y="1450"/>
                    </a:lnTo>
                    <a:lnTo>
                      <a:pt x="106" y="1428"/>
                    </a:lnTo>
                    <a:lnTo>
                      <a:pt x="84" y="1406"/>
                    </a:lnTo>
                    <a:lnTo>
                      <a:pt x="66" y="1382"/>
                    </a:lnTo>
                    <a:lnTo>
                      <a:pt x="48" y="1358"/>
                    </a:lnTo>
                    <a:lnTo>
                      <a:pt x="34" y="1332"/>
                    </a:lnTo>
                    <a:lnTo>
                      <a:pt x="22" y="1306"/>
                    </a:lnTo>
                    <a:lnTo>
                      <a:pt x="12" y="1278"/>
                    </a:lnTo>
                    <a:lnTo>
                      <a:pt x="6" y="1250"/>
                    </a:lnTo>
                    <a:lnTo>
                      <a:pt x="2" y="1220"/>
                    </a:lnTo>
                    <a:lnTo>
                      <a:pt x="0" y="1190"/>
                    </a:lnTo>
                    <a:lnTo>
                      <a:pt x="2" y="1130"/>
                    </a:lnTo>
                    <a:lnTo>
                      <a:pt x="6" y="1068"/>
                    </a:lnTo>
                    <a:lnTo>
                      <a:pt x="12" y="1010"/>
                    </a:lnTo>
                    <a:lnTo>
                      <a:pt x="20" y="950"/>
                    </a:lnTo>
                    <a:lnTo>
                      <a:pt x="30" y="894"/>
                    </a:lnTo>
                    <a:lnTo>
                      <a:pt x="44" y="836"/>
                    </a:lnTo>
                    <a:lnTo>
                      <a:pt x="60" y="782"/>
                    </a:lnTo>
                    <a:lnTo>
                      <a:pt x="78" y="728"/>
                    </a:lnTo>
                    <a:lnTo>
                      <a:pt x="96" y="674"/>
                    </a:lnTo>
                    <a:lnTo>
                      <a:pt x="118" y="624"/>
                    </a:lnTo>
                    <a:lnTo>
                      <a:pt x="142" y="574"/>
                    </a:lnTo>
                    <a:lnTo>
                      <a:pt x="168" y="526"/>
                    </a:lnTo>
                    <a:lnTo>
                      <a:pt x="194" y="478"/>
                    </a:lnTo>
                    <a:lnTo>
                      <a:pt x="224" y="434"/>
                    </a:lnTo>
                    <a:lnTo>
                      <a:pt x="254" y="390"/>
                    </a:lnTo>
                    <a:lnTo>
                      <a:pt x="288" y="350"/>
                    </a:lnTo>
                    <a:lnTo>
                      <a:pt x="322" y="310"/>
                    </a:lnTo>
                    <a:lnTo>
                      <a:pt x="356" y="272"/>
                    </a:lnTo>
                    <a:lnTo>
                      <a:pt x="394" y="238"/>
                    </a:lnTo>
                    <a:lnTo>
                      <a:pt x="432" y="204"/>
                    </a:lnTo>
                    <a:lnTo>
                      <a:pt x="472" y="172"/>
                    </a:lnTo>
                    <a:lnTo>
                      <a:pt x="512" y="144"/>
                    </a:lnTo>
                    <a:lnTo>
                      <a:pt x="556" y="118"/>
                    </a:lnTo>
                    <a:lnTo>
                      <a:pt x="598" y="94"/>
                    </a:lnTo>
                    <a:lnTo>
                      <a:pt x="644" y="72"/>
                    </a:lnTo>
                    <a:lnTo>
                      <a:pt x="688" y="54"/>
                    </a:lnTo>
                    <a:lnTo>
                      <a:pt x="736" y="38"/>
                    </a:lnTo>
                    <a:lnTo>
                      <a:pt x="782" y="24"/>
                    </a:lnTo>
                    <a:lnTo>
                      <a:pt x="830" y="14"/>
                    </a:lnTo>
                    <a:lnTo>
                      <a:pt x="880" y="6"/>
                    </a:lnTo>
                    <a:lnTo>
                      <a:pt x="930" y="2"/>
                    </a:lnTo>
                    <a:lnTo>
                      <a:pt x="980" y="0"/>
                    </a:lnTo>
                    <a:close/>
                    <a:moveTo>
                      <a:pt x="1156" y="540"/>
                    </a:moveTo>
                    <a:lnTo>
                      <a:pt x="1358" y="540"/>
                    </a:lnTo>
                    <a:lnTo>
                      <a:pt x="1358" y="510"/>
                    </a:lnTo>
                    <a:lnTo>
                      <a:pt x="1352" y="480"/>
                    </a:lnTo>
                    <a:lnTo>
                      <a:pt x="1346" y="450"/>
                    </a:lnTo>
                    <a:lnTo>
                      <a:pt x="1336" y="424"/>
                    </a:lnTo>
                    <a:lnTo>
                      <a:pt x="1322" y="396"/>
                    </a:lnTo>
                    <a:lnTo>
                      <a:pt x="1308" y="372"/>
                    </a:lnTo>
                    <a:lnTo>
                      <a:pt x="1290" y="348"/>
                    </a:lnTo>
                    <a:lnTo>
                      <a:pt x="1270" y="324"/>
                    </a:lnTo>
                    <a:lnTo>
                      <a:pt x="1248" y="304"/>
                    </a:lnTo>
                    <a:lnTo>
                      <a:pt x="1224" y="284"/>
                    </a:lnTo>
                    <a:lnTo>
                      <a:pt x="1200" y="266"/>
                    </a:lnTo>
                    <a:lnTo>
                      <a:pt x="1172" y="252"/>
                    </a:lnTo>
                    <a:lnTo>
                      <a:pt x="1144" y="238"/>
                    </a:lnTo>
                    <a:lnTo>
                      <a:pt x="1114" y="226"/>
                    </a:lnTo>
                    <a:lnTo>
                      <a:pt x="1082" y="218"/>
                    </a:lnTo>
                    <a:lnTo>
                      <a:pt x="1050" y="210"/>
                    </a:lnTo>
                    <a:lnTo>
                      <a:pt x="1050" y="130"/>
                    </a:lnTo>
                    <a:lnTo>
                      <a:pt x="910" y="130"/>
                    </a:lnTo>
                    <a:lnTo>
                      <a:pt x="910" y="210"/>
                    </a:lnTo>
                    <a:lnTo>
                      <a:pt x="878" y="216"/>
                    </a:lnTo>
                    <a:lnTo>
                      <a:pt x="846" y="226"/>
                    </a:lnTo>
                    <a:lnTo>
                      <a:pt x="816" y="238"/>
                    </a:lnTo>
                    <a:lnTo>
                      <a:pt x="788" y="250"/>
                    </a:lnTo>
                    <a:lnTo>
                      <a:pt x="760" y="266"/>
                    </a:lnTo>
                    <a:lnTo>
                      <a:pt x="736" y="284"/>
                    </a:lnTo>
                    <a:lnTo>
                      <a:pt x="712" y="304"/>
                    </a:lnTo>
                    <a:lnTo>
                      <a:pt x="690" y="324"/>
                    </a:lnTo>
                    <a:lnTo>
                      <a:pt x="670" y="348"/>
                    </a:lnTo>
                    <a:lnTo>
                      <a:pt x="654" y="372"/>
                    </a:lnTo>
                    <a:lnTo>
                      <a:pt x="638" y="396"/>
                    </a:lnTo>
                    <a:lnTo>
                      <a:pt x="626" y="424"/>
                    </a:lnTo>
                    <a:lnTo>
                      <a:pt x="616" y="450"/>
                    </a:lnTo>
                    <a:lnTo>
                      <a:pt x="608" y="480"/>
                    </a:lnTo>
                    <a:lnTo>
                      <a:pt x="604" y="510"/>
                    </a:lnTo>
                    <a:lnTo>
                      <a:pt x="602" y="540"/>
                    </a:lnTo>
                    <a:lnTo>
                      <a:pt x="604" y="570"/>
                    </a:lnTo>
                    <a:lnTo>
                      <a:pt x="608" y="600"/>
                    </a:lnTo>
                    <a:lnTo>
                      <a:pt x="616" y="628"/>
                    </a:lnTo>
                    <a:lnTo>
                      <a:pt x="626" y="656"/>
                    </a:lnTo>
                    <a:lnTo>
                      <a:pt x="638" y="682"/>
                    </a:lnTo>
                    <a:lnTo>
                      <a:pt x="654" y="708"/>
                    </a:lnTo>
                    <a:lnTo>
                      <a:pt x="670" y="732"/>
                    </a:lnTo>
                    <a:lnTo>
                      <a:pt x="690" y="754"/>
                    </a:lnTo>
                    <a:lnTo>
                      <a:pt x="712" y="776"/>
                    </a:lnTo>
                    <a:lnTo>
                      <a:pt x="736" y="796"/>
                    </a:lnTo>
                    <a:lnTo>
                      <a:pt x="760" y="812"/>
                    </a:lnTo>
                    <a:lnTo>
                      <a:pt x="788" y="828"/>
                    </a:lnTo>
                    <a:lnTo>
                      <a:pt x="816" y="842"/>
                    </a:lnTo>
                    <a:lnTo>
                      <a:pt x="846" y="854"/>
                    </a:lnTo>
                    <a:lnTo>
                      <a:pt x="878" y="862"/>
                    </a:lnTo>
                    <a:lnTo>
                      <a:pt x="910" y="868"/>
                    </a:lnTo>
                    <a:lnTo>
                      <a:pt x="910" y="1174"/>
                    </a:lnTo>
                    <a:lnTo>
                      <a:pt x="888" y="1164"/>
                    </a:lnTo>
                    <a:lnTo>
                      <a:pt x="868" y="1152"/>
                    </a:lnTo>
                    <a:lnTo>
                      <a:pt x="850" y="1136"/>
                    </a:lnTo>
                    <a:lnTo>
                      <a:pt x="834" y="1118"/>
                    </a:lnTo>
                    <a:lnTo>
                      <a:pt x="822" y="1100"/>
                    </a:lnTo>
                    <a:lnTo>
                      <a:pt x="814" y="1078"/>
                    </a:lnTo>
                    <a:lnTo>
                      <a:pt x="808" y="1056"/>
                    </a:lnTo>
                    <a:lnTo>
                      <a:pt x="806" y="1034"/>
                    </a:lnTo>
                    <a:lnTo>
                      <a:pt x="602" y="1034"/>
                    </a:lnTo>
                    <a:lnTo>
                      <a:pt x="604" y="1064"/>
                    </a:lnTo>
                    <a:lnTo>
                      <a:pt x="608" y="1094"/>
                    </a:lnTo>
                    <a:lnTo>
                      <a:pt x="616" y="1122"/>
                    </a:lnTo>
                    <a:lnTo>
                      <a:pt x="626" y="1150"/>
                    </a:lnTo>
                    <a:lnTo>
                      <a:pt x="638" y="1176"/>
                    </a:lnTo>
                    <a:lnTo>
                      <a:pt x="654" y="1202"/>
                    </a:lnTo>
                    <a:lnTo>
                      <a:pt x="670" y="1226"/>
                    </a:lnTo>
                    <a:lnTo>
                      <a:pt x="690" y="1248"/>
                    </a:lnTo>
                    <a:lnTo>
                      <a:pt x="712" y="1270"/>
                    </a:lnTo>
                    <a:lnTo>
                      <a:pt x="736" y="1288"/>
                    </a:lnTo>
                    <a:lnTo>
                      <a:pt x="760" y="1306"/>
                    </a:lnTo>
                    <a:lnTo>
                      <a:pt x="788" y="1322"/>
                    </a:lnTo>
                    <a:lnTo>
                      <a:pt x="816" y="1336"/>
                    </a:lnTo>
                    <a:lnTo>
                      <a:pt x="846" y="1346"/>
                    </a:lnTo>
                    <a:lnTo>
                      <a:pt x="878" y="1356"/>
                    </a:lnTo>
                    <a:lnTo>
                      <a:pt x="910" y="1362"/>
                    </a:lnTo>
                    <a:lnTo>
                      <a:pt x="910" y="1442"/>
                    </a:lnTo>
                    <a:lnTo>
                      <a:pt x="1050" y="1442"/>
                    </a:lnTo>
                    <a:lnTo>
                      <a:pt x="1050" y="1362"/>
                    </a:lnTo>
                    <a:lnTo>
                      <a:pt x="1082" y="1356"/>
                    </a:lnTo>
                    <a:lnTo>
                      <a:pt x="1114" y="1346"/>
                    </a:lnTo>
                    <a:lnTo>
                      <a:pt x="1144" y="1336"/>
                    </a:lnTo>
                    <a:lnTo>
                      <a:pt x="1172" y="1322"/>
                    </a:lnTo>
                    <a:lnTo>
                      <a:pt x="1200" y="1306"/>
                    </a:lnTo>
                    <a:lnTo>
                      <a:pt x="1224" y="1288"/>
                    </a:lnTo>
                    <a:lnTo>
                      <a:pt x="1248" y="1270"/>
                    </a:lnTo>
                    <a:lnTo>
                      <a:pt x="1270" y="1248"/>
                    </a:lnTo>
                    <a:lnTo>
                      <a:pt x="1290" y="1226"/>
                    </a:lnTo>
                    <a:lnTo>
                      <a:pt x="1308" y="1202"/>
                    </a:lnTo>
                    <a:lnTo>
                      <a:pt x="1322" y="1176"/>
                    </a:lnTo>
                    <a:lnTo>
                      <a:pt x="1336" y="1150"/>
                    </a:lnTo>
                    <a:lnTo>
                      <a:pt x="1346" y="1122"/>
                    </a:lnTo>
                    <a:lnTo>
                      <a:pt x="1352" y="1094"/>
                    </a:lnTo>
                    <a:lnTo>
                      <a:pt x="1358" y="1064"/>
                    </a:lnTo>
                    <a:lnTo>
                      <a:pt x="1358" y="1034"/>
                    </a:lnTo>
                    <a:lnTo>
                      <a:pt x="1358" y="1002"/>
                    </a:lnTo>
                    <a:lnTo>
                      <a:pt x="1352" y="974"/>
                    </a:lnTo>
                    <a:lnTo>
                      <a:pt x="1346" y="944"/>
                    </a:lnTo>
                    <a:lnTo>
                      <a:pt x="1336" y="916"/>
                    </a:lnTo>
                    <a:lnTo>
                      <a:pt x="1322" y="890"/>
                    </a:lnTo>
                    <a:lnTo>
                      <a:pt x="1308" y="864"/>
                    </a:lnTo>
                    <a:lnTo>
                      <a:pt x="1290" y="840"/>
                    </a:lnTo>
                    <a:lnTo>
                      <a:pt x="1270" y="818"/>
                    </a:lnTo>
                    <a:lnTo>
                      <a:pt x="1248" y="796"/>
                    </a:lnTo>
                    <a:lnTo>
                      <a:pt x="1224" y="778"/>
                    </a:lnTo>
                    <a:lnTo>
                      <a:pt x="1200" y="760"/>
                    </a:lnTo>
                    <a:lnTo>
                      <a:pt x="1172" y="744"/>
                    </a:lnTo>
                    <a:lnTo>
                      <a:pt x="1144" y="730"/>
                    </a:lnTo>
                    <a:lnTo>
                      <a:pt x="1114" y="720"/>
                    </a:lnTo>
                    <a:lnTo>
                      <a:pt x="1082" y="710"/>
                    </a:lnTo>
                    <a:lnTo>
                      <a:pt x="1050" y="704"/>
                    </a:lnTo>
                    <a:lnTo>
                      <a:pt x="1050" y="398"/>
                    </a:lnTo>
                    <a:lnTo>
                      <a:pt x="1072" y="408"/>
                    </a:lnTo>
                    <a:lnTo>
                      <a:pt x="1092" y="422"/>
                    </a:lnTo>
                    <a:lnTo>
                      <a:pt x="1110" y="436"/>
                    </a:lnTo>
                    <a:lnTo>
                      <a:pt x="1126" y="454"/>
                    </a:lnTo>
                    <a:lnTo>
                      <a:pt x="1138" y="474"/>
                    </a:lnTo>
                    <a:lnTo>
                      <a:pt x="1148" y="494"/>
                    </a:lnTo>
                    <a:lnTo>
                      <a:pt x="1154" y="516"/>
                    </a:lnTo>
                    <a:lnTo>
                      <a:pt x="1156" y="54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94" name="Freeform 43"/>
              <p:cNvSpPr>
                <a:spLocks noChangeArrowheads="1"/>
              </p:cNvSpPr>
              <p:nvPr/>
            </p:nvSpPr>
            <p:spPr bwMode="auto">
              <a:xfrm>
                <a:off x="641350" y="0"/>
                <a:ext cx="1828800" cy="1060450"/>
              </a:xfrm>
              <a:custGeom>
                <a:avLst/>
                <a:gdLst>
                  <a:gd name="T0" fmla="*/ 1828800 w 1152"/>
                  <a:gd name="T1" fmla="*/ 381000 h 668"/>
                  <a:gd name="T2" fmla="*/ 1822450 w 1152"/>
                  <a:gd name="T3" fmla="*/ 479425 h 668"/>
                  <a:gd name="T4" fmla="*/ 1806575 w 1152"/>
                  <a:gd name="T5" fmla="*/ 577850 h 668"/>
                  <a:gd name="T6" fmla="*/ 1781175 w 1152"/>
                  <a:gd name="T7" fmla="*/ 669925 h 668"/>
                  <a:gd name="T8" fmla="*/ 1746250 w 1152"/>
                  <a:gd name="T9" fmla="*/ 758825 h 668"/>
                  <a:gd name="T10" fmla="*/ 1701800 w 1152"/>
                  <a:gd name="T11" fmla="*/ 841375 h 668"/>
                  <a:gd name="T12" fmla="*/ 1651000 w 1152"/>
                  <a:gd name="T13" fmla="*/ 920750 h 668"/>
                  <a:gd name="T14" fmla="*/ 1590675 w 1152"/>
                  <a:gd name="T15" fmla="*/ 993775 h 668"/>
                  <a:gd name="T16" fmla="*/ 1524000 w 1152"/>
                  <a:gd name="T17" fmla="*/ 1060450 h 668"/>
                  <a:gd name="T18" fmla="*/ 1454150 w 1152"/>
                  <a:gd name="T19" fmla="*/ 1028700 h 668"/>
                  <a:gd name="T20" fmla="*/ 1304925 w 1152"/>
                  <a:gd name="T21" fmla="*/ 977900 h 668"/>
                  <a:gd name="T22" fmla="*/ 1152525 w 1152"/>
                  <a:gd name="T23" fmla="*/ 942975 h 668"/>
                  <a:gd name="T24" fmla="*/ 993775 w 1152"/>
                  <a:gd name="T25" fmla="*/ 923925 h 668"/>
                  <a:gd name="T26" fmla="*/ 914400 w 1152"/>
                  <a:gd name="T27" fmla="*/ 923925 h 668"/>
                  <a:gd name="T28" fmla="*/ 755650 w 1152"/>
                  <a:gd name="T29" fmla="*/ 933450 h 668"/>
                  <a:gd name="T30" fmla="*/ 600075 w 1152"/>
                  <a:gd name="T31" fmla="*/ 958850 h 668"/>
                  <a:gd name="T32" fmla="*/ 450850 w 1152"/>
                  <a:gd name="T33" fmla="*/ 1000125 h 668"/>
                  <a:gd name="T34" fmla="*/ 304800 w 1152"/>
                  <a:gd name="T35" fmla="*/ 1060450 h 668"/>
                  <a:gd name="T36" fmla="*/ 269875 w 1152"/>
                  <a:gd name="T37" fmla="*/ 1028700 h 668"/>
                  <a:gd name="T38" fmla="*/ 206375 w 1152"/>
                  <a:gd name="T39" fmla="*/ 958850 h 668"/>
                  <a:gd name="T40" fmla="*/ 152400 w 1152"/>
                  <a:gd name="T41" fmla="*/ 882650 h 668"/>
                  <a:gd name="T42" fmla="*/ 104775 w 1152"/>
                  <a:gd name="T43" fmla="*/ 800100 h 668"/>
                  <a:gd name="T44" fmla="*/ 63500 w 1152"/>
                  <a:gd name="T45" fmla="*/ 714375 h 668"/>
                  <a:gd name="T46" fmla="*/ 34925 w 1152"/>
                  <a:gd name="T47" fmla="*/ 625475 h 668"/>
                  <a:gd name="T48" fmla="*/ 12700 w 1152"/>
                  <a:gd name="T49" fmla="*/ 530225 h 668"/>
                  <a:gd name="T50" fmla="*/ 3175 w 1152"/>
                  <a:gd name="T51" fmla="*/ 431800 h 668"/>
                  <a:gd name="T52" fmla="*/ 0 w 1152"/>
                  <a:gd name="T53" fmla="*/ 381000 h 668"/>
                  <a:gd name="T54" fmla="*/ 6350 w 1152"/>
                  <a:gd name="T55" fmla="*/ 333375 h 668"/>
                  <a:gd name="T56" fmla="*/ 22225 w 1152"/>
                  <a:gd name="T57" fmla="*/ 292100 h 668"/>
                  <a:gd name="T58" fmla="*/ 44450 w 1152"/>
                  <a:gd name="T59" fmla="*/ 250825 h 668"/>
                  <a:gd name="T60" fmla="*/ 79375 w 1152"/>
                  <a:gd name="T61" fmla="*/ 215900 h 668"/>
                  <a:gd name="T62" fmla="*/ 168275 w 1152"/>
                  <a:gd name="T63" fmla="*/ 149225 h 668"/>
                  <a:gd name="T64" fmla="*/ 285750 w 1152"/>
                  <a:gd name="T65" fmla="*/ 95250 h 668"/>
                  <a:gd name="T66" fmla="*/ 425450 w 1152"/>
                  <a:gd name="T67" fmla="*/ 53975 h 668"/>
                  <a:gd name="T68" fmla="*/ 577850 w 1152"/>
                  <a:gd name="T69" fmla="*/ 25400 h 668"/>
                  <a:gd name="T70" fmla="*/ 742950 w 1152"/>
                  <a:gd name="T71" fmla="*/ 6350 h 668"/>
                  <a:gd name="T72" fmla="*/ 914400 w 1152"/>
                  <a:gd name="T73" fmla="*/ 0 h 668"/>
                  <a:gd name="T74" fmla="*/ 1085850 w 1152"/>
                  <a:gd name="T75" fmla="*/ 6350 h 668"/>
                  <a:gd name="T76" fmla="*/ 1250950 w 1152"/>
                  <a:gd name="T77" fmla="*/ 25400 h 668"/>
                  <a:gd name="T78" fmla="*/ 1403350 w 1152"/>
                  <a:gd name="T79" fmla="*/ 53975 h 668"/>
                  <a:gd name="T80" fmla="*/ 1543050 w 1152"/>
                  <a:gd name="T81" fmla="*/ 95250 h 668"/>
                  <a:gd name="T82" fmla="*/ 1660525 w 1152"/>
                  <a:gd name="T83" fmla="*/ 149225 h 668"/>
                  <a:gd name="T84" fmla="*/ 1749425 w 1152"/>
                  <a:gd name="T85" fmla="*/ 215900 h 668"/>
                  <a:gd name="T86" fmla="*/ 1784350 w 1152"/>
                  <a:gd name="T87" fmla="*/ 250825 h 668"/>
                  <a:gd name="T88" fmla="*/ 1809750 w 1152"/>
                  <a:gd name="T89" fmla="*/ 292100 h 668"/>
                  <a:gd name="T90" fmla="*/ 1822450 w 1152"/>
                  <a:gd name="T91" fmla="*/ 333375 h 668"/>
                  <a:gd name="T92" fmla="*/ 1828800 w 1152"/>
                  <a:gd name="T93" fmla="*/ 381000 h 668"/>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152"/>
                  <a:gd name="T142" fmla="*/ 0 h 668"/>
                  <a:gd name="T143" fmla="*/ 1152 w 1152"/>
                  <a:gd name="T144" fmla="*/ 668 h 668"/>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152" h="668">
                    <a:moveTo>
                      <a:pt x="1152" y="240"/>
                    </a:moveTo>
                    <a:lnTo>
                      <a:pt x="1152" y="240"/>
                    </a:lnTo>
                    <a:lnTo>
                      <a:pt x="1152" y="272"/>
                    </a:lnTo>
                    <a:lnTo>
                      <a:pt x="1148" y="302"/>
                    </a:lnTo>
                    <a:lnTo>
                      <a:pt x="1144" y="334"/>
                    </a:lnTo>
                    <a:lnTo>
                      <a:pt x="1138" y="364"/>
                    </a:lnTo>
                    <a:lnTo>
                      <a:pt x="1132" y="394"/>
                    </a:lnTo>
                    <a:lnTo>
                      <a:pt x="1122" y="422"/>
                    </a:lnTo>
                    <a:lnTo>
                      <a:pt x="1112" y="450"/>
                    </a:lnTo>
                    <a:lnTo>
                      <a:pt x="1100" y="478"/>
                    </a:lnTo>
                    <a:lnTo>
                      <a:pt x="1088" y="504"/>
                    </a:lnTo>
                    <a:lnTo>
                      <a:pt x="1072" y="530"/>
                    </a:lnTo>
                    <a:lnTo>
                      <a:pt x="1058" y="556"/>
                    </a:lnTo>
                    <a:lnTo>
                      <a:pt x="1040" y="580"/>
                    </a:lnTo>
                    <a:lnTo>
                      <a:pt x="1022" y="604"/>
                    </a:lnTo>
                    <a:lnTo>
                      <a:pt x="1002" y="626"/>
                    </a:lnTo>
                    <a:lnTo>
                      <a:pt x="982" y="648"/>
                    </a:lnTo>
                    <a:lnTo>
                      <a:pt x="960" y="668"/>
                    </a:lnTo>
                    <a:lnTo>
                      <a:pt x="916" y="648"/>
                    </a:lnTo>
                    <a:lnTo>
                      <a:pt x="870" y="630"/>
                    </a:lnTo>
                    <a:lnTo>
                      <a:pt x="822" y="616"/>
                    </a:lnTo>
                    <a:lnTo>
                      <a:pt x="774" y="604"/>
                    </a:lnTo>
                    <a:lnTo>
                      <a:pt x="726" y="594"/>
                    </a:lnTo>
                    <a:lnTo>
                      <a:pt x="676" y="588"/>
                    </a:lnTo>
                    <a:lnTo>
                      <a:pt x="626" y="582"/>
                    </a:lnTo>
                    <a:lnTo>
                      <a:pt x="576" y="582"/>
                    </a:lnTo>
                    <a:lnTo>
                      <a:pt x="526" y="582"/>
                    </a:lnTo>
                    <a:lnTo>
                      <a:pt x="476" y="588"/>
                    </a:lnTo>
                    <a:lnTo>
                      <a:pt x="426" y="594"/>
                    </a:lnTo>
                    <a:lnTo>
                      <a:pt x="378" y="604"/>
                    </a:lnTo>
                    <a:lnTo>
                      <a:pt x="330" y="616"/>
                    </a:lnTo>
                    <a:lnTo>
                      <a:pt x="284" y="630"/>
                    </a:lnTo>
                    <a:lnTo>
                      <a:pt x="238" y="648"/>
                    </a:lnTo>
                    <a:lnTo>
                      <a:pt x="192" y="668"/>
                    </a:lnTo>
                    <a:lnTo>
                      <a:pt x="170" y="648"/>
                    </a:lnTo>
                    <a:lnTo>
                      <a:pt x="150" y="626"/>
                    </a:lnTo>
                    <a:lnTo>
                      <a:pt x="130" y="604"/>
                    </a:lnTo>
                    <a:lnTo>
                      <a:pt x="112" y="580"/>
                    </a:lnTo>
                    <a:lnTo>
                      <a:pt x="96" y="556"/>
                    </a:lnTo>
                    <a:lnTo>
                      <a:pt x="80" y="530"/>
                    </a:lnTo>
                    <a:lnTo>
                      <a:pt x="66" y="504"/>
                    </a:lnTo>
                    <a:lnTo>
                      <a:pt x="52" y="478"/>
                    </a:lnTo>
                    <a:lnTo>
                      <a:pt x="40" y="450"/>
                    </a:lnTo>
                    <a:lnTo>
                      <a:pt x="30" y="422"/>
                    </a:lnTo>
                    <a:lnTo>
                      <a:pt x="22" y="394"/>
                    </a:lnTo>
                    <a:lnTo>
                      <a:pt x="14" y="364"/>
                    </a:lnTo>
                    <a:lnTo>
                      <a:pt x="8" y="334"/>
                    </a:lnTo>
                    <a:lnTo>
                      <a:pt x="4" y="302"/>
                    </a:lnTo>
                    <a:lnTo>
                      <a:pt x="2" y="272"/>
                    </a:lnTo>
                    <a:lnTo>
                      <a:pt x="0" y="240"/>
                    </a:lnTo>
                    <a:lnTo>
                      <a:pt x="2" y="224"/>
                    </a:lnTo>
                    <a:lnTo>
                      <a:pt x="4" y="210"/>
                    </a:lnTo>
                    <a:lnTo>
                      <a:pt x="8" y="196"/>
                    </a:lnTo>
                    <a:lnTo>
                      <a:pt x="14" y="184"/>
                    </a:lnTo>
                    <a:lnTo>
                      <a:pt x="20" y="170"/>
                    </a:lnTo>
                    <a:lnTo>
                      <a:pt x="28" y="158"/>
                    </a:lnTo>
                    <a:lnTo>
                      <a:pt x="38" y="146"/>
                    </a:lnTo>
                    <a:lnTo>
                      <a:pt x="50" y="136"/>
                    </a:lnTo>
                    <a:lnTo>
                      <a:pt x="76" y="114"/>
                    </a:lnTo>
                    <a:lnTo>
                      <a:pt x="106" y="94"/>
                    </a:lnTo>
                    <a:lnTo>
                      <a:pt x="142" y="76"/>
                    </a:lnTo>
                    <a:lnTo>
                      <a:pt x="180" y="60"/>
                    </a:lnTo>
                    <a:lnTo>
                      <a:pt x="222" y="46"/>
                    </a:lnTo>
                    <a:lnTo>
                      <a:pt x="268" y="34"/>
                    </a:lnTo>
                    <a:lnTo>
                      <a:pt x="316" y="24"/>
                    </a:lnTo>
                    <a:lnTo>
                      <a:pt x="364" y="16"/>
                    </a:lnTo>
                    <a:lnTo>
                      <a:pt x="416" y="10"/>
                    </a:lnTo>
                    <a:lnTo>
                      <a:pt x="468" y="4"/>
                    </a:lnTo>
                    <a:lnTo>
                      <a:pt x="522" y="2"/>
                    </a:lnTo>
                    <a:lnTo>
                      <a:pt x="576" y="0"/>
                    </a:lnTo>
                    <a:lnTo>
                      <a:pt x="630" y="2"/>
                    </a:lnTo>
                    <a:lnTo>
                      <a:pt x="684" y="4"/>
                    </a:lnTo>
                    <a:lnTo>
                      <a:pt x="736" y="10"/>
                    </a:lnTo>
                    <a:lnTo>
                      <a:pt x="788" y="16"/>
                    </a:lnTo>
                    <a:lnTo>
                      <a:pt x="838" y="24"/>
                    </a:lnTo>
                    <a:lnTo>
                      <a:pt x="884" y="34"/>
                    </a:lnTo>
                    <a:lnTo>
                      <a:pt x="930" y="46"/>
                    </a:lnTo>
                    <a:lnTo>
                      <a:pt x="972" y="60"/>
                    </a:lnTo>
                    <a:lnTo>
                      <a:pt x="1010" y="76"/>
                    </a:lnTo>
                    <a:lnTo>
                      <a:pt x="1046" y="94"/>
                    </a:lnTo>
                    <a:lnTo>
                      <a:pt x="1076" y="114"/>
                    </a:lnTo>
                    <a:lnTo>
                      <a:pt x="1102" y="136"/>
                    </a:lnTo>
                    <a:lnTo>
                      <a:pt x="1114" y="146"/>
                    </a:lnTo>
                    <a:lnTo>
                      <a:pt x="1124" y="158"/>
                    </a:lnTo>
                    <a:lnTo>
                      <a:pt x="1132" y="170"/>
                    </a:lnTo>
                    <a:lnTo>
                      <a:pt x="1140" y="184"/>
                    </a:lnTo>
                    <a:lnTo>
                      <a:pt x="1144" y="196"/>
                    </a:lnTo>
                    <a:lnTo>
                      <a:pt x="1148" y="210"/>
                    </a:lnTo>
                    <a:lnTo>
                      <a:pt x="1152" y="224"/>
                    </a:lnTo>
                    <a:lnTo>
                      <a:pt x="1152" y="24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95" name="Freeform 44"/>
              <p:cNvSpPr>
                <a:spLocks noChangeArrowheads="1"/>
              </p:cNvSpPr>
              <p:nvPr/>
            </p:nvSpPr>
            <p:spPr bwMode="auto">
              <a:xfrm>
                <a:off x="1666875" y="2432050"/>
                <a:ext cx="168275" cy="447675"/>
              </a:xfrm>
              <a:custGeom>
                <a:avLst/>
                <a:gdLst>
                  <a:gd name="T0" fmla="*/ 0 w 106"/>
                  <a:gd name="T1" fmla="*/ 0 h 282"/>
                  <a:gd name="T2" fmla="*/ 0 w 106"/>
                  <a:gd name="T3" fmla="*/ 0 h 282"/>
                  <a:gd name="T4" fmla="*/ 34925 w 106"/>
                  <a:gd name="T5" fmla="*/ 15875 h 282"/>
                  <a:gd name="T6" fmla="*/ 66675 w 106"/>
                  <a:gd name="T7" fmla="*/ 34925 h 282"/>
                  <a:gd name="T8" fmla="*/ 95250 w 106"/>
                  <a:gd name="T9" fmla="*/ 60325 h 282"/>
                  <a:gd name="T10" fmla="*/ 120650 w 106"/>
                  <a:gd name="T11" fmla="*/ 88900 h 282"/>
                  <a:gd name="T12" fmla="*/ 139700 w 106"/>
                  <a:gd name="T13" fmla="*/ 117475 h 282"/>
                  <a:gd name="T14" fmla="*/ 155575 w 106"/>
                  <a:gd name="T15" fmla="*/ 152400 h 282"/>
                  <a:gd name="T16" fmla="*/ 165100 w 106"/>
                  <a:gd name="T17" fmla="*/ 187325 h 282"/>
                  <a:gd name="T18" fmla="*/ 168275 w 106"/>
                  <a:gd name="T19" fmla="*/ 225425 h 282"/>
                  <a:gd name="T20" fmla="*/ 168275 w 106"/>
                  <a:gd name="T21" fmla="*/ 225425 h 282"/>
                  <a:gd name="T22" fmla="*/ 165100 w 106"/>
                  <a:gd name="T23" fmla="*/ 260350 h 282"/>
                  <a:gd name="T24" fmla="*/ 155575 w 106"/>
                  <a:gd name="T25" fmla="*/ 295275 h 282"/>
                  <a:gd name="T26" fmla="*/ 139700 w 106"/>
                  <a:gd name="T27" fmla="*/ 330200 h 282"/>
                  <a:gd name="T28" fmla="*/ 120650 w 106"/>
                  <a:gd name="T29" fmla="*/ 358775 h 282"/>
                  <a:gd name="T30" fmla="*/ 95250 w 106"/>
                  <a:gd name="T31" fmla="*/ 387350 h 282"/>
                  <a:gd name="T32" fmla="*/ 66675 w 106"/>
                  <a:gd name="T33" fmla="*/ 412750 h 282"/>
                  <a:gd name="T34" fmla="*/ 34925 w 106"/>
                  <a:gd name="T35" fmla="*/ 431800 h 282"/>
                  <a:gd name="T36" fmla="*/ 0 w 106"/>
                  <a:gd name="T37" fmla="*/ 447675 h 282"/>
                  <a:gd name="T38" fmla="*/ 0 w 106"/>
                  <a:gd name="T39" fmla="*/ 0 h 282"/>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06"/>
                  <a:gd name="T61" fmla="*/ 0 h 282"/>
                  <a:gd name="T62" fmla="*/ 106 w 106"/>
                  <a:gd name="T63" fmla="*/ 282 h 282"/>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06" h="282">
                    <a:moveTo>
                      <a:pt x="0" y="0"/>
                    </a:moveTo>
                    <a:lnTo>
                      <a:pt x="0" y="0"/>
                    </a:lnTo>
                    <a:lnTo>
                      <a:pt x="22" y="10"/>
                    </a:lnTo>
                    <a:lnTo>
                      <a:pt x="42" y="22"/>
                    </a:lnTo>
                    <a:lnTo>
                      <a:pt x="60" y="38"/>
                    </a:lnTo>
                    <a:lnTo>
                      <a:pt x="76" y="56"/>
                    </a:lnTo>
                    <a:lnTo>
                      <a:pt x="88" y="74"/>
                    </a:lnTo>
                    <a:lnTo>
                      <a:pt x="98" y="96"/>
                    </a:lnTo>
                    <a:lnTo>
                      <a:pt x="104" y="118"/>
                    </a:lnTo>
                    <a:lnTo>
                      <a:pt x="106" y="142"/>
                    </a:lnTo>
                    <a:lnTo>
                      <a:pt x="104" y="164"/>
                    </a:lnTo>
                    <a:lnTo>
                      <a:pt x="98" y="186"/>
                    </a:lnTo>
                    <a:lnTo>
                      <a:pt x="88" y="208"/>
                    </a:lnTo>
                    <a:lnTo>
                      <a:pt x="76" y="226"/>
                    </a:lnTo>
                    <a:lnTo>
                      <a:pt x="60" y="244"/>
                    </a:lnTo>
                    <a:lnTo>
                      <a:pt x="42" y="260"/>
                    </a:lnTo>
                    <a:lnTo>
                      <a:pt x="22" y="272"/>
                    </a:lnTo>
                    <a:lnTo>
                      <a:pt x="0" y="282"/>
                    </a:lnTo>
                    <a:lnTo>
                      <a:pt x="0"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96" name="Freeform 45"/>
              <p:cNvSpPr>
                <a:spLocks noChangeArrowheads="1"/>
              </p:cNvSpPr>
              <p:nvPr/>
            </p:nvSpPr>
            <p:spPr bwMode="auto">
              <a:xfrm>
                <a:off x="1279525" y="1647825"/>
                <a:ext cx="165100" cy="450850"/>
              </a:xfrm>
              <a:custGeom>
                <a:avLst/>
                <a:gdLst>
                  <a:gd name="T0" fmla="*/ 165100 w 104"/>
                  <a:gd name="T1" fmla="*/ 0 h 284"/>
                  <a:gd name="T2" fmla="*/ 165100 w 104"/>
                  <a:gd name="T3" fmla="*/ 450850 h 284"/>
                  <a:gd name="T4" fmla="*/ 165100 w 104"/>
                  <a:gd name="T5" fmla="*/ 450850 h 284"/>
                  <a:gd name="T6" fmla="*/ 130175 w 104"/>
                  <a:gd name="T7" fmla="*/ 434975 h 284"/>
                  <a:gd name="T8" fmla="*/ 98425 w 104"/>
                  <a:gd name="T9" fmla="*/ 412750 h 284"/>
                  <a:gd name="T10" fmla="*/ 69850 w 104"/>
                  <a:gd name="T11" fmla="*/ 387350 h 284"/>
                  <a:gd name="T12" fmla="*/ 44450 w 104"/>
                  <a:gd name="T13" fmla="*/ 361950 h 284"/>
                  <a:gd name="T14" fmla="*/ 25400 w 104"/>
                  <a:gd name="T15" fmla="*/ 330200 h 284"/>
                  <a:gd name="T16" fmla="*/ 12700 w 104"/>
                  <a:gd name="T17" fmla="*/ 298450 h 284"/>
                  <a:gd name="T18" fmla="*/ 3175 w 104"/>
                  <a:gd name="T19" fmla="*/ 263525 h 284"/>
                  <a:gd name="T20" fmla="*/ 0 w 104"/>
                  <a:gd name="T21" fmla="*/ 225425 h 284"/>
                  <a:gd name="T22" fmla="*/ 0 w 104"/>
                  <a:gd name="T23" fmla="*/ 225425 h 284"/>
                  <a:gd name="T24" fmla="*/ 3175 w 104"/>
                  <a:gd name="T25" fmla="*/ 187325 h 284"/>
                  <a:gd name="T26" fmla="*/ 12700 w 104"/>
                  <a:gd name="T27" fmla="*/ 152400 h 284"/>
                  <a:gd name="T28" fmla="*/ 25400 w 104"/>
                  <a:gd name="T29" fmla="*/ 120650 h 284"/>
                  <a:gd name="T30" fmla="*/ 44450 w 104"/>
                  <a:gd name="T31" fmla="*/ 88900 h 284"/>
                  <a:gd name="T32" fmla="*/ 69850 w 104"/>
                  <a:gd name="T33" fmla="*/ 60325 h 284"/>
                  <a:gd name="T34" fmla="*/ 98425 w 104"/>
                  <a:gd name="T35" fmla="*/ 38100 h 284"/>
                  <a:gd name="T36" fmla="*/ 130175 w 104"/>
                  <a:gd name="T37" fmla="*/ 15875 h 284"/>
                  <a:gd name="T38" fmla="*/ 165100 w 104"/>
                  <a:gd name="T39" fmla="*/ 0 h 284"/>
                  <a:gd name="T40" fmla="*/ 165100 w 104"/>
                  <a:gd name="T41" fmla="*/ 0 h 28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4"/>
                  <a:gd name="T64" fmla="*/ 0 h 284"/>
                  <a:gd name="T65" fmla="*/ 104 w 104"/>
                  <a:gd name="T66" fmla="*/ 284 h 28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4" h="284">
                    <a:moveTo>
                      <a:pt x="104" y="0"/>
                    </a:moveTo>
                    <a:lnTo>
                      <a:pt x="104" y="284"/>
                    </a:lnTo>
                    <a:lnTo>
                      <a:pt x="82" y="274"/>
                    </a:lnTo>
                    <a:lnTo>
                      <a:pt x="62" y="260"/>
                    </a:lnTo>
                    <a:lnTo>
                      <a:pt x="44" y="244"/>
                    </a:lnTo>
                    <a:lnTo>
                      <a:pt x="28" y="228"/>
                    </a:lnTo>
                    <a:lnTo>
                      <a:pt x="16" y="208"/>
                    </a:lnTo>
                    <a:lnTo>
                      <a:pt x="8" y="188"/>
                    </a:lnTo>
                    <a:lnTo>
                      <a:pt x="2" y="166"/>
                    </a:lnTo>
                    <a:lnTo>
                      <a:pt x="0" y="142"/>
                    </a:lnTo>
                    <a:lnTo>
                      <a:pt x="2" y="118"/>
                    </a:lnTo>
                    <a:lnTo>
                      <a:pt x="8" y="96"/>
                    </a:lnTo>
                    <a:lnTo>
                      <a:pt x="16" y="76"/>
                    </a:lnTo>
                    <a:lnTo>
                      <a:pt x="28" y="56"/>
                    </a:lnTo>
                    <a:lnTo>
                      <a:pt x="44" y="38"/>
                    </a:lnTo>
                    <a:lnTo>
                      <a:pt x="62" y="24"/>
                    </a:lnTo>
                    <a:lnTo>
                      <a:pt x="82" y="10"/>
                    </a:lnTo>
                    <a:lnTo>
                      <a:pt x="104"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sp>
        <p:nvSpPr>
          <p:cNvPr id="100" name="矩形 28"/>
          <p:cNvSpPr>
            <a:spLocks noChangeArrowheads="1"/>
          </p:cNvSpPr>
          <p:nvPr/>
        </p:nvSpPr>
        <p:spPr bwMode="auto">
          <a:xfrm>
            <a:off x="4792767" y="1835598"/>
            <a:ext cx="812800"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585" tIns="36293" rIns="72585" bIns="36293">
            <a:spAutoFit/>
          </a:bodyPr>
          <a:lstStyle/>
          <a:p>
            <a:pPr algn="ctr"/>
            <a:r>
              <a:rPr lang="zh-CN" altLang="en-US" sz="1300" dirty="0">
                <a:solidFill>
                  <a:srgbClr val="3F3F3F"/>
                </a:solidFill>
                <a:latin typeface="Impact" pitchFamily="34" charset="0"/>
                <a:ea typeface="微软雅黑" pitchFamily="34" charset="-122"/>
                <a:sym typeface="Impact" pitchFamily="34" charset="0"/>
              </a:rPr>
              <a:t>内容说明</a:t>
            </a:r>
            <a:endParaRPr lang="zh-CN" altLang="en-US" dirty="0"/>
          </a:p>
        </p:txBody>
      </p:sp>
    </p:spTree>
    <p:extLst>
      <p:ext uri="{BB962C8B-B14F-4D97-AF65-F5344CB8AC3E}">
        <p14:creationId xmlns:p14="http://schemas.microsoft.com/office/powerpoint/2010/main" val="2937017315"/>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7"/>
                                        </p:tgtEl>
                                        <p:attrNameLst>
                                          <p:attrName>style.visibility</p:attrName>
                                        </p:attrNameLst>
                                      </p:cBhvr>
                                      <p:to>
                                        <p:strVal val="visible"/>
                                      </p:to>
                                    </p:set>
                                    <p:anim calcmode="lin" valueType="num">
                                      <p:cBhvr additive="base">
                                        <p:cTn id="7" dur="500" fill="hold"/>
                                        <p:tgtEl>
                                          <p:spTgt spid="57"/>
                                        </p:tgtEl>
                                        <p:attrNameLst>
                                          <p:attrName>ppt_x</p:attrName>
                                        </p:attrNameLst>
                                      </p:cBhvr>
                                      <p:tavLst>
                                        <p:tav tm="0">
                                          <p:val>
                                            <p:strVal val="0-#ppt_w/2"/>
                                          </p:val>
                                        </p:tav>
                                        <p:tav tm="100000">
                                          <p:val>
                                            <p:strVal val="#ppt_x"/>
                                          </p:val>
                                        </p:tav>
                                      </p:tavLst>
                                    </p:anim>
                                    <p:anim calcmode="lin" valueType="num">
                                      <p:cBhvr additive="base">
                                        <p:cTn id="8" dur="500" fill="hold"/>
                                        <p:tgtEl>
                                          <p:spTgt spid="5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2" fill="hold" grpId="0" nodeType="afterEffect">
                                  <p:stCondLst>
                                    <p:cond delay="0"/>
                                  </p:stCondLst>
                                  <p:childTnLst>
                                    <p:set>
                                      <p:cBhvr>
                                        <p:cTn id="11" dur="1" fill="hold">
                                          <p:stCondLst>
                                            <p:cond delay="0"/>
                                          </p:stCondLst>
                                        </p:cTn>
                                        <p:tgtEl>
                                          <p:spTgt spid="65"/>
                                        </p:tgtEl>
                                        <p:attrNameLst>
                                          <p:attrName>style.visibility</p:attrName>
                                        </p:attrNameLst>
                                      </p:cBhvr>
                                      <p:to>
                                        <p:strVal val="visible"/>
                                      </p:to>
                                    </p:set>
                                    <p:animEffect transition="in" filter="wipe(right)">
                                      <p:cBhvr>
                                        <p:cTn id="12" dur="500"/>
                                        <p:tgtEl>
                                          <p:spTgt spid="65"/>
                                        </p:tgtEl>
                                      </p:cBhvr>
                                    </p:animEffect>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54"/>
                                        </p:tgtEl>
                                        <p:attrNameLst>
                                          <p:attrName>style.visibility</p:attrName>
                                        </p:attrNameLst>
                                      </p:cBhvr>
                                      <p:to>
                                        <p:strVal val="visible"/>
                                      </p:to>
                                    </p:set>
                                    <p:animEffect transition="in" filter="wipe(left)">
                                      <p:cBhvr>
                                        <p:cTn id="16" dur="500"/>
                                        <p:tgtEl>
                                          <p:spTgt spid="54"/>
                                        </p:tgtEl>
                                      </p:cBhvr>
                                    </p:animEffect>
                                  </p:childTnLst>
                                </p:cTn>
                              </p:par>
                              <p:par>
                                <p:cTn id="17" presetID="41" presetClass="entr" presetSubtype="0" fill="hold" grpId="0" nodeType="withEffect">
                                  <p:stCondLst>
                                    <p:cond delay="0"/>
                                  </p:stCondLst>
                                  <p:iterate type="lt">
                                    <p:tmPct val="10000"/>
                                  </p:iterate>
                                  <p:childTnLst>
                                    <p:set>
                                      <p:cBhvr>
                                        <p:cTn id="18" dur="1" fill="hold">
                                          <p:stCondLst>
                                            <p:cond delay="0"/>
                                          </p:stCondLst>
                                        </p:cTn>
                                        <p:tgtEl>
                                          <p:spTgt spid="80"/>
                                        </p:tgtEl>
                                        <p:attrNameLst>
                                          <p:attrName>style.visibility</p:attrName>
                                        </p:attrNameLst>
                                      </p:cBhvr>
                                      <p:to>
                                        <p:strVal val="visible"/>
                                      </p:to>
                                    </p:set>
                                    <p:anim calcmode="lin" valueType="num">
                                      <p:cBhvr>
                                        <p:cTn id="19" dur="500" fill="hold"/>
                                        <p:tgtEl>
                                          <p:spTgt spid="80"/>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80"/>
                                        </p:tgtEl>
                                        <p:attrNameLst>
                                          <p:attrName>ppt_y</p:attrName>
                                        </p:attrNameLst>
                                      </p:cBhvr>
                                      <p:tavLst>
                                        <p:tav tm="0">
                                          <p:val>
                                            <p:strVal val="#ppt_y"/>
                                          </p:val>
                                        </p:tav>
                                        <p:tav tm="100000">
                                          <p:val>
                                            <p:strVal val="#ppt_y"/>
                                          </p:val>
                                        </p:tav>
                                      </p:tavLst>
                                    </p:anim>
                                    <p:anim calcmode="lin" valueType="num">
                                      <p:cBhvr>
                                        <p:cTn id="21" dur="500" fill="hold"/>
                                        <p:tgtEl>
                                          <p:spTgt spid="80"/>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80"/>
                                        </p:tgtEl>
                                        <p:attrNameLst>
                                          <p:attrName>ppt_w</p:attrName>
                                        </p:attrNameLst>
                                      </p:cBhvr>
                                      <p:tavLst>
                                        <p:tav tm="0">
                                          <p:val>
                                            <p:strVal val="#ppt_w/10"/>
                                          </p:val>
                                        </p:tav>
                                        <p:tav tm="50000">
                                          <p:val>
                                            <p:strVal val="#ppt_w+.01"/>
                                          </p:val>
                                        </p:tav>
                                        <p:tav tm="100000">
                                          <p:val>
                                            <p:strVal val="#ppt_w"/>
                                          </p:val>
                                        </p:tav>
                                      </p:tavLst>
                                    </p:anim>
                                    <p:animEffect>
                                      <p:cBhvr>
                                        <p:cTn id="23" dur="500" tmFilter="0,0; .5, 1; 1, 1"/>
                                        <p:tgtEl>
                                          <p:spTgt spid="80"/>
                                        </p:tgtEl>
                                      </p:cBhvr>
                                    </p:animEffect>
                                  </p:childTnLst>
                                </p:cTn>
                              </p:par>
                              <p:par>
                                <p:cTn id="24" presetID="53" presetClass="entr" presetSubtype="16" fill="hold" nodeType="withEffect">
                                  <p:stCondLst>
                                    <p:cond delay="0"/>
                                  </p:stCondLst>
                                  <p:childTnLst>
                                    <p:set>
                                      <p:cBhvr>
                                        <p:cTn id="25" dur="1" fill="hold">
                                          <p:stCondLst>
                                            <p:cond delay="0"/>
                                          </p:stCondLst>
                                        </p:cTn>
                                        <p:tgtEl>
                                          <p:spTgt spid="67"/>
                                        </p:tgtEl>
                                        <p:attrNameLst>
                                          <p:attrName>style.visibility</p:attrName>
                                        </p:attrNameLst>
                                      </p:cBhvr>
                                      <p:to>
                                        <p:strVal val="visible"/>
                                      </p:to>
                                    </p:set>
                                    <p:anim calcmode="lin" valueType="num">
                                      <p:cBhvr>
                                        <p:cTn id="26" dur="500" fill="hold"/>
                                        <p:tgtEl>
                                          <p:spTgt spid="67"/>
                                        </p:tgtEl>
                                        <p:attrNameLst>
                                          <p:attrName>ppt_w</p:attrName>
                                        </p:attrNameLst>
                                      </p:cBhvr>
                                      <p:tavLst>
                                        <p:tav tm="0">
                                          <p:val>
                                            <p:fltVal val="0"/>
                                          </p:val>
                                        </p:tav>
                                        <p:tav tm="100000">
                                          <p:val>
                                            <p:strVal val="#ppt_w"/>
                                          </p:val>
                                        </p:tav>
                                      </p:tavLst>
                                    </p:anim>
                                    <p:anim calcmode="lin" valueType="num">
                                      <p:cBhvr>
                                        <p:cTn id="27" dur="500" fill="hold"/>
                                        <p:tgtEl>
                                          <p:spTgt spid="67"/>
                                        </p:tgtEl>
                                        <p:attrNameLst>
                                          <p:attrName>ppt_h</p:attrName>
                                        </p:attrNameLst>
                                      </p:cBhvr>
                                      <p:tavLst>
                                        <p:tav tm="0">
                                          <p:val>
                                            <p:fltVal val="0"/>
                                          </p:val>
                                        </p:tav>
                                        <p:tav tm="100000">
                                          <p:val>
                                            <p:strVal val="#ppt_h"/>
                                          </p:val>
                                        </p:tav>
                                      </p:tavLst>
                                    </p:anim>
                                    <p:animEffect transition="in" filter="fade">
                                      <p:cBhvr>
                                        <p:cTn id="28" dur="500"/>
                                        <p:tgtEl>
                                          <p:spTgt spid="67"/>
                                        </p:tgtEl>
                                      </p:cBhvr>
                                    </p:animEffect>
                                  </p:childTnLst>
                                </p:cTn>
                              </p:par>
                            </p:childTnLst>
                          </p:cTn>
                        </p:par>
                        <p:par>
                          <p:cTn id="29" fill="hold">
                            <p:stCondLst>
                              <p:cond delay="2000"/>
                            </p:stCondLst>
                            <p:childTnLst>
                              <p:par>
                                <p:cTn id="30" presetID="2" presetClass="entr" presetSubtype="2" fill="hold" nodeType="afterEffect">
                                  <p:stCondLst>
                                    <p:cond delay="0"/>
                                  </p:stCondLst>
                                  <p:childTnLst>
                                    <p:set>
                                      <p:cBhvr>
                                        <p:cTn id="31" dur="1" fill="hold">
                                          <p:stCondLst>
                                            <p:cond delay="0"/>
                                          </p:stCondLst>
                                        </p:cTn>
                                        <p:tgtEl>
                                          <p:spTgt spid="23"/>
                                        </p:tgtEl>
                                        <p:attrNameLst>
                                          <p:attrName>style.visibility</p:attrName>
                                        </p:attrNameLst>
                                      </p:cBhvr>
                                      <p:to>
                                        <p:strVal val="visible"/>
                                      </p:to>
                                    </p:set>
                                    <p:anim calcmode="lin" valueType="num">
                                      <p:cBhvr additive="base">
                                        <p:cTn id="32" dur="500" fill="hold"/>
                                        <p:tgtEl>
                                          <p:spTgt spid="23"/>
                                        </p:tgtEl>
                                        <p:attrNameLst>
                                          <p:attrName>ppt_x</p:attrName>
                                        </p:attrNameLst>
                                      </p:cBhvr>
                                      <p:tavLst>
                                        <p:tav tm="0">
                                          <p:val>
                                            <p:strVal val="1+#ppt_w/2"/>
                                          </p:val>
                                        </p:tav>
                                        <p:tav tm="100000">
                                          <p:val>
                                            <p:strVal val="#ppt_x"/>
                                          </p:val>
                                        </p:tav>
                                      </p:tavLst>
                                    </p:anim>
                                    <p:anim calcmode="lin" valueType="num">
                                      <p:cBhvr additive="base">
                                        <p:cTn id="33" dur="500" fill="hold"/>
                                        <p:tgtEl>
                                          <p:spTgt spid="23"/>
                                        </p:tgtEl>
                                        <p:attrNameLst>
                                          <p:attrName>ppt_y</p:attrName>
                                        </p:attrNameLst>
                                      </p:cBhvr>
                                      <p:tavLst>
                                        <p:tav tm="0">
                                          <p:val>
                                            <p:strVal val="#ppt_y"/>
                                          </p:val>
                                        </p:tav>
                                        <p:tav tm="100000">
                                          <p:val>
                                            <p:strVal val="#ppt_y"/>
                                          </p:val>
                                        </p:tav>
                                      </p:tavLst>
                                    </p:anim>
                                  </p:childTnLst>
                                </p:cTn>
                              </p:par>
                            </p:childTnLst>
                          </p:cTn>
                        </p:par>
                        <p:par>
                          <p:cTn id="34" fill="hold">
                            <p:stCondLst>
                              <p:cond delay="2500"/>
                            </p:stCondLst>
                            <p:childTnLst>
                              <p:par>
                                <p:cTn id="35" presetID="1" presetClass="path" presetSubtype="0" accel="50000" decel="50000" fill="hold" nodeType="afterEffect">
                                  <p:stCondLst>
                                    <p:cond delay="0"/>
                                  </p:stCondLst>
                                  <p:childTnLst>
                                    <p:animMotion origin="layout" path="M -3.09174E-6 -3.28433E-6 C 0.04506 -3.28433E-6 0.08179 0.04587 0.08179 0.10291 C 0.08179 0.15996 0.04506 0.20612 -3.09174E-6 0.20612 C -0.04505 0.20612 -0.08162 0.15996 -0.08162 0.10291 C -0.08162 0.04587 -0.04505 -3.28433E-6 -3.09174E-6 -3.28433E-6 Z " pathEditMode="relative" rAng="0" ptsTypes="fffff">
                                      <p:cBhvr>
                                        <p:cTn id="36" dur="2000" fill="hold"/>
                                        <p:tgtEl>
                                          <p:spTgt spid="23"/>
                                        </p:tgtEl>
                                        <p:attrNameLst>
                                          <p:attrName>ppt_x</p:attrName>
                                          <p:attrName>ppt_y</p:attrName>
                                        </p:attrNameLst>
                                      </p:cBhvr>
                                      <p:rCtr x="0" y="10291"/>
                                    </p:animMotion>
                                  </p:childTnLst>
                                </p:cTn>
                              </p:par>
                            </p:childTnLst>
                          </p:cTn>
                        </p:par>
                        <p:par>
                          <p:cTn id="37" fill="hold">
                            <p:stCondLst>
                              <p:cond delay="4500"/>
                            </p:stCondLst>
                            <p:childTnLst>
                              <p:par>
                                <p:cTn id="38" presetID="2" presetClass="entr" presetSubtype="1" fill="hold" nodeType="afterEffect">
                                  <p:stCondLst>
                                    <p:cond delay="0"/>
                                  </p:stCondLst>
                                  <p:childTnLst>
                                    <p:set>
                                      <p:cBhvr>
                                        <p:cTn id="39" dur="1" fill="hold">
                                          <p:stCondLst>
                                            <p:cond delay="0"/>
                                          </p:stCondLst>
                                        </p:cTn>
                                        <p:tgtEl>
                                          <p:spTgt spid="18"/>
                                        </p:tgtEl>
                                        <p:attrNameLst>
                                          <p:attrName>style.visibility</p:attrName>
                                        </p:attrNameLst>
                                      </p:cBhvr>
                                      <p:to>
                                        <p:strVal val="visible"/>
                                      </p:to>
                                    </p:set>
                                    <p:anim calcmode="lin" valueType="num">
                                      <p:cBhvr additive="base">
                                        <p:cTn id="40" dur="1000" fill="hold"/>
                                        <p:tgtEl>
                                          <p:spTgt spid="18"/>
                                        </p:tgtEl>
                                        <p:attrNameLst>
                                          <p:attrName>ppt_x</p:attrName>
                                        </p:attrNameLst>
                                      </p:cBhvr>
                                      <p:tavLst>
                                        <p:tav tm="0">
                                          <p:val>
                                            <p:strVal val="#ppt_x"/>
                                          </p:val>
                                        </p:tav>
                                        <p:tav tm="100000">
                                          <p:val>
                                            <p:strVal val="#ppt_x"/>
                                          </p:val>
                                        </p:tav>
                                      </p:tavLst>
                                    </p:anim>
                                    <p:anim calcmode="lin" valueType="num">
                                      <p:cBhvr additive="base">
                                        <p:cTn id="41" dur="1000" fill="hold"/>
                                        <p:tgtEl>
                                          <p:spTgt spid="18"/>
                                        </p:tgtEl>
                                        <p:attrNameLst>
                                          <p:attrName>ppt_y</p:attrName>
                                        </p:attrNameLst>
                                      </p:cBhvr>
                                      <p:tavLst>
                                        <p:tav tm="0">
                                          <p:val>
                                            <p:strVal val="0-#ppt_h/2"/>
                                          </p:val>
                                        </p:tav>
                                        <p:tav tm="100000">
                                          <p:val>
                                            <p:strVal val="#ppt_y"/>
                                          </p:val>
                                        </p:tav>
                                      </p:tavLst>
                                    </p:anim>
                                  </p:childTnLst>
                                </p:cTn>
                              </p:par>
                              <p:par>
                                <p:cTn id="42" presetID="2" presetClass="entr" presetSubtype="1" fill="hold" nodeType="withEffect">
                                  <p:stCondLst>
                                    <p:cond delay="0"/>
                                  </p:stCondLst>
                                  <p:childTnLst>
                                    <p:set>
                                      <p:cBhvr>
                                        <p:cTn id="43" dur="1" fill="hold">
                                          <p:stCondLst>
                                            <p:cond delay="0"/>
                                          </p:stCondLst>
                                        </p:cTn>
                                        <p:tgtEl>
                                          <p:spTgt spid="13"/>
                                        </p:tgtEl>
                                        <p:attrNameLst>
                                          <p:attrName>style.visibility</p:attrName>
                                        </p:attrNameLst>
                                      </p:cBhvr>
                                      <p:to>
                                        <p:strVal val="visible"/>
                                      </p:to>
                                    </p:set>
                                    <p:anim calcmode="lin" valueType="num">
                                      <p:cBhvr additive="base">
                                        <p:cTn id="44" dur="1000" fill="hold"/>
                                        <p:tgtEl>
                                          <p:spTgt spid="13"/>
                                        </p:tgtEl>
                                        <p:attrNameLst>
                                          <p:attrName>ppt_x</p:attrName>
                                        </p:attrNameLst>
                                      </p:cBhvr>
                                      <p:tavLst>
                                        <p:tav tm="0">
                                          <p:val>
                                            <p:strVal val="#ppt_x"/>
                                          </p:val>
                                        </p:tav>
                                        <p:tav tm="100000">
                                          <p:val>
                                            <p:strVal val="#ppt_x"/>
                                          </p:val>
                                        </p:tav>
                                      </p:tavLst>
                                    </p:anim>
                                    <p:anim calcmode="lin" valueType="num">
                                      <p:cBhvr additive="base">
                                        <p:cTn id="45" dur="1000" fill="hold"/>
                                        <p:tgtEl>
                                          <p:spTgt spid="13"/>
                                        </p:tgtEl>
                                        <p:attrNameLst>
                                          <p:attrName>ppt_y</p:attrName>
                                        </p:attrNameLst>
                                      </p:cBhvr>
                                      <p:tavLst>
                                        <p:tav tm="0">
                                          <p:val>
                                            <p:strVal val="0-#ppt_h/2"/>
                                          </p:val>
                                        </p:tav>
                                        <p:tav tm="100000">
                                          <p:val>
                                            <p:strVal val="#ppt_y"/>
                                          </p:val>
                                        </p:tav>
                                      </p:tavLst>
                                    </p:anim>
                                  </p:childTnLst>
                                </p:cTn>
                              </p:par>
                              <p:par>
                                <p:cTn id="46" presetID="8" presetClass="emph" presetSubtype="0" fill="hold" nodeType="withEffect">
                                  <p:stCondLst>
                                    <p:cond delay="0"/>
                                  </p:stCondLst>
                                  <p:childTnLst>
                                    <p:animRot by="21600000">
                                      <p:cBhvr>
                                        <p:cTn id="47" dur="1000" fill="hold"/>
                                        <p:tgtEl>
                                          <p:spTgt spid="18"/>
                                        </p:tgtEl>
                                        <p:attrNameLst>
                                          <p:attrName>r</p:attrName>
                                        </p:attrNameLst>
                                      </p:cBhvr>
                                    </p:animRot>
                                  </p:childTnLst>
                                </p:cTn>
                              </p:par>
                              <p:par>
                                <p:cTn id="48" presetID="8" presetClass="emph" presetSubtype="0" fill="hold" nodeType="withEffect">
                                  <p:stCondLst>
                                    <p:cond delay="0"/>
                                  </p:stCondLst>
                                  <p:childTnLst>
                                    <p:animRot by="21600000">
                                      <p:cBhvr>
                                        <p:cTn id="49" dur="1000" fill="hold"/>
                                        <p:tgtEl>
                                          <p:spTgt spid="13"/>
                                        </p:tgtEl>
                                        <p:attrNameLst>
                                          <p:attrName>r</p:attrName>
                                        </p:attrNameLst>
                                      </p:cBhvr>
                                    </p:animRot>
                                  </p:childTnLst>
                                </p:cTn>
                              </p:par>
                              <p:par>
                                <p:cTn id="50" presetID="2" presetClass="entr" presetSubtype="2" fill="hold" nodeType="withEffect">
                                  <p:stCondLst>
                                    <p:cond delay="0"/>
                                  </p:stCondLst>
                                  <p:childTnLst>
                                    <p:set>
                                      <p:cBhvr>
                                        <p:cTn id="51" dur="1" fill="hold">
                                          <p:stCondLst>
                                            <p:cond delay="0"/>
                                          </p:stCondLst>
                                        </p:cTn>
                                        <p:tgtEl>
                                          <p:spTgt spid="3"/>
                                        </p:tgtEl>
                                        <p:attrNameLst>
                                          <p:attrName>style.visibility</p:attrName>
                                        </p:attrNameLst>
                                      </p:cBhvr>
                                      <p:to>
                                        <p:strVal val="visible"/>
                                      </p:to>
                                    </p:set>
                                    <p:anim calcmode="lin" valueType="num">
                                      <p:cBhvr additive="base">
                                        <p:cTn id="52" dur="500" fill="hold"/>
                                        <p:tgtEl>
                                          <p:spTgt spid="3"/>
                                        </p:tgtEl>
                                        <p:attrNameLst>
                                          <p:attrName>ppt_x</p:attrName>
                                        </p:attrNameLst>
                                      </p:cBhvr>
                                      <p:tavLst>
                                        <p:tav tm="0">
                                          <p:val>
                                            <p:strVal val="1+#ppt_w/2"/>
                                          </p:val>
                                        </p:tav>
                                        <p:tav tm="100000">
                                          <p:val>
                                            <p:strVal val="#ppt_x"/>
                                          </p:val>
                                        </p:tav>
                                      </p:tavLst>
                                    </p:anim>
                                    <p:anim calcmode="lin" valueType="num">
                                      <p:cBhvr additive="base">
                                        <p:cTn id="53" dur="500" fill="hold"/>
                                        <p:tgtEl>
                                          <p:spTgt spid="3"/>
                                        </p:tgtEl>
                                        <p:attrNameLst>
                                          <p:attrName>ppt_y</p:attrName>
                                        </p:attrNameLst>
                                      </p:cBhvr>
                                      <p:tavLst>
                                        <p:tav tm="0">
                                          <p:val>
                                            <p:strVal val="#ppt_y"/>
                                          </p:val>
                                        </p:tav>
                                        <p:tav tm="100000">
                                          <p:val>
                                            <p:strVal val="#ppt_y"/>
                                          </p:val>
                                        </p:tav>
                                      </p:tavLst>
                                    </p:anim>
                                  </p:childTnLst>
                                </p:cTn>
                              </p:par>
                              <p:par>
                                <p:cTn id="54" presetID="2" presetClass="entr" presetSubtype="2" fill="hold" nodeType="withEffect">
                                  <p:stCondLst>
                                    <p:cond delay="0"/>
                                  </p:stCondLst>
                                  <p:childTnLst>
                                    <p:set>
                                      <p:cBhvr>
                                        <p:cTn id="55" dur="1" fill="hold">
                                          <p:stCondLst>
                                            <p:cond delay="0"/>
                                          </p:stCondLst>
                                        </p:cTn>
                                        <p:tgtEl>
                                          <p:spTgt spid="79"/>
                                        </p:tgtEl>
                                        <p:attrNameLst>
                                          <p:attrName>style.visibility</p:attrName>
                                        </p:attrNameLst>
                                      </p:cBhvr>
                                      <p:to>
                                        <p:strVal val="visible"/>
                                      </p:to>
                                    </p:set>
                                    <p:anim calcmode="lin" valueType="num">
                                      <p:cBhvr additive="base">
                                        <p:cTn id="56" dur="500" fill="hold"/>
                                        <p:tgtEl>
                                          <p:spTgt spid="79"/>
                                        </p:tgtEl>
                                        <p:attrNameLst>
                                          <p:attrName>ppt_x</p:attrName>
                                        </p:attrNameLst>
                                      </p:cBhvr>
                                      <p:tavLst>
                                        <p:tav tm="0">
                                          <p:val>
                                            <p:strVal val="1+#ppt_w/2"/>
                                          </p:val>
                                        </p:tav>
                                        <p:tav tm="100000">
                                          <p:val>
                                            <p:strVal val="#ppt_x"/>
                                          </p:val>
                                        </p:tav>
                                      </p:tavLst>
                                    </p:anim>
                                    <p:anim calcmode="lin" valueType="num">
                                      <p:cBhvr additive="base">
                                        <p:cTn id="57" dur="500" fill="hold"/>
                                        <p:tgtEl>
                                          <p:spTgt spid="79"/>
                                        </p:tgtEl>
                                        <p:attrNameLst>
                                          <p:attrName>ppt_y</p:attrName>
                                        </p:attrNameLst>
                                      </p:cBhvr>
                                      <p:tavLst>
                                        <p:tav tm="0">
                                          <p:val>
                                            <p:strVal val="#ppt_y"/>
                                          </p:val>
                                        </p:tav>
                                        <p:tav tm="100000">
                                          <p:val>
                                            <p:strVal val="#ppt_y"/>
                                          </p:val>
                                        </p:tav>
                                      </p:tavLst>
                                    </p:anim>
                                  </p:childTnLst>
                                </p:cTn>
                              </p:par>
                              <p:par>
                                <p:cTn id="58" presetID="2" presetClass="entr" presetSubtype="2" fill="hold" nodeType="withEffect">
                                  <p:stCondLst>
                                    <p:cond delay="0"/>
                                  </p:stCondLst>
                                  <p:childTnLst>
                                    <p:set>
                                      <p:cBhvr>
                                        <p:cTn id="59" dur="1" fill="hold">
                                          <p:stCondLst>
                                            <p:cond delay="0"/>
                                          </p:stCondLst>
                                        </p:cTn>
                                        <p:tgtEl>
                                          <p:spTgt spid="76"/>
                                        </p:tgtEl>
                                        <p:attrNameLst>
                                          <p:attrName>style.visibility</p:attrName>
                                        </p:attrNameLst>
                                      </p:cBhvr>
                                      <p:to>
                                        <p:strVal val="visible"/>
                                      </p:to>
                                    </p:set>
                                    <p:anim calcmode="lin" valueType="num">
                                      <p:cBhvr additive="base">
                                        <p:cTn id="60" dur="500" fill="hold"/>
                                        <p:tgtEl>
                                          <p:spTgt spid="76"/>
                                        </p:tgtEl>
                                        <p:attrNameLst>
                                          <p:attrName>ppt_x</p:attrName>
                                        </p:attrNameLst>
                                      </p:cBhvr>
                                      <p:tavLst>
                                        <p:tav tm="0">
                                          <p:val>
                                            <p:strVal val="1+#ppt_w/2"/>
                                          </p:val>
                                        </p:tav>
                                        <p:tav tm="100000">
                                          <p:val>
                                            <p:strVal val="#ppt_x"/>
                                          </p:val>
                                        </p:tav>
                                      </p:tavLst>
                                    </p:anim>
                                    <p:anim calcmode="lin" valueType="num">
                                      <p:cBhvr additive="base">
                                        <p:cTn id="61" dur="500" fill="hold"/>
                                        <p:tgtEl>
                                          <p:spTgt spid="76"/>
                                        </p:tgtEl>
                                        <p:attrNameLst>
                                          <p:attrName>ppt_y</p:attrName>
                                        </p:attrNameLst>
                                      </p:cBhvr>
                                      <p:tavLst>
                                        <p:tav tm="0">
                                          <p:val>
                                            <p:strVal val="#ppt_y"/>
                                          </p:val>
                                        </p:tav>
                                        <p:tav tm="100000">
                                          <p:val>
                                            <p:strVal val="#ppt_y"/>
                                          </p:val>
                                        </p:tav>
                                      </p:tavLst>
                                    </p:anim>
                                  </p:childTnLst>
                                </p:cTn>
                              </p:par>
                              <p:par>
                                <p:cTn id="62" presetID="2" presetClass="entr" presetSubtype="2" fill="hold" nodeType="withEffect">
                                  <p:stCondLst>
                                    <p:cond delay="0"/>
                                  </p:stCondLst>
                                  <p:childTnLst>
                                    <p:set>
                                      <p:cBhvr>
                                        <p:cTn id="63" dur="1" fill="hold">
                                          <p:stCondLst>
                                            <p:cond delay="0"/>
                                          </p:stCondLst>
                                        </p:cTn>
                                        <p:tgtEl>
                                          <p:spTgt spid="83"/>
                                        </p:tgtEl>
                                        <p:attrNameLst>
                                          <p:attrName>style.visibility</p:attrName>
                                        </p:attrNameLst>
                                      </p:cBhvr>
                                      <p:to>
                                        <p:strVal val="visible"/>
                                      </p:to>
                                    </p:set>
                                    <p:anim calcmode="lin" valueType="num">
                                      <p:cBhvr additive="base">
                                        <p:cTn id="64" dur="500" fill="hold"/>
                                        <p:tgtEl>
                                          <p:spTgt spid="83"/>
                                        </p:tgtEl>
                                        <p:attrNameLst>
                                          <p:attrName>ppt_x</p:attrName>
                                        </p:attrNameLst>
                                      </p:cBhvr>
                                      <p:tavLst>
                                        <p:tav tm="0">
                                          <p:val>
                                            <p:strVal val="1+#ppt_w/2"/>
                                          </p:val>
                                        </p:tav>
                                        <p:tav tm="100000">
                                          <p:val>
                                            <p:strVal val="#ppt_x"/>
                                          </p:val>
                                        </p:tav>
                                      </p:tavLst>
                                    </p:anim>
                                    <p:anim calcmode="lin" valueType="num">
                                      <p:cBhvr additive="base">
                                        <p:cTn id="65" dur="500" fill="hold"/>
                                        <p:tgtEl>
                                          <p:spTgt spid="83"/>
                                        </p:tgtEl>
                                        <p:attrNameLst>
                                          <p:attrName>ppt_y</p:attrName>
                                        </p:attrNameLst>
                                      </p:cBhvr>
                                      <p:tavLst>
                                        <p:tav tm="0">
                                          <p:val>
                                            <p:strVal val="#ppt_y"/>
                                          </p:val>
                                        </p:tav>
                                        <p:tav tm="100000">
                                          <p:val>
                                            <p:strVal val="#ppt_y"/>
                                          </p:val>
                                        </p:tav>
                                      </p:tavLst>
                                    </p:anim>
                                  </p:childTnLst>
                                </p:cTn>
                              </p:par>
                            </p:childTnLst>
                          </p:cTn>
                        </p:par>
                        <p:par>
                          <p:cTn id="66" fill="hold">
                            <p:stCondLst>
                              <p:cond delay="5500"/>
                            </p:stCondLst>
                            <p:childTnLst>
                              <p:par>
                                <p:cTn id="67" presetID="47" presetClass="entr" presetSubtype="0" fill="hold" grpId="0" nodeType="afterEffect">
                                  <p:stCondLst>
                                    <p:cond delay="0"/>
                                  </p:stCondLst>
                                  <p:childTnLst>
                                    <p:set>
                                      <p:cBhvr>
                                        <p:cTn id="68" dur="1" fill="hold">
                                          <p:stCondLst>
                                            <p:cond delay="0"/>
                                          </p:stCondLst>
                                        </p:cTn>
                                        <p:tgtEl>
                                          <p:spTgt spid="86"/>
                                        </p:tgtEl>
                                        <p:attrNameLst>
                                          <p:attrName>style.visibility</p:attrName>
                                        </p:attrNameLst>
                                      </p:cBhvr>
                                      <p:to>
                                        <p:strVal val="visible"/>
                                      </p:to>
                                    </p:set>
                                    <p:animEffect transition="in" filter="fade">
                                      <p:cBhvr>
                                        <p:cTn id="69" dur="500"/>
                                        <p:tgtEl>
                                          <p:spTgt spid="86"/>
                                        </p:tgtEl>
                                      </p:cBhvr>
                                    </p:animEffect>
                                    <p:anim calcmode="lin" valueType="num">
                                      <p:cBhvr>
                                        <p:cTn id="70" dur="500" fill="hold"/>
                                        <p:tgtEl>
                                          <p:spTgt spid="86"/>
                                        </p:tgtEl>
                                        <p:attrNameLst>
                                          <p:attrName>ppt_x</p:attrName>
                                        </p:attrNameLst>
                                      </p:cBhvr>
                                      <p:tavLst>
                                        <p:tav tm="0">
                                          <p:val>
                                            <p:strVal val="#ppt_x"/>
                                          </p:val>
                                        </p:tav>
                                        <p:tav tm="100000">
                                          <p:val>
                                            <p:strVal val="#ppt_x"/>
                                          </p:val>
                                        </p:tav>
                                      </p:tavLst>
                                    </p:anim>
                                    <p:anim calcmode="lin" valueType="num">
                                      <p:cBhvr>
                                        <p:cTn id="71" dur="500" fill="hold"/>
                                        <p:tgtEl>
                                          <p:spTgt spid="86"/>
                                        </p:tgtEl>
                                        <p:attrNameLst>
                                          <p:attrName>ppt_y</p:attrName>
                                        </p:attrNameLst>
                                      </p:cBhvr>
                                      <p:tavLst>
                                        <p:tav tm="0">
                                          <p:val>
                                            <p:strVal val="#ppt_y-.1"/>
                                          </p:val>
                                        </p:tav>
                                        <p:tav tm="100000">
                                          <p:val>
                                            <p:strVal val="#ppt_y"/>
                                          </p:val>
                                        </p:tav>
                                      </p:tavLst>
                                    </p:anim>
                                  </p:childTnLst>
                                </p:cTn>
                              </p:par>
                              <p:par>
                                <p:cTn id="72" presetID="47" presetClass="entr" presetSubtype="0" fill="hold" grpId="0" nodeType="withEffect">
                                  <p:stCondLst>
                                    <p:cond delay="0"/>
                                  </p:stCondLst>
                                  <p:childTnLst>
                                    <p:set>
                                      <p:cBhvr>
                                        <p:cTn id="73" dur="1" fill="hold">
                                          <p:stCondLst>
                                            <p:cond delay="0"/>
                                          </p:stCondLst>
                                        </p:cTn>
                                        <p:tgtEl>
                                          <p:spTgt spid="88"/>
                                        </p:tgtEl>
                                        <p:attrNameLst>
                                          <p:attrName>style.visibility</p:attrName>
                                        </p:attrNameLst>
                                      </p:cBhvr>
                                      <p:to>
                                        <p:strVal val="visible"/>
                                      </p:to>
                                    </p:set>
                                    <p:animEffect transition="in" filter="fade">
                                      <p:cBhvr>
                                        <p:cTn id="74" dur="500"/>
                                        <p:tgtEl>
                                          <p:spTgt spid="88"/>
                                        </p:tgtEl>
                                      </p:cBhvr>
                                    </p:animEffect>
                                    <p:anim calcmode="lin" valueType="num">
                                      <p:cBhvr>
                                        <p:cTn id="75" dur="500" fill="hold"/>
                                        <p:tgtEl>
                                          <p:spTgt spid="88"/>
                                        </p:tgtEl>
                                        <p:attrNameLst>
                                          <p:attrName>ppt_x</p:attrName>
                                        </p:attrNameLst>
                                      </p:cBhvr>
                                      <p:tavLst>
                                        <p:tav tm="0">
                                          <p:val>
                                            <p:strVal val="#ppt_x"/>
                                          </p:val>
                                        </p:tav>
                                        <p:tav tm="100000">
                                          <p:val>
                                            <p:strVal val="#ppt_x"/>
                                          </p:val>
                                        </p:tav>
                                      </p:tavLst>
                                    </p:anim>
                                    <p:anim calcmode="lin" valueType="num">
                                      <p:cBhvr>
                                        <p:cTn id="76" dur="500" fill="hold"/>
                                        <p:tgtEl>
                                          <p:spTgt spid="88"/>
                                        </p:tgtEl>
                                        <p:attrNameLst>
                                          <p:attrName>ppt_y</p:attrName>
                                        </p:attrNameLst>
                                      </p:cBhvr>
                                      <p:tavLst>
                                        <p:tav tm="0">
                                          <p:val>
                                            <p:strVal val="#ppt_y-.1"/>
                                          </p:val>
                                        </p:tav>
                                        <p:tav tm="100000">
                                          <p:val>
                                            <p:strVal val="#ppt_y"/>
                                          </p:val>
                                        </p:tav>
                                      </p:tavLst>
                                    </p:anim>
                                  </p:childTnLst>
                                </p:cTn>
                              </p:par>
                              <p:par>
                                <p:cTn id="77" presetID="47" presetClass="entr" presetSubtype="0" fill="hold" grpId="0" nodeType="withEffect">
                                  <p:stCondLst>
                                    <p:cond delay="0"/>
                                  </p:stCondLst>
                                  <p:childTnLst>
                                    <p:set>
                                      <p:cBhvr>
                                        <p:cTn id="78" dur="1" fill="hold">
                                          <p:stCondLst>
                                            <p:cond delay="0"/>
                                          </p:stCondLst>
                                        </p:cTn>
                                        <p:tgtEl>
                                          <p:spTgt spid="90"/>
                                        </p:tgtEl>
                                        <p:attrNameLst>
                                          <p:attrName>style.visibility</p:attrName>
                                        </p:attrNameLst>
                                      </p:cBhvr>
                                      <p:to>
                                        <p:strVal val="visible"/>
                                      </p:to>
                                    </p:set>
                                    <p:animEffect transition="in" filter="fade">
                                      <p:cBhvr>
                                        <p:cTn id="79" dur="500"/>
                                        <p:tgtEl>
                                          <p:spTgt spid="90"/>
                                        </p:tgtEl>
                                      </p:cBhvr>
                                    </p:animEffect>
                                    <p:anim calcmode="lin" valueType="num">
                                      <p:cBhvr>
                                        <p:cTn id="80" dur="500" fill="hold"/>
                                        <p:tgtEl>
                                          <p:spTgt spid="90"/>
                                        </p:tgtEl>
                                        <p:attrNameLst>
                                          <p:attrName>ppt_x</p:attrName>
                                        </p:attrNameLst>
                                      </p:cBhvr>
                                      <p:tavLst>
                                        <p:tav tm="0">
                                          <p:val>
                                            <p:strVal val="#ppt_x"/>
                                          </p:val>
                                        </p:tav>
                                        <p:tav tm="100000">
                                          <p:val>
                                            <p:strVal val="#ppt_x"/>
                                          </p:val>
                                        </p:tav>
                                      </p:tavLst>
                                    </p:anim>
                                    <p:anim calcmode="lin" valueType="num">
                                      <p:cBhvr>
                                        <p:cTn id="81" dur="500" fill="hold"/>
                                        <p:tgtEl>
                                          <p:spTgt spid="90"/>
                                        </p:tgtEl>
                                        <p:attrNameLst>
                                          <p:attrName>ppt_y</p:attrName>
                                        </p:attrNameLst>
                                      </p:cBhvr>
                                      <p:tavLst>
                                        <p:tav tm="0">
                                          <p:val>
                                            <p:strVal val="#ppt_y-.1"/>
                                          </p:val>
                                        </p:tav>
                                        <p:tav tm="100000">
                                          <p:val>
                                            <p:strVal val="#ppt_y"/>
                                          </p:val>
                                        </p:tav>
                                      </p:tavLst>
                                    </p:anim>
                                  </p:childTnLst>
                                </p:cTn>
                              </p:par>
                              <p:par>
                                <p:cTn id="82" presetID="47" presetClass="entr" presetSubtype="0" fill="hold" grpId="0" nodeType="withEffect">
                                  <p:stCondLst>
                                    <p:cond delay="0"/>
                                  </p:stCondLst>
                                  <p:childTnLst>
                                    <p:set>
                                      <p:cBhvr>
                                        <p:cTn id="83" dur="1" fill="hold">
                                          <p:stCondLst>
                                            <p:cond delay="0"/>
                                          </p:stCondLst>
                                        </p:cTn>
                                        <p:tgtEl>
                                          <p:spTgt spid="100"/>
                                        </p:tgtEl>
                                        <p:attrNameLst>
                                          <p:attrName>style.visibility</p:attrName>
                                        </p:attrNameLst>
                                      </p:cBhvr>
                                      <p:to>
                                        <p:strVal val="visible"/>
                                      </p:to>
                                    </p:set>
                                    <p:animEffect transition="in" filter="fade">
                                      <p:cBhvr>
                                        <p:cTn id="84" dur="500"/>
                                        <p:tgtEl>
                                          <p:spTgt spid="100"/>
                                        </p:tgtEl>
                                      </p:cBhvr>
                                    </p:animEffect>
                                    <p:anim calcmode="lin" valueType="num">
                                      <p:cBhvr>
                                        <p:cTn id="85" dur="500" fill="hold"/>
                                        <p:tgtEl>
                                          <p:spTgt spid="100"/>
                                        </p:tgtEl>
                                        <p:attrNameLst>
                                          <p:attrName>ppt_x</p:attrName>
                                        </p:attrNameLst>
                                      </p:cBhvr>
                                      <p:tavLst>
                                        <p:tav tm="0">
                                          <p:val>
                                            <p:strVal val="#ppt_x"/>
                                          </p:val>
                                        </p:tav>
                                        <p:tav tm="100000">
                                          <p:val>
                                            <p:strVal val="#ppt_x"/>
                                          </p:val>
                                        </p:tav>
                                      </p:tavLst>
                                    </p:anim>
                                    <p:anim calcmode="lin" valueType="num">
                                      <p:cBhvr>
                                        <p:cTn id="86" dur="500" fill="hold"/>
                                        <p:tgtEl>
                                          <p:spTgt spid="100"/>
                                        </p:tgtEl>
                                        <p:attrNameLst>
                                          <p:attrName>ppt_y</p:attrName>
                                        </p:attrNameLst>
                                      </p:cBhvr>
                                      <p:tavLst>
                                        <p:tav tm="0">
                                          <p:val>
                                            <p:strVal val="#ppt_y-.1"/>
                                          </p:val>
                                        </p:tav>
                                        <p:tav tm="100000">
                                          <p:val>
                                            <p:strVal val="#ppt_y"/>
                                          </p:val>
                                        </p:tav>
                                      </p:tavLst>
                                    </p:anim>
                                  </p:childTnLst>
                                </p:cTn>
                              </p:par>
                            </p:childTnLst>
                          </p:cTn>
                        </p:par>
                        <p:par>
                          <p:cTn id="87" fill="hold">
                            <p:stCondLst>
                              <p:cond delay="6000"/>
                            </p:stCondLst>
                            <p:childTnLst>
                              <p:par>
                                <p:cTn id="88" presetID="22" presetClass="entr" presetSubtype="8" fill="hold" grpId="0" nodeType="afterEffect">
                                  <p:stCondLst>
                                    <p:cond delay="0"/>
                                  </p:stCondLst>
                                  <p:childTnLst>
                                    <p:set>
                                      <p:cBhvr>
                                        <p:cTn id="89" dur="1" fill="hold">
                                          <p:stCondLst>
                                            <p:cond delay="0"/>
                                          </p:stCondLst>
                                        </p:cTn>
                                        <p:tgtEl>
                                          <p:spTgt spid="75"/>
                                        </p:tgtEl>
                                        <p:attrNameLst>
                                          <p:attrName>style.visibility</p:attrName>
                                        </p:attrNameLst>
                                      </p:cBhvr>
                                      <p:to>
                                        <p:strVal val="visible"/>
                                      </p:to>
                                    </p:set>
                                    <p:animEffect transition="in" filter="wipe(left)">
                                      <p:cBhvr>
                                        <p:cTn id="90" dur="500"/>
                                        <p:tgtEl>
                                          <p:spTgt spid="75"/>
                                        </p:tgtEl>
                                      </p:cBhvr>
                                    </p:animEffect>
                                  </p:childTnLst>
                                </p:cTn>
                              </p:par>
                            </p:childTnLst>
                          </p:cTn>
                        </p:par>
                        <p:par>
                          <p:cTn id="91" fill="hold">
                            <p:stCondLst>
                              <p:cond delay="6500"/>
                            </p:stCondLst>
                            <p:childTnLst>
                              <p:par>
                                <p:cTn id="92" presetID="14" presetClass="entr" presetSubtype="10" fill="hold" grpId="0" nodeType="afterEffect">
                                  <p:stCondLst>
                                    <p:cond delay="0"/>
                                  </p:stCondLst>
                                  <p:childTnLst>
                                    <p:set>
                                      <p:cBhvr>
                                        <p:cTn id="93" dur="1" fill="hold">
                                          <p:stCondLst>
                                            <p:cond delay="0"/>
                                          </p:stCondLst>
                                        </p:cTn>
                                        <p:tgtEl>
                                          <p:spTgt spid="73"/>
                                        </p:tgtEl>
                                        <p:attrNameLst>
                                          <p:attrName>style.visibility</p:attrName>
                                        </p:attrNameLst>
                                      </p:cBhvr>
                                      <p:to>
                                        <p:strVal val="visible"/>
                                      </p:to>
                                    </p:set>
                                    <p:animEffect transition="in" filter="randombar(horizontal)">
                                      <p:cBhvr>
                                        <p:cTn id="94"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animBg="1"/>
      <p:bldP spid="57" grpId="0" animBg="1"/>
      <p:bldP spid="65" grpId="0" animBg="1"/>
      <p:bldP spid="80" grpId="0" bldLvl="0" autoUpdateAnimBg="0"/>
      <p:bldP spid="73" grpId="0"/>
      <p:bldP spid="75" grpId="0"/>
      <p:bldP spid="86" grpId="0"/>
      <p:bldP spid="88" grpId="0"/>
      <p:bldP spid="90" grpId="0"/>
      <p:bldP spid="10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矩形 57"/>
          <p:cNvSpPr/>
          <p:nvPr/>
        </p:nvSpPr>
        <p:spPr>
          <a:xfrm>
            <a:off x="3396106" y="-2763"/>
            <a:ext cx="6294992" cy="791651"/>
          </a:xfrm>
          <a:custGeom>
            <a:avLst/>
            <a:gdLst>
              <a:gd name="connsiteX0" fmla="*/ 0 w 4078950"/>
              <a:gd name="connsiteY0" fmla="*/ 0 h 448751"/>
              <a:gd name="connsiteX1" fmla="*/ 4078950 w 4078950"/>
              <a:gd name="connsiteY1" fmla="*/ 0 h 448751"/>
              <a:gd name="connsiteX2" fmla="*/ 4078950 w 4078950"/>
              <a:gd name="connsiteY2" fmla="*/ 448751 h 448751"/>
              <a:gd name="connsiteX3" fmla="*/ 0 w 4078950"/>
              <a:gd name="connsiteY3" fmla="*/ 448751 h 448751"/>
              <a:gd name="connsiteX4" fmla="*/ 0 w 4078950"/>
              <a:gd name="connsiteY4" fmla="*/ 0 h 448751"/>
              <a:gd name="connsiteX0" fmla="*/ 0 w 4078950"/>
              <a:gd name="connsiteY0" fmla="*/ 330200 h 778951"/>
              <a:gd name="connsiteX1" fmla="*/ 2631150 w 4078950"/>
              <a:gd name="connsiteY1" fmla="*/ 0 h 778951"/>
              <a:gd name="connsiteX2" fmla="*/ 4078950 w 4078950"/>
              <a:gd name="connsiteY2" fmla="*/ 778951 h 778951"/>
              <a:gd name="connsiteX3" fmla="*/ 0 w 4078950"/>
              <a:gd name="connsiteY3" fmla="*/ 778951 h 778951"/>
              <a:gd name="connsiteX4" fmla="*/ 0 w 4078950"/>
              <a:gd name="connsiteY4" fmla="*/ 330200 h 778951"/>
              <a:gd name="connsiteX0" fmla="*/ 0 w 2631150"/>
              <a:gd name="connsiteY0" fmla="*/ 330200 h 778951"/>
              <a:gd name="connsiteX1" fmla="*/ 2631150 w 2631150"/>
              <a:gd name="connsiteY1" fmla="*/ 0 h 778951"/>
              <a:gd name="connsiteX2" fmla="*/ 2351750 w 2631150"/>
              <a:gd name="connsiteY2" fmla="*/ 258251 h 778951"/>
              <a:gd name="connsiteX3" fmla="*/ 0 w 2631150"/>
              <a:gd name="connsiteY3" fmla="*/ 778951 h 778951"/>
              <a:gd name="connsiteX4" fmla="*/ 0 w 2631150"/>
              <a:gd name="connsiteY4" fmla="*/ 330200 h 778951"/>
              <a:gd name="connsiteX0" fmla="*/ 0 w 2631150"/>
              <a:gd name="connsiteY0" fmla="*/ 330200 h 778951"/>
              <a:gd name="connsiteX1" fmla="*/ 2631150 w 2631150"/>
              <a:gd name="connsiteY1" fmla="*/ 0 h 778951"/>
              <a:gd name="connsiteX2" fmla="*/ 0 w 2631150"/>
              <a:gd name="connsiteY2" fmla="*/ 778951 h 778951"/>
              <a:gd name="connsiteX3" fmla="*/ 0 w 2631150"/>
              <a:gd name="connsiteY3" fmla="*/ 330200 h 778951"/>
              <a:gd name="connsiteX0" fmla="*/ 0 w 1132550"/>
              <a:gd name="connsiteY0" fmla="*/ 355600 h 804351"/>
              <a:gd name="connsiteX1" fmla="*/ 1132550 w 1132550"/>
              <a:gd name="connsiteY1" fmla="*/ 0 h 804351"/>
              <a:gd name="connsiteX2" fmla="*/ 0 w 1132550"/>
              <a:gd name="connsiteY2" fmla="*/ 804351 h 804351"/>
              <a:gd name="connsiteX3" fmla="*/ 0 w 1132550"/>
              <a:gd name="connsiteY3" fmla="*/ 355600 h 804351"/>
              <a:gd name="connsiteX0" fmla="*/ 0 w 1627850"/>
              <a:gd name="connsiteY0" fmla="*/ 228600 h 677351"/>
              <a:gd name="connsiteX1" fmla="*/ 1627850 w 1627850"/>
              <a:gd name="connsiteY1" fmla="*/ 0 h 677351"/>
              <a:gd name="connsiteX2" fmla="*/ 0 w 1627850"/>
              <a:gd name="connsiteY2" fmla="*/ 677351 h 677351"/>
              <a:gd name="connsiteX3" fmla="*/ 0 w 1627850"/>
              <a:gd name="connsiteY3" fmla="*/ 228600 h 677351"/>
              <a:gd name="connsiteX0" fmla="*/ 0 w 6415750"/>
              <a:gd name="connsiteY0" fmla="*/ 304800 h 753551"/>
              <a:gd name="connsiteX1" fmla="*/ 6415750 w 6415750"/>
              <a:gd name="connsiteY1" fmla="*/ 0 h 753551"/>
              <a:gd name="connsiteX2" fmla="*/ 0 w 6415750"/>
              <a:gd name="connsiteY2" fmla="*/ 753551 h 753551"/>
              <a:gd name="connsiteX3" fmla="*/ 0 w 6415750"/>
              <a:gd name="connsiteY3" fmla="*/ 304800 h 753551"/>
              <a:gd name="connsiteX0" fmla="*/ 0 w 6314150"/>
              <a:gd name="connsiteY0" fmla="*/ 342900 h 791651"/>
              <a:gd name="connsiteX1" fmla="*/ 6314150 w 6314150"/>
              <a:gd name="connsiteY1" fmla="*/ 0 h 791651"/>
              <a:gd name="connsiteX2" fmla="*/ 0 w 6314150"/>
              <a:gd name="connsiteY2" fmla="*/ 791651 h 791651"/>
              <a:gd name="connsiteX3" fmla="*/ 0 w 6314150"/>
              <a:gd name="connsiteY3" fmla="*/ 342900 h 791651"/>
            </a:gdLst>
            <a:ahLst/>
            <a:cxnLst>
              <a:cxn ang="0">
                <a:pos x="connsiteX0" y="connsiteY0"/>
              </a:cxn>
              <a:cxn ang="0">
                <a:pos x="connsiteX1" y="connsiteY1"/>
              </a:cxn>
              <a:cxn ang="0">
                <a:pos x="connsiteX2" y="connsiteY2"/>
              </a:cxn>
              <a:cxn ang="0">
                <a:pos x="connsiteX3" y="connsiteY3"/>
              </a:cxn>
            </a:cxnLst>
            <a:rect l="l" t="t" r="r" b="b"/>
            <a:pathLst>
              <a:path w="6314150" h="791651">
                <a:moveTo>
                  <a:pt x="0" y="342900"/>
                </a:moveTo>
                <a:lnTo>
                  <a:pt x="6314150" y="0"/>
                </a:lnTo>
                <a:lnTo>
                  <a:pt x="0" y="791651"/>
                </a:lnTo>
                <a:lnTo>
                  <a:pt x="0" y="342900"/>
                </a:lnTo>
                <a:close/>
              </a:path>
            </a:pathLst>
          </a:custGeom>
          <a:solidFill>
            <a:srgbClr val="FF8B8B"/>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sp>
        <p:nvSpPr>
          <p:cNvPr id="57" name="矩形 56"/>
          <p:cNvSpPr/>
          <p:nvPr/>
        </p:nvSpPr>
        <p:spPr>
          <a:xfrm>
            <a:off x="0" y="207231"/>
            <a:ext cx="4078950" cy="448751"/>
          </a:xfrm>
          <a:prstGeom prst="rect">
            <a:avLst/>
          </a:prstGeom>
          <a:solidFill>
            <a:srgbClr val="FF3F3F"/>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sp>
        <p:nvSpPr>
          <p:cNvPr id="65" name="直角三角形 64"/>
          <p:cNvSpPr/>
          <p:nvPr/>
        </p:nvSpPr>
        <p:spPr>
          <a:xfrm flipV="1">
            <a:off x="3396106" y="651509"/>
            <a:ext cx="682844" cy="137160"/>
          </a:xfrm>
          <a:prstGeom prst="rtTriangle">
            <a:avLst/>
          </a:prstGeom>
          <a:solidFill>
            <a:srgbClr val="A40000"/>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grpSp>
        <p:nvGrpSpPr>
          <p:cNvPr id="67" name="组合 66"/>
          <p:cNvGrpSpPr/>
          <p:nvPr/>
        </p:nvGrpSpPr>
        <p:grpSpPr>
          <a:xfrm flipH="1">
            <a:off x="8587951" y="212165"/>
            <a:ext cx="990052" cy="766369"/>
            <a:chOff x="0" y="0"/>
            <a:chExt cx="1865117" cy="1555038"/>
          </a:xfrm>
        </p:grpSpPr>
        <p:sp>
          <p:nvSpPr>
            <p:cNvPr id="68" name="矩形 67"/>
            <p:cNvSpPr/>
            <p:nvPr/>
          </p:nvSpPr>
          <p:spPr>
            <a:xfrm>
              <a:off x="0" y="0"/>
              <a:ext cx="919018" cy="907613"/>
            </a:xfrm>
            <a:prstGeom prst="rect">
              <a:avLst/>
            </a:prstGeom>
            <a:solidFill>
              <a:schemeClr val="bg2">
                <a:lumMod val="75000"/>
                <a:alpha val="5882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sp>
          <p:nvSpPr>
            <p:cNvPr id="69" name="矩形 68"/>
            <p:cNvSpPr/>
            <p:nvPr/>
          </p:nvSpPr>
          <p:spPr>
            <a:xfrm>
              <a:off x="1054437" y="106183"/>
              <a:ext cx="486093" cy="480060"/>
            </a:xfrm>
            <a:prstGeom prst="rect">
              <a:avLst/>
            </a:prstGeom>
            <a:solidFill>
              <a:srgbClr val="5FE8D6">
                <a:alpha val="6588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sp>
          <p:nvSpPr>
            <p:cNvPr id="70" name="矩形 69"/>
            <p:cNvSpPr/>
            <p:nvPr/>
          </p:nvSpPr>
          <p:spPr>
            <a:xfrm>
              <a:off x="86522" y="1004334"/>
              <a:ext cx="297951" cy="294253"/>
            </a:xfrm>
            <a:prstGeom prst="rect">
              <a:avLst/>
            </a:prstGeom>
            <a:solidFill>
              <a:srgbClr val="FF9F9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sp>
          <p:nvSpPr>
            <p:cNvPr id="71" name="矩形 70"/>
            <p:cNvSpPr/>
            <p:nvPr/>
          </p:nvSpPr>
          <p:spPr>
            <a:xfrm>
              <a:off x="391245" y="1368218"/>
              <a:ext cx="189168" cy="186820"/>
            </a:xfrm>
            <a:prstGeom prst="rect">
              <a:avLst/>
            </a:prstGeom>
            <a:solidFill>
              <a:srgbClr val="9DDFBE">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sp>
          <p:nvSpPr>
            <p:cNvPr id="72" name="矩形 71"/>
            <p:cNvSpPr/>
            <p:nvPr/>
          </p:nvSpPr>
          <p:spPr>
            <a:xfrm>
              <a:off x="1675949" y="106183"/>
              <a:ext cx="189168" cy="186820"/>
            </a:xfrm>
            <a:prstGeom prst="rect">
              <a:avLst/>
            </a:prstGeom>
            <a:solidFill>
              <a:srgbClr val="FFFFC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sp>
          <p:nvSpPr>
            <p:cNvPr id="74" name="矩形 73"/>
            <p:cNvSpPr/>
            <p:nvPr/>
          </p:nvSpPr>
          <p:spPr>
            <a:xfrm>
              <a:off x="1051029" y="720793"/>
              <a:ext cx="189168" cy="186820"/>
            </a:xfrm>
            <a:prstGeom prst="rect">
              <a:avLst/>
            </a:prstGeom>
            <a:solidFill>
              <a:srgbClr val="FFFFC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grpSp>
      <p:sp>
        <p:nvSpPr>
          <p:cNvPr id="80" name="文本框 6"/>
          <p:cNvSpPr>
            <a:spLocks noChangeArrowheads="1"/>
          </p:cNvSpPr>
          <p:nvPr/>
        </p:nvSpPr>
        <p:spPr bwMode="auto">
          <a:xfrm>
            <a:off x="497584" y="273875"/>
            <a:ext cx="3295650" cy="315461"/>
          </a:xfrm>
          <a:prstGeom prst="rect">
            <a:avLst/>
          </a:prstGeom>
          <a:noFill/>
          <a:ln>
            <a:noFill/>
          </a:ln>
          <a:extLst/>
        </p:spPr>
        <p:txBody>
          <a:bodyPr lIns="68571" tIns="34285" rIns="68571" bIns="34285">
            <a:spAutoFit/>
          </a:bodyPr>
          <a:lstStyle/>
          <a:p>
            <a:pPr defTabSz="967801" fontAlgn="auto">
              <a:spcBef>
                <a:spcPts val="0"/>
              </a:spcBef>
              <a:spcAft>
                <a:spcPts val="0"/>
              </a:spcAft>
              <a:defRPr/>
            </a:pPr>
            <a:r>
              <a:rPr lang="en-US" altLang="zh-CN" sz="1600" b="1" dirty="0" smtClean="0">
                <a:solidFill>
                  <a:schemeClr val="bg1"/>
                </a:solidFill>
                <a:latin typeface="微软雅黑" pitchFamily="34" charset="-122"/>
                <a:ea typeface="微软雅黑" pitchFamily="34" charset="-122"/>
                <a:sym typeface="微软雅黑" pitchFamily="34" charset="-122"/>
              </a:rPr>
              <a:t>· </a:t>
            </a:r>
            <a:r>
              <a:rPr lang="zh-CN" altLang="en-US" sz="1600" b="1" dirty="0" smtClean="0">
                <a:solidFill>
                  <a:schemeClr val="bg1"/>
                </a:solidFill>
                <a:latin typeface="微软雅黑" pitchFamily="34" charset="-122"/>
                <a:ea typeface="微软雅黑" pitchFamily="34" charset="-122"/>
                <a:sym typeface="微软雅黑" pitchFamily="34" charset="-122"/>
              </a:rPr>
              <a:t>在此输入您的标题内容</a:t>
            </a:r>
            <a:endParaRPr lang="zh-CN" altLang="en-US" sz="1600" b="1" dirty="0">
              <a:solidFill>
                <a:schemeClr val="bg1"/>
              </a:solidFill>
              <a:latin typeface="微软雅黑" pitchFamily="34" charset="-122"/>
              <a:ea typeface="微软雅黑" pitchFamily="34" charset="-122"/>
              <a:sym typeface="微软雅黑" pitchFamily="34" charset="-122"/>
            </a:endParaRPr>
          </a:p>
        </p:txBody>
      </p:sp>
      <p:sp>
        <p:nvSpPr>
          <p:cNvPr id="87" name="Freeform 5"/>
          <p:cNvSpPr>
            <a:spLocks noChangeArrowheads="1"/>
          </p:cNvSpPr>
          <p:nvPr/>
        </p:nvSpPr>
        <p:spPr bwMode="auto">
          <a:xfrm>
            <a:off x="2799215" y="2267281"/>
            <a:ext cx="1997075" cy="1997075"/>
          </a:xfrm>
          <a:custGeom>
            <a:avLst/>
            <a:gdLst>
              <a:gd name="T0" fmla="*/ 1863354 w 1578"/>
              <a:gd name="T1" fmla="*/ 0 h 1598"/>
              <a:gd name="T2" fmla="*/ 131650 w 1578"/>
              <a:gd name="T3" fmla="*/ 0 h 1598"/>
              <a:gd name="T4" fmla="*/ 131650 w 1578"/>
              <a:gd name="T5" fmla="*/ 0 h 1598"/>
              <a:gd name="T6" fmla="*/ 111396 w 1578"/>
              <a:gd name="T7" fmla="*/ 2500 h 1598"/>
              <a:gd name="T8" fmla="*/ 93674 w 1578"/>
              <a:gd name="T9" fmla="*/ 5001 h 1598"/>
              <a:gd name="T10" fmla="*/ 75952 w 1578"/>
              <a:gd name="T11" fmla="*/ 10001 h 1598"/>
              <a:gd name="T12" fmla="*/ 60762 w 1578"/>
              <a:gd name="T13" fmla="*/ 15002 h 1598"/>
              <a:gd name="T14" fmla="*/ 45571 w 1578"/>
              <a:gd name="T15" fmla="*/ 22503 h 1598"/>
              <a:gd name="T16" fmla="*/ 32913 w 1578"/>
              <a:gd name="T17" fmla="*/ 32504 h 1598"/>
              <a:gd name="T18" fmla="*/ 22786 w 1578"/>
              <a:gd name="T19" fmla="*/ 45006 h 1598"/>
              <a:gd name="T20" fmla="*/ 15190 w 1578"/>
              <a:gd name="T21" fmla="*/ 57507 h 1598"/>
              <a:gd name="T22" fmla="*/ 7595 w 1578"/>
              <a:gd name="T23" fmla="*/ 70009 h 1598"/>
              <a:gd name="T24" fmla="*/ 2532 w 1578"/>
              <a:gd name="T25" fmla="*/ 85011 h 1598"/>
              <a:gd name="T26" fmla="*/ 0 w 1578"/>
              <a:gd name="T27" fmla="*/ 100013 h 1598"/>
              <a:gd name="T28" fmla="*/ 0 w 1578"/>
              <a:gd name="T29" fmla="*/ 117515 h 1598"/>
              <a:gd name="T30" fmla="*/ 0 w 1578"/>
              <a:gd name="T31" fmla="*/ 132517 h 1598"/>
              <a:gd name="T32" fmla="*/ 5063 w 1578"/>
              <a:gd name="T33" fmla="*/ 150019 h 1598"/>
              <a:gd name="T34" fmla="*/ 10127 w 1578"/>
              <a:gd name="T35" fmla="*/ 170021 h 1598"/>
              <a:gd name="T36" fmla="*/ 17722 w 1578"/>
              <a:gd name="T37" fmla="*/ 187523 h 1598"/>
              <a:gd name="T38" fmla="*/ 903828 w 1578"/>
              <a:gd name="T39" fmla="*/ 1922741 h 1598"/>
              <a:gd name="T40" fmla="*/ 903828 w 1578"/>
              <a:gd name="T41" fmla="*/ 1922741 h 1598"/>
              <a:gd name="T42" fmla="*/ 913955 w 1578"/>
              <a:gd name="T43" fmla="*/ 1940243 h 1598"/>
              <a:gd name="T44" fmla="*/ 924082 w 1578"/>
              <a:gd name="T45" fmla="*/ 1955245 h 1598"/>
              <a:gd name="T46" fmla="*/ 934209 w 1578"/>
              <a:gd name="T47" fmla="*/ 1967746 h 1598"/>
              <a:gd name="T48" fmla="*/ 946868 w 1578"/>
              <a:gd name="T49" fmla="*/ 1977747 h 1598"/>
              <a:gd name="T50" fmla="*/ 959526 w 1578"/>
              <a:gd name="T51" fmla="*/ 1985248 h 1598"/>
              <a:gd name="T52" fmla="*/ 972185 w 1578"/>
              <a:gd name="T53" fmla="*/ 1992749 h 1598"/>
              <a:gd name="T54" fmla="*/ 984843 w 1578"/>
              <a:gd name="T55" fmla="*/ 1995250 h 1598"/>
              <a:gd name="T56" fmla="*/ 997502 w 1578"/>
              <a:gd name="T57" fmla="*/ 1997750 h 1598"/>
              <a:gd name="T58" fmla="*/ 1012693 w 1578"/>
              <a:gd name="T59" fmla="*/ 1995250 h 1598"/>
              <a:gd name="T60" fmla="*/ 1025351 w 1578"/>
              <a:gd name="T61" fmla="*/ 1992749 h 1598"/>
              <a:gd name="T62" fmla="*/ 1038010 w 1578"/>
              <a:gd name="T63" fmla="*/ 1985248 h 1598"/>
              <a:gd name="T64" fmla="*/ 1050668 w 1578"/>
              <a:gd name="T65" fmla="*/ 1977747 h 1598"/>
              <a:gd name="T66" fmla="*/ 1060795 w 1578"/>
              <a:gd name="T67" fmla="*/ 1967746 h 1598"/>
              <a:gd name="T68" fmla="*/ 1073454 w 1578"/>
              <a:gd name="T69" fmla="*/ 1955245 h 1598"/>
              <a:gd name="T70" fmla="*/ 1083581 w 1578"/>
              <a:gd name="T71" fmla="*/ 1940243 h 1598"/>
              <a:gd name="T72" fmla="*/ 1093708 w 1578"/>
              <a:gd name="T73" fmla="*/ 1922741 h 1598"/>
              <a:gd name="T74" fmla="*/ 1979814 w 1578"/>
              <a:gd name="T75" fmla="*/ 175022 h 1598"/>
              <a:gd name="T76" fmla="*/ 1979814 w 1578"/>
              <a:gd name="T77" fmla="*/ 175022 h 1598"/>
              <a:gd name="T78" fmla="*/ 1987409 w 1578"/>
              <a:gd name="T79" fmla="*/ 157520 h 1598"/>
              <a:gd name="T80" fmla="*/ 1992473 w 1578"/>
              <a:gd name="T81" fmla="*/ 140018 h 1598"/>
              <a:gd name="T82" fmla="*/ 1997536 w 1578"/>
              <a:gd name="T83" fmla="*/ 122515 h 1598"/>
              <a:gd name="T84" fmla="*/ 1997536 w 1578"/>
              <a:gd name="T85" fmla="*/ 105013 h 1598"/>
              <a:gd name="T86" fmla="*/ 1997536 w 1578"/>
              <a:gd name="T87" fmla="*/ 90011 h 1598"/>
              <a:gd name="T88" fmla="*/ 1995004 w 1578"/>
              <a:gd name="T89" fmla="*/ 75009 h 1598"/>
              <a:gd name="T90" fmla="*/ 1989941 w 1578"/>
              <a:gd name="T91" fmla="*/ 62508 h 1598"/>
              <a:gd name="T92" fmla="*/ 1982346 w 1578"/>
              <a:gd name="T93" fmla="*/ 50006 h 1598"/>
              <a:gd name="T94" fmla="*/ 1974750 w 1578"/>
              <a:gd name="T95" fmla="*/ 40005 h 1598"/>
              <a:gd name="T96" fmla="*/ 1964623 w 1578"/>
              <a:gd name="T97" fmla="*/ 30004 h 1598"/>
              <a:gd name="T98" fmla="*/ 1951965 w 1578"/>
              <a:gd name="T99" fmla="*/ 20003 h 1598"/>
              <a:gd name="T100" fmla="*/ 1936774 w 1578"/>
              <a:gd name="T101" fmla="*/ 12502 h 1598"/>
              <a:gd name="T102" fmla="*/ 1921584 w 1578"/>
              <a:gd name="T103" fmla="*/ 7501 h 1598"/>
              <a:gd name="T104" fmla="*/ 1903862 w 1578"/>
              <a:gd name="T105" fmla="*/ 5001 h 1598"/>
              <a:gd name="T106" fmla="*/ 1886140 w 1578"/>
              <a:gd name="T107" fmla="*/ 0 h 1598"/>
              <a:gd name="T108" fmla="*/ 1863354 w 1578"/>
              <a:gd name="T109" fmla="*/ 0 h 1598"/>
              <a:gd name="T110" fmla="*/ 1863354 w 1578"/>
              <a:gd name="T111" fmla="*/ 0 h 159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578"/>
              <a:gd name="T169" fmla="*/ 0 h 1598"/>
              <a:gd name="T170" fmla="*/ 1578 w 1578"/>
              <a:gd name="T171" fmla="*/ 1598 h 159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578" h="1598">
                <a:moveTo>
                  <a:pt x="1472" y="0"/>
                </a:moveTo>
                <a:lnTo>
                  <a:pt x="104" y="0"/>
                </a:lnTo>
                <a:lnTo>
                  <a:pt x="88" y="2"/>
                </a:lnTo>
                <a:lnTo>
                  <a:pt x="74" y="4"/>
                </a:lnTo>
                <a:lnTo>
                  <a:pt x="60" y="8"/>
                </a:lnTo>
                <a:lnTo>
                  <a:pt x="48" y="12"/>
                </a:lnTo>
                <a:lnTo>
                  <a:pt x="36" y="18"/>
                </a:lnTo>
                <a:lnTo>
                  <a:pt x="26" y="26"/>
                </a:lnTo>
                <a:lnTo>
                  <a:pt x="18" y="36"/>
                </a:lnTo>
                <a:lnTo>
                  <a:pt x="12" y="46"/>
                </a:lnTo>
                <a:lnTo>
                  <a:pt x="6" y="56"/>
                </a:lnTo>
                <a:lnTo>
                  <a:pt x="2" y="68"/>
                </a:lnTo>
                <a:lnTo>
                  <a:pt x="0" y="80"/>
                </a:lnTo>
                <a:lnTo>
                  <a:pt x="0" y="94"/>
                </a:lnTo>
                <a:lnTo>
                  <a:pt x="0" y="106"/>
                </a:lnTo>
                <a:lnTo>
                  <a:pt x="4" y="120"/>
                </a:lnTo>
                <a:lnTo>
                  <a:pt x="8" y="136"/>
                </a:lnTo>
                <a:lnTo>
                  <a:pt x="14" y="150"/>
                </a:lnTo>
                <a:lnTo>
                  <a:pt x="714" y="1538"/>
                </a:lnTo>
                <a:lnTo>
                  <a:pt x="722" y="1552"/>
                </a:lnTo>
                <a:lnTo>
                  <a:pt x="730" y="1564"/>
                </a:lnTo>
                <a:lnTo>
                  <a:pt x="738" y="1574"/>
                </a:lnTo>
                <a:lnTo>
                  <a:pt x="748" y="1582"/>
                </a:lnTo>
                <a:lnTo>
                  <a:pt x="758" y="1588"/>
                </a:lnTo>
                <a:lnTo>
                  <a:pt x="768" y="1594"/>
                </a:lnTo>
                <a:lnTo>
                  <a:pt x="778" y="1596"/>
                </a:lnTo>
                <a:lnTo>
                  <a:pt x="788" y="1598"/>
                </a:lnTo>
                <a:lnTo>
                  <a:pt x="800" y="1596"/>
                </a:lnTo>
                <a:lnTo>
                  <a:pt x="810" y="1594"/>
                </a:lnTo>
                <a:lnTo>
                  <a:pt x="820" y="1588"/>
                </a:lnTo>
                <a:lnTo>
                  <a:pt x="830" y="1582"/>
                </a:lnTo>
                <a:lnTo>
                  <a:pt x="838" y="1574"/>
                </a:lnTo>
                <a:lnTo>
                  <a:pt x="848" y="1564"/>
                </a:lnTo>
                <a:lnTo>
                  <a:pt x="856" y="1552"/>
                </a:lnTo>
                <a:lnTo>
                  <a:pt x="864" y="1538"/>
                </a:lnTo>
                <a:lnTo>
                  <a:pt x="1564" y="140"/>
                </a:lnTo>
                <a:lnTo>
                  <a:pt x="1570" y="126"/>
                </a:lnTo>
                <a:lnTo>
                  <a:pt x="1574" y="112"/>
                </a:lnTo>
                <a:lnTo>
                  <a:pt x="1578" y="98"/>
                </a:lnTo>
                <a:lnTo>
                  <a:pt x="1578" y="84"/>
                </a:lnTo>
                <a:lnTo>
                  <a:pt x="1578" y="72"/>
                </a:lnTo>
                <a:lnTo>
                  <a:pt x="1576" y="60"/>
                </a:lnTo>
                <a:lnTo>
                  <a:pt x="1572" y="50"/>
                </a:lnTo>
                <a:lnTo>
                  <a:pt x="1566" y="40"/>
                </a:lnTo>
                <a:lnTo>
                  <a:pt x="1560" y="32"/>
                </a:lnTo>
                <a:lnTo>
                  <a:pt x="1552" y="24"/>
                </a:lnTo>
                <a:lnTo>
                  <a:pt x="1542" y="16"/>
                </a:lnTo>
                <a:lnTo>
                  <a:pt x="1530" y="10"/>
                </a:lnTo>
                <a:lnTo>
                  <a:pt x="1518" y="6"/>
                </a:lnTo>
                <a:lnTo>
                  <a:pt x="1504" y="4"/>
                </a:lnTo>
                <a:lnTo>
                  <a:pt x="1490" y="0"/>
                </a:lnTo>
                <a:lnTo>
                  <a:pt x="1472" y="0"/>
                </a:lnTo>
                <a:close/>
              </a:path>
            </a:pathLst>
          </a:custGeom>
          <a:solidFill>
            <a:srgbClr val="EE9065"/>
          </a:solidFill>
          <a:ln>
            <a:noFill/>
          </a:ln>
          <a:extLst>
            <a:ext uri="{91240B29-F687-4F45-9708-019B960494DF}">
              <a14:hiddenLine xmlns:a14="http://schemas.microsoft.com/office/drawing/2010/main" w="9525">
                <a:solidFill>
                  <a:srgbClr val="000000"/>
                </a:solidFill>
                <a:miter lim="800000"/>
                <a:headEnd/>
                <a:tailEnd/>
              </a14:hiddenLine>
            </a:ext>
          </a:extLst>
        </p:spPr>
        <p:txBody>
          <a:bodyPr lIns="72585" tIns="36293" rIns="72585" bIns="36293"/>
          <a:lstStyle/>
          <a:p>
            <a:endParaRPr lang="zh-CN" altLang="en-US"/>
          </a:p>
        </p:txBody>
      </p:sp>
      <p:sp>
        <p:nvSpPr>
          <p:cNvPr id="89" name="Freeform 6"/>
          <p:cNvSpPr>
            <a:spLocks noChangeArrowheads="1"/>
          </p:cNvSpPr>
          <p:nvPr/>
        </p:nvSpPr>
        <p:spPr bwMode="auto">
          <a:xfrm>
            <a:off x="879928" y="1681493"/>
            <a:ext cx="2009775" cy="1995488"/>
          </a:xfrm>
          <a:custGeom>
            <a:avLst/>
            <a:gdLst>
              <a:gd name="T0" fmla="*/ 131650 w 1588"/>
              <a:gd name="T1" fmla="*/ 1995249 h 1596"/>
              <a:gd name="T2" fmla="*/ 1860823 w 1588"/>
              <a:gd name="T3" fmla="*/ 1995249 h 1596"/>
              <a:gd name="T4" fmla="*/ 1860823 w 1588"/>
              <a:gd name="T5" fmla="*/ 1995249 h 1596"/>
              <a:gd name="T6" fmla="*/ 1883608 w 1588"/>
              <a:gd name="T7" fmla="*/ 1995249 h 1596"/>
              <a:gd name="T8" fmla="*/ 1906394 w 1588"/>
              <a:gd name="T9" fmla="*/ 1992749 h 1596"/>
              <a:gd name="T10" fmla="*/ 1924116 w 1588"/>
              <a:gd name="T11" fmla="*/ 1987748 h 1596"/>
              <a:gd name="T12" fmla="*/ 1941838 w 1588"/>
              <a:gd name="T13" fmla="*/ 1980247 h 1596"/>
              <a:gd name="T14" fmla="*/ 1959560 w 1588"/>
              <a:gd name="T15" fmla="*/ 1972746 h 1596"/>
              <a:gd name="T16" fmla="*/ 1972219 w 1588"/>
              <a:gd name="T17" fmla="*/ 1962745 h 1596"/>
              <a:gd name="T18" fmla="*/ 1982346 w 1588"/>
              <a:gd name="T19" fmla="*/ 1952744 h 1596"/>
              <a:gd name="T20" fmla="*/ 1992473 w 1588"/>
              <a:gd name="T21" fmla="*/ 1940242 h 1596"/>
              <a:gd name="T22" fmla="*/ 2000068 w 1588"/>
              <a:gd name="T23" fmla="*/ 1925240 h 1596"/>
              <a:gd name="T24" fmla="*/ 2005132 w 1588"/>
              <a:gd name="T25" fmla="*/ 1910238 h 1596"/>
              <a:gd name="T26" fmla="*/ 2007663 w 1588"/>
              <a:gd name="T27" fmla="*/ 1895237 h 1596"/>
              <a:gd name="T28" fmla="*/ 2010195 w 1588"/>
              <a:gd name="T29" fmla="*/ 1880235 h 1596"/>
              <a:gd name="T30" fmla="*/ 2007663 w 1588"/>
              <a:gd name="T31" fmla="*/ 1862732 h 1596"/>
              <a:gd name="T32" fmla="*/ 2005132 w 1588"/>
              <a:gd name="T33" fmla="*/ 1845230 h 1596"/>
              <a:gd name="T34" fmla="*/ 1997536 w 1588"/>
              <a:gd name="T35" fmla="*/ 1827728 h 1596"/>
              <a:gd name="T36" fmla="*/ 1989941 w 1588"/>
              <a:gd name="T37" fmla="*/ 1807726 h 1596"/>
              <a:gd name="T38" fmla="*/ 1091176 w 1588"/>
              <a:gd name="T39" fmla="*/ 72509 h 1596"/>
              <a:gd name="T40" fmla="*/ 1091176 w 1588"/>
              <a:gd name="T41" fmla="*/ 72509 h 1596"/>
              <a:gd name="T42" fmla="*/ 1081049 w 1588"/>
              <a:gd name="T43" fmla="*/ 55007 h 1596"/>
              <a:gd name="T44" fmla="*/ 1070923 w 1588"/>
              <a:gd name="T45" fmla="*/ 40005 h 1596"/>
              <a:gd name="T46" fmla="*/ 1058264 w 1588"/>
              <a:gd name="T47" fmla="*/ 27503 h 1596"/>
              <a:gd name="T48" fmla="*/ 1048137 w 1588"/>
              <a:gd name="T49" fmla="*/ 17502 h 1596"/>
              <a:gd name="T50" fmla="*/ 1035478 w 1588"/>
              <a:gd name="T51" fmla="*/ 10001 h 1596"/>
              <a:gd name="T52" fmla="*/ 1022820 w 1588"/>
              <a:gd name="T53" fmla="*/ 5001 h 1596"/>
              <a:gd name="T54" fmla="*/ 1010161 w 1588"/>
              <a:gd name="T55" fmla="*/ 0 h 1596"/>
              <a:gd name="T56" fmla="*/ 997502 w 1588"/>
              <a:gd name="T57" fmla="*/ 0 h 1596"/>
              <a:gd name="T58" fmla="*/ 984844 w 1588"/>
              <a:gd name="T59" fmla="*/ 0 h 1596"/>
              <a:gd name="T60" fmla="*/ 972185 w 1588"/>
              <a:gd name="T61" fmla="*/ 5001 h 1596"/>
              <a:gd name="T62" fmla="*/ 959526 w 1588"/>
              <a:gd name="T63" fmla="*/ 10001 h 1596"/>
              <a:gd name="T64" fmla="*/ 946868 w 1588"/>
              <a:gd name="T65" fmla="*/ 17502 h 1596"/>
              <a:gd name="T66" fmla="*/ 934209 w 1588"/>
              <a:gd name="T67" fmla="*/ 27503 h 1596"/>
              <a:gd name="T68" fmla="*/ 924082 w 1588"/>
              <a:gd name="T69" fmla="*/ 40005 h 1596"/>
              <a:gd name="T70" fmla="*/ 913955 w 1588"/>
              <a:gd name="T71" fmla="*/ 55007 h 1596"/>
              <a:gd name="T72" fmla="*/ 903828 w 1588"/>
              <a:gd name="T73" fmla="*/ 72509 h 1596"/>
              <a:gd name="T74" fmla="*/ 17722 w 1588"/>
              <a:gd name="T75" fmla="*/ 1820227 h 1596"/>
              <a:gd name="T76" fmla="*/ 17722 w 1588"/>
              <a:gd name="T77" fmla="*/ 1820227 h 1596"/>
              <a:gd name="T78" fmla="*/ 10127 w 1588"/>
              <a:gd name="T79" fmla="*/ 1840230 h 1596"/>
              <a:gd name="T80" fmla="*/ 5063 w 1588"/>
              <a:gd name="T81" fmla="*/ 1857732 h 1596"/>
              <a:gd name="T82" fmla="*/ 0 w 1588"/>
              <a:gd name="T83" fmla="*/ 1875234 h 1596"/>
              <a:gd name="T84" fmla="*/ 0 w 1588"/>
              <a:gd name="T85" fmla="*/ 1890236 h 1596"/>
              <a:gd name="T86" fmla="*/ 0 w 1588"/>
              <a:gd name="T87" fmla="*/ 1905238 h 1596"/>
              <a:gd name="T88" fmla="*/ 2532 w 1588"/>
              <a:gd name="T89" fmla="*/ 1920240 h 1596"/>
              <a:gd name="T90" fmla="*/ 7595 w 1588"/>
              <a:gd name="T91" fmla="*/ 1932741 h 1596"/>
              <a:gd name="T92" fmla="*/ 15190 w 1588"/>
              <a:gd name="T93" fmla="*/ 1945243 h 1596"/>
              <a:gd name="T94" fmla="*/ 22786 w 1588"/>
              <a:gd name="T95" fmla="*/ 1957744 h 1596"/>
              <a:gd name="T96" fmla="*/ 32913 w 1588"/>
              <a:gd name="T97" fmla="*/ 1967746 h 1596"/>
              <a:gd name="T98" fmla="*/ 45571 w 1588"/>
              <a:gd name="T99" fmla="*/ 1975247 h 1596"/>
              <a:gd name="T100" fmla="*/ 60762 w 1588"/>
              <a:gd name="T101" fmla="*/ 1982747 h 1596"/>
              <a:gd name="T102" fmla="*/ 75952 w 1588"/>
              <a:gd name="T103" fmla="*/ 1987748 h 1596"/>
              <a:gd name="T104" fmla="*/ 93674 w 1588"/>
              <a:gd name="T105" fmla="*/ 1992749 h 1596"/>
              <a:gd name="T106" fmla="*/ 111396 w 1588"/>
              <a:gd name="T107" fmla="*/ 1995249 h 1596"/>
              <a:gd name="T108" fmla="*/ 131650 w 1588"/>
              <a:gd name="T109" fmla="*/ 1995249 h 1596"/>
              <a:gd name="T110" fmla="*/ 131650 w 1588"/>
              <a:gd name="T111" fmla="*/ 1995249 h 159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588"/>
              <a:gd name="T169" fmla="*/ 0 h 1596"/>
              <a:gd name="T170" fmla="*/ 1588 w 1588"/>
              <a:gd name="T171" fmla="*/ 1596 h 159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588" h="1596">
                <a:moveTo>
                  <a:pt x="104" y="1596"/>
                </a:moveTo>
                <a:lnTo>
                  <a:pt x="1470" y="1596"/>
                </a:lnTo>
                <a:lnTo>
                  <a:pt x="1488" y="1596"/>
                </a:lnTo>
                <a:lnTo>
                  <a:pt x="1506" y="1594"/>
                </a:lnTo>
                <a:lnTo>
                  <a:pt x="1520" y="1590"/>
                </a:lnTo>
                <a:lnTo>
                  <a:pt x="1534" y="1584"/>
                </a:lnTo>
                <a:lnTo>
                  <a:pt x="1548" y="1578"/>
                </a:lnTo>
                <a:lnTo>
                  <a:pt x="1558" y="1570"/>
                </a:lnTo>
                <a:lnTo>
                  <a:pt x="1566" y="1562"/>
                </a:lnTo>
                <a:lnTo>
                  <a:pt x="1574" y="1552"/>
                </a:lnTo>
                <a:lnTo>
                  <a:pt x="1580" y="1540"/>
                </a:lnTo>
                <a:lnTo>
                  <a:pt x="1584" y="1528"/>
                </a:lnTo>
                <a:lnTo>
                  <a:pt x="1586" y="1516"/>
                </a:lnTo>
                <a:lnTo>
                  <a:pt x="1588" y="1504"/>
                </a:lnTo>
                <a:lnTo>
                  <a:pt x="1586" y="1490"/>
                </a:lnTo>
                <a:lnTo>
                  <a:pt x="1584" y="1476"/>
                </a:lnTo>
                <a:lnTo>
                  <a:pt x="1578" y="1462"/>
                </a:lnTo>
                <a:lnTo>
                  <a:pt x="1572" y="1446"/>
                </a:lnTo>
                <a:lnTo>
                  <a:pt x="862" y="58"/>
                </a:lnTo>
                <a:lnTo>
                  <a:pt x="854" y="44"/>
                </a:lnTo>
                <a:lnTo>
                  <a:pt x="846" y="32"/>
                </a:lnTo>
                <a:lnTo>
                  <a:pt x="836" y="22"/>
                </a:lnTo>
                <a:lnTo>
                  <a:pt x="828" y="14"/>
                </a:lnTo>
                <a:lnTo>
                  <a:pt x="818" y="8"/>
                </a:lnTo>
                <a:lnTo>
                  <a:pt x="808" y="4"/>
                </a:lnTo>
                <a:lnTo>
                  <a:pt x="798" y="0"/>
                </a:lnTo>
                <a:lnTo>
                  <a:pt x="788" y="0"/>
                </a:lnTo>
                <a:lnTo>
                  <a:pt x="778" y="0"/>
                </a:lnTo>
                <a:lnTo>
                  <a:pt x="768" y="4"/>
                </a:lnTo>
                <a:lnTo>
                  <a:pt x="758" y="8"/>
                </a:lnTo>
                <a:lnTo>
                  <a:pt x="748" y="14"/>
                </a:lnTo>
                <a:lnTo>
                  <a:pt x="738" y="22"/>
                </a:lnTo>
                <a:lnTo>
                  <a:pt x="730" y="32"/>
                </a:lnTo>
                <a:lnTo>
                  <a:pt x="722" y="44"/>
                </a:lnTo>
                <a:lnTo>
                  <a:pt x="714" y="58"/>
                </a:lnTo>
                <a:lnTo>
                  <a:pt x="14" y="1456"/>
                </a:lnTo>
                <a:lnTo>
                  <a:pt x="8" y="1472"/>
                </a:lnTo>
                <a:lnTo>
                  <a:pt x="4" y="1486"/>
                </a:lnTo>
                <a:lnTo>
                  <a:pt x="0" y="1500"/>
                </a:lnTo>
                <a:lnTo>
                  <a:pt x="0" y="1512"/>
                </a:lnTo>
                <a:lnTo>
                  <a:pt x="0" y="1524"/>
                </a:lnTo>
                <a:lnTo>
                  <a:pt x="2" y="1536"/>
                </a:lnTo>
                <a:lnTo>
                  <a:pt x="6" y="1546"/>
                </a:lnTo>
                <a:lnTo>
                  <a:pt x="12" y="1556"/>
                </a:lnTo>
                <a:lnTo>
                  <a:pt x="18" y="1566"/>
                </a:lnTo>
                <a:lnTo>
                  <a:pt x="26" y="1574"/>
                </a:lnTo>
                <a:lnTo>
                  <a:pt x="36" y="1580"/>
                </a:lnTo>
                <a:lnTo>
                  <a:pt x="48" y="1586"/>
                </a:lnTo>
                <a:lnTo>
                  <a:pt x="60" y="1590"/>
                </a:lnTo>
                <a:lnTo>
                  <a:pt x="74" y="1594"/>
                </a:lnTo>
                <a:lnTo>
                  <a:pt x="88" y="1596"/>
                </a:lnTo>
                <a:lnTo>
                  <a:pt x="104" y="1596"/>
                </a:lnTo>
                <a:close/>
              </a:path>
            </a:pathLst>
          </a:custGeom>
          <a:solidFill>
            <a:srgbClr val="434154"/>
          </a:solidFill>
          <a:ln>
            <a:noFill/>
          </a:ln>
          <a:extLst>
            <a:ext uri="{91240B29-F687-4F45-9708-019B960494DF}">
              <a14:hiddenLine xmlns:a14="http://schemas.microsoft.com/office/drawing/2010/main" w="9525">
                <a:solidFill>
                  <a:srgbClr val="000000"/>
                </a:solidFill>
                <a:miter lim="800000"/>
                <a:headEnd/>
                <a:tailEnd/>
              </a14:hiddenLine>
            </a:ext>
          </a:extLst>
        </p:spPr>
        <p:txBody>
          <a:bodyPr lIns="72585" tIns="36293" rIns="72585" bIns="36293"/>
          <a:lstStyle/>
          <a:p>
            <a:endParaRPr lang="zh-CN" altLang="en-US"/>
          </a:p>
        </p:txBody>
      </p:sp>
      <p:sp>
        <p:nvSpPr>
          <p:cNvPr id="91" name="Freeform 7"/>
          <p:cNvSpPr>
            <a:spLocks noChangeArrowheads="1"/>
          </p:cNvSpPr>
          <p:nvPr/>
        </p:nvSpPr>
        <p:spPr bwMode="auto">
          <a:xfrm>
            <a:off x="4732790" y="1681493"/>
            <a:ext cx="2009775" cy="1995488"/>
          </a:xfrm>
          <a:custGeom>
            <a:avLst/>
            <a:gdLst>
              <a:gd name="T0" fmla="*/ 131650 w 1588"/>
              <a:gd name="T1" fmla="*/ 1995249 h 1596"/>
              <a:gd name="T2" fmla="*/ 1876013 w 1588"/>
              <a:gd name="T3" fmla="*/ 1995249 h 1596"/>
              <a:gd name="T4" fmla="*/ 1876013 w 1588"/>
              <a:gd name="T5" fmla="*/ 1995249 h 1596"/>
              <a:gd name="T6" fmla="*/ 1896267 w 1588"/>
              <a:gd name="T7" fmla="*/ 1995249 h 1596"/>
              <a:gd name="T8" fmla="*/ 1916521 w 1588"/>
              <a:gd name="T9" fmla="*/ 1992749 h 1596"/>
              <a:gd name="T10" fmla="*/ 1931711 w 1588"/>
              <a:gd name="T11" fmla="*/ 1987748 h 1596"/>
              <a:gd name="T12" fmla="*/ 1949433 w 1588"/>
              <a:gd name="T13" fmla="*/ 1980247 h 1596"/>
              <a:gd name="T14" fmla="*/ 1962092 w 1588"/>
              <a:gd name="T15" fmla="*/ 1972746 h 1596"/>
              <a:gd name="T16" fmla="*/ 1974751 w 1588"/>
              <a:gd name="T17" fmla="*/ 1962745 h 1596"/>
              <a:gd name="T18" fmla="*/ 1984878 w 1588"/>
              <a:gd name="T19" fmla="*/ 1952744 h 1596"/>
              <a:gd name="T20" fmla="*/ 1995005 w 1588"/>
              <a:gd name="T21" fmla="*/ 1940242 h 1596"/>
              <a:gd name="T22" fmla="*/ 2000068 w 1588"/>
              <a:gd name="T23" fmla="*/ 1925240 h 1596"/>
              <a:gd name="T24" fmla="*/ 2005132 w 1588"/>
              <a:gd name="T25" fmla="*/ 1910238 h 1596"/>
              <a:gd name="T26" fmla="*/ 2007663 w 1588"/>
              <a:gd name="T27" fmla="*/ 1895237 h 1596"/>
              <a:gd name="T28" fmla="*/ 2010195 w 1588"/>
              <a:gd name="T29" fmla="*/ 1880235 h 1596"/>
              <a:gd name="T30" fmla="*/ 2007663 w 1588"/>
              <a:gd name="T31" fmla="*/ 1862732 h 1596"/>
              <a:gd name="T32" fmla="*/ 2005132 w 1588"/>
              <a:gd name="T33" fmla="*/ 1845230 h 1596"/>
              <a:gd name="T34" fmla="*/ 1997536 w 1588"/>
              <a:gd name="T35" fmla="*/ 1827728 h 1596"/>
              <a:gd name="T36" fmla="*/ 1989941 w 1588"/>
              <a:gd name="T37" fmla="*/ 1807726 h 1596"/>
              <a:gd name="T38" fmla="*/ 1103835 w 1588"/>
              <a:gd name="T39" fmla="*/ 72509 h 1596"/>
              <a:gd name="T40" fmla="*/ 1103835 w 1588"/>
              <a:gd name="T41" fmla="*/ 72509 h 1596"/>
              <a:gd name="T42" fmla="*/ 1096240 w 1588"/>
              <a:gd name="T43" fmla="*/ 55007 h 1596"/>
              <a:gd name="T44" fmla="*/ 1083581 w 1588"/>
              <a:gd name="T45" fmla="*/ 40005 h 1596"/>
              <a:gd name="T46" fmla="*/ 1073454 w 1588"/>
              <a:gd name="T47" fmla="*/ 27503 h 1596"/>
              <a:gd name="T48" fmla="*/ 1060796 w 1588"/>
              <a:gd name="T49" fmla="*/ 17502 h 1596"/>
              <a:gd name="T50" fmla="*/ 1050669 w 1588"/>
              <a:gd name="T51" fmla="*/ 10001 h 1596"/>
              <a:gd name="T52" fmla="*/ 1038010 w 1588"/>
              <a:gd name="T53" fmla="*/ 5001 h 1596"/>
              <a:gd name="T54" fmla="*/ 1022820 w 1588"/>
              <a:gd name="T55" fmla="*/ 0 h 1596"/>
              <a:gd name="T56" fmla="*/ 1010161 w 1588"/>
              <a:gd name="T57" fmla="*/ 0 h 1596"/>
              <a:gd name="T58" fmla="*/ 997502 w 1588"/>
              <a:gd name="T59" fmla="*/ 0 h 1596"/>
              <a:gd name="T60" fmla="*/ 984844 w 1588"/>
              <a:gd name="T61" fmla="*/ 5001 h 1596"/>
              <a:gd name="T62" fmla="*/ 972185 w 1588"/>
              <a:gd name="T63" fmla="*/ 10001 h 1596"/>
              <a:gd name="T64" fmla="*/ 959526 w 1588"/>
              <a:gd name="T65" fmla="*/ 17502 h 1596"/>
              <a:gd name="T66" fmla="*/ 946868 w 1588"/>
              <a:gd name="T67" fmla="*/ 27503 h 1596"/>
              <a:gd name="T68" fmla="*/ 936741 w 1588"/>
              <a:gd name="T69" fmla="*/ 40005 h 1596"/>
              <a:gd name="T70" fmla="*/ 924082 w 1588"/>
              <a:gd name="T71" fmla="*/ 55007 h 1596"/>
              <a:gd name="T72" fmla="*/ 913955 w 1588"/>
              <a:gd name="T73" fmla="*/ 72509 h 1596"/>
              <a:gd name="T74" fmla="*/ 17722 w 1588"/>
              <a:gd name="T75" fmla="*/ 1820227 h 1596"/>
              <a:gd name="T76" fmla="*/ 17722 w 1588"/>
              <a:gd name="T77" fmla="*/ 1820227 h 1596"/>
              <a:gd name="T78" fmla="*/ 10127 w 1588"/>
              <a:gd name="T79" fmla="*/ 1840230 h 1596"/>
              <a:gd name="T80" fmla="*/ 5063 w 1588"/>
              <a:gd name="T81" fmla="*/ 1857732 h 1596"/>
              <a:gd name="T82" fmla="*/ 0 w 1588"/>
              <a:gd name="T83" fmla="*/ 1875234 h 1596"/>
              <a:gd name="T84" fmla="*/ 0 w 1588"/>
              <a:gd name="T85" fmla="*/ 1890236 h 1596"/>
              <a:gd name="T86" fmla="*/ 0 w 1588"/>
              <a:gd name="T87" fmla="*/ 1905238 h 1596"/>
              <a:gd name="T88" fmla="*/ 2532 w 1588"/>
              <a:gd name="T89" fmla="*/ 1920240 h 1596"/>
              <a:gd name="T90" fmla="*/ 7595 w 1588"/>
              <a:gd name="T91" fmla="*/ 1932741 h 1596"/>
              <a:gd name="T92" fmla="*/ 12659 w 1588"/>
              <a:gd name="T93" fmla="*/ 1945243 h 1596"/>
              <a:gd name="T94" fmla="*/ 22786 w 1588"/>
              <a:gd name="T95" fmla="*/ 1957744 h 1596"/>
              <a:gd name="T96" fmla="*/ 32913 w 1588"/>
              <a:gd name="T97" fmla="*/ 1967746 h 1596"/>
              <a:gd name="T98" fmla="*/ 45571 w 1588"/>
              <a:gd name="T99" fmla="*/ 1975247 h 1596"/>
              <a:gd name="T100" fmla="*/ 58230 w 1588"/>
              <a:gd name="T101" fmla="*/ 1982747 h 1596"/>
              <a:gd name="T102" fmla="*/ 75952 w 1588"/>
              <a:gd name="T103" fmla="*/ 1987748 h 1596"/>
              <a:gd name="T104" fmla="*/ 93674 w 1588"/>
              <a:gd name="T105" fmla="*/ 1992749 h 1596"/>
              <a:gd name="T106" fmla="*/ 111396 w 1588"/>
              <a:gd name="T107" fmla="*/ 1995249 h 1596"/>
              <a:gd name="T108" fmla="*/ 131650 w 1588"/>
              <a:gd name="T109" fmla="*/ 1995249 h 1596"/>
              <a:gd name="T110" fmla="*/ 131650 w 1588"/>
              <a:gd name="T111" fmla="*/ 1995249 h 159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588"/>
              <a:gd name="T169" fmla="*/ 0 h 1596"/>
              <a:gd name="T170" fmla="*/ 1588 w 1588"/>
              <a:gd name="T171" fmla="*/ 1596 h 159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588" h="1596">
                <a:moveTo>
                  <a:pt x="104" y="1596"/>
                </a:moveTo>
                <a:lnTo>
                  <a:pt x="1482" y="1596"/>
                </a:lnTo>
                <a:lnTo>
                  <a:pt x="1498" y="1596"/>
                </a:lnTo>
                <a:lnTo>
                  <a:pt x="1514" y="1594"/>
                </a:lnTo>
                <a:lnTo>
                  <a:pt x="1526" y="1590"/>
                </a:lnTo>
                <a:lnTo>
                  <a:pt x="1540" y="1584"/>
                </a:lnTo>
                <a:lnTo>
                  <a:pt x="1550" y="1578"/>
                </a:lnTo>
                <a:lnTo>
                  <a:pt x="1560" y="1570"/>
                </a:lnTo>
                <a:lnTo>
                  <a:pt x="1568" y="1562"/>
                </a:lnTo>
                <a:lnTo>
                  <a:pt x="1576" y="1552"/>
                </a:lnTo>
                <a:lnTo>
                  <a:pt x="1580" y="1540"/>
                </a:lnTo>
                <a:lnTo>
                  <a:pt x="1584" y="1528"/>
                </a:lnTo>
                <a:lnTo>
                  <a:pt x="1586" y="1516"/>
                </a:lnTo>
                <a:lnTo>
                  <a:pt x="1588" y="1504"/>
                </a:lnTo>
                <a:lnTo>
                  <a:pt x="1586" y="1490"/>
                </a:lnTo>
                <a:lnTo>
                  <a:pt x="1584" y="1476"/>
                </a:lnTo>
                <a:lnTo>
                  <a:pt x="1578" y="1462"/>
                </a:lnTo>
                <a:lnTo>
                  <a:pt x="1572" y="1446"/>
                </a:lnTo>
                <a:lnTo>
                  <a:pt x="872" y="58"/>
                </a:lnTo>
                <a:lnTo>
                  <a:pt x="866" y="44"/>
                </a:lnTo>
                <a:lnTo>
                  <a:pt x="856" y="32"/>
                </a:lnTo>
                <a:lnTo>
                  <a:pt x="848" y="22"/>
                </a:lnTo>
                <a:lnTo>
                  <a:pt x="838" y="14"/>
                </a:lnTo>
                <a:lnTo>
                  <a:pt x="830" y="8"/>
                </a:lnTo>
                <a:lnTo>
                  <a:pt x="820" y="4"/>
                </a:lnTo>
                <a:lnTo>
                  <a:pt x="808" y="0"/>
                </a:lnTo>
                <a:lnTo>
                  <a:pt x="798" y="0"/>
                </a:lnTo>
                <a:lnTo>
                  <a:pt x="788" y="0"/>
                </a:lnTo>
                <a:lnTo>
                  <a:pt x="778" y="4"/>
                </a:lnTo>
                <a:lnTo>
                  <a:pt x="768" y="8"/>
                </a:lnTo>
                <a:lnTo>
                  <a:pt x="758" y="14"/>
                </a:lnTo>
                <a:lnTo>
                  <a:pt x="748" y="22"/>
                </a:lnTo>
                <a:lnTo>
                  <a:pt x="740" y="32"/>
                </a:lnTo>
                <a:lnTo>
                  <a:pt x="730" y="44"/>
                </a:lnTo>
                <a:lnTo>
                  <a:pt x="722" y="58"/>
                </a:lnTo>
                <a:lnTo>
                  <a:pt x="14" y="1456"/>
                </a:lnTo>
                <a:lnTo>
                  <a:pt x="8" y="1472"/>
                </a:lnTo>
                <a:lnTo>
                  <a:pt x="4" y="1486"/>
                </a:lnTo>
                <a:lnTo>
                  <a:pt x="0" y="1500"/>
                </a:lnTo>
                <a:lnTo>
                  <a:pt x="0" y="1512"/>
                </a:lnTo>
                <a:lnTo>
                  <a:pt x="0" y="1524"/>
                </a:lnTo>
                <a:lnTo>
                  <a:pt x="2" y="1536"/>
                </a:lnTo>
                <a:lnTo>
                  <a:pt x="6" y="1546"/>
                </a:lnTo>
                <a:lnTo>
                  <a:pt x="10" y="1556"/>
                </a:lnTo>
                <a:lnTo>
                  <a:pt x="18" y="1566"/>
                </a:lnTo>
                <a:lnTo>
                  <a:pt x="26" y="1574"/>
                </a:lnTo>
                <a:lnTo>
                  <a:pt x="36" y="1580"/>
                </a:lnTo>
                <a:lnTo>
                  <a:pt x="46" y="1586"/>
                </a:lnTo>
                <a:lnTo>
                  <a:pt x="60" y="1590"/>
                </a:lnTo>
                <a:lnTo>
                  <a:pt x="74" y="1594"/>
                </a:lnTo>
                <a:lnTo>
                  <a:pt x="88" y="1596"/>
                </a:lnTo>
                <a:lnTo>
                  <a:pt x="104" y="1596"/>
                </a:lnTo>
                <a:close/>
              </a:path>
            </a:pathLst>
          </a:custGeom>
          <a:solidFill>
            <a:srgbClr val="4BB0D0"/>
          </a:solidFill>
          <a:ln>
            <a:noFill/>
          </a:ln>
          <a:extLst>
            <a:ext uri="{91240B29-F687-4F45-9708-019B960494DF}">
              <a14:hiddenLine xmlns:a14="http://schemas.microsoft.com/office/drawing/2010/main" w="9525">
                <a:solidFill>
                  <a:srgbClr val="000000"/>
                </a:solidFill>
                <a:miter lim="800000"/>
                <a:headEnd/>
                <a:tailEnd/>
              </a14:hiddenLine>
            </a:ext>
          </a:extLst>
        </p:spPr>
        <p:txBody>
          <a:bodyPr lIns="72585" tIns="36293" rIns="72585" bIns="36293"/>
          <a:lstStyle/>
          <a:p>
            <a:endParaRPr lang="zh-CN" altLang="en-US"/>
          </a:p>
        </p:txBody>
      </p:sp>
      <p:sp>
        <p:nvSpPr>
          <p:cNvPr id="97" name="Freeform 8"/>
          <p:cNvSpPr>
            <a:spLocks noChangeArrowheads="1"/>
          </p:cNvSpPr>
          <p:nvPr/>
        </p:nvSpPr>
        <p:spPr bwMode="auto">
          <a:xfrm>
            <a:off x="6810828" y="2267281"/>
            <a:ext cx="2003425" cy="1997075"/>
          </a:xfrm>
          <a:custGeom>
            <a:avLst/>
            <a:gdLst>
              <a:gd name="T0" fmla="*/ 1868418 w 1582"/>
              <a:gd name="T1" fmla="*/ 0 h 1598"/>
              <a:gd name="T2" fmla="*/ 124055 w 1582"/>
              <a:gd name="T3" fmla="*/ 0 h 1598"/>
              <a:gd name="T4" fmla="*/ 124055 w 1582"/>
              <a:gd name="T5" fmla="*/ 0 h 1598"/>
              <a:gd name="T6" fmla="*/ 106333 w 1582"/>
              <a:gd name="T7" fmla="*/ 2500 h 1598"/>
              <a:gd name="T8" fmla="*/ 88611 w 1582"/>
              <a:gd name="T9" fmla="*/ 5001 h 1598"/>
              <a:gd name="T10" fmla="*/ 73420 w 1582"/>
              <a:gd name="T11" fmla="*/ 10001 h 1598"/>
              <a:gd name="T12" fmla="*/ 58230 w 1582"/>
              <a:gd name="T13" fmla="*/ 15002 h 1598"/>
              <a:gd name="T14" fmla="*/ 45571 w 1582"/>
              <a:gd name="T15" fmla="*/ 22503 h 1598"/>
              <a:gd name="T16" fmla="*/ 32913 w 1582"/>
              <a:gd name="T17" fmla="*/ 32504 h 1598"/>
              <a:gd name="T18" fmla="*/ 22786 w 1582"/>
              <a:gd name="T19" fmla="*/ 45006 h 1598"/>
              <a:gd name="T20" fmla="*/ 12659 w 1582"/>
              <a:gd name="T21" fmla="*/ 57507 h 1598"/>
              <a:gd name="T22" fmla="*/ 7595 w 1582"/>
              <a:gd name="T23" fmla="*/ 70009 h 1598"/>
              <a:gd name="T24" fmla="*/ 2532 w 1582"/>
              <a:gd name="T25" fmla="*/ 85011 h 1598"/>
              <a:gd name="T26" fmla="*/ 0 w 1582"/>
              <a:gd name="T27" fmla="*/ 100013 h 1598"/>
              <a:gd name="T28" fmla="*/ 0 w 1582"/>
              <a:gd name="T29" fmla="*/ 117515 h 1598"/>
              <a:gd name="T30" fmla="*/ 2532 w 1582"/>
              <a:gd name="T31" fmla="*/ 132517 h 1598"/>
              <a:gd name="T32" fmla="*/ 7595 w 1582"/>
              <a:gd name="T33" fmla="*/ 150019 h 1598"/>
              <a:gd name="T34" fmla="*/ 15190 w 1582"/>
              <a:gd name="T35" fmla="*/ 170021 h 1598"/>
              <a:gd name="T36" fmla="*/ 25317 w 1582"/>
              <a:gd name="T37" fmla="*/ 187523 h 1598"/>
              <a:gd name="T38" fmla="*/ 911424 w 1582"/>
              <a:gd name="T39" fmla="*/ 1922741 h 1598"/>
              <a:gd name="T40" fmla="*/ 911424 w 1582"/>
              <a:gd name="T41" fmla="*/ 1922741 h 1598"/>
              <a:gd name="T42" fmla="*/ 919019 w 1582"/>
              <a:gd name="T43" fmla="*/ 1940243 h 1598"/>
              <a:gd name="T44" fmla="*/ 929146 w 1582"/>
              <a:gd name="T45" fmla="*/ 1955245 h 1598"/>
              <a:gd name="T46" fmla="*/ 941804 w 1582"/>
              <a:gd name="T47" fmla="*/ 1967746 h 1598"/>
              <a:gd name="T48" fmla="*/ 951931 w 1582"/>
              <a:gd name="T49" fmla="*/ 1977747 h 1598"/>
              <a:gd name="T50" fmla="*/ 962058 w 1582"/>
              <a:gd name="T51" fmla="*/ 1985248 h 1598"/>
              <a:gd name="T52" fmla="*/ 974717 w 1582"/>
              <a:gd name="T53" fmla="*/ 1992749 h 1598"/>
              <a:gd name="T54" fmla="*/ 987375 w 1582"/>
              <a:gd name="T55" fmla="*/ 1995250 h 1598"/>
              <a:gd name="T56" fmla="*/ 997502 w 1582"/>
              <a:gd name="T57" fmla="*/ 1997750 h 1598"/>
              <a:gd name="T58" fmla="*/ 1010161 w 1582"/>
              <a:gd name="T59" fmla="*/ 1995250 h 1598"/>
              <a:gd name="T60" fmla="*/ 1022820 w 1582"/>
              <a:gd name="T61" fmla="*/ 1992749 h 1598"/>
              <a:gd name="T62" fmla="*/ 1032947 w 1582"/>
              <a:gd name="T63" fmla="*/ 1985248 h 1598"/>
              <a:gd name="T64" fmla="*/ 1045605 w 1582"/>
              <a:gd name="T65" fmla="*/ 1977747 h 1598"/>
              <a:gd name="T66" fmla="*/ 1055732 w 1582"/>
              <a:gd name="T67" fmla="*/ 1967746 h 1598"/>
              <a:gd name="T68" fmla="*/ 1065859 w 1582"/>
              <a:gd name="T69" fmla="*/ 1955245 h 1598"/>
              <a:gd name="T70" fmla="*/ 1075986 w 1582"/>
              <a:gd name="T71" fmla="*/ 1940243 h 1598"/>
              <a:gd name="T72" fmla="*/ 1086113 w 1582"/>
              <a:gd name="T73" fmla="*/ 1922741 h 1598"/>
              <a:gd name="T74" fmla="*/ 1982346 w 1582"/>
              <a:gd name="T75" fmla="*/ 175022 h 1598"/>
              <a:gd name="T76" fmla="*/ 1982346 w 1582"/>
              <a:gd name="T77" fmla="*/ 175022 h 1598"/>
              <a:gd name="T78" fmla="*/ 1989941 w 1582"/>
              <a:gd name="T79" fmla="*/ 157520 h 1598"/>
              <a:gd name="T80" fmla="*/ 1997537 w 1582"/>
              <a:gd name="T81" fmla="*/ 140018 h 1598"/>
              <a:gd name="T82" fmla="*/ 2000068 w 1582"/>
              <a:gd name="T83" fmla="*/ 122515 h 1598"/>
              <a:gd name="T84" fmla="*/ 2002600 w 1582"/>
              <a:gd name="T85" fmla="*/ 105013 h 1598"/>
              <a:gd name="T86" fmla="*/ 2002600 w 1582"/>
              <a:gd name="T87" fmla="*/ 90011 h 1598"/>
              <a:gd name="T88" fmla="*/ 1997537 w 1582"/>
              <a:gd name="T89" fmla="*/ 75009 h 1598"/>
              <a:gd name="T90" fmla="*/ 1995005 w 1582"/>
              <a:gd name="T91" fmla="*/ 62508 h 1598"/>
              <a:gd name="T92" fmla="*/ 1987410 w 1582"/>
              <a:gd name="T93" fmla="*/ 50006 h 1598"/>
              <a:gd name="T94" fmla="*/ 1979814 w 1582"/>
              <a:gd name="T95" fmla="*/ 40005 h 1598"/>
              <a:gd name="T96" fmla="*/ 1967156 w 1582"/>
              <a:gd name="T97" fmla="*/ 30004 h 1598"/>
              <a:gd name="T98" fmla="*/ 1957029 w 1582"/>
              <a:gd name="T99" fmla="*/ 20003 h 1598"/>
              <a:gd name="T100" fmla="*/ 1941838 w 1582"/>
              <a:gd name="T101" fmla="*/ 12502 h 1598"/>
              <a:gd name="T102" fmla="*/ 1926648 w 1582"/>
              <a:gd name="T103" fmla="*/ 7501 h 1598"/>
              <a:gd name="T104" fmla="*/ 1908926 w 1582"/>
              <a:gd name="T105" fmla="*/ 5001 h 1598"/>
              <a:gd name="T106" fmla="*/ 1888672 w 1582"/>
              <a:gd name="T107" fmla="*/ 0 h 1598"/>
              <a:gd name="T108" fmla="*/ 1868418 w 1582"/>
              <a:gd name="T109" fmla="*/ 0 h 1598"/>
              <a:gd name="T110" fmla="*/ 1868418 w 1582"/>
              <a:gd name="T111" fmla="*/ 0 h 159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582"/>
              <a:gd name="T169" fmla="*/ 0 h 1598"/>
              <a:gd name="T170" fmla="*/ 1582 w 1582"/>
              <a:gd name="T171" fmla="*/ 1598 h 159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582" h="1598">
                <a:moveTo>
                  <a:pt x="1476" y="0"/>
                </a:moveTo>
                <a:lnTo>
                  <a:pt x="98" y="0"/>
                </a:lnTo>
                <a:lnTo>
                  <a:pt x="84" y="2"/>
                </a:lnTo>
                <a:lnTo>
                  <a:pt x="70" y="4"/>
                </a:lnTo>
                <a:lnTo>
                  <a:pt x="58" y="8"/>
                </a:lnTo>
                <a:lnTo>
                  <a:pt x="46" y="12"/>
                </a:lnTo>
                <a:lnTo>
                  <a:pt x="36" y="18"/>
                </a:lnTo>
                <a:lnTo>
                  <a:pt x="26" y="26"/>
                </a:lnTo>
                <a:lnTo>
                  <a:pt x="18" y="36"/>
                </a:lnTo>
                <a:lnTo>
                  <a:pt x="10" y="46"/>
                </a:lnTo>
                <a:lnTo>
                  <a:pt x="6" y="56"/>
                </a:lnTo>
                <a:lnTo>
                  <a:pt x="2" y="68"/>
                </a:lnTo>
                <a:lnTo>
                  <a:pt x="0" y="80"/>
                </a:lnTo>
                <a:lnTo>
                  <a:pt x="0" y="94"/>
                </a:lnTo>
                <a:lnTo>
                  <a:pt x="2" y="106"/>
                </a:lnTo>
                <a:lnTo>
                  <a:pt x="6" y="120"/>
                </a:lnTo>
                <a:lnTo>
                  <a:pt x="12" y="136"/>
                </a:lnTo>
                <a:lnTo>
                  <a:pt x="20" y="150"/>
                </a:lnTo>
                <a:lnTo>
                  <a:pt x="720" y="1538"/>
                </a:lnTo>
                <a:lnTo>
                  <a:pt x="726" y="1552"/>
                </a:lnTo>
                <a:lnTo>
                  <a:pt x="734" y="1564"/>
                </a:lnTo>
                <a:lnTo>
                  <a:pt x="744" y="1574"/>
                </a:lnTo>
                <a:lnTo>
                  <a:pt x="752" y="1582"/>
                </a:lnTo>
                <a:lnTo>
                  <a:pt x="760" y="1588"/>
                </a:lnTo>
                <a:lnTo>
                  <a:pt x="770" y="1594"/>
                </a:lnTo>
                <a:lnTo>
                  <a:pt x="780" y="1596"/>
                </a:lnTo>
                <a:lnTo>
                  <a:pt x="788" y="1598"/>
                </a:lnTo>
                <a:lnTo>
                  <a:pt x="798" y="1596"/>
                </a:lnTo>
                <a:lnTo>
                  <a:pt x="808" y="1594"/>
                </a:lnTo>
                <a:lnTo>
                  <a:pt x="816" y="1588"/>
                </a:lnTo>
                <a:lnTo>
                  <a:pt x="826" y="1582"/>
                </a:lnTo>
                <a:lnTo>
                  <a:pt x="834" y="1574"/>
                </a:lnTo>
                <a:lnTo>
                  <a:pt x="842" y="1564"/>
                </a:lnTo>
                <a:lnTo>
                  <a:pt x="850" y="1552"/>
                </a:lnTo>
                <a:lnTo>
                  <a:pt x="858" y="1538"/>
                </a:lnTo>
                <a:lnTo>
                  <a:pt x="1566" y="140"/>
                </a:lnTo>
                <a:lnTo>
                  <a:pt x="1572" y="126"/>
                </a:lnTo>
                <a:lnTo>
                  <a:pt x="1578" y="112"/>
                </a:lnTo>
                <a:lnTo>
                  <a:pt x="1580" y="98"/>
                </a:lnTo>
                <a:lnTo>
                  <a:pt x="1582" y="84"/>
                </a:lnTo>
                <a:lnTo>
                  <a:pt x="1582" y="72"/>
                </a:lnTo>
                <a:lnTo>
                  <a:pt x="1578" y="60"/>
                </a:lnTo>
                <a:lnTo>
                  <a:pt x="1576" y="50"/>
                </a:lnTo>
                <a:lnTo>
                  <a:pt x="1570" y="40"/>
                </a:lnTo>
                <a:lnTo>
                  <a:pt x="1564" y="32"/>
                </a:lnTo>
                <a:lnTo>
                  <a:pt x="1554" y="24"/>
                </a:lnTo>
                <a:lnTo>
                  <a:pt x="1546" y="16"/>
                </a:lnTo>
                <a:lnTo>
                  <a:pt x="1534" y="10"/>
                </a:lnTo>
                <a:lnTo>
                  <a:pt x="1522" y="6"/>
                </a:lnTo>
                <a:lnTo>
                  <a:pt x="1508" y="4"/>
                </a:lnTo>
                <a:lnTo>
                  <a:pt x="1492" y="0"/>
                </a:lnTo>
                <a:lnTo>
                  <a:pt x="1476" y="0"/>
                </a:lnTo>
                <a:close/>
              </a:path>
            </a:pathLst>
          </a:custGeom>
          <a:solidFill>
            <a:srgbClr val="A6BABA"/>
          </a:solidFill>
          <a:ln>
            <a:noFill/>
          </a:ln>
          <a:extLst>
            <a:ext uri="{91240B29-F687-4F45-9708-019B960494DF}">
              <a14:hiddenLine xmlns:a14="http://schemas.microsoft.com/office/drawing/2010/main" w="9525">
                <a:solidFill>
                  <a:srgbClr val="000000"/>
                </a:solidFill>
                <a:miter lim="800000"/>
                <a:headEnd/>
                <a:tailEnd/>
              </a14:hiddenLine>
            </a:ext>
          </a:extLst>
        </p:spPr>
        <p:txBody>
          <a:bodyPr lIns="72585" tIns="36293" rIns="72585" bIns="36293"/>
          <a:lstStyle/>
          <a:p>
            <a:endParaRPr lang="zh-CN" altLang="en-US"/>
          </a:p>
        </p:txBody>
      </p:sp>
      <p:grpSp>
        <p:nvGrpSpPr>
          <p:cNvPr id="2" name="组合 1"/>
          <p:cNvGrpSpPr/>
          <p:nvPr/>
        </p:nvGrpSpPr>
        <p:grpSpPr>
          <a:xfrm>
            <a:off x="1254578" y="2451431"/>
            <a:ext cx="1292225" cy="1211262"/>
            <a:chOff x="1254578" y="2451431"/>
            <a:chExt cx="1292225" cy="1211262"/>
          </a:xfrm>
        </p:grpSpPr>
        <p:sp>
          <p:nvSpPr>
            <p:cNvPr id="99" name="文本框 12"/>
            <p:cNvSpPr>
              <a:spLocks noChangeArrowheads="1"/>
            </p:cNvSpPr>
            <p:nvPr/>
          </p:nvSpPr>
          <p:spPr bwMode="auto">
            <a:xfrm>
              <a:off x="1278390" y="2451431"/>
              <a:ext cx="738188" cy="60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2585" tIns="36293" rIns="72585" bIns="36293">
              <a:spAutoFit/>
            </a:bodyPr>
            <a:lstStyle/>
            <a:p>
              <a:pPr algn="ctr"/>
              <a:r>
                <a:rPr lang="en-US" altLang="zh-CN" sz="3500" dirty="0">
                  <a:solidFill>
                    <a:schemeClr val="bg1"/>
                  </a:solidFill>
                  <a:ea typeface="MS Gothic" pitchFamily="49" charset="-128"/>
                </a:rPr>
                <a:t>01</a:t>
              </a:r>
              <a:endParaRPr lang="zh-CN" altLang="en-US" sz="3500" dirty="0">
                <a:solidFill>
                  <a:schemeClr val="bg1"/>
                </a:solidFill>
                <a:ea typeface="MS Gothic" pitchFamily="49" charset="-128"/>
              </a:endParaRPr>
            </a:p>
          </p:txBody>
        </p:sp>
        <p:pic>
          <p:nvPicPr>
            <p:cNvPr id="101" name="图片 1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961015" y="2514931"/>
              <a:ext cx="407988" cy="401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 name="直接连接符 15"/>
            <p:cNvSpPr>
              <a:spLocks noChangeShapeType="1"/>
            </p:cNvSpPr>
            <p:nvPr/>
          </p:nvSpPr>
          <p:spPr bwMode="auto">
            <a:xfrm>
              <a:off x="1267278" y="3100718"/>
              <a:ext cx="1235075" cy="1588"/>
            </a:xfrm>
            <a:prstGeom prst="line">
              <a:avLst/>
            </a:prstGeom>
            <a:noFill/>
            <a:ln w="6350">
              <a:solidFill>
                <a:schemeClr val="bg1"/>
              </a:solidFill>
              <a:miter lim="800000"/>
              <a:headEnd/>
              <a:tailEnd/>
            </a:ln>
            <a:extLst>
              <a:ext uri="{909E8E84-426E-40DD-AFC4-6F175D3DCCD1}">
                <a14:hiddenFill xmlns:a14="http://schemas.microsoft.com/office/drawing/2010/main">
                  <a:noFill/>
                </a14:hiddenFill>
              </a:ext>
            </a:extLst>
          </p:spPr>
          <p:txBody>
            <a:bodyPr lIns="72585" tIns="36293" rIns="72585" bIns="36293"/>
            <a:lstStyle/>
            <a:p>
              <a:endParaRPr lang="zh-CN" altLang="en-US"/>
            </a:p>
          </p:txBody>
        </p:sp>
        <p:sp>
          <p:nvSpPr>
            <p:cNvPr id="103" name="矩形 16"/>
            <p:cNvSpPr>
              <a:spLocks noChangeArrowheads="1"/>
            </p:cNvSpPr>
            <p:nvPr/>
          </p:nvSpPr>
          <p:spPr bwMode="auto">
            <a:xfrm>
              <a:off x="1254578" y="3081668"/>
              <a:ext cx="1292225" cy="58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585" tIns="36293" rIns="72585" bIns="36293">
              <a:spAutoFit/>
            </a:bodyPr>
            <a:lstStyle/>
            <a:p>
              <a:pPr algn="ctr">
                <a:lnSpc>
                  <a:spcPct val="150000"/>
                </a:lnSpc>
              </a:pPr>
              <a:r>
                <a:rPr lang="zh-CN" altLang="en-US" sz="2200" b="1">
                  <a:solidFill>
                    <a:schemeClr val="bg1"/>
                  </a:solidFill>
                  <a:latin typeface="Impact" pitchFamily="34" charset="0"/>
                  <a:ea typeface="微软雅黑" pitchFamily="34" charset="-122"/>
                  <a:sym typeface="Impact" pitchFamily="34" charset="0"/>
                </a:rPr>
                <a:t>内容说明</a:t>
              </a:r>
              <a:endParaRPr lang="en-US" sz="2200" b="1">
                <a:solidFill>
                  <a:schemeClr val="bg1"/>
                </a:solidFill>
                <a:latin typeface="Impact" pitchFamily="34" charset="0"/>
                <a:ea typeface="微软雅黑" pitchFamily="34" charset="-122"/>
                <a:sym typeface="Impact" pitchFamily="34" charset="0"/>
              </a:endParaRPr>
            </a:p>
          </p:txBody>
        </p:sp>
      </p:grpSp>
      <p:grpSp>
        <p:nvGrpSpPr>
          <p:cNvPr id="4" name="组合 3"/>
          <p:cNvGrpSpPr/>
          <p:nvPr/>
        </p:nvGrpSpPr>
        <p:grpSpPr>
          <a:xfrm>
            <a:off x="5139190" y="2451431"/>
            <a:ext cx="1292225" cy="1211262"/>
            <a:chOff x="5139190" y="2451431"/>
            <a:chExt cx="1292225" cy="1211262"/>
          </a:xfrm>
        </p:grpSpPr>
        <p:sp>
          <p:nvSpPr>
            <p:cNvPr id="104" name="文本框 17"/>
            <p:cNvSpPr>
              <a:spLocks noChangeArrowheads="1"/>
            </p:cNvSpPr>
            <p:nvPr/>
          </p:nvSpPr>
          <p:spPr bwMode="auto">
            <a:xfrm>
              <a:off x="5163003" y="2451431"/>
              <a:ext cx="738187" cy="60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2585" tIns="36293" rIns="72585" bIns="36293">
              <a:spAutoFit/>
            </a:bodyPr>
            <a:lstStyle/>
            <a:p>
              <a:pPr algn="ctr"/>
              <a:r>
                <a:rPr lang="en-US" altLang="zh-CN" sz="3500">
                  <a:solidFill>
                    <a:schemeClr val="bg1"/>
                  </a:solidFill>
                  <a:ea typeface="MS Gothic" pitchFamily="49" charset="-128"/>
                </a:rPr>
                <a:t>03</a:t>
              </a:r>
              <a:endParaRPr lang="zh-CN" altLang="en-US" sz="3500">
                <a:solidFill>
                  <a:schemeClr val="bg1"/>
                </a:solidFill>
                <a:ea typeface="MS Gothic" pitchFamily="49" charset="-128"/>
              </a:endParaRPr>
            </a:p>
          </p:txBody>
        </p:sp>
        <p:pic>
          <p:nvPicPr>
            <p:cNvPr id="105" name="图片 18"/>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847215" y="2514931"/>
              <a:ext cx="406400" cy="401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6" name="直接连接符 19"/>
            <p:cNvSpPr>
              <a:spLocks noChangeShapeType="1"/>
            </p:cNvSpPr>
            <p:nvPr/>
          </p:nvSpPr>
          <p:spPr bwMode="auto">
            <a:xfrm>
              <a:off x="5153478" y="3100718"/>
              <a:ext cx="1233487" cy="1588"/>
            </a:xfrm>
            <a:prstGeom prst="line">
              <a:avLst/>
            </a:prstGeom>
            <a:noFill/>
            <a:ln w="6350">
              <a:solidFill>
                <a:schemeClr val="bg1"/>
              </a:solidFill>
              <a:miter lim="800000"/>
              <a:headEnd/>
              <a:tailEnd/>
            </a:ln>
            <a:extLst>
              <a:ext uri="{909E8E84-426E-40DD-AFC4-6F175D3DCCD1}">
                <a14:hiddenFill xmlns:a14="http://schemas.microsoft.com/office/drawing/2010/main">
                  <a:noFill/>
                </a14:hiddenFill>
              </a:ext>
            </a:extLst>
          </p:spPr>
          <p:txBody>
            <a:bodyPr lIns="72585" tIns="36293" rIns="72585" bIns="36293"/>
            <a:lstStyle/>
            <a:p>
              <a:endParaRPr lang="zh-CN" altLang="en-US"/>
            </a:p>
          </p:txBody>
        </p:sp>
        <p:sp>
          <p:nvSpPr>
            <p:cNvPr id="107" name="矩形 20"/>
            <p:cNvSpPr>
              <a:spLocks noChangeArrowheads="1"/>
            </p:cNvSpPr>
            <p:nvPr/>
          </p:nvSpPr>
          <p:spPr bwMode="auto">
            <a:xfrm>
              <a:off x="5139190" y="3081668"/>
              <a:ext cx="1292225" cy="58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585" tIns="36293" rIns="72585" bIns="36293">
              <a:spAutoFit/>
            </a:bodyPr>
            <a:lstStyle/>
            <a:p>
              <a:pPr algn="ctr">
                <a:lnSpc>
                  <a:spcPct val="150000"/>
                </a:lnSpc>
              </a:pPr>
              <a:r>
                <a:rPr lang="zh-CN" altLang="en-US" sz="2200" b="1">
                  <a:solidFill>
                    <a:schemeClr val="bg1"/>
                  </a:solidFill>
                  <a:latin typeface="Impact" pitchFamily="34" charset="0"/>
                  <a:ea typeface="微软雅黑" pitchFamily="34" charset="-122"/>
                  <a:sym typeface="Impact" pitchFamily="34" charset="0"/>
                </a:rPr>
                <a:t>内容说明</a:t>
              </a:r>
              <a:endParaRPr lang="en-US" sz="2200" b="1">
                <a:solidFill>
                  <a:schemeClr val="bg1"/>
                </a:solidFill>
                <a:latin typeface="Impact" pitchFamily="34" charset="0"/>
                <a:ea typeface="微软雅黑" pitchFamily="34" charset="-122"/>
                <a:sym typeface="Impact" pitchFamily="34" charset="0"/>
              </a:endParaRPr>
            </a:p>
          </p:txBody>
        </p:sp>
      </p:grpSp>
      <p:grpSp>
        <p:nvGrpSpPr>
          <p:cNvPr id="3" name="组合 2"/>
          <p:cNvGrpSpPr/>
          <p:nvPr/>
        </p:nvGrpSpPr>
        <p:grpSpPr>
          <a:xfrm>
            <a:off x="3161165" y="2311731"/>
            <a:ext cx="1235075" cy="1435100"/>
            <a:chOff x="3161165" y="2311731"/>
            <a:chExt cx="1235075" cy="1435100"/>
          </a:xfrm>
        </p:grpSpPr>
        <p:sp>
          <p:nvSpPr>
            <p:cNvPr id="108" name="文本框 21"/>
            <p:cNvSpPr>
              <a:spLocks noChangeArrowheads="1"/>
            </p:cNvSpPr>
            <p:nvPr/>
          </p:nvSpPr>
          <p:spPr bwMode="auto">
            <a:xfrm>
              <a:off x="3216728" y="2311731"/>
              <a:ext cx="738187" cy="60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2585" tIns="36293" rIns="72585" bIns="36293">
              <a:spAutoFit/>
            </a:bodyPr>
            <a:lstStyle/>
            <a:p>
              <a:pPr algn="ctr"/>
              <a:r>
                <a:rPr lang="en-US" altLang="zh-CN" sz="3500">
                  <a:solidFill>
                    <a:schemeClr val="bg1"/>
                  </a:solidFill>
                  <a:ea typeface="MS Gothic" pitchFamily="49" charset="-128"/>
                </a:rPr>
                <a:t>02</a:t>
              </a:r>
              <a:endParaRPr lang="zh-CN" altLang="en-US" sz="3500">
                <a:solidFill>
                  <a:schemeClr val="bg1"/>
                </a:solidFill>
                <a:ea typeface="MS Gothic" pitchFamily="49" charset="-128"/>
              </a:endParaRPr>
            </a:p>
          </p:txBody>
        </p:sp>
        <p:pic>
          <p:nvPicPr>
            <p:cNvPr id="109" name="图片 2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897765" y="2375231"/>
              <a:ext cx="407988" cy="40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0" name="直接连接符 23"/>
            <p:cNvSpPr>
              <a:spLocks noChangeShapeType="1"/>
            </p:cNvSpPr>
            <p:nvPr/>
          </p:nvSpPr>
          <p:spPr bwMode="auto">
            <a:xfrm>
              <a:off x="3161165" y="2929268"/>
              <a:ext cx="1235075" cy="0"/>
            </a:xfrm>
            <a:prstGeom prst="line">
              <a:avLst/>
            </a:prstGeom>
            <a:noFill/>
            <a:ln w="6350">
              <a:solidFill>
                <a:schemeClr val="bg1"/>
              </a:solidFill>
              <a:miter lim="800000"/>
              <a:headEnd/>
              <a:tailEnd/>
            </a:ln>
            <a:extLst>
              <a:ext uri="{909E8E84-426E-40DD-AFC4-6F175D3DCCD1}">
                <a14:hiddenFill xmlns:a14="http://schemas.microsoft.com/office/drawing/2010/main">
                  <a:noFill/>
                </a14:hiddenFill>
              </a:ext>
            </a:extLst>
          </p:spPr>
          <p:txBody>
            <a:bodyPr lIns="72585" tIns="36293" rIns="72585" bIns="36293"/>
            <a:lstStyle/>
            <a:p>
              <a:endParaRPr lang="zh-CN" altLang="en-US"/>
            </a:p>
          </p:txBody>
        </p:sp>
        <p:sp>
          <p:nvSpPr>
            <p:cNvPr id="111" name="矩形 24"/>
            <p:cNvSpPr>
              <a:spLocks noChangeArrowheads="1"/>
            </p:cNvSpPr>
            <p:nvPr/>
          </p:nvSpPr>
          <p:spPr bwMode="auto">
            <a:xfrm>
              <a:off x="3434215" y="2995943"/>
              <a:ext cx="720725" cy="750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585" tIns="36293" rIns="72585" bIns="36293">
              <a:spAutoFit/>
            </a:bodyPr>
            <a:lstStyle/>
            <a:p>
              <a:pPr algn="ctr"/>
              <a:r>
                <a:rPr lang="zh-CN" altLang="en-US" sz="2200" b="1">
                  <a:solidFill>
                    <a:schemeClr val="bg1"/>
                  </a:solidFill>
                  <a:latin typeface="Impact" pitchFamily="34" charset="0"/>
                  <a:ea typeface="微软雅黑" pitchFamily="34" charset="-122"/>
                  <a:sym typeface="Impact" pitchFamily="34" charset="0"/>
                </a:rPr>
                <a:t>内容</a:t>
              </a:r>
              <a:endParaRPr lang="en-US" sz="2200" b="1">
                <a:solidFill>
                  <a:schemeClr val="bg1"/>
                </a:solidFill>
                <a:latin typeface="Impact" pitchFamily="34" charset="0"/>
                <a:ea typeface="微软雅黑" pitchFamily="34" charset="-122"/>
                <a:sym typeface="Impact" pitchFamily="34" charset="0"/>
              </a:endParaRPr>
            </a:p>
            <a:p>
              <a:pPr algn="ctr"/>
              <a:r>
                <a:rPr lang="zh-CN" altLang="en-US" sz="2200" b="1">
                  <a:solidFill>
                    <a:schemeClr val="bg1"/>
                  </a:solidFill>
                  <a:latin typeface="Impact" pitchFamily="34" charset="0"/>
                  <a:ea typeface="微软雅黑" pitchFamily="34" charset="-122"/>
                  <a:sym typeface="Impact" pitchFamily="34" charset="0"/>
                </a:rPr>
                <a:t>说明</a:t>
              </a:r>
              <a:endParaRPr lang="en-US" sz="2200" b="1">
                <a:solidFill>
                  <a:schemeClr val="bg1"/>
                </a:solidFill>
                <a:latin typeface="Impact" pitchFamily="34" charset="0"/>
                <a:ea typeface="微软雅黑" pitchFamily="34" charset="-122"/>
                <a:sym typeface="Impact" pitchFamily="34" charset="0"/>
              </a:endParaRPr>
            </a:p>
          </p:txBody>
        </p:sp>
      </p:grpSp>
      <p:grpSp>
        <p:nvGrpSpPr>
          <p:cNvPr id="5" name="组合 4"/>
          <p:cNvGrpSpPr/>
          <p:nvPr/>
        </p:nvGrpSpPr>
        <p:grpSpPr>
          <a:xfrm>
            <a:off x="7158490" y="2311731"/>
            <a:ext cx="1233488" cy="1435100"/>
            <a:chOff x="7158490" y="2311731"/>
            <a:chExt cx="1233488" cy="1435100"/>
          </a:xfrm>
        </p:grpSpPr>
        <p:sp>
          <p:nvSpPr>
            <p:cNvPr id="112" name="文本框 25"/>
            <p:cNvSpPr>
              <a:spLocks noChangeArrowheads="1"/>
            </p:cNvSpPr>
            <p:nvPr/>
          </p:nvSpPr>
          <p:spPr bwMode="auto">
            <a:xfrm>
              <a:off x="7212465" y="2311731"/>
              <a:ext cx="738188" cy="60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2585" tIns="36293" rIns="72585" bIns="36293">
              <a:spAutoFit/>
            </a:bodyPr>
            <a:lstStyle/>
            <a:p>
              <a:pPr algn="ctr"/>
              <a:r>
                <a:rPr lang="en-US" altLang="zh-CN" sz="3500">
                  <a:solidFill>
                    <a:schemeClr val="bg1"/>
                  </a:solidFill>
                  <a:ea typeface="MS Gothic" pitchFamily="49" charset="-128"/>
                </a:rPr>
                <a:t>04</a:t>
              </a:r>
              <a:endParaRPr lang="zh-CN" altLang="en-US" sz="3500">
                <a:solidFill>
                  <a:schemeClr val="bg1"/>
                </a:solidFill>
                <a:ea typeface="MS Gothic" pitchFamily="49" charset="-128"/>
              </a:endParaRPr>
            </a:p>
          </p:txBody>
        </p:sp>
        <p:pic>
          <p:nvPicPr>
            <p:cNvPr id="113" name="图片 26"/>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95090" y="2375231"/>
              <a:ext cx="407988" cy="40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4" name="直接连接符 27"/>
            <p:cNvSpPr>
              <a:spLocks noChangeShapeType="1"/>
            </p:cNvSpPr>
            <p:nvPr/>
          </p:nvSpPr>
          <p:spPr bwMode="auto">
            <a:xfrm>
              <a:off x="7158490" y="2929268"/>
              <a:ext cx="1233488" cy="0"/>
            </a:xfrm>
            <a:prstGeom prst="line">
              <a:avLst/>
            </a:prstGeom>
            <a:noFill/>
            <a:ln w="6350">
              <a:solidFill>
                <a:schemeClr val="bg1"/>
              </a:solidFill>
              <a:miter lim="800000"/>
              <a:headEnd/>
              <a:tailEnd/>
            </a:ln>
            <a:extLst>
              <a:ext uri="{909E8E84-426E-40DD-AFC4-6F175D3DCCD1}">
                <a14:hiddenFill xmlns:a14="http://schemas.microsoft.com/office/drawing/2010/main">
                  <a:noFill/>
                </a14:hiddenFill>
              </a:ext>
            </a:extLst>
          </p:spPr>
          <p:txBody>
            <a:bodyPr lIns="72585" tIns="36293" rIns="72585" bIns="36293"/>
            <a:lstStyle/>
            <a:p>
              <a:endParaRPr lang="zh-CN" altLang="en-US"/>
            </a:p>
          </p:txBody>
        </p:sp>
        <p:sp>
          <p:nvSpPr>
            <p:cNvPr id="115" name="矩形 28"/>
            <p:cNvSpPr>
              <a:spLocks noChangeArrowheads="1"/>
            </p:cNvSpPr>
            <p:nvPr/>
          </p:nvSpPr>
          <p:spPr bwMode="auto">
            <a:xfrm>
              <a:off x="7429953" y="2995943"/>
              <a:ext cx="720725" cy="750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585" tIns="36293" rIns="72585" bIns="36293">
              <a:spAutoFit/>
            </a:bodyPr>
            <a:lstStyle/>
            <a:p>
              <a:pPr algn="ctr"/>
              <a:r>
                <a:rPr lang="zh-CN" altLang="en-US" sz="2200" b="1">
                  <a:solidFill>
                    <a:schemeClr val="bg1"/>
                  </a:solidFill>
                  <a:latin typeface="Impact" pitchFamily="34" charset="0"/>
                  <a:ea typeface="微软雅黑" pitchFamily="34" charset="-122"/>
                  <a:sym typeface="Impact" pitchFamily="34" charset="0"/>
                </a:rPr>
                <a:t>内容</a:t>
              </a:r>
              <a:endParaRPr lang="en-US" sz="2200" b="1">
                <a:solidFill>
                  <a:schemeClr val="bg1"/>
                </a:solidFill>
                <a:latin typeface="Impact" pitchFamily="34" charset="0"/>
                <a:ea typeface="微软雅黑" pitchFamily="34" charset="-122"/>
                <a:sym typeface="Impact" pitchFamily="34" charset="0"/>
              </a:endParaRPr>
            </a:p>
            <a:p>
              <a:pPr algn="ctr"/>
              <a:r>
                <a:rPr lang="zh-CN" altLang="en-US" sz="2200" b="1">
                  <a:solidFill>
                    <a:schemeClr val="bg1"/>
                  </a:solidFill>
                  <a:latin typeface="Impact" pitchFamily="34" charset="0"/>
                  <a:ea typeface="微软雅黑" pitchFamily="34" charset="-122"/>
                  <a:sym typeface="Impact" pitchFamily="34" charset="0"/>
                </a:rPr>
                <a:t>说明</a:t>
              </a:r>
              <a:endParaRPr lang="en-US" sz="2200" b="1">
                <a:solidFill>
                  <a:schemeClr val="bg1"/>
                </a:solidFill>
                <a:latin typeface="Impact" pitchFamily="34" charset="0"/>
                <a:ea typeface="微软雅黑" pitchFamily="34" charset="-122"/>
                <a:sym typeface="Impact" pitchFamily="34" charset="0"/>
              </a:endParaRPr>
            </a:p>
          </p:txBody>
        </p:sp>
      </p:grpSp>
      <p:sp>
        <p:nvSpPr>
          <p:cNvPr id="124" name="矩形 25"/>
          <p:cNvSpPr>
            <a:spLocks noChangeArrowheads="1"/>
          </p:cNvSpPr>
          <p:nvPr/>
        </p:nvSpPr>
        <p:spPr bwMode="auto">
          <a:xfrm>
            <a:off x="2724254" y="1323765"/>
            <a:ext cx="2140645" cy="9042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2585" tIns="36293" rIns="72585" bIns="36293">
            <a:spAutoFit/>
          </a:bodyPr>
          <a:lstStyle/>
          <a:p>
            <a:pPr algn="ctr">
              <a:lnSpc>
                <a:spcPct val="150000"/>
              </a:lnSpc>
            </a:pPr>
            <a:r>
              <a:rPr lang="zh-CN" altLang="en-US" sz="1200" dirty="0" smtClean="0">
                <a:solidFill>
                  <a:srgbClr val="434154"/>
                </a:solidFill>
                <a:latin typeface="Impact" pitchFamily="34" charset="0"/>
                <a:ea typeface="微软雅黑" pitchFamily="34" charset="-122"/>
                <a:sym typeface="Impact" pitchFamily="34" charset="0"/>
              </a:rPr>
              <a:t>请输入您的文字内容请输入您的文字内容请输入您的文字内容</a:t>
            </a:r>
            <a:r>
              <a:rPr lang="zh-CN" altLang="en-US" sz="1200" dirty="0">
                <a:solidFill>
                  <a:srgbClr val="434154"/>
                </a:solidFill>
                <a:latin typeface="Impact" pitchFamily="34" charset="0"/>
                <a:ea typeface="微软雅黑" pitchFamily="34" charset="-122"/>
                <a:sym typeface="Impact" pitchFamily="34" charset="0"/>
              </a:rPr>
              <a:t>请输入您的</a:t>
            </a:r>
            <a:r>
              <a:rPr lang="zh-CN" altLang="en-US" sz="1200" dirty="0" smtClean="0">
                <a:solidFill>
                  <a:srgbClr val="434154"/>
                </a:solidFill>
                <a:latin typeface="Impact" pitchFamily="34" charset="0"/>
                <a:ea typeface="微软雅黑" pitchFamily="34" charset="-122"/>
                <a:sym typeface="Impact" pitchFamily="34" charset="0"/>
              </a:rPr>
              <a:t>文字</a:t>
            </a:r>
            <a:endParaRPr lang="en-US" altLang="zh-CN" sz="1200" dirty="0">
              <a:solidFill>
                <a:srgbClr val="434154"/>
              </a:solidFill>
              <a:latin typeface="Impact" pitchFamily="34" charset="0"/>
              <a:ea typeface="微软雅黑" pitchFamily="34" charset="-122"/>
              <a:sym typeface="Impact" pitchFamily="34" charset="0"/>
            </a:endParaRPr>
          </a:p>
        </p:txBody>
      </p:sp>
      <p:sp>
        <p:nvSpPr>
          <p:cNvPr id="125" name="矩形 25"/>
          <p:cNvSpPr>
            <a:spLocks noChangeArrowheads="1"/>
          </p:cNvSpPr>
          <p:nvPr/>
        </p:nvSpPr>
        <p:spPr bwMode="auto">
          <a:xfrm>
            <a:off x="6680911" y="1323765"/>
            <a:ext cx="2140645" cy="9042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2585" tIns="36293" rIns="72585" bIns="36293">
            <a:spAutoFit/>
          </a:bodyPr>
          <a:lstStyle/>
          <a:p>
            <a:pPr algn="ctr">
              <a:lnSpc>
                <a:spcPct val="150000"/>
              </a:lnSpc>
            </a:pPr>
            <a:r>
              <a:rPr lang="zh-CN" altLang="en-US" sz="1200" dirty="0" smtClean="0">
                <a:solidFill>
                  <a:srgbClr val="434154"/>
                </a:solidFill>
                <a:latin typeface="Impact" pitchFamily="34" charset="0"/>
                <a:ea typeface="微软雅黑" pitchFamily="34" charset="-122"/>
                <a:sym typeface="Impact" pitchFamily="34" charset="0"/>
              </a:rPr>
              <a:t>请输入您的文字内容请输入您的文字内容请输入您的文字内容</a:t>
            </a:r>
            <a:r>
              <a:rPr lang="zh-CN" altLang="en-US" sz="1200" dirty="0">
                <a:solidFill>
                  <a:srgbClr val="434154"/>
                </a:solidFill>
                <a:latin typeface="Impact" pitchFamily="34" charset="0"/>
                <a:ea typeface="微软雅黑" pitchFamily="34" charset="-122"/>
                <a:sym typeface="Impact" pitchFamily="34" charset="0"/>
              </a:rPr>
              <a:t>请输入您的</a:t>
            </a:r>
            <a:r>
              <a:rPr lang="zh-CN" altLang="en-US" sz="1200" dirty="0" smtClean="0">
                <a:solidFill>
                  <a:srgbClr val="434154"/>
                </a:solidFill>
                <a:latin typeface="Impact" pitchFamily="34" charset="0"/>
                <a:ea typeface="微软雅黑" pitchFamily="34" charset="-122"/>
                <a:sym typeface="Impact" pitchFamily="34" charset="0"/>
              </a:rPr>
              <a:t>文字</a:t>
            </a:r>
            <a:endParaRPr lang="en-US" altLang="zh-CN" sz="1200" dirty="0">
              <a:solidFill>
                <a:srgbClr val="434154"/>
              </a:solidFill>
              <a:latin typeface="Impact" pitchFamily="34" charset="0"/>
              <a:ea typeface="微软雅黑" pitchFamily="34" charset="-122"/>
              <a:sym typeface="Impact" pitchFamily="34" charset="0"/>
            </a:endParaRPr>
          </a:p>
        </p:txBody>
      </p:sp>
      <p:sp>
        <p:nvSpPr>
          <p:cNvPr id="126" name="矩形 25"/>
          <p:cNvSpPr>
            <a:spLocks noChangeArrowheads="1"/>
          </p:cNvSpPr>
          <p:nvPr/>
        </p:nvSpPr>
        <p:spPr bwMode="auto">
          <a:xfrm>
            <a:off x="787147" y="3732707"/>
            <a:ext cx="2140645" cy="9042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2585" tIns="36293" rIns="72585" bIns="36293">
            <a:spAutoFit/>
          </a:bodyPr>
          <a:lstStyle/>
          <a:p>
            <a:pPr algn="ctr">
              <a:lnSpc>
                <a:spcPct val="150000"/>
              </a:lnSpc>
            </a:pPr>
            <a:r>
              <a:rPr lang="zh-CN" altLang="en-US" sz="1200" dirty="0" smtClean="0">
                <a:solidFill>
                  <a:srgbClr val="434154"/>
                </a:solidFill>
                <a:latin typeface="Impact" pitchFamily="34" charset="0"/>
                <a:ea typeface="微软雅黑" pitchFamily="34" charset="-122"/>
                <a:sym typeface="Impact" pitchFamily="34" charset="0"/>
              </a:rPr>
              <a:t>请输入您的文字内容请输入您的文字内容请输入您的文字内容</a:t>
            </a:r>
            <a:r>
              <a:rPr lang="zh-CN" altLang="en-US" sz="1200" dirty="0">
                <a:solidFill>
                  <a:srgbClr val="434154"/>
                </a:solidFill>
                <a:latin typeface="Impact" pitchFamily="34" charset="0"/>
                <a:ea typeface="微软雅黑" pitchFamily="34" charset="-122"/>
                <a:sym typeface="Impact" pitchFamily="34" charset="0"/>
              </a:rPr>
              <a:t>请输入您的</a:t>
            </a:r>
            <a:r>
              <a:rPr lang="zh-CN" altLang="en-US" sz="1200" dirty="0" smtClean="0">
                <a:solidFill>
                  <a:srgbClr val="434154"/>
                </a:solidFill>
                <a:latin typeface="Impact" pitchFamily="34" charset="0"/>
                <a:ea typeface="微软雅黑" pitchFamily="34" charset="-122"/>
                <a:sym typeface="Impact" pitchFamily="34" charset="0"/>
              </a:rPr>
              <a:t>文字</a:t>
            </a:r>
            <a:endParaRPr lang="en-US" altLang="zh-CN" sz="1200" dirty="0">
              <a:solidFill>
                <a:srgbClr val="434154"/>
              </a:solidFill>
              <a:latin typeface="Impact" pitchFamily="34" charset="0"/>
              <a:ea typeface="微软雅黑" pitchFamily="34" charset="-122"/>
              <a:sym typeface="Impact" pitchFamily="34" charset="0"/>
            </a:endParaRPr>
          </a:p>
        </p:txBody>
      </p:sp>
      <p:sp>
        <p:nvSpPr>
          <p:cNvPr id="127" name="矩形 25"/>
          <p:cNvSpPr>
            <a:spLocks noChangeArrowheads="1"/>
          </p:cNvSpPr>
          <p:nvPr/>
        </p:nvSpPr>
        <p:spPr bwMode="auto">
          <a:xfrm>
            <a:off x="4647429" y="3732707"/>
            <a:ext cx="2140645" cy="9042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2585" tIns="36293" rIns="72585" bIns="36293">
            <a:spAutoFit/>
          </a:bodyPr>
          <a:lstStyle/>
          <a:p>
            <a:pPr algn="ctr">
              <a:lnSpc>
                <a:spcPct val="150000"/>
              </a:lnSpc>
            </a:pPr>
            <a:r>
              <a:rPr lang="zh-CN" altLang="en-US" sz="1200" dirty="0" smtClean="0">
                <a:solidFill>
                  <a:srgbClr val="434154"/>
                </a:solidFill>
                <a:latin typeface="Impact" pitchFamily="34" charset="0"/>
                <a:ea typeface="微软雅黑" pitchFamily="34" charset="-122"/>
                <a:sym typeface="Impact" pitchFamily="34" charset="0"/>
              </a:rPr>
              <a:t>请输入您的文字内容请输入您的文字内容请输入您的文字内容</a:t>
            </a:r>
            <a:r>
              <a:rPr lang="zh-CN" altLang="en-US" sz="1200" dirty="0">
                <a:solidFill>
                  <a:srgbClr val="434154"/>
                </a:solidFill>
                <a:latin typeface="Impact" pitchFamily="34" charset="0"/>
                <a:ea typeface="微软雅黑" pitchFamily="34" charset="-122"/>
                <a:sym typeface="Impact" pitchFamily="34" charset="0"/>
              </a:rPr>
              <a:t>请输入您的</a:t>
            </a:r>
            <a:r>
              <a:rPr lang="zh-CN" altLang="en-US" sz="1200" dirty="0" smtClean="0">
                <a:solidFill>
                  <a:srgbClr val="434154"/>
                </a:solidFill>
                <a:latin typeface="Impact" pitchFamily="34" charset="0"/>
                <a:ea typeface="微软雅黑" pitchFamily="34" charset="-122"/>
                <a:sym typeface="Impact" pitchFamily="34" charset="0"/>
              </a:rPr>
              <a:t>文字</a:t>
            </a:r>
            <a:endParaRPr lang="en-US" altLang="zh-CN" sz="1200" dirty="0">
              <a:solidFill>
                <a:srgbClr val="434154"/>
              </a:solidFill>
              <a:latin typeface="Impact" pitchFamily="34" charset="0"/>
              <a:ea typeface="微软雅黑" pitchFamily="34" charset="-122"/>
              <a:sym typeface="Impact" pitchFamily="34" charset="0"/>
            </a:endParaRPr>
          </a:p>
        </p:txBody>
      </p:sp>
    </p:spTree>
    <p:extLst>
      <p:ext uri="{BB962C8B-B14F-4D97-AF65-F5344CB8AC3E}">
        <p14:creationId xmlns:p14="http://schemas.microsoft.com/office/powerpoint/2010/main" val="2730028536"/>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7"/>
                                        </p:tgtEl>
                                        <p:attrNameLst>
                                          <p:attrName>style.visibility</p:attrName>
                                        </p:attrNameLst>
                                      </p:cBhvr>
                                      <p:to>
                                        <p:strVal val="visible"/>
                                      </p:to>
                                    </p:set>
                                    <p:anim calcmode="lin" valueType="num">
                                      <p:cBhvr additive="base">
                                        <p:cTn id="7" dur="500" fill="hold"/>
                                        <p:tgtEl>
                                          <p:spTgt spid="57"/>
                                        </p:tgtEl>
                                        <p:attrNameLst>
                                          <p:attrName>ppt_x</p:attrName>
                                        </p:attrNameLst>
                                      </p:cBhvr>
                                      <p:tavLst>
                                        <p:tav tm="0">
                                          <p:val>
                                            <p:strVal val="0-#ppt_w/2"/>
                                          </p:val>
                                        </p:tav>
                                        <p:tav tm="100000">
                                          <p:val>
                                            <p:strVal val="#ppt_x"/>
                                          </p:val>
                                        </p:tav>
                                      </p:tavLst>
                                    </p:anim>
                                    <p:anim calcmode="lin" valueType="num">
                                      <p:cBhvr additive="base">
                                        <p:cTn id="8" dur="500" fill="hold"/>
                                        <p:tgtEl>
                                          <p:spTgt spid="5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2" fill="hold" grpId="0" nodeType="afterEffect">
                                  <p:stCondLst>
                                    <p:cond delay="0"/>
                                  </p:stCondLst>
                                  <p:childTnLst>
                                    <p:set>
                                      <p:cBhvr>
                                        <p:cTn id="11" dur="1" fill="hold">
                                          <p:stCondLst>
                                            <p:cond delay="0"/>
                                          </p:stCondLst>
                                        </p:cTn>
                                        <p:tgtEl>
                                          <p:spTgt spid="65"/>
                                        </p:tgtEl>
                                        <p:attrNameLst>
                                          <p:attrName>style.visibility</p:attrName>
                                        </p:attrNameLst>
                                      </p:cBhvr>
                                      <p:to>
                                        <p:strVal val="visible"/>
                                      </p:to>
                                    </p:set>
                                    <p:animEffect transition="in" filter="wipe(right)">
                                      <p:cBhvr>
                                        <p:cTn id="12" dur="500"/>
                                        <p:tgtEl>
                                          <p:spTgt spid="65"/>
                                        </p:tgtEl>
                                      </p:cBhvr>
                                    </p:animEffect>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54"/>
                                        </p:tgtEl>
                                        <p:attrNameLst>
                                          <p:attrName>style.visibility</p:attrName>
                                        </p:attrNameLst>
                                      </p:cBhvr>
                                      <p:to>
                                        <p:strVal val="visible"/>
                                      </p:to>
                                    </p:set>
                                    <p:animEffect transition="in" filter="wipe(left)">
                                      <p:cBhvr>
                                        <p:cTn id="16" dur="500"/>
                                        <p:tgtEl>
                                          <p:spTgt spid="54"/>
                                        </p:tgtEl>
                                      </p:cBhvr>
                                    </p:animEffect>
                                  </p:childTnLst>
                                </p:cTn>
                              </p:par>
                              <p:par>
                                <p:cTn id="17" presetID="41" presetClass="entr" presetSubtype="0" fill="hold" grpId="0" nodeType="withEffect">
                                  <p:stCondLst>
                                    <p:cond delay="0"/>
                                  </p:stCondLst>
                                  <p:iterate type="lt">
                                    <p:tmPct val="10000"/>
                                  </p:iterate>
                                  <p:childTnLst>
                                    <p:set>
                                      <p:cBhvr>
                                        <p:cTn id="18" dur="1" fill="hold">
                                          <p:stCondLst>
                                            <p:cond delay="0"/>
                                          </p:stCondLst>
                                        </p:cTn>
                                        <p:tgtEl>
                                          <p:spTgt spid="80"/>
                                        </p:tgtEl>
                                        <p:attrNameLst>
                                          <p:attrName>style.visibility</p:attrName>
                                        </p:attrNameLst>
                                      </p:cBhvr>
                                      <p:to>
                                        <p:strVal val="visible"/>
                                      </p:to>
                                    </p:set>
                                    <p:anim calcmode="lin" valueType="num">
                                      <p:cBhvr>
                                        <p:cTn id="19" dur="500" fill="hold"/>
                                        <p:tgtEl>
                                          <p:spTgt spid="80"/>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80"/>
                                        </p:tgtEl>
                                        <p:attrNameLst>
                                          <p:attrName>ppt_y</p:attrName>
                                        </p:attrNameLst>
                                      </p:cBhvr>
                                      <p:tavLst>
                                        <p:tav tm="0">
                                          <p:val>
                                            <p:strVal val="#ppt_y"/>
                                          </p:val>
                                        </p:tav>
                                        <p:tav tm="100000">
                                          <p:val>
                                            <p:strVal val="#ppt_y"/>
                                          </p:val>
                                        </p:tav>
                                      </p:tavLst>
                                    </p:anim>
                                    <p:anim calcmode="lin" valueType="num">
                                      <p:cBhvr>
                                        <p:cTn id="21" dur="500" fill="hold"/>
                                        <p:tgtEl>
                                          <p:spTgt spid="80"/>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80"/>
                                        </p:tgtEl>
                                        <p:attrNameLst>
                                          <p:attrName>ppt_w</p:attrName>
                                        </p:attrNameLst>
                                      </p:cBhvr>
                                      <p:tavLst>
                                        <p:tav tm="0">
                                          <p:val>
                                            <p:strVal val="#ppt_w/10"/>
                                          </p:val>
                                        </p:tav>
                                        <p:tav tm="50000">
                                          <p:val>
                                            <p:strVal val="#ppt_w+.01"/>
                                          </p:val>
                                        </p:tav>
                                        <p:tav tm="100000">
                                          <p:val>
                                            <p:strVal val="#ppt_w"/>
                                          </p:val>
                                        </p:tav>
                                      </p:tavLst>
                                    </p:anim>
                                    <p:animEffect>
                                      <p:cBhvr>
                                        <p:cTn id="23" dur="500" tmFilter="0,0; .5, 1; 1, 1"/>
                                        <p:tgtEl>
                                          <p:spTgt spid="80"/>
                                        </p:tgtEl>
                                      </p:cBhvr>
                                    </p:animEffect>
                                  </p:childTnLst>
                                </p:cTn>
                              </p:par>
                              <p:par>
                                <p:cTn id="24" presetID="53" presetClass="entr" presetSubtype="16" fill="hold" nodeType="withEffect">
                                  <p:stCondLst>
                                    <p:cond delay="0"/>
                                  </p:stCondLst>
                                  <p:childTnLst>
                                    <p:set>
                                      <p:cBhvr>
                                        <p:cTn id="25" dur="1" fill="hold">
                                          <p:stCondLst>
                                            <p:cond delay="0"/>
                                          </p:stCondLst>
                                        </p:cTn>
                                        <p:tgtEl>
                                          <p:spTgt spid="67"/>
                                        </p:tgtEl>
                                        <p:attrNameLst>
                                          <p:attrName>style.visibility</p:attrName>
                                        </p:attrNameLst>
                                      </p:cBhvr>
                                      <p:to>
                                        <p:strVal val="visible"/>
                                      </p:to>
                                    </p:set>
                                    <p:anim calcmode="lin" valueType="num">
                                      <p:cBhvr>
                                        <p:cTn id="26" dur="500" fill="hold"/>
                                        <p:tgtEl>
                                          <p:spTgt spid="67"/>
                                        </p:tgtEl>
                                        <p:attrNameLst>
                                          <p:attrName>ppt_w</p:attrName>
                                        </p:attrNameLst>
                                      </p:cBhvr>
                                      <p:tavLst>
                                        <p:tav tm="0">
                                          <p:val>
                                            <p:fltVal val="0"/>
                                          </p:val>
                                        </p:tav>
                                        <p:tav tm="100000">
                                          <p:val>
                                            <p:strVal val="#ppt_w"/>
                                          </p:val>
                                        </p:tav>
                                      </p:tavLst>
                                    </p:anim>
                                    <p:anim calcmode="lin" valueType="num">
                                      <p:cBhvr>
                                        <p:cTn id="27" dur="500" fill="hold"/>
                                        <p:tgtEl>
                                          <p:spTgt spid="67"/>
                                        </p:tgtEl>
                                        <p:attrNameLst>
                                          <p:attrName>ppt_h</p:attrName>
                                        </p:attrNameLst>
                                      </p:cBhvr>
                                      <p:tavLst>
                                        <p:tav tm="0">
                                          <p:val>
                                            <p:fltVal val="0"/>
                                          </p:val>
                                        </p:tav>
                                        <p:tav tm="100000">
                                          <p:val>
                                            <p:strVal val="#ppt_h"/>
                                          </p:val>
                                        </p:tav>
                                      </p:tavLst>
                                    </p:anim>
                                    <p:animEffect transition="in" filter="fade">
                                      <p:cBhvr>
                                        <p:cTn id="28" dur="500"/>
                                        <p:tgtEl>
                                          <p:spTgt spid="67"/>
                                        </p:tgtEl>
                                      </p:cBhvr>
                                    </p:animEffect>
                                  </p:childTnLst>
                                </p:cTn>
                              </p:par>
                            </p:childTnLst>
                          </p:cTn>
                        </p:par>
                        <p:par>
                          <p:cTn id="29" fill="hold">
                            <p:stCondLst>
                              <p:cond delay="2000"/>
                            </p:stCondLst>
                            <p:childTnLst>
                              <p:par>
                                <p:cTn id="30" presetID="2" presetClass="entr" presetSubtype="4" fill="hold" grpId="0" nodeType="afterEffect">
                                  <p:stCondLst>
                                    <p:cond delay="0"/>
                                  </p:stCondLst>
                                  <p:childTnLst>
                                    <p:set>
                                      <p:cBhvr>
                                        <p:cTn id="31" dur="1" fill="hold">
                                          <p:stCondLst>
                                            <p:cond delay="0"/>
                                          </p:stCondLst>
                                        </p:cTn>
                                        <p:tgtEl>
                                          <p:spTgt spid="89"/>
                                        </p:tgtEl>
                                        <p:attrNameLst>
                                          <p:attrName>style.visibility</p:attrName>
                                        </p:attrNameLst>
                                      </p:cBhvr>
                                      <p:to>
                                        <p:strVal val="visible"/>
                                      </p:to>
                                    </p:set>
                                    <p:anim calcmode="lin" valueType="num">
                                      <p:cBhvr additive="base">
                                        <p:cTn id="32" dur="500" fill="hold"/>
                                        <p:tgtEl>
                                          <p:spTgt spid="89"/>
                                        </p:tgtEl>
                                        <p:attrNameLst>
                                          <p:attrName>ppt_x</p:attrName>
                                        </p:attrNameLst>
                                      </p:cBhvr>
                                      <p:tavLst>
                                        <p:tav tm="0">
                                          <p:val>
                                            <p:strVal val="#ppt_x"/>
                                          </p:val>
                                        </p:tav>
                                        <p:tav tm="100000">
                                          <p:val>
                                            <p:strVal val="#ppt_x"/>
                                          </p:val>
                                        </p:tav>
                                      </p:tavLst>
                                    </p:anim>
                                    <p:anim calcmode="lin" valueType="num">
                                      <p:cBhvr additive="base">
                                        <p:cTn id="33" dur="500" fill="hold"/>
                                        <p:tgtEl>
                                          <p:spTgt spid="89"/>
                                        </p:tgtEl>
                                        <p:attrNameLst>
                                          <p:attrName>ppt_y</p:attrName>
                                        </p:attrNameLst>
                                      </p:cBhvr>
                                      <p:tavLst>
                                        <p:tav tm="0">
                                          <p:val>
                                            <p:strVal val="1+#ppt_h/2"/>
                                          </p:val>
                                        </p:tav>
                                        <p:tav tm="100000">
                                          <p:val>
                                            <p:strVal val="#ppt_y"/>
                                          </p:val>
                                        </p:tav>
                                      </p:tavLst>
                                    </p:anim>
                                  </p:childTnLst>
                                </p:cTn>
                              </p:par>
                              <p:par>
                                <p:cTn id="34" presetID="2" presetClass="entr" presetSubtype="1" fill="hold" grpId="0" nodeType="withEffect">
                                  <p:stCondLst>
                                    <p:cond delay="0"/>
                                  </p:stCondLst>
                                  <p:childTnLst>
                                    <p:set>
                                      <p:cBhvr>
                                        <p:cTn id="35" dur="1" fill="hold">
                                          <p:stCondLst>
                                            <p:cond delay="0"/>
                                          </p:stCondLst>
                                        </p:cTn>
                                        <p:tgtEl>
                                          <p:spTgt spid="87"/>
                                        </p:tgtEl>
                                        <p:attrNameLst>
                                          <p:attrName>style.visibility</p:attrName>
                                        </p:attrNameLst>
                                      </p:cBhvr>
                                      <p:to>
                                        <p:strVal val="visible"/>
                                      </p:to>
                                    </p:set>
                                    <p:anim calcmode="lin" valueType="num">
                                      <p:cBhvr additive="base">
                                        <p:cTn id="36" dur="500" fill="hold"/>
                                        <p:tgtEl>
                                          <p:spTgt spid="87"/>
                                        </p:tgtEl>
                                        <p:attrNameLst>
                                          <p:attrName>ppt_x</p:attrName>
                                        </p:attrNameLst>
                                      </p:cBhvr>
                                      <p:tavLst>
                                        <p:tav tm="0">
                                          <p:val>
                                            <p:strVal val="#ppt_x"/>
                                          </p:val>
                                        </p:tav>
                                        <p:tav tm="100000">
                                          <p:val>
                                            <p:strVal val="#ppt_x"/>
                                          </p:val>
                                        </p:tav>
                                      </p:tavLst>
                                    </p:anim>
                                    <p:anim calcmode="lin" valueType="num">
                                      <p:cBhvr additive="base">
                                        <p:cTn id="37" dur="500" fill="hold"/>
                                        <p:tgtEl>
                                          <p:spTgt spid="87"/>
                                        </p:tgtEl>
                                        <p:attrNameLst>
                                          <p:attrName>ppt_y</p:attrName>
                                        </p:attrNameLst>
                                      </p:cBhvr>
                                      <p:tavLst>
                                        <p:tav tm="0">
                                          <p:val>
                                            <p:strVal val="0-#ppt_h/2"/>
                                          </p:val>
                                        </p:tav>
                                        <p:tav tm="100000">
                                          <p:val>
                                            <p:strVal val="#ppt_y"/>
                                          </p:val>
                                        </p:tav>
                                      </p:tavLst>
                                    </p:anim>
                                  </p:childTnLst>
                                </p:cTn>
                              </p:par>
                              <p:par>
                                <p:cTn id="38" presetID="2" presetClass="entr" presetSubtype="4" fill="hold" grpId="0" nodeType="withEffect">
                                  <p:stCondLst>
                                    <p:cond delay="0"/>
                                  </p:stCondLst>
                                  <p:childTnLst>
                                    <p:set>
                                      <p:cBhvr>
                                        <p:cTn id="39" dur="1" fill="hold">
                                          <p:stCondLst>
                                            <p:cond delay="0"/>
                                          </p:stCondLst>
                                        </p:cTn>
                                        <p:tgtEl>
                                          <p:spTgt spid="91"/>
                                        </p:tgtEl>
                                        <p:attrNameLst>
                                          <p:attrName>style.visibility</p:attrName>
                                        </p:attrNameLst>
                                      </p:cBhvr>
                                      <p:to>
                                        <p:strVal val="visible"/>
                                      </p:to>
                                    </p:set>
                                    <p:anim calcmode="lin" valueType="num">
                                      <p:cBhvr additive="base">
                                        <p:cTn id="40" dur="500" fill="hold"/>
                                        <p:tgtEl>
                                          <p:spTgt spid="91"/>
                                        </p:tgtEl>
                                        <p:attrNameLst>
                                          <p:attrName>ppt_x</p:attrName>
                                        </p:attrNameLst>
                                      </p:cBhvr>
                                      <p:tavLst>
                                        <p:tav tm="0">
                                          <p:val>
                                            <p:strVal val="#ppt_x"/>
                                          </p:val>
                                        </p:tav>
                                        <p:tav tm="100000">
                                          <p:val>
                                            <p:strVal val="#ppt_x"/>
                                          </p:val>
                                        </p:tav>
                                      </p:tavLst>
                                    </p:anim>
                                    <p:anim calcmode="lin" valueType="num">
                                      <p:cBhvr additive="base">
                                        <p:cTn id="41" dur="500" fill="hold"/>
                                        <p:tgtEl>
                                          <p:spTgt spid="91"/>
                                        </p:tgtEl>
                                        <p:attrNameLst>
                                          <p:attrName>ppt_y</p:attrName>
                                        </p:attrNameLst>
                                      </p:cBhvr>
                                      <p:tavLst>
                                        <p:tav tm="0">
                                          <p:val>
                                            <p:strVal val="1+#ppt_h/2"/>
                                          </p:val>
                                        </p:tav>
                                        <p:tav tm="100000">
                                          <p:val>
                                            <p:strVal val="#ppt_y"/>
                                          </p:val>
                                        </p:tav>
                                      </p:tavLst>
                                    </p:anim>
                                  </p:childTnLst>
                                </p:cTn>
                              </p:par>
                              <p:par>
                                <p:cTn id="42" presetID="2" presetClass="entr" presetSubtype="1" fill="hold" grpId="0" nodeType="withEffect">
                                  <p:stCondLst>
                                    <p:cond delay="0"/>
                                  </p:stCondLst>
                                  <p:childTnLst>
                                    <p:set>
                                      <p:cBhvr>
                                        <p:cTn id="43" dur="1" fill="hold">
                                          <p:stCondLst>
                                            <p:cond delay="0"/>
                                          </p:stCondLst>
                                        </p:cTn>
                                        <p:tgtEl>
                                          <p:spTgt spid="97"/>
                                        </p:tgtEl>
                                        <p:attrNameLst>
                                          <p:attrName>style.visibility</p:attrName>
                                        </p:attrNameLst>
                                      </p:cBhvr>
                                      <p:to>
                                        <p:strVal val="visible"/>
                                      </p:to>
                                    </p:set>
                                    <p:anim calcmode="lin" valueType="num">
                                      <p:cBhvr additive="base">
                                        <p:cTn id="44" dur="500" fill="hold"/>
                                        <p:tgtEl>
                                          <p:spTgt spid="97"/>
                                        </p:tgtEl>
                                        <p:attrNameLst>
                                          <p:attrName>ppt_x</p:attrName>
                                        </p:attrNameLst>
                                      </p:cBhvr>
                                      <p:tavLst>
                                        <p:tav tm="0">
                                          <p:val>
                                            <p:strVal val="#ppt_x"/>
                                          </p:val>
                                        </p:tav>
                                        <p:tav tm="100000">
                                          <p:val>
                                            <p:strVal val="#ppt_x"/>
                                          </p:val>
                                        </p:tav>
                                      </p:tavLst>
                                    </p:anim>
                                    <p:anim calcmode="lin" valueType="num">
                                      <p:cBhvr additive="base">
                                        <p:cTn id="45" dur="500" fill="hold"/>
                                        <p:tgtEl>
                                          <p:spTgt spid="97"/>
                                        </p:tgtEl>
                                        <p:attrNameLst>
                                          <p:attrName>ppt_y</p:attrName>
                                        </p:attrNameLst>
                                      </p:cBhvr>
                                      <p:tavLst>
                                        <p:tav tm="0">
                                          <p:val>
                                            <p:strVal val="0-#ppt_h/2"/>
                                          </p:val>
                                        </p:tav>
                                        <p:tav tm="100000">
                                          <p:val>
                                            <p:strVal val="#ppt_y"/>
                                          </p:val>
                                        </p:tav>
                                      </p:tavLst>
                                    </p:anim>
                                  </p:childTnLst>
                                </p:cTn>
                              </p:par>
                            </p:childTnLst>
                          </p:cTn>
                        </p:par>
                        <p:par>
                          <p:cTn id="46" fill="hold">
                            <p:stCondLst>
                              <p:cond delay="2500"/>
                            </p:stCondLst>
                            <p:childTnLst>
                              <p:par>
                                <p:cTn id="47" presetID="31" presetClass="entr" presetSubtype="0" fill="hold" nodeType="afterEffect">
                                  <p:stCondLst>
                                    <p:cond delay="0"/>
                                  </p:stCondLst>
                                  <p:childTnLst>
                                    <p:set>
                                      <p:cBhvr>
                                        <p:cTn id="48" dur="1" fill="hold">
                                          <p:stCondLst>
                                            <p:cond delay="0"/>
                                          </p:stCondLst>
                                        </p:cTn>
                                        <p:tgtEl>
                                          <p:spTgt spid="2"/>
                                        </p:tgtEl>
                                        <p:attrNameLst>
                                          <p:attrName>style.visibility</p:attrName>
                                        </p:attrNameLst>
                                      </p:cBhvr>
                                      <p:to>
                                        <p:strVal val="visible"/>
                                      </p:to>
                                    </p:set>
                                    <p:anim calcmode="lin" valueType="num">
                                      <p:cBhvr>
                                        <p:cTn id="49" dur="1000" fill="hold"/>
                                        <p:tgtEl>
                                          <p:spTgt spid="2"/>
                                        </p:tgtEl>
                                        <p:attrNameLst>
                                          <p:attrName>ppt_w</p:attrName>
                                        </p:attrNameLst>
                                      </p:cBhvr>
                                      <p:tavLst>
                                        <p:tav tm="0">
                                          <p:val>
                                            <p:fltVal val="0"/>
                                          </p:val>
                                        </p:tav>
                                        <p:tav tm="100000">
                                          <p:val>
                                            <p:strVal val="#ppt_w"/>
                                          </p:val>
                                        </p:tav>
                                      </p:tavLst>
                                    </p:anim>
                                    <p:anim calcmode="lin" valueType="num">
                                      <p:cBhvr>
                                        <p:cTn id="50" dur="1000" fill="hold"/>
                                        <p:tgtEl>
                                          <p:spTgt spid="2"/>
                                        </p:tgtEl>
                                        <p:attrNameLst>
                                          <p:attrName>ppt_h</p:attrName>
                                        </p:attrNameLst>
                                      </p:cBhvr>
                                      <p:tavLst>
                                        <p:tav tm="0">
                                          <p:val>
                                            <p:fltVal val="0"/>
                                          </p:val>
                                        </p:tav>
                                        <p:tav tm="100000">
                                          <p:val>
                                            <p:strVal val="#ppt_h"/>
                                          </p:val>
                                        </p:tav>
                                      </p:tavLst>
                                    </p:anim>
                                    <p:anim calcmode="lin" valueType="num">
                                      <p:cBhvr>
                                        <p:cTn id="51" dur="1000" fill="hold"/>
                                        <p:tgtEl>
                                          <p:spTgt spid="2"/>
                                        </p:tgtEl>
                                        <p:attrNameLst>
                                          <p:attrName>style.rotation</p:attrName>
                                        </p:attrNameLst>
                                      </p:cBhvr>
                                      <p:tavLst>
                                        <p:tav tm="0">
                                          <p:val>
                                            <p:fltVal val="90"/>
                                          </p:val>
                                        </p:tav>
                                        <p:tav tm="100000">
                                          <p:val>
                                            <p:fltVal val="0"/>
                                          </p:val>
                                        </p:tav>
                                      </p:tavLst>
                                    </p:anim>
                                    <p:animEffect transition="in" filter="fade">
                                      <p:cBhvr>
                                        <p:cTn id="52" dur="1000"/>
                                        <p:tgtEl>
                                          <p:spTgt spid="2"/>
                                        </p:tgtEl>
                                      </p:cBhvr>
                                    </p:animEffect>
                                  </p:childTnLst>
                                </p:cTn>
                              </p:par>
                              <p:par>
                                <p:cTn id="53" presetID="31" presetClass="entr" presetSubtype="0" fill="hold" nodeType="withEffect">
                                  <p:stCondLst>
                                    <p:cond delay="0"/>
                                  </p:stCondLst>
                                  <p:childTnLst>
                                    <p:set>
                                      <p:cBhvr>
                                        <p:cTn id="54" dur="1" fill="hold">
                                          <p:stCondLst>
                                            <p:cond delay="0"/>
                                          </p:stCondLst>
                                        </p:cTn>
                                        <p:tgtEl>
                                          <p:spTgt spid="3"/>
                                        </p:tgtEl>
                                        <p:attrNameLst>
                                          <p:attrName>style.visibility</p:attrName>
                                        </p:attrNameLst>
                                      </p:cBhvr>
                                      <p:to>
                                        <p:strVal val="visible"/>
                                      </p:to>
                                    </p:set>
                                    <p:anim calcmode="lin" valueType="num">
                                      <p:cBhvr>
                                        <p:cTn id="55" dur="1000" fill="hold"/>
                                        <p:tgtEl>
                                          <p:spTgt spid="3"/>
                                        </p:tgtEl>
                                        <p:attrNameLst>
                                          <p:attrName>ppt_w</p:attrName>
                                        </p:attrNameLst>
                                      </p:cBhvr>
                                      <p:tavLst>
                                        <p:tav tm="0">
                                          <p:val>
                                            <p:fltVal val="0"/>
                                          </p:val>
                                        </p:tav>
                                        <p:tav tm="100000">
                                          <p:val>
                                            <p:strVal val="#ppt_w"/>
                                          </p:val>
                                        </p:tav>
                                      </p:tavLst>
                                    </p:anim>
                                    <p:anim calcmode="lin" valueType="num">
                                      <p:cBhvr>
                                        <p:cTn id="56" dur="1000" fill="hold"/>
                                        <p:tgtEl>
                                          <p:spTgt spid="3"/>
                                        </p:tgtEl>
                                        <p:attrNameLst>
                                          <p:attrName>ppt_h</p:attrName>
                                        </p:attrNameLst>
                                      </p:cBhvr>
                                      <p:tavLst>
                                        <p:tav tm="0">
                                          <p:val>
                                            <p:fltVal val="0"/>
                                          </p:val>
                                        </p:tav>
                                        <p:tav tm="100000">
                                          <p:val>
                                            <p:strVal val="#ppt_h"/>
                                          </p:val>
                                        </p:tav>
                                      </p:tavLst>
                                    </p:anim>
                                    <p:anim calcmode="lin" valueType="num">
                                      <p:cBhvr>
                                        <p:cTn id="57" dur="1000" fill="hold"/>
                                        <p:tgtEl>
                                          <p:spTgt spid="3"/>
                                        </p:tgtEl>
                                        <p:attrNameLst>
                                          <p:attrName>style.rotation</p:attrName>
                                        </p:attrNameLst>
                                      </p:cBhvr>
                                      <p:tavLst>
                                        <p:tav tm="0">
                                          <p:val>
                                            <p:fltVal val="90"/>
                                          </p:val>
                                        </p:tav>
                                        <p:tav tm="100000">
                                          <p:val>
                                            <p:fltVal val="0"/>
                                          </p:val>
                                        </p:tav>
                                      </p:tavLst>
                                    </p:anim>
                                    <p:animEffect transition="in" filter="fade">
                                      <p:cBhvr>
                                        <p:cTn id="58" dur="1000"/>
                                        <p:tgtEl>
                                          <p:spTgt spid="3"/>
                                        </p:tgtEl>
                                      </p:cBhvr>
                                    </p:animEffect>
                                  </p:childTnLst>
                                </p:cTn>
                              </p:par>
                              <p:par>
                                <p:cTn id="59" presetID="31" presetClass="entr" presetSubtype="0" fill="hold" nodeType="withEffect">
                                  <p:stCondLst>
                                    <p:cond delay="0"/>
                                  </p:stCondLst>
                                  <p:childTnLst>
                                    <p:set>
                                      <p:cBhvr>
                                        <p:cTn id="60" dur="1" fill="hold">
                                          <p:stCondLst>
                                            <p:cond delay="0"/>
                                          </p:stCondLst>
                                        </p:cTn>
                                        <p:tgtEl>
                                          <p:spTgt spid="4"/>
                                        </p:tgtEl>
                                        <p:attrNameLst>
                                          <p:attrName>style.visibility</p:attrName>
                                        </p:attrNameLst>
                                      </p:cBhvr>
                                      <p:to>
                                        <p:strVal val="visible"/>
                                      </p:to>
                                    </p:set>
                                    <p:anim calcmode="lin" valueType="num">
                                      <p:cBhvr>
                                        <p:cTn id="61" dur="1000" fill="hold"/>
                                        <p:tgtEl>
                                          <p:spTgt spid="4"/>
                                        </p:tgtEl>
                                        <p:attrNameLst>
                                          <p:attrName>ppt_w</p:attrName>
                                        </p:attrNameLst>
                                      </p:cBhvr>
                                      <p:tavLst>
                                        <p:tav tm="0">
                                          <p:val>
                                            <p:fltVal val="0"/>
                                          </p:val>
                                        </p:tav>
                                        <p:tav tm="100000">
                                          <p:val>
                                            <p:strVal val="#ppt_w"/>
                                          </p:val>
                                        </p:tav>
                                      </p:tavLst>
                                    </p:anim>
                                    <p:anim calcmode="lin" valueType="num">
                                      <p:cBhvr>
                                        <p:cTn id="62" dur="1000" fill="hold"/>
                                        <p:tgtEl>
                                          <p:spTgt spid="4"/>
                                        </p:tgtEl>
                                        <p:attrNameLst>
                                          <p:attrName>ppt_h</p:attrName>
                                        </p:attrNameLst>
                                      </p:cBhvr>
                                      <p:tavLst>
                                        <p:tav tm="0">
                                          <p:val>
                                            <p:fltVal val="0"/>
                                          </p:val>
                                        </p:tav>
                                        <p:tav tm="100000">
                                          <p:val>
                                            <p:strVal val="#ppt_h"/>
                                          </p:val>
                                        </p:tav>
                                      </p:tavLst>
                                    </p:anim>
                                    <p:anim calcmode="lin" valueType="num">
                                      <p:cBhvr>
                                        <p:cTn id="63" dur="1000" fill="hold"/>
                                        <p:tgtEl>
                                          <p:spTgt spid="4"/>
                                        </p:tgtEl>
                                        <p:attrNameLst>
                                          <p:attrName>style.rotation</p:attrName>
                                        </p:attrNameLst>
                                      </p:cBhvr>
                                      <p:tavLst>
                                        <p:tav tm="0">
                                          <p:val>
                                            <p:fltVal val="90"/>
                                          </p:val>
                                        </p:tav>
                                        <p:tav tm="100000">
                                          <p:val>
                                            <p:fltVal val="0"/>
                                          </p:val>
                                        </p:tav>
                                      </p:tavLst>
                                    </p:anim>
                                    <p:animEffect transition="in" filter="fade">
                                      <p:cBhvr>
                                        <p:cTn id="64" dur="1000"/>
                                        <p:tgtEl>
                                          <p:spTgt spid="4"/>
                                        </p:tgtEl>
                                      </p:cBhvr>
                                    </p:animEffect>
                                  </p:childTnLst>
                                </p:cTn>
                              </p:par>
                              <p:par>
                                <p:cTn id="65" presetID="31" presetClass="entr" presetSubtype="0" fill="hold" nodeType="withEffect">
                                  <p:stCondLst>
                                    <p:cond delay="0"/>
                                  </p:stCondLst>
                                  <p:childTnLst>
                                    <p:set>
                                      <p:cBhvr>
                                        <p:cTn id="66" dur="1" fill="hold">
                                          <p:stCondLst>
                                            <p:cond delay="0"/>
                                          </p:stCondLst>
                                        </p:cTn>
                                        <p:tgtEl>
                                          <p:spTgt spid="5"/>
                                        </p:tgtEl>
                                        <p:attrNameLst>
                                          <p:attrName>style.visibility</p:attrName>
                                        </p:attrNameLst>
                                      </p:cBhvr>
                                      <p:to>
                                        <p:strVal val="visible"/>
                                      </p:to>
                                    </p:set>
                                    <p:anim calcmode="lin" valueType="num">
                                      <p:cBhvr>
                                        <p:cTn id="67" dur="1000" fill="hold"/>
                                        <p:tgtEl>
                                          <p:spTgt spid="5"/>
                                        </p:tgtEl>
                                        <p:attrNameLst>
                                          <p:attrName>ppt_w</p:attrName>
                                        </p:attrNameLst>
                                      </p:cBhvr>
                                      <p:tavLst>
                                        <p:tav tm="0">
                                          <p:val>
                                            <p:fltVal val="0"/>
                                          </p:val>
                                        </p:tav>
                                        <p:tav tm="100000">
                                          <p:val>
                                            <p:strVal val="#ppt_w"/>
                                          </p:val>
                                        </p:tav>
                                      </p:tavLst>
                                    </p:anim>
                                    <p:anim calcmode="lin" valueType="num">
                                      <p:cBhvr>
                                        <p:cTn id="68" dur="1000" fill="hold"/>
                                        <p:tgtEl>
                                          <p:spTgt spid="5"/>
                                        </p:tgtEl>
                                        <p:attrNameLst>
                                          <p:attrName>ppt_h</p:attrName>
                                        </p:attrNameLst>
                                      </p:cBhvr>
                                      <p:tavLst>
                                        <p:tav tm="0">
                                          <p:val>
                                            <p:fltVal val="0"/>
                                          </p:val>
                                        </p:tav>
                                        <p:tav tm="100000">
                                          <p:val>
                                            <p:strVal val="#ppt_h"/>
                                          </p:val>
                                        </p:tav>
                                      </p:tavLst>
                                    </p:anim>
                                    <p:anim calcmode="lin" valueType="num">
                                      <p:cBhvr>
                                        <p:cTn id="69" dur="1000" fill="hold"/>
                                        <p:tgtEl>
                                          <p:spTgt spid="5"/>
                                        </p:tgtEl>
                                        <p:attrNameLst>
                                          <p:attrName>style.rotation</p:attrName>
                                        </p:attrNameLst>
                                      </p:cBhvr>
                                      <p:tavLst>
                                        <p:tav tm="0">
                                          <p:val>
                                            <p:fltVal val="90"/>
                                          </p:val>
                                        </p:tav>
                                        <p:tav tm="100000">
                                          <p:val>
                                            <p:fltVal val="0"/>
                                          </p:val>
                                        </p:tav>
                                      </p:tavLst>
                                    </p:anim>
                                    <p:animEffect transition="in" filter="fade">
                                      <p:cBhvr>
                                        <p:cTn id="70" dur="1000"/>
                                        <p:tgtEl>
                                          <p:spTgt spid="5"/>
                                        </p:tgtEl>
                                      </p:cBhvr>
                                    </p:animEffect>
                                  </p:childTnLst>
                                </p:cTn>
                              </p:par>
                            </p:childTnLst>
                          </p:cTn>
                        </p:par>
                        <p:par>
                          <p:cTn id="71" fill="hold">
                            <p:stCondLst>
                              <p:cond delay="3500"/>
                            </p:stCondLst>
                            <p:childTnLst>
                              <p:par>
                                <p:cTn id="72" presetID="14" presetClass="entr" presetSubtype="10" fill="hold" grpId="0" nodeType="afterEffect">
                                  <p:stCondLst>
                                    <p:cond delay="0"/>
                                  </p:stCondLst>
                                  <p:childTnLst>
                                    <p:set>
                                      <p:cBhvr>
                                        <p:cTn id="73" dur="1" fill="hold">
                                          <p:stCondLst>
                                            <p:cond delay="0"/>
                                          </p:stCondLst>
                                        </p:cTn>
                                        <p:tgtEl>
                                          <p:spTgt spid="126"/>
                                        </p:tgtEl>
                                        <p:attrNameLst>
                                          <p:attrName>style.visibility</p:attrName>
                                        </p:attrNameLst>
                                      </p:cBhvr>
                                      <p:to>
                                        <p:strVal val="visible"/>
                                      </p:to>
                                    </p:set>
                                    <p:animEffect transition="in" filter="randombar(horizontal)">
                                      <p:cBhvr>
                                        <p:cTn id="74" dur="500"/>
                                        <p:tgtEl>
                                          <p:spTgt spid="126"/>
                                        </p:tgtEl>
                                      </p:cBhvr>
                                    </p:animEffect>
                                  </p:childTnLst>
                                </p:cTn>
                              </p:par>
                              <p:par>
                                <p:cTn id="75" presetID="14" presetClass="entr" presetSubtype="10" fill="hold" grpId="0" nodeType="withEffect">
                                  <p:stCondLst>
                                    <p:cond delay="0"/>
                                  </p:stCondLst>
                                  <p:childTnLst>
                                    <p:set>
                                      <p:cBhvr>
                                        <p:cTn id="76" dur="1" fill="hold">
                                          <p:stCondLst>
                                            <p:cond delay="0"/>
                                          </p:stCondLst>
                                        </p:cTn>
                                        <p:tgtEl>
                                          <p:spTgt spid="124"/>
                                        </p:tgtEl>
                                        <p:attrNameLst>
                                          <p:attrName>style.visibility</p:attrName>
                                        </p:attrNameLst>
                                      </p:cBhvr>
                                      <p:to>
                                        <p:strVal val="visible"/>
                                      </p:to>
                                    </p:set>
                                    <p:animEffect transition="in" filter="randombar(horizontal)">
                                      <p:cBhvr>
                                        <p:cTn id="77" dur="500"/>
                                        <p:tgtEl>
                                          <p:spTgt spid="124"/>
                                        </p:tgtEl>
                                      </p:cBhvr>
                                    </p:animEffect>
                                  </p:childTnLst>
                                </p:cTn>
                              </p:par>
                              <p:par>
                                <p:cTn id="78" presetID="14" presetClass="entr" presetSubtype="10" fill="hold" grpId="0" nodeType="withEffect">
                                  <p:stCondLst>
                                    <p:cond delay="0"/>
                                  </p:stCondLst>
                                  <p:childTnLst>
                                    <p:set>
                                      <p:cBhvr>
                                        <p:cTn id="79" dur="1" fill="hold">
                                          <p:stCondLst>
                                            <p:cond delay="0"/>
                                          </p:stCondLst>
                                        </p:cTn>
                                        <p:tgtEl>
                                          <p:spTgt spid="127"/>
                                        </p:tgtEl>
                                        <p:attrNameLst>
                                          <p:attrName>style.visibility</p:attrName>
                                        </p:attrNameLst>
                                      </p:cBhvr>
                                      <p:to>
                                        <p:strVal val="visible"/>
                                      </p:to>
                                    </p:set>
                                    <p:animEffect transition="in" filter="randombar(horizontal)">
                                      <p:cBhvr>
                                        <p:cTn id="80" dur="500"/>
                                        <p:tgtEl>
                                          <p:spTgt spid="127"/>
                                        </p:tgtEl>
                                      </p:cBhvr>
                                    </p:animEffect>
                                  </p:childTnLst>
                                </p:cTn>
                              </p:par>
                              <p:par>
                                <p:cTn id="81" presetID="14" presetClass="entr" presetSubtype="10" fill="hold" grpId="0" nodeType="withEffect">
                                  <p:stCondLst>
                                    <p:cond delay="0"/>
                                  </p:stCondLst>
                                  <p:childTnLst>
                                    <p:set>
                                      <p:cBhvr>
                                        <p:cTn id="82" dur="1" fill="hold">
                                          <p:stCondLst>
                                            <p:cond delay="0"/>
                                          </p:stCondLst>
                                        </p:cTn>
                                        <p:tgtEl>
                                          <p:spTgt spid="125"/>
                                        </p:tgtEl>
                                        <p:attrNameLst>
                                          <p:attrName>style.visibility</p:attrName>
                                        </p:attrNameLst>
                                      </p:cBhvr>
                                      <p:to>
                                        <p:strVal val="visible"/>
                                      </p:to>
                                    </p:set>
                                    <p:animEffect transition="in" filter="randombar(horizontal)">
                                      <p:cBhvr>
                                        <p:cTn id="83" dur="500"/>
                                        <p:tgtEl>
                                          <p:spTgt spid="1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animBg="1"/>
      <p:bldP spid="57" grpId="0" animBg="1"/>
      <p:bldP spid="65" grpId="0" animBg="1"/>
      <p:bldP spid="80" grpId="0" bldLvl="0" autoUpdateAnimBg="0"/>
      <p:bldP spid="87" grpId="0" animBg="1"/>
      <p:bldP spid="89" grpId="0" animBg="1"/>
      <p:bldP spid="91" grpId="0" animBg="1"/>
      <p:bldP spid="97" grpId="0" animBg="1"/>
      <p:bldP spid="124" grpId="0"/>
      <p:bldP spid="125" grpId="0"/>
      <p:bldP spid="126" grpId="0"/>
      <p:bldP spid="12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628677" y="1193923"/>
            <a:ext cx="4456836" cy="1696530"/>
            <a:chOff x="2628677" y="1193923"/>
            <a:chExt cx="4456836" cy="1696530"/>
          </a:xfrm>
        </p:grpSpPr>
        <p:sp>
          <p:nvSpPr>
            <p:cNvPr id="551" name="矩形 5"/>
            <p:cNvSpPr>
              <a:spLocks noChangeArrowheads="1"/>
            </p:cNvSpPr>
            <p:nvPr/>
          </p:nvSpPr>
          <p:spPr bwMode="auto">
            <a:xfrm>
              <a:off x="2862419" y="2109645"/>
              <a:ext cx="199900" cy="756133"/>
            </a:xfrm>
            <a:prstGeom prst="rect">
              <a:avLst/>
            </a:prstGeom>
            <a:solidFill>
              <a:srgbClr val="F88A44"/>
            </a:solidFill>
            <a:ln>
              <a:noFill/>
            </a:ln>
            <a:extLst>
              <a:ext uri="{91240B29-F687-4F45-9708-019B960494DF}">
                <a14:hiddenLine xmlns:a14="http://schemas.microsoft.com/office/drawing/2010/main" w="9525">
                  <a:solidFill>
                    <a:srgbClr val="000000"/>
                  </a:solidFill>
                  <a:bevel/>
                  <a:headEnd/>
                  <a:tailEnd/>
                </a14:hiddenLine>
              </a:ext>
            </a:extLst>
          </p:spPr>
          <p:txBody>
            <a:bodyPr/>
            <a:lstStyle/>
            <a:p>
              <a:pPr eaLnBrk="1" hangingPunct="1"/>
              <a:endParaRPr lang="zh-CN" altLang="zh-CN"/>
            </a:p>
          </p:txBody>
        </p:sp>
        <p:sp>
          <p:nvSpPr>
            <p:cNvPr id="552" name="矩形 6"/>
            <p:cNvSpPr>
              <a:spLocks noChangeArrowheads="1"/>
            </p:cNvSpPr>
            <p:nvPr/>
          </p:nvSpPr>
          <p:spPr bwMode="auto">
            <a:xfrm>
              <a:off x="3172656" y="2230626"/>
              <a:ext cx="199900" cy="635152"/>
            </a:xfrm>
            <a:prstGeom prst="rect">
              <a:avLst/>
            </a:prstGeom>
            <a:solidFill>
              <a:srgbClr val="1E1D3A"/>
            </a:solidFill>
            <a:ln>
              <a:noFill/>
            </a:ln>
            <a:extLst>
              <a:ext uri="{91240B29-F687-4F45-9708-019B960494DF}">
                <a14:hiddenLine xmlns:a14="http://schemas.microsoft.com/office/drawing/2010/main" w="9525">
                  <a:solidFill>
                    <a:srgbClr val="000000"/>
                  </a:solidFill>
                  <a:bevel/>
                  <a:headEnd/>
                  <a:tailEnd/>
                </a14:hiddenLine>
              </a:ext>
            </a:extLst>
          </p:spPr>
          <p:txBody>
            <a:bodyPr/>
            <a:lstStyle/>
            <a:p>
              <a:pPr eaLnBrk="1" hangingPunct="1"/>
              <a:endParaRPr lang="zh-CN" altLang="zh-CN"/>
            </a:p>
          </p:txBody>
        </p:sp>
        <p:sp>
          <p:nvSpPr>
            <p:cNvPr id="553" name="矩形 7"/>
            <p:cNvSpPr>
              <a:spLocks noChangeArrowheads="1"/>
            </p:cNvSpPr>
            <p:nvPr/>
          </p:nvSpPr>
          <p:spPr bwMode="auto">
            <a:xfrm>
              <a:off x="3482893" y="2099063"/>
              <a:ext cx="199900" cy="766714"/>
            </a:xfrm>
            <a:prstGeom prst="rect">
              <a:avLst/>
            </a:prstGeom>
            <a:solidFill>
              <a:srgbClr val="F88A44"/>
            </a:solidFill>
            <a:ln>
              <a:noFill/>
            </a:ln>
            <a:extLst>
              <a:ext uri="{91240B29-F687-4F45-9708-019B960494DF}">
                <a14:hiddenLine xmlns:a14="http://schemas.microsoft.com/office/drawing/2010/main" w="9525">
                  <a:solidFill>
                    <a:srgbClr val="000000"/>
                  </a:solidFill>
                  <a:bevel/>
                  <a:headEnd/>
                  <a:tailEnd/>
                </a14:hiddenLine>
              </a:ext>
            </a:extLst>
          </p:spPr>
          <p:txBody>
            <a:bodyPr/>
            <a:lstStyle/>
            <a:p>
              <a:pPr eaLnBrk="1" hangingPunct="1"/>
              <a:endParaRPr lang="zh-CN" altLang="zh-CN"/>
            </a:p>
          </p:txBody>
        </p:sp>
        <p:sp>
          <p:nvSpPr>
            <p:cNvPr id="554" name="矩形 8"/>
            <p:cNvSpPr>
              <a:spLocks noChangeArrowheads="1"/>
            </p:cNvSpPr>
            <p:nvPr/>
          </p:nvSpPr>
          <p:spPr bwMode="auto">
            <a:xfrm>
              <a:off x="3793130" y="2137335"/>
              <a:ext cx="199900" cy="728441"/>
            </a:xfrm>
            <a:prstGeom prst="rect">
              <a:avLst/>
            </a:prstGeom>
            <a:solidFill>
              <a:srgbClr val="1E1D3A"/>
            </a:solidFill>
            <a:ln>
              <a:noFill/>
            </a:ln>
            <a:extLst>
              <a:ext uri="{91240B29-F687-4F45-9708-019B960494DF}">
                <a14:hiddenLine xmlns:a14="http://schemas.microsoft.com/office/drawing/2010/main" w="9525">
                  <a:solidFill>
                    <a:srgbClr val="000000"/>
                  </a:solidFill>
                  <a:bevel/>
                  <a:headEnd/>
                  <a:tailEnd/>
                </a14:hiddenLine>
              </a:ext>
            </a:extLst>
          </p:spPr>
          <p:txBody>
            <a:bodyPr/>
            <a:lstStyle/>
            <a:p>
              <a:pPr eaLnBrk="1" hangingPunct="1"/>
              <a:endParaRPr lang="zh-CN" altLang="zh-CN"/>
            </a:p>
          </p:txBody>
        </p:sp>
        <p:sp>
          <p:nvSpPr>
            <p:cNvPr id="556" name="矩形 4"/>
            <p:cNvSpPr>
              <a:spLocks noChangeArrowheads="1"/>
            </p:cNvSpPr>
            <p:nvPr/>
          </p:nvSpPr>
          <p:spPr bwMode="auto">
            <a:xfrm>
              <a:off x="4102461" y="1846380"/>
              <a:ext cx="199900" cy="1008816"/>
            </a:xfrm>
            <a:prstGeom prst="rect">
              <a:avLst/>
            </a:prstGeom>
            <a:solidFill>
              <a:srgbClr val="1E1D3A"/>
            </a:solidFill>
            <a:ln>
              <a:noFill/>
            </a:ln>
            <a:extLst>
              <a:ext uri="{91240B29-F687-4F45-9708-019B960494DF}">
                <a14:hiddenLine xmlns:a14="http://schemas.microsoft.com/office/drawing/2010/main" w="9525">
                  <a:solidFill>
                    <a:srgbClr val="000000"/>
                  </a:solidFill>
                  <a:bevel/>
                  <a:headEnd/>
                  <a:tailEnd/>
                </a14:hiddenLine>
              </a:ext>
            </a:extLst>
          </p:spPr>
          <p:txBody>
            <a:bodyPr/>
            <a:lstStyle/>
            <a:p>
              <a:pPr eaLnBrk="1" hangingPunct="1"/>
              <a:endParaRPr lang="zh-CN" altLang="zh-CN"/>
            </a:p>
          </p:txBody>
        </p:sp>
        <p:sp>
          <p:nvSpPr>
            <p:cNvPr id="557" name="矩形 5"/>
            <p:cNvSpPr>
              <a:spLocks noChangeArrowheads="1"/>
            </p:cNvSpPr>
            <p:nvPr/>
          </p:nvSpPr>
          <p:spPr bwMode="auto">
            <a:xfrm>
              <a:off x="4412698" y="2099063"/>
              <a:ext cx="199900" cy="756133"/>
            </a:xfrm>
            <a:prstGeom prst="rect">
              <a:avLst/>
            </a:prstGeom>
            <a:solidFill>
              <a:srgbClr val="F88A44"/>
            </a:solidFill>
            <a:ln>
              <a:noFill/>
            </a:ln>
            <a:extLst>
              <a:ext uri="{91240B29-F687-4F45-9708-019B960494DF}">
                <a14:hiddenLine xmlns:a14="http://schemas.microsoft.com/office/drawing/2010/main" w="9525">
                  <a:solidFill>
                    <a:srgbClr val="000000"/>
                  </a:solidFill>
                  <a:bevel/>
                  <a:headEnd/>
                  <a:tailEnd/>
                </a14:hiddenLine>
              </a:ext>
            </a:extLst>
          </p:spPr>
          <p:txBody>
            <a:bodyPr/>
            <a:lstStyle/>
            <a:p>
              <a:pPr eaLnBrk="1" hangingPunct="1"/>
              <a:endParaRPr lang="zh-CN" altLang="zh-CN"/>
            </a:p>
          </p:txBody>
        </p:sp>
        <p:sp>
          <p:nvSpPr>
            <p:cNvPr id="558" name="矩形 6"/>
            <p:cNvSpPr>
              <a:spLocks noChangeArrowheads="1"/>
            </p:cNvSpPr>
            <p:nvPr/>
          </p:nvSpPr>
          <p:spPr bwMode="auto">
            <a:xfrm>
              <a:off x="4722935" y="1419475"/>
              <a:ext cx="199900" cy="1435721"/>
            </a:xfrm>
            <a:prstGeom prst="rect">
              <a:avLst/>
            </a:prstGeom>
            <a:solidFill>
              <a:srgbClr val="1E1D3A"/>
            </a:solidFill>
            <a:ln>
              <a:noFill/>
            </a:ln>
            <a:extLst>
              <a:ext uri="{91240B29-F687-4F45-9708-019B960494DF}">
                <a14:hiddenLine xmlns:a14="http://schemas.microsoft.com/office/drawing/2010/main" w="9525">
                  <a:solidFill>
                    <a:srgbClr val="000000"/>
                  </a:solidFill>
                  <a:bevel/>
                  <a:headEnd/>
                  <a:tailEnd/>
                </a14:hiddenLine>
              </a:ext>
            </a:extLst>
          </p:spPr>
          <p:txBody>
            <a:bodyPr/>
            <a:lstStyle/>
            <a:p>
              <a:pPr eaLnBrk="1" hangingPunct="1"/>
              <a:endParaRPr lang="zh-CN" altLang="zh-CN"/>
            </a:p>
          </p:txBody>
        </p:sp>
        <p:sp>
          <p:nvSpPr>
            <p:cNvPr id="559" name="矩形 7"/>
            <p:cNvSpPr>
              <a:spLocks noChangeArrowheads="1"/>
            </p:cNvSpPr>
            <p:nvPr/>
          </p:nvSpPr>
          <p:spPr bwMode="auto">
            <a:xfrm>
              <a:off x="5033172" y="1869714"/>
              <a:ext cx="199900" cy="985481"/>
            </a:xfrm>
            <a:prstGeom prst="rect">
              <a:avLst/>
            </a:prstGeom>
            <a:solidFill>
              <a:srgbClr val="F88A44"/>
            </a:solidFill>
            <a:ln>
              <a:noFill/>
            </a:ln>
            <a:extLst>
              <a:ext uri="{91240B29-F687-4F45-9708-019B960494DF}">
                <a14:hiddenLine xmlns:a14="http://schemas.microsoft.com/office/drawing/2010/main" w="9525">
                  <a:solidFill>
                    <a:srgbClr val="000000"/>
                  </a:solidFill>
                  <a:bevel/>
                  <a:headEnd/>
                  <a:tailEnd/>
                </a14:hiddenLine>
              </a:ext>
            </a:extLst>
          </p:spPr>
          <p:txBody>
            <a:bodyPr/>
            <a:lstStyle/>
            <a:p>
              <a:pPr eaLnBrk="1" hangingPunct="1"/>
              <a:endParaRPr lang="zh-CN" altLang="zh-CN"/>
            </a:p>
          </p:txBody>
        </p:sp>
        <p:sp>
          <p:nvSpPr>
            <p:cNvPr id="560" name="矩形 8"/>
            <p:cNvSpPr>
              <a:spLocks noChangeArrowheads="1"/>
            </p:cNvSpPr>
            <p:nvPr/>
          </p:nvSpPr>
          <p:spPr bwMode="auto">
            <a:xfrm>
              <a:off x="5343409" y="2122397"/>
              <a:ext cx="199900" cy="732797"/>
            </a:xfrm>
            <a:prstGeom prst="rect">
              <a:avLst/>
            </a:prstGeom>
            <a:solidFill>
              <a:srgbClr val="1E1D3A"/>
            </a:solidFill>
            <a:ln>
              <a:noFill/>
            </a:ln>
            <a:extLst>
              <a:ext uri="{91240B29-F687-4F45-9708-019B960494DF}">
                <a14:hiddenLine xmlns:a14="http://schemas.microsoft.com/office/drawing/2010/main" w="9525">
                  <a:solidFill>
                    <a:srgbClr val="000000"/>
                  </a:solidFill>
                  <a:bevel/>
                  <a:headEnd/>
                  <a:tailEnd/>
                </a14:hiddenLine>
              </a:ext>
            </a:extLst>
          </p:spPr>
          <p:txBody>
            <a:bodyPr/>
            <a:lstStyle/>
            <a:p>
              <a:pPr eaLnBrk="1" hangingPunct="1"/>
              <a:endParaRPr lang="zh-CN" altLang="zh-CN"/>
            </a:p>
          </p:txBody>
        </p:sp>
        <p:sp>
          <p:nvSpPr>
            <p:cNvPr id="562" name="矩形 4"/>
            <p:cNvSpPr>
              <a:spLocks noChangeArrowheads="1"/>
            </p:cNvSpPr>
            <p:nvPr/>
          </p:nvSpPr>
          <p:spPr bwMode="auto">
            <a:xfrm>
              <a:off x="5644665" y="1869714"/>
              <a:ext cx="199900" cy="1008816"/>
            </a:xfrm>
            <a:prstGeom prst="rect">
              <a:avLst/>
            </a:prstGeom>
            <a:solidFill>
              <a:srgbClr val="1E1D3A"/>
            </a:solidFill>
            <a:ln>
              <a:noFill/>
            </a:ln>
            <a:extLst>
              <a:ext uri="{91240B29-F687-4F45-9708-019B960494DF}">
                <a14:hiddenLine xmlns:a14="http://schemas.microsoft.com/office/drawing/2010/main" w="9525">
                  <a:solidFill>
                    <a:srgbClr val="000000"/>
                  </a:solidFill>
                  <a:bevel/>
                  <a:headEnd/>
                  <a:tailEnd/>
                </a14:hiddenLine>
              </a:ext>
            </a:extLst>
          </p:spPr>
          <p:txBody>
            <a:bodyPr/>
            <a:lstStyle/>
            <a:p>
              <a:pPr eaLnBrk="1" hangingPunct="1"/>
              <a:endParaRPr lang="zh-CN" altLang="zh-CN"/>
            </a:p>
          </p:txBody>
        </p:sp>
        <p:sp>
          <p:nvSpPr>
            <p:cNvPr id="563" name="矩形 5"/>
            <p:cNvSpPr>
              <a:spLocks noChangeArrowheads="1"/>
            </p:cNvSpPr>
            <p:nvPr/>
          </p:nvSpPr>
          <p:spPr bwMode="auto">
            <a:xfrm>
              <a:off x="5954902" y="2122397"/>
              <a:ext cx="199900" cy="756133"/>
            </a:xfrm>
            <a:prstGeom prst="rect">
              <a:avLst/>
            </a:prstGeom>
            <a:solidFill>
              <a:srgbClr val="F88A44"/>
            </a:solidFill>
            <a:ln>
              <a:noFill/>
            </a:ln>
            <a:extLst>
              <a:ext uri="{91240B29-F687-4F45-9708-019B960494DF}">
                <a14:hiddenLine xmlns:a14="http://schemas.microsoft.com/office/drawing/2010/main" w="9525">
                  <a:solidFill>
                    <a:srgbClr val="000000"/>
                  </a:solidFill>
                  <a:bevel/>
                  <a:headEnd/>
                  <a:tailEnd/>
                </a14:hiddenLine>
              </a:ext>
            </a:extLst>
          </p:spPr>
          <p:txBody>
            <a:bodyPr/>
            <a:lstStyle/>
            <a:p>
              <a:pPr eaLnBrk="1" hangingPunct="1"/>
              <a:endParaRPr lang="zh-CN" altLang="zh-CN"/>
            </a:p>
          </p:txBody>
        </p:sp>
        <p:sp>
          <p:nvSpPr>
            <p:cNvPr id="564" name="矩形 6"/>
            <p:cNvSpPr>
              <a:spLocks noChangeArrowheads="1"/>
            </p:cNvSpPr>
            <p:nvPr/>
          </p:nvSpPr>
          <p:spPr bwMode="auto">
            <a:xfrm>
              <a:off x="6265139" y="2243378"/>
              <a:ext cx="199900" cy="635152"/>
            </a:xfrm>
            <a:prstGeom prst="rect">
              <a:avLst/>
            </a:prstGeom>
            <a:solidFill>
              <a:srgbClr val="1E1D3A"/>
            </a:solidFill>
            <a:ln>
              <a:noFill/>
            </a:ln>
            <a:extLst>
              <a:ext uri="{91240B29-F687-4F45-9708-019B960494DF}">
                <a14:hiddenLine xmlns:a14="http://schemas.microsoft.com/office/drawing/2010/main" w="9525">
                  <a:solidFill>
                    <a:srgbClr val="000000"/>
                  </a:solidFill>
                  <a:bevel/>
                  <a:headEnd/>
                  <a:tailEnd/>
                </a14:hiddenLine>
              </a:ext>
            </a:extLst>
          </p:spPr>
          <p:txBody>
            <a:bodyPr/>
            <a:lstStyle/>
            <a:p>
              <a:pPr eaLnBrk="1" hangingPunct="1"/>
              <a:endParaRPr lang="zh-CN" altLang="zh-CN"/>
            </a:p>
          </p:txBody>
        </p:sp>
        <p:sp>
          <p:nvSpPr>
            <p:cNvPr id="565" name="矩形 7"/>
            <p:cNvSpPr>
              <a:spLocks noChangeArrowheads="1"/>
            </p:cNvSpPr>
            <p:nvPr/>
          </p:nvSpPr>
          <p:spPr bwMode="auto">
            <a:xfrm>
              <a:off x="6575376" y="2455095"/>
              <a:ext cx="199900" cy="423434"/>
            </a:xfrm>
            <a:prstGeom prst="rect">
              <a:avLst/>
            </a:prstGeom>
            <a:solidFill>
              <a:srgbClr val="F88A44"/>
            </a:solidFill>
            <a:ln>
              <a:noFill/>
            </a:ln>
            <a:extLst>
              <a:ext uri="{91240B29-F687-4F45-9708-019B960494DF}">
                <a14:hiddenLine xmlns:a14="http://schemas.microsoft.com/office/drawing/2010/main" w="9525">
                  <a:solidFill>
                    <a:srgbClr val="000000"/>
                  </a:solidFill>
                  <a:bevel/>
                  <a:headEnd/>
                  <a:tailEnd/>
                </a14:hiddenLine>
              </a:ext>
            </a:extLst>
          </p:spPr>
          <p:txBody>
            <a:bodyPr/>
            <a:lstStyle/>
            <a:p>
              <a:pPr eaLnBrk="1" hangingPunct="1"/>
              <a:endParaRPr lang="zh-CN" altLang="zh-CN"/>
            </a:p>
          </p:txBody>
        </p:sp>
        <p:sp>
          <p:nvSpPr>
            <p:cNvPr id="566" name="矩形 8"/>
            <p:cNvSpPr>
              <a:spLocks noChangeArrowheads="1"/>
            </p:cNvSpPr>
            <p:nvPr/>
          </p:nvSpPr>
          <p:spPr bwMode="auto">
            <a:xfrm>
              <a:off x="6885613" y="2604697"/>
              <a:ext cx="199900" cy="273831"/>
            </a:xfrm>
            <a:prstGeom prst="rect">
              <a:avLst/>
            </a:prstGeom>
            <a:solidFill>
              <a:srgbClr val="1E1D3A"/>
            </a:solidFill>
            <a:ln>
              <a:noFill/>
            </a:ln>
            <a:extLst>
              <a:ext uri="{91240B29-F687-4F45-9708-019B960494DF}">
                <a14:hiddenLine xmlns:a14="http://schemas.microsoft.com/office/drawing/2010/main" w="9525">
                  <a:solidFill>
                    <a:srgbClr val="000000"/>
                  </a:solidFill>
                  <a:bevel/>
                  <a:headEnd/>
                  <a:tailEnd/>
                </a14:hiddenLine>
              </a:ext>
            </a:extLst>
          </p:spPr>
          <p:txBody>
            <a:bodyPr/>
            <a:lstStyle/>
            <a:p>
              <a:pPr eaLnBrk="1" hangingPunct="1"/>
              <a:endParaRPr lang="zh-CN" altLang="zh-CN"/>
            </a:p>
          </p:txBody>
        </p:sp>
        <p:cxnSp>
          <p:nvCxnSpPr>
            <p:cNvPr id="13" name="直接箭头连接符 12"/>
            <p:cNvCxnSpPr/>
            <p:nvPr/>
          </p:nvCxnSpPr>
          <p:spPr>
            <a:xfrm flipV="1">
              <a:off x="2628677" y="1193923"/>
              <a:ext cx="0" cy="1696530"/>
            </a:xfrm>
            <a:prstGeom prst="straightConnector1">
              <a:avLst/>
            </a:prstGeom>
            <a:ln w="19050">
              <a:solidFill>
                <a:schemeClr val="tx2">
                  <a:lumMod val="50000"/>
                </a:schemeClr>
              </a:solidFill>
              <a:tailEnd type="arrow"/>
            </a:ln>
          </p:spPr>
          <p:style>
            <a:lnRef idx="1">
              <a:schemeClr val="accent1"/>
            </a:lnRef>
            <a:fillRef idx="0">
              <a:schemeClr val="accent1"/>
            </a:fillRef>
            <a:effectRef idx="0">
              <a:schemeClr val="accent1"/>
            </a:effectRef>
            <a:fontRef idx="minor">
              <a:schemeClr val="tx1"/>
            </a:fontRef>
          </p:style>
        </p:cxnSp>
      </p:grpSp>
      <p:sp>
        <p:nvSpPr>
          <p:cNvPr id="54" name="矩形 57"/>
          <p:cNvSpPr/>
          <p:nvPr/>
        </p:nvSpPr>
        <p:spPr>
          <a:xfrm>
            <a:off x="3396106" y="-2763"/>
            <a:ext cx="6294992" cy="791651"/>
          </a:xfrm>
          <a:custGeom>
            <a:avLst/>
            <a:gdLst>
              <a:gd name="connsiteX0" fmla="*/ 0 w 4078950"/>
              <a:gd name="connsiteY0" fmla="*/ 0 h 448751"/>
              <a:gd name="connsiteX1" fmla="*/ 4078950 w 4078950"/>
              <a:gd name="connsiteY1" fmla="*/ 0 h 448751"/>
              <a:gd name="connsiteX2" fmla="*/ 4078950 w 4078950"/>
              <a:gd name="connsiteY2" fmla="*/ 448751 h 448751"/>
              <a:gd name="connsiteX3" fmla="*/ 0 w 4078950"/>
              <a:gd name="connsiteY3" fmla="*/ 448751 h 448751"/>
              <a:gd name="connsiteX4" fmla="*/ 0 w 4078950"/>
              <a:gd name="connsiteY4" fmla="*/ 0 h 448751"/>
              <a:gd name="connsiteX0" fmla="*/ 0 w 4078950"/>
              <a:gd name="connsiteY0" fmla="*/ 330200 h 778951"/>
              <a:gd name="connsiteX1" fmla="*/ 2631150 w 4078950"/>
              <a:gd name="connsiteY1" fmla="*/ 0 h 778951"/>
              <a:gd name="connsiteX2" fmla="*/ 4078950 w 4078950"/>
              <a:gd name="connsiteY2" fmla="*/ 778951 h 778951"/>
              <a:gd name="connsiteX3" fmla="*/ 0 w 4078950"/>
              <a:gd name="connsiteY3" fmla="*/ 778951 h 778951"/>
              <a:gd name="connsiteX4" fmla="*/ 0 w 4078950"/>
              <a:gd name="connsiteY4" fmla="*/ 330200 h 778951"/>
              <a:gd name="connsiteX0" fmla="*/ 0 w 2631150"/>
              <a:gd name="connsiteY0" fmla="*/ 330200 h 778951"/>
              <a:gd name="connsiteX1" fmla="*/ 2631150 w 2631150"/>
              <a:gd name="connsiteY1" fmla="*/ 0 h 778951"/>
              <a:gd name="connsiteX2" fmla="*/ 2351750 w 2631150"/>
              <a:gd name="connsiteY2" fmla="*/ 258251 h 778951"/>
              <a:gd name="connsiteX3" fmla="*/ 0 w 2631150"/>
              <a:gd name="connsiteY3" fmla="*/ 778951 h 778951"/>
              <a:gd name="connsiteX4" fmla="*/ 0 w 2631150"/>
              <a:gd name="connsiteY4" fmla="*/ 330200 h 778951"/>
              <a:gd name="connsiteX0" fmla="*/ 0 w 2631150"/>
              <a:gd name="connsiteY0" fmla="*/ 330200 h 778951"/>
              <a:gd name="connsiteX1" fmla="*/ 2631150 w 2631150"/>
              <a:gd name="connsiteY1" fmla="*/ 0 h 778951"/>
              <a:gd name="connsiteX2" fmla="*/ 0 w 2631150"/>
              <a:gd name="connsiteY2" fmla="*/ 778951 h 778951"/>
              <a:gd name="connsiteX3" fmla="*/ 0 w 2631150"/>
              <a:gd name="connsiteY3" fmla="*/ 330200 h 778951"/>
              <a:gd name="connsiteX0" fmla="*/ 0 w 1132550"/>
              <a:gd name="connsiteY0" fmla="*/ 355600 h 804351"/>
              <a:gd name="connsiteX1" fmla="*/ 1132550 w 1132550"/>
              <a:gd name="connsiteY1" fmla="*/ 0 h 804351"/>
              <a:gd name="connsiteX2" fmla="*/ 0 w 1132550"/>
              <a:gd name="connsiteY2" fmla="*/ 804351 h 804351"/>
              <a:gd name="connsiteX3" fmla="*/ 0 w 1132550"/>
              <a:gd name="connsiteY3" fmla="*/ 355600 h 804351"/>
              <a:gd name="connsiteX0" fmla="*/ 0 w 1627850"/>
              <a:gd name="connsiteY0" fmla="*/ 228600 h 677351"/>
              <a:gd name="connsiteX1" fmla="*/ 1627850 w 1627850"/>
              <a:gd name="connsiteY1" fmla="*/ 0 h 677351"/>
              <a:gd name="connsiteX2" fmla="*/ 0 w 1627850"/>
              <a:gd name="connsiteY2" fmla="*/ 677351 h 677351"/>
              <a:gd name="connsiteX3" fmla="*/ 0 w 1627850"/>
              <a:gd name="connsiteY3" fmla="*/ 228600 h 677351"/>
              <a:gd name="connsiteX0" fmla="*/ 0 w 6415750"/>
              <a:gd name="connsiteY0" fmla="*/ 304800 h 753551"/>
              <a:gd name="connsiteX1" fmla="*/ 6415750 w 6415750"/>
              <a:gd name="connsiteY1" fmla="*/ 0 h 753551"/>
              <a:gd name="connsiteX2" fmla="*/ 0 w 6415750"/>
              <a:gd name="connsiteY2" fmla="*/ 753551 h 753551"/>
              <a:gd name="connsiteX3" fmla="*/ 0 w 6415750"/>
              <a:gd name="connsiteY3" fmla="*/ 304800 h 753551"/>
              <a:gd name="connsiteX0" fmla="*/ 0 w 6314150"/>
              <a:gd name="connsiteY0" fmla="*/ 342900 h 791651"/>
              <a:gd name="connsiteX1" fmla="*/ 6314150 w 6314150"/>
              <a:gd name="connsiteY1" fmla="*/ 0 h 791651"/>
              <a:gd name="connsiteX2" fmla="*/ 0 w 6314150"/>
              <a:gd name="connsiteY2" fmla="*/ 791651 h 791651"/>
              <a:gd name="connsiteX3" fmla="*/ 0 w 6314150"/>
              <a:gd name="connsiteY3" fmla="*/ 342900 h 791651"/>
            </a:gdLst>
            <a:ahLst/>
            <a:cxnLst>
              <a:cxn ang="0">
                <a:pos x="connsiteX0" y="connsiteY0"/>
              </a:cxn>
              <a:cxn ang="0">
                <a:pos x="connsiteX1" y="connsiteY1"/>
              </a:cxn>
              <a:cxn ang="0">
                <a:pos x="connsiteX2" y="connsiteY2"/>
              </a:cxn>
              <a:cxn ang="0">
                <a:pos x="connsiteX3" y="connsiteY3"/>
              </a:cxn>
            </a:cxnLst>
            <a:rect l="l" t="t" r="r" b="b"/>
            <a:pathLst>
              <a:path w="6314150" h="791651">
                <a:moveTo>
                  <a:pt x="0" y="342900"/>
                </a:moveTo>
                <a:lnTo>
                  <a:pt x="6314150" y="0"/>
                </a:lnTo>
                <a:lnTo>
                  <a:pt x="0" y="791651"/>
                </a:lnTo>
                <a:lnTo>
                  <a:pt x="0" y="342900"/>
                </a:lnTo>
                <a:close/>
              </a:path>
            </a:pathLst>
          </a:custGeom>
          <a:solidFill>
            <a:srgbClr val="FF8B8B"/>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sp>
        <p:nvSpPr>
          <p:cNvPr id="57" name="矩形 56"/>
          <p:cNvSpPr/>
          <p:nvPr/>
        </p:nvSpPr>
        <p:spPr>
          <a:xfrm>
            <a:off x="0" y="207231"/>
            <a:ext cx="4078950" cy="448751"/>
          </a:xfrm>
          <a:prstGeom prst="rect">
            <a:avLst/>
          </a:prstGeom>
          <a:solidFill>
            <a:srgbClr val="FF3F3F"/>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sp>
        <p:nvSpPr>
          <p:cNvPr id="65" name="直角三角形 64"/>
          <p:cNvSpPr/>
          <p:nvPr/>
        </p:nvSpPr>
        <p:spPr>
          <a:xfrm flipV="1">
            <a:off x="3396106" y="651509"/>
            <a:ext cx="682844" cy="137160"/>
          </a:xfrm>
          <a:prstGeom prst="rtTriangle">
            <a:avLst/>
          </a:prstGeom>
          <a:solidFill>
            <a:srgbClr val="A40000"/>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grpSp>
        <p:nvGrpSpPr>
          <p:cNvPr id="67" name="组合 66"/>
          <p:cNvGrpSpPr/>
          <p:nvPr/>
        </p:nvGrpSpPr>
        <p:grpSpPr>
          <a:xfrm flipH="1">
            <a:off x="8587951" y="212165"/>
            <a:ext cx="990052" cy="766369"/>
            <a:chOff x="0" y="0"/>
            <a:chExt cx="1865117" cy="1555038"/>
          </a:xfrm>
        </p:grpSpPr>
        <p:sp>
          <p:nvSpPr>
            <p:cNvPr id="68" name="矩形 67"/>
            <p:cNvSpPr/>
            <p:nvPr/>
          </p:nvSpPr>
          <p:spPr>
            <a:xfrm>
              <a:off x="0" y="0"/>
              <a:ext cx="919018" cy="907613"/>
            </a:xfrm>
            <a:prstGeom prst="rect">
              <a:avLst/>
            </a:prstGeom>
            <a:solidFill>
              <a:schemeClr val="bg2">
                <a:lumMod val="75000"/>
                <a:alpha val="5882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sp>
          <p:nvSpPr>
            <p:cNvPr id="69" name="矩形 68"/>
            <p:cNvSpPr/>
            <p:nvPr/>
          </p:nvSpPr>
          <p:spPr>
            <a:xfrm>
              <a:off x="1054437" y="106183"/>
              <a:ext cx="486093" cy="480060"/>
            </a:xfrm>
            <a:prstGeom prst="rect">
              <a:avLst/>
            </a:prstGeom>
            <a:solidFill>
              <a:srgbClr val="5FE8D6">
                <a:alpha val="6588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sp>
          <p:nvSpPr>
            <p:cNvPr id="70" name="矩形 69"/>
            <p:cNvSpPr/>
            <p:nvPr/>
          </p:nvSpPr>
          <p:spPr>
            <a:xfrm>
              <a:off x="86522" y="1004334"/>
              <a:ext cx="297951" cy="294253"/>
            </a:xfrm>
            <a:prstGeom prst="rect">
              <a:avLst/>
            </a:prstGeom>
            <a:solidFill>
              <a:srgbClr val="FF9F9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sp>
          <p:nvSpPr>
            <p:cNvPr id="71" name="矩形 70"/>
            <p:cNvSpPr/>
            <p:nvPr/>
          </p:nvSpPr>
          <p:spPr>
            <a:xfrm>
              <a:off x="391245" y="1368218"/>
              <a:ext cx="189168" cy="186820"/>
            </a:xfrm>
            <a:prstGeom prst="rect">
              <a:avLst/>
            </a:prstGeom>
            <a:solidFill>
              <a:srgbClr val="9DDFBE">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sp>
          <p:nvSpPr>
            <p:cNvPr id="72" name="矩形 71"/>
            <p:cNvSpPr/>
            <p:nvPr/>
          </p:nvSpPr>
          <p:spPr>
            <a:xfrm>
              <a:off x="1675949" y="106183"/>
              <a:ext cx="189168" cy="186820"/>
            </a:xfrm>
            <a:prstGeom prst="rect">
              <a:avLst/>
            </a:prstGeom>
            <a:solidFill>
              <a:srgbClr val="FFFFC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sp>
          <p:nvSpPr>
            <p:cNvPr id="74" name="矩形 73"/>
            <p:cNvSpPr/>
            <p:nvPr/>
          </p:nvSpPr>
          <p:spPr>
            <a:xfrm>
              <a:off x="1051029" y="720793"/>
              <a:ext cx="189168" cy="186820"/>
            </a:xfrm>
            <a:prstGeom prst="rect">
              <a:avLst/>
            </a:prstGeom>
            <a:solidFill>
              <a:srgbClr val="FFFFC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grpSp>
      <p:sp>
        <p:nvSpPr>
          <p:cNvPr id="80" name="文本框 6"/>
          <p:cNvSpPr>
            <a:spLocks noChangeArrowheads="1"/>
          </p:cNvSpPr>
          <p:nvPr/>
        </p:nvSpPr>
        <p:spPr bwMode="auto">
          <a:xfrm>
            <a:off x="497584" y="273875"/>
            <a:ext cx="3295650" cy="315461"/>
          </a:xfrm>
          <a:prstGeom prst="rect">
            <a:avLst/>
          </a:prstGeom>
          <a:noFill/>
          <a:ln>
            <a:noFill/>
          </a:ln>
          <a:extLst/>
        </p:spPr>
        <p:txBody>
          <a:bodyPr lIns="68571" tIns="34285" rIns="68571" bIns="34285">
            <a:spAutoFit/>
          </a:bodyPr>
          <a:lstStyle/>
          <a:p>
            <a:pPr defTabSz="967801" fontAlgn="auto">
              <a:spcBef>
                <a:spcPts val="0"/>
              </a:spcBef>
              <a:spcAft>
                <a:spcPts val="0"/>
              </a:spcAft>
              <a:defRPr/>
            </a:pPr>
            <a:r>
              <a:rPr lang="en-US" altLang="zh-CN" sz="1600" b="1" dirty="0" smtClean="0">
                <a:solidFill>
                  <a:schemeClr val="bg1"/>
                </a:solidFill>
                <a:latin typeface="微软雅黑" pitchFamily="34" charset="-122"/>
                <a:ea typeface="微软雅黑" pitchFamily="34" charset="-122"/>
                <a:sym typeface="微软雅黑" pitchFamily="34" charset="-122"/>
              </a:rPr>
              <a:t>· </a:t>
            </a:r>
            <a:r>
              <a:rPr lang="zh-CN" altLang="en-US" sz="1600" b="1" dirty="0" smtClean="0">
                <a:solidFill>
                  <a:schemeClr val="bg1"/>
                </a:solidFill>
                <a:latin typeface="微软雅黑" pitchFamily="34" charset="-122"/>
                <a:ea typeface="微软雅黑" pitchFamily="34" charset="-122"/>
                <a:sym typeface="微软雅黑" pitchFamily="34" charset="-122"/>
              </a:rPr>
              <a:t>在此输入您的标题内容</a:t>
            </a:r>
            <a:endParaRPr lang="zh-CN" altLang="en-US" sz="1600" b="1" dirty="0">
              <a:solidFill>
                <a:schemeClr val="bg1"/>
              </a:solidFill>
              <a:latin typeface="微软雅黑" pitchFamily="34" charset="-122"/>
              <a:ea typeface="微软雅黑" pitchFamily="34" charset="-122"/>
              <a:sym typeface="微软雅黑" pitchFamily="34" charset="-122"/>
            </a:endParaRPr>
          </a:p>
        </p:txBody>
      </p:sp>
      <p:sp>
        <p:nvSpPr>
          <p:cNvPr id="40" name="Freeform 12"/>
          <p:cNvSpPr>
            <a:spLocks noChangeArrowheads="1"/>
          </p:cNvSpPr>
          <p:nvPr/>
        </p:nvSpPr>
        <p:spPr bwMode="auto">
          <a:xfrm>
            <a:off x="6978650" y="1814513"/>
            <a:ext cx="1592263" cy="806450"/>
          </a:xfrm>
          <a:custGeom>
            <a:avLst/>
            <a:gdLst>
              <a:gd name="T0" fmla="*/ 26583 w 1258"/>
              <a:gd name="T1" fmla="*/ 805101 h 644"/>
              <a:gd name="T2" fmla="*/ 26583 w 1258"/>
              <a:gd name="T3" fmla="*/ 805101 h 644"/>
              <a:gd name="T4" fmla="*/ 3798 w 1258"/>
              <a:gd name="T5" fmla="*/ 805101 h 644"/>
              <a:gd name="T6" fmla="*/ 3798 w 1258"/>
              <a:gd name="T7" fmla="*/ 805101 h 644"/>
              <a:gd name="T8" fmla="*/ 1266 w 1258"/>
              <a:gd name="T9" fmla="*/ 802601 h 644"/>
              <a:gd name="T10" fmla="*/ 0 w 1258"/>
              <a:gd name="T11" fmla="*/ 797600 h 644"/>
              <a:gd name="T12" fmla="*/ 1266 w 1258"/>
              <a:gd name="T13" fmla="*/ 790099 h 644"/>
              <a:gd name="T14" fmla="*/ 3798 w 1258"/>
              <a:gd name="T15" fmla="*/ 782598 h 644"/>
              <a:gd name="T16" fmla="*/ 811420 w 1258"/>
              <a:gd name="T17" fmla="*/ 0 h 644"/>
              <a:gd name="T18" fmla="*/ 1573471 w 1258"/>
              <a:gd name="T19" fmla="*/ 0 h 644"/>
              <a:gd name="T20" fmla="*/ 1573471 w 1258"/>
              <a:gd name="T21" fmla="*/ 0 h 644"/>
              <a:gd name="T22" fmla="*/ 1579800 w 1258"/>
              <a:gd name="T23" fmla="*/ 2500 h 644"/>
              <a:gd name="T24" fmla="*/ 1587396 w 1258"/>
              <a:gd name="T25" fmla="*/ 7501 h 644"/>
              <a:gd name="T26" fmla="*/ 1589927 w 1258"/>
              <a:gd name="T27" fmla="*/ 15002 h 644"/>
              <a:gd name="T28" fmla="*/ 1592459 w 1258"/>
              <a:gd name="T29" fmla="*/ 23753 h 644"/>
              <a:gd name="T30" fmla="*/ 1592459 w 1258"/>
              <a:gd name="T31" fmla="*/ 23753 h 644"/>
              <a:gd name="T32" fmla="*/ 1589927 w 1258"/>
              <a:gd name="T33" fmla="*/ 31254 h 644"/>
              <a:gd name="T34" fmla="*/ 1587396 w 1258"/>
              <a:gd name="T35" fmla="*/ 38755 h 644"/>
              <a:gd name="T36" fmla="*/ 1579800 w 1258"/>
              <a:gd name="T37" fmla="*/ 41255 h 644"/>
              <a:gd name="T38" fmla="*/ 1573471 w 1258"/>
              <a:gd name="T39" fmla="*/ 43755 h 644"/>
              <a:gd name="T40" fmla="*/ 816483 w 1258"/>
              <a:gd name="T41" fmla="*/ 43755 h 644"/>
              <a:gd name="T42" fmla="*/ 41774 w 1258"/>
              <a:gd name="T43" fmla="*/ 805101 h 644"/>
              <a:gd name="T44" fmla="*/ 26583 w 1258"/>
              <a:gd name="T45" fmla="*/ 805101 h 644"/>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258"/>
              <a:gd name="T70" fmla="*/ 0 h 644"/>
              <a:gd name="T71" fmla="*/ 1258 w 1258"/>
              <a:gd name="T72" fmla="*/ 644 h 644"/>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258" h="644">
                <a:moveTo>
                  <a:pt x="21" y="644"/>
                </a:moveTo>
                <a:lnTo>
                  <a:pt x="21" y="644"/>
                </a:lnTo>
                <a:lnTo>
                  <a:pt x="3" y="644"/>
                </a:lnTo>
                <a:lnTo>
                  <a:pt x="1" y="642"/>
                </a:lnTo>
                <a:lnTo>
                  <a:pt x="0" y="638"/>
                </a:lnTo>
                <a:lnTo>
                  <a:pt x="1" y="632"/>
                </a:lnTo>
                <a:lnTo>
                  <a:pt x="3" y="626"/>
                </a:lnTo>
                <a:lnTo>
                  <a:pt x="641" y="0"/>
                </a:lnTo>
                <a:lnTo>
                  <a:pt x="1243" y="0"/>
                </a:lnTo>
                <a:lnTo>
                  <a:pt x="1248" y="2"/>
                </a:lnTo>
                <a:lnTo>
                  <a:pt x="1254" y="6"/>
                </a:lnTo>
                <a:lnTo>
                  <a:pt x="1256" y="12"/>
                </a:lnTo>
                <a:lnTo>
                  <a:pt x="1258" y="19"/>
                </a:lnTo>
                <a:lnTo>
                  <a:pt x="1256" y="25"/>
                </a:lnTo>
                <a:lnTo>
                  <a:pt x="1254" y="31"/>
                </a:lnTo>
                <a:lnTo>
                  <a:pt x="1248" y="33"/>
                </a:lnTo>
                <a:lnTo>
                  <a:pt x="1243" y="35"/>
                </a:lnTo>
                <a:lnTo>
                  <a:pt x="645" y="35"/>
                </a:lnTo>
                <a:lnTo>
                  <a:pt x="33" y="644"/>
                </a:lnTo>
                <a:lnTo>
                  <a:pt x="21" y="64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2585" tIns="36293" rIns="72585" bIns="36293"/>
          <a:lstStyle/>
          <a:p>
            <a:endParaRPr lang="zh-CN" altLang="en-US"/>
          </a:p>
        </p:txBody>
      </p:sp>
      <p:grpSp>
        <p:nvGrpSpPr>
          <p:cNvPr id="3" name="组合 2"/>
          <p:cNvGrpSpPr/>
          <p:nvPr/>
        </p:nvGrpSpPr>
        <p:grpSpPr>
          <a:xfrm>
            <a:off x="829631" y="2360613"/>
            <a:ext cx="8020050" cy="2493962"/>
            <a:chOff x="738188" y="2360613"/>
            <a:chExt cx="8020050" cy="2493962"/>
          </a:xfrm>
        </p:grpSpPr>
        <p:sp>
          <p:nvSpPr>
            <p:cNvPr id="48" name="Freeform 24"/>
            <p:cNvSpPr>
              <a:spLocks noChangeArrowheads="1"/>
            </p:cNvSpPr>
            <p:nvPr/>
          </p:nvSpPr>
          <p:spPr bwMode="auto">
            <a:xfrm>
              <a:off x="1604963" y="2986088"/>
              <a:ext cx="52387" cy="128587"/>
            </a:xfrm>
            <a:custGeom>
              <a:avLst/>
              <a:gdLst>
                <a:gd name="T0" fmla="*/ 51901 w 41"/>
                <a:gd name="T1" fmla="*/ 12502 h 102"/>
                <a:gd name="T2" fmla="*/ 0 w 41"/>
                <a:gd name="T3" fmla="*/ 0 h 102"/>
                <a:gd name="T4" fmla="*/ 0 w 41"/>
                <a:gd name="T5" fmla="*/ 0 h 102"/>
                <a:gd name="T6" fmla="*/ 13925 w 41"/>
                <a:gd name="T7" fmla="*/ 32504 h 102"/>
                <a:gd name="T8" fmla="*/ 18988 w 41"/>
                <a:gd name="T9" fmla="*/ 46256 h 102"/>
                <a:gd name="T10" fmla="*/ 21520 w 41"/>
                <a:gd name="T11" fmla="*/ 63758 h 102"/>
                <a:gd name="T12" fmla="*/ 21520 w 41"/>
                <a:gd name="T13" fmla="*/ 127516 h 102"/>
                <a:gd name="T14" fmla="*/ 51901 w 41"/>
                <a:gd name="T15" fmla="*/ 12502 h 102"/>
                <a:gd name="T16" fmla="*/ 0 60000 65536"/>
                <a:gd name="T17" fmla="*/ 0 60000 65536"/>
                <a:gd name="T18" fmla="*/ 0 60000 65536"/>
                <a:gd name="T19" fmla="*/ 0 60000 65536"/>
                <a:gd name="T20" fmla="*/ 0 60000 65536"/>
                <a:gd name="T21" fmla="*/ 0 60000 65536"/>
                <a:gd name="T22" fmla="*/ 0 60000 65536"/>
                <a:gd name="T23" fmla="*/ 0 60000 65536"/>
                <a:gd name="T24" fmla="*/ 0 w 41"/>
                <a:gd name="T25" fmla="*/ 0 h 102"/>
                <a:gd name="T26" fmla="*/ 41 w 41"/>
                <a:gd name="T27" fmla="*/ 102 h 10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1" h="102">
                  <a:moveTo>
                    <a:pt x="41" y="10"/>
                  </a:moveTo>
                  <a:lnTo>
                    <a:pt x="0" y="0"/>
                  </a:lnTo>
                  <a:lnTo>
                    <a:pt x="11" y="26"/>
                  </a:lnTo>
                  <a:lnTo>
                    <a:pt x="15" y="37"/>
                  </a:lnTo>
                  <a:lnTo>
                    <a:pt x="17" y="51"/>
                  </a:lnTo>
                  <a:lnTo>
                    <a:pt x="17" y="102"/>
                  </a:lnTo>
                  <a:lnTo>
                    <a:pt x="41" y="10"/>
                  </a:lnTo>
                  <a:close/>
                </a:path>
              </a:pathLst>
            </a:custGeom>
            <a:solidFill>
              <a:srgbClr val="343434"/>
            </a:solidFill>
            <a:ln>
              <a:noFill/>
            </a:ln>
            <a:extLst>
              <a:ext uri="{91240B29-F687-4F45-9708-019B960494DF}">
                <a14:hiddenLine xmlns:a14="http://schemas.microsoft.com/office/drawing/2010/main" w="9525">
                  <a:solidFill>
                    <a:srgbClr val="000000"/>
                  </a:solidFill>
                  <a:miter lim="800000"/>
                  <a:headEnd/>
                  <a:tailEnd/>
                </a14:hiddenLine>
              </a:ext>
            </a:extLst>
          </p:spPr>
          <p:txBody>
            <a:bodyPr lIns="72585" tIns="36293" rIns="72585" bIns="36293"/>
            <a:lstStyle/>
            <a:p>
              <a:endParaRPr lang="zh-CN" altLang="en-US"/>
            </a:p>
          </p:txBody>
        </p:sp>
        <p:sp>
          <p:nvSpPr>
            <p:cNvPr id="49" name="Freeform 27"/>
            <p:cNvSpPr>
              <a:spLocks noChangeArrowheads="1"/>
            </p:cNvSpPr>
            <p:nvPr/>
          </p:nvSpPr>
          <p:spPr bwMode="auto">
            <a:xfrm>
              <a:off x="1055688" y="2919413"/>
              <a:ext cx="698500" cy="1935162"/>
            </a:xfrm>
            <a:custGeom>
              <a:avLst/>
              <a:gdLst>
                <a:gd name="T0" fmla="*/ 56964 w 552"/>
                <a:gd name="T1" fmla="*/ 0 h 1548"/>
                <a:gd name="T2" fmla="*/ 31647 w 552"/>
                <a:gd name="T3" fmla="*/ 31254 h 1548"/>
                <a:gd name="T4" fmla="*/ 15190 w 552"/>
                <a:gd name="T5" fmla="*/ 65008 h 1548"/>
                <a:gd name="T6" fmla="*/ 2532 w 552"/>
                <a:gd name="T7" fmla="*/ 102513 h 1548"/>
                <a:gd name="T8" fmla="*/ 0 w 552"/>
                <a:gd name="T9" fmla="*/ 138767 h 1548"/>
                <a:gd name="T10" fmla="*/ 17722 w 552"/>
                <a:gd name="T11" fmla="*/ 906363 h 1548"/>
                <a:gd name="T12" fmla="*/ 21520 w 552"/>
                <a:gd name="T13" fmla="*/ 950119 h 1548"/>
                <a:gd name="T14" fmla="*/ 36710 w 552"/>
                <a:gd name="T15" fmla="*/ 991374 h 1548"/>
                <a:gd name="T16" fmla="*/ 56964 w 552"/>
                <a:gd name="T17" fmla="*/ 1026378 h 1548"/>
                <a:gd name="T18" fmla="*/ 83547 w 552"/>
                <a:gd name="T19" fmla="*/ 1055132 h 1548"/>
                <a:gd name="T20" fmla="*/ 115194 w 552"/>
                <a:gd name="T21" fmla="*/ 1078885 h 1548"/>
                <a:gd name="T22" fmla="*/ 153170 w 552"/>
                <a:gd name="T23" fmla="*/ 1096387 h 1548"/>
                <a:gd name="T24" fmla="*/ 192412 w 552"/>
                <a:gd name="T25" fmla="*/ 1106388 h 1548"/>
                <a:gd name="T26" fmla="*/ 231653 w 552"/>
                <a:gd name="T27" fmla="*/ 1106388 h 1548"/>
                <a:gd name="T28" fmla="*/ 450648 w 552"/>
                <a:gd name="T29" fmla="*/ 1823978 h 1548"/>
                <a:gd name="T30" fmla="*/ 453180 w 552"/>
                <a:gd name="T31" fmla="*/ 1845231 h 1548"/>
                <a:gd name="T32" fmla="*/ 465839 w 552"/>
                <a:gd name="T33" fmla="*/ 1886486 h 1548"/>
                <a:gd name="T34" fmla="*/ 489890 w 552"/>
                <a:gd name="T35" fmla="*/ 1915239 h 1548"/>
                <a:gd name="T36" fmla="*/ 526600 w 552"/>
                <a:gd name="T37" fmla="*/ 1932742 h 1548"/>
                <a:gd name="T38" fmla="*/ 588628 w 552"/>
                <a:gd name="T39" fmla="*/ 1935242 h 1548"/>
                <a:gd name="T40" fmla="*/ 610147 w 552"/>
                <a:gd name="T41" fmla="*/ 1932742 h 1548"/>
                <a:gd name="T42" fmla="*/ 650655 w 552"/>
                <a:gd name="T43" fmla="*/ 1915239 h 1548"/>
                <a:gd name="T44" fmla="*/ 682302 w 552"/>
                <a:gd name="T45" fmla="*/ 1886486 h 1548"/>
                <a:gd name="T46" fmla="*/ 696226 w 552"/>
                <a:gd name="T47" fmla="*/ 1845231 h 1548"/>
                <a:gd name="T48" fmla="*/ 698758 w 552"/>
                <a:gd name="T49" fmla="*/ 1410176 h 1548"/>
                <a:gd name="T50" fmla="*/ 696226 w 552"/>
                <a:gd name="T51" fmla="*/ 1390174 h 1548"/>
                <a:gd name="T52" fmla="*/ 682302 w 552"/>
                <a:gd name="T53" fmla="*/ 1356420 h 1548"/>
                <a:gd name="T54" fmla="*/ 667111 w 552"/>
                <a:gd name="T55" fmla="*/ 1341418 h 1548"/>
                <a:gd name="T56" fmla="*/ 664580 w 552"/>
                <a:gd name="T57" fmla="*/ 1322665 h 1548"/>
                <a:gd name="T58" fmla="*/ 482295 w 552"/>
                <a:gd name="T59" fmla="*/ 1037630 h 1548"/>
                <a:gd name="T60" fmla="*/ 505081 w 552"/>
                <a:gd name="T61" fmla="*/ 1011376 h 1548"/>
                <a:gd name="T62" fmla="*/ 521537 w 552"/>
                <a:gd name="T63" fmla="*/ 977622 h 1548"/>
                <a:gd name="T64" fmla="*/ 531664 w 552"/>
                <a:gd name="T65" fmla="*/ 941368 h 1548"/>
                <a:gd name="T66" fmla="*/ 536727 w 552"/>
                <a:gd name="T67" fmla="*/ 900113 h 1548"/>
                <a:gd name="T68" fmla="*/ 156967 w 552"/>
                <a:gd name="T69" fmla="*/ 245031 h 1548"/>
                <a:gd name="T70" fmla="*/ 137979 w 552"/>
                <a:gd name="T71" fmla="*/ 223778 h 1548"/>
                <a:gd name="T72" fmla="*/ 115194 w 552"/>
                <a:gd name="T73" fmla="*/ 177522 h 1548"/>
                <a:gd name="T74" fmla="*/ 108864 w 552"/>
                <a:gd name="T75" fmla="*/ 123765 h 1548"/>
                <a:gd name="T76" fmla="*/ 125321 w 552"/>
                <a:gd name="T77" fmla="*/ 67508 h 1548"/>
                <a:gd name="T78" fmla="*/ 140511 w 552"/>
                <a:gd name="T79" fmla="*/ 43755 h 1548"/>
                <a:gd name="T80" fmla="*/ 162031 w 552"/>
                <a:gd name="T81" fmla="*/ 26253 h 1548"/>
                <a:gd name="T82" fmla="*/ 78484 w 552"/>
                <a:gd name="T83" fmla="*/ 10001 h 1548"/>
                <a:gd name="T84" fmla="*/ 70888 w 552"/>
                <a:gd name="T85" fmla="*/ 5001 h 1548"/>
                <a:gd name="T86" fmla="*/ 56964 w 552"/>
                <a:gd name="T87" fmla="*/ 0 h 1548"/>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552"/>
                <a:gd name="T133" fmla="*/ 0 h 1548"/>
                <a:gd name="T134" fmla="*/ 552 w 552"/>
                <a:gd name="T135" fmla="*/ 1548 h 1548"/>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552" h="1548">
                  <a:moveTo>
                    <a:pt x="45" y="0"/>
                  </a:moveTo>
                  <a:lnTo>
                    <a:pt x="45" y="0"/>
                  </a:lnTo>
                  <a:lnTo>
                    <a:pt x="35" y="12"/>
                  </a:lnTo>
                  <a:lnTo>
                    <a:pt x="25" y="25"/>
                  </a:lnTo>
                  <a:lnTo>
                    <a:pt x="17" y="39"/>
                  </a:lnTo>
                  <a:lnTo>
                    <a:pt x="12" y="52"/>
                  </a:lnTo>
                  <a:lnTo>
                    <a:pt x="6" y="66"/>
                  </a:lnTo>
                  <a:lnTo>
                    <a:pt x="2" y="82"/>
                  </a:lnTo>
                  <a:lnTo>
                    <a:pt x="0" y="95"/>
                  </a:lnTo>
                  <a:lnTo>
                    <a:pt x="0" y="111"/>
                  </a:lnTo>
                  <a:lnTo>
                    <a:pt x="14" y="725"/>
                  </a:lnTo>
                  <a:lnTo>
                    <a:pt x="16" y="743"/>
                  </a:lnTo>
                  <a:lnTo>
                    <a:pt x="17" y="760"/>
                  </a:lnTo>
                  <a:lnTo>
                    <a:pt x="23" y="778"/>
                  </a:lnTo>
                  <a:lnTo>
                    <a:pt x="29" y="793"/>
                  </a:lnTo>
                  <a:lnTo>
                    <a:pt x="37" y="807"/>
                  </a:lnTo>
                  <a:lnTo>
                    <a:pt x="45" y="821"/>
                  </a:lnTo>
                  <a:lnTo>
                    <a:pt x="54" y="834"/>
                  </a:lnTo>
                  <a:lnTo>
                    <a:pt x="66" y="844"/>
                  </a:lnTo>
                  <a:lnTo>
                    <a:pt x="78" y="856"/>
                  </a:lnTo>
                  <a:lnTo>
                    <a:pt x="91" y="863"/>
                  </a:lnTo>
                  <a:lnTo>
                    <a:pt x="105" y="871"/>
                  </a:lnTo>
                  <a:lnTo>
                    <a:pt x="121" y="877"/>
                  </a:lnTo>
                  <a:lnTo>
                    <a:pt x="136" y="881"/>
                  </a:lnTo>
                  <a:lnTo>
                    <a:pt x="152" y="885"/>
                  </a:lnTo>
                  <a:lnTo>
                    <a:pt x="167" y="885"/>
                  </a:lnTo>
                  <a:lnTo>
                    <a:pt x="183" y="885"/>
                  </a:lnTo>
                  <a:lnTo>
                    <a:pt x="356" y="1153"/>
                  </a:lnTo>
                  <a:lnTo>
                    <a:pt x="356" y="1459"/>
                  </a:lnTo>
                  <a:lnTo>
                    <a:pt x="358" y="1476"/>
                  </a:lnTo>
                  <a:lnTo>
                    <a:pt x="362" y="1494"/>
                  </a:lnTo>
                  <a:lnTo>
                    <a:pt x="368" y="1509"/>
                  </a:lnTo>
                  <a:lnTo>
                    <a:pt x="375" y="1521"/>
                  </a:lnTo>
                  <a:lnTo>
                    <a:pt x="387" y="1532"/>
                  </a:lnTo>
                  <a:lnTo>
                    <a:pt x="401" y="1540"/>
                  </a:lnTo>
                  <a:lnTo>
                    <a:pt x="416" y="1546"/>
                  </a:lnTo>
                  <a:lnTo>
                    <a:pt x="434" y="1548"/>
                  </a:lnTo>
                  <a:lnTo>
                    <a:pt x="465" y="1548"/>
                  </a:lnTo>
                  <a:lnTo>
                    <a:pt x="482" y="1546"/>
                  </a:lnTo>
                  <a:lnTo>
                    <a:pt x="498" y="1540"/>
                  </a:lnTo>
                  <a:lnTo>
                    <a:pt x="514" y="1532"/>
                  </a:lnTo>
                  <a:lnTo>
                    <a:pt x="527" y="1521"/>
                  </a:lnTo>
                  <a:lnTo>
                    <a:pt x="539" y="1509"/>
                  </a:lnTo>
                  <a:lnTo>
                    <a:pt x="547" y="1494"/>
                  </a:lnTo>
                  <a:lnTo>
                    <a:pt x="550" y="1476"/>
                  </a:lnTo>
                  <a:lnTo>
                    <a:pt x="552" y="1459"/>
                  </a:lnTo>
                  <a:lnTo>
                    <a:pt x="552" y="1128"/>
                  </a:lnTo>
                  <a:lnTo>
                    <a:pt x="550" y="1112"/>
                  </a:lnTo>
                  <a:lnTo>
                    <a:pt x="547" y="1099"/>
                  </a:lnTo>
                  <a:lnTo>
                    <a:pt x="539" y="1085"/>
                  </a:lnTo>
                  <a:lnTo>
                    <a:pt x="527" y="1073"/>
                  </a:lnTo>
                  <a:lnTo>
                    <a:pt x="527" y="1068"/>
                  </a:lnTo>
                  <a:lnTo>
                    <a:pt x="525" y="1058"/>
                  </a:lnTo>
                  <a:lnTo>
                    <a:pt x="381" y="830"/>
                  </a:lnTo>
                  <a:lnTo>
                    <a:pt x="391" y="821"/>
                  </a:lnTo>
                  <a:lnTo>
                    <a:pt x="399" y="809"/>
                  </a:lnTo>
                  <a:lnTo>
                    <a:pt x="407" y="795"/>
                  </a:lnTo>
                  <a:lnTo>
                    <a:pt x="412" y="782"/>
                  </a:lnTo>
                  <a:lnTo>
                    <a:pt x="418" y="768"/>
                  </a:lnTo>
                  <a:lnTo>
                    <a:pt x="420" y="753"/>
                  </a:lnTo>
                  <a:lnTo>
                    <a:pt x="424" y="735"/>
                  </a:lnTo>
                  <a:lnTo>
                    <a:pt x="424" y="720"/>
                  </a:lnTo>
                  <a:lnTo>
                    <a:pt x="420" y="434"/>
                  </a:lnTo>
                  <a:lnTo>
                    <a:pt x="124" y="196"/>
                  </a:lnTo>
                  <a:lnTo>
                    <a:pt x="109" y="179"/>
                  </a:lnTo>
                  <a:lnTo>
                    <a:pt x="97" y="161"/>
                  </a:lnTo>
                  <a:lnTo>
                    <a:pt x="91" y="142"/>
                  </a:lnTo>
                  <a:lnTo>
                    <a:pt x="87" y="121"/>
                  </a:lnTo>
                  <a:lnTo>
                    <a:pt x="86" y="99"/>
                  </a:lnTo>
                  <a:lnTo>
                    <a:pt x="89" y="76"/>
                  </a:lnTo>
                  <a:lnTo>
                    <a:pt x="99" y="54"/>
                  </a:lnTo>
                  <a:lnTo>
                    <a:pt x="111" y="35"/>
                  </a:lnTo>
                  <a:lnTo>
                    <a:pt x="119" y="27"/>
                  </a:lnTo>
                  <a:lnTo>
                    <a:pt x="128" y="21"/>
                  </a:lnTo>
                  <a:lnTo>
                    <a:pt x="150" y="8"/>
                  </a:lnTo>
                  <a:lnTo>
                    <a:pt x="62" y="8"/>
                  </a:lnTo>
                  <a:lnTo>
                    <a:pt x="56" y="4"/>
                  </a:lnTo>
                  <a:lnTo>
                    <a:pt x="51" y="0"/>
                  </a:lnTo>
                  <a:lnTo>
                    <a:pt x="45" y="0"/>
                  </a:lnTo>
                  <a:close/>
                </a:path>
              </a:pathLst>
            </a:custGeom>
            <a:solidFill>
              <a:srgbClr val="343434"/>
            </a:solidFill>
            <a:ln>
              <a:noFill/>
            </a:ln>
            <a:extLst>
              <a:ext uri="{91240B29-F687-4F45-9708-019B960494DF}">
                <a14:hiddenLine xmlns:a14="http://schemas.microsoft.com/office/drawing/2010/main" w="9525">
                  <a:solidFill>
                    <a:srgbClr val="000000"/>
                  </a:solidFill>
                  <a:miter lim="800000"/>
                  <a:headEnd/>
                  <a:tailEnd/>
                </a14:hiddenLine>
              </a:ext>
            </a:extLst>
          </p:spPr>
          <p:txBody>
            <a:bodyPr lIns="72585" tIns="36293" rIns="72585" bIns="36293"/>
            <a:lstStyle/>
            <a:p>
              <a:endParaRPr lang="zh-CN" altLang="en-US"/>
            </a:p>
          </p:txBody>
        </p:sp>
        <p:sp>
          <p:nvSpPr>
            <p:cNvPr id="50" name="Freeform 28"/>
            <p:cNvSpPr>
              <a:spLocks noChangeArrowheads="1"/>
            </p:cNvSpPr>
            <p:nvPr/>
          </p:nvSpPr>
          <p:spPr bwMode="auto">
            <a:xfrm>
              <a:off x="1373188" y="2928938"/>
              <a:ext cx="198437" cy="161925"/>
            </a:xfrm>
            <a:custGeom>
              <a:avLst/>
              <a:gdLst>
                <a:gd name="T0" fmla="*/ 18988 w 156"/>
                <a:gd name="T1" fmla="*/ 11251 h 130"/>
                <a:gd name="T2" fmla="*/ 197475 w 156"/>
                <a:gd name="T3" fmla="*/ 162520 h 130"/>
                <a:gd name="T4" fmla="*/ 197475 w 156"/>
                <a:gd name="T5" fmla="*/ 121265 h 130"/>
                <a:gd name="T6" fmla="*/ 197475 w 156"/>
                <a:gd name="T7" fmla="*/ 121265 h 130"/>
                <a:gd name="T8" fmla="*/ 197475 w 156"/>
                <a:gd name="T9" fmla="*/ 101262 h 130"/>
                <a:gd name="T10" fmla="*/ 194943 w 156"/>
                <a:gd name="T11" fmla="*/ 85010 h 130"/>
                <a:gd name="T12" fmla="*/ 192412 w 156"/>
                <a:gd name="T13" fmla="*/ 70009 h 130"/>
                <a:gd name="T14" fmla="*/ 187348 w 156"/>
                <a:gd name="T15" fmla="*/ 53757 h 130"/>
                <a:gd name="T16" fmla="*/ 179753 w 156"/>
                <a:gd name="T17" fmla="*/ 38755 h 130"/>
                <a:gd name="T18" fmla="*/ 172158 w 156"/>
                <a:gd name="T19" fmla="*/ 26253 h 130"/>
                <a:gd name="T20" fmla="*/ 162031 w 156"/>
                <a:gd name="T21" fmla="*/ 11251 h 130"/>
                <a:gd name="T22" fmla="*/ 153170 w 156"/>
                <a:gd name="T23" fmla="*/ 0 h 130"/>
                <a:gd name="T24" fmla="*/ 0 w 156"/>
                <a:gd name="T25" fmla="*/ 0 h 130"/>
                <a:gd name="T26" fmla="*/ 0 w 156"/>
                <a:gd name="T27" fmla="*/ 0 h 130"/>
                <a:gd name="T28" fmla="*/ 7595 w 156"/>
                <a:gd name="T29" fmla="*/ 7501 h 130"/>
                <a:gd name="T30" fmla="*/ 12659 w 156"/>
                <a:gd name="T31" fmla="*/ 8751 h 130"/>
                <a:gd name="T32" fmla="*/ 18988 w 156"/>
                <a:gd name="T33" fmla="*/ 11251 h 130"/>
                <a:gd name="T34" fmla="*/ 18988 w 156"/>
                <a:gd name="T35" fmla="*/ 11251 h 13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56"/>
                <a:gd name="T55" fmla="*/ 0 h 130"/>
                <a:gd name="T56" fmla="*/ 156 w 156"/>
                <a:gd name="T57" fmla="*/ 130 h 130"/>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56" h="130">
                  <a:moveTo>
                    <a:pt x="15" y="9"/>
                  </a:moveTo>
                  <a:lnTo>
                    <a:pt x="156" y="130"/>
                  </a:lnTo>
                  <a:lnTo>
                    <a:pt x="156" y="97"/>
                  </a:lnTo>
                  <a:lnTo>
                    <a:pt x="156" y="81"/>
                  </a:lnTo>
                  <a:lnTo>
                    <a:pt x="154" y="68"/>
                  </a:lnTo>
                  <a:lnTo>
                    <a:pt x="152" y="56"/>
                  </a:lnTo>
                  <a:lnTo>
                    <a:pt x="148" y="43"/>
                  </a:lnTo>
                  <a:lnTo>
                    <a:pt x="142" y="31"/>
                  </a:lnTo>
                  <a:lnTo>
                    <a:pt x="136" y="21"/>
                  </a:lnTo>
                  <a:lnTo>
                    <a:pt x="128" y="9"/>
                  </a:lnTo>
                  <a:lnTo>
                    <a:pt x="121" y="0"/>
                  </a:lnTo>
                  <a:lnTo>
                    <a:pt x="0" y="0"/>
                  </a:lnTo>
                  <a:lnTo>
                    <a:pt x="6" y="6"/>
                  </a:lnTo>
                  <a:lnTo>
                    <a:pt x="10" y="7"/>
                  </a:lnTo>
                  <a:lnTo>
                    <a:pt x="15" y="9"/>
                  </a:lnTo>
                  <a:close/>
                </a:path>
              </a:pathLst>
            </a:custGeom>
            <a:solidFill>
              <a:srgbClr val="343434"/>
            </a:solidFill>
            <a:ln>
              <a:noFill/>
            </a:ln>
            <a:extLst>
              <a:ext uri="{91240B29-F687-4F45-9708-019B960494DF}">
                <a14:hiddenLine xmlns:a14="http://schemas.microsoft.com/office/drawing/2010/main" w="9525">
                  <a:solidFill>
                    <a:srgbClr val="000000"/>
                  </a:solidFill>
                  <a:miter lim="800000"/>
                  <a:headEnd/>
                  <a:tailEnd/>
                </a14:hiddenLine>
              </a:ext>
            </a:extLst>
          </p:spPr>
          <p:txBody>
            <a:bodyPr lIns="72585" tIns="36293" rIns="72585" bIns="36293"/>
            <a:lstStyle/>
            <a:p>
              <a:endParaRPr lang="zh-CN" altLang="en-US"/>
            </a:p>
          </p:txBody>
        </p:sp>
        <p:grpSp>
          <p:nvGrpSpPr>
            <p:cNvPr id="51" name="组合 39"/>
            <p:cNvGrpSpPr>
              <a:grpSpLocks/>
            </p:cNvGrpSpPr>
            <p:nvPr/>
          </p:nvGrpSpPr>
          <p:grpSpPr bwMode="auto">
            <a:xfrm>
              <a:off x="738188" y="2360613"/>
              <a:ext cx="1425575" cy="2493962"/>
              <a:chOff x="0" y="0"/>
              <a:chExt cx="1787526" cy="3167063"/>
            </a:xfrm>
          </p:grpSpPr>
          <p:sp>
            <p:nvSpPr>
              <p:cNvPr id="52" name="Freeform 22"/>
              <p:cNvSpPr>
                <a:spLocks noChangeArrowheads="1"/>
              </p:cNvSpPr>
              <p:nvPr/>
            </p:nvSpPr>
            <p:spPr bwMode="auto">
              <a:xfrm>
                <a:off x="454025" y="0"/>
                <a:ext cx="611188" cy="585788"/>
              </a:xfrm>
              <a:custGeom>
                <a:avLst/>
                <a:gdLst>
                  <a:gd name="T0" fmla="*/ 611188 w 385"/>
                  <a:gd name="T1" fmla="*/ 271463 h 369"/>
                  <a:gd name="T2" fmla="*/ 598488 w 385"/>
                  <a:gd name="T3" fmla="*/ 212725 h 369"/>
                  <a:gd name="T4" fmla="*/ 574675 w 385"/>
                  <a:gd name="T5" fmla="*/ 160338 h 369"/>
                  <a:gd name="T6" fmla="*/ 546100 w 385"/>
                  <a:gd name="T7" fmla="*/ 111125 h 369"/>
                  <a:gd name="T8" fmla="*/ 506413 w 385"/>
                  <a:gd name="T9" fmla="*/ 69850 h 369"/>
                  <a:gd name="T10" fmla="*/ 463550 w 385"/>
                  <a:gd name="T11" fmla="*/ 36513 h 369"/>
                  <a:gd name="T12" fmla="*/ 411163 w 385"/>
                  <a:gd name="T13" fmla="*/ 14288 h 369"/>
                  <a:gd name="T14" fmla="*/ 355600 w 385"/>
                  <a:gd name="T15" fmla="*/ 0 h 369"/>
                  <a:gd name="T16" fmla="*/ 296863 w 385"/>
                  <a:gd name="T17" fmla="*/ 0 h 369"/>
                  <a:gd name="T18" fmla="*/ 265113 w 385"/>
                  <a:gd name="T19" fmla="*/ 3175 h 369"/>
                  <a:gd name="T20" fmla="*/ 203200 w 385"/>
                  <a:gd name="T21" fmla="*/ 17463 h 369"/>
                  <a:gd name="T22" fmla="*/ 147638 w 385"/>
                  <a:gd name="T23" fmla="*/ 46038 h 369"/>
                  <a:gd name="T24" fmla="*/ 101600 w 385"/>
                  <a:gd name="T25" fmla="*/ 79375 h 369"/>
                  <a:gd name="T26" fmla="*/ 61913 w 385"/>
                  <a:gd name="T27" fmla="*/ 122238 h 369"/>
                  <a:gd name="T28" fmla="*/ 33338 w 385"/>
                  <a:gd name="T29" fmla="*/ 173038 h 369"/>
                  <a:gd name="T30" fmla="*/ 12700 w 385"/>
                  <a:gd name="T31" fmla="*/ 225425 h 369"/>
                  <a:gd name="T32" fmla="*/ 0 w 385"/>
                  <a:gd name="T33" fmla="*/ 287338 h 369"/>
                  <a:gd name="T34" fmla="*/ 0 w 385"/>
                  <a:gd name="T35" fmla="*/ 317500 h 369"/>
                  <a:gd name="T36" fmla="*/ 9525 w 385"/>
                  <a:gd name="T37" fmla="*/ 363538 h 369"/>
                  <a:gd name="T38" fmla="*/ 26988 w 385"/>
                  <a:gd name="T39" fmla="*/ 409575 h 369"/>
                  <a:gd name="T40" fmla="*/ 82550 w 385"/>
                  <a:gd name="T41" fmla="*/ 493713 h 369"/>
                  <a:gd name="T42" fmla="*/ 117475 w 385"/>
                  <a:gd name="T43" fmla="*/ 523875 h 369"/>
                  <a:gd name="T44" fmla="*/ 157163 w 385"/>
                  <a:gd name="T45" fmla="*/ 552450 h 369"/>
                  <a:gd name="T46" fmla="*/ 203200 w 385"/>
                  <a:gd name="T47" fmla="*/ 573088 h 369"/>
                  <a:gd name="T48" fmla="*/ 250825 w 385"/>
                  <a:gd name="T49" fmla="*/ 585788 h 369"/>
                  <a:gd name="T50" fmla="*/ 366713 w 385"/>
                  <a:gd name="T51" fmla="*/ 585788 h 369"/>
                  <a:gd name="T52" fmla="*/ 417513 w 385"/>
                  <a:gd name="T53" fmla="*/ 566738 h 369"/>
                  <a:gd name="T54" fmla="*/ 466725 w 385"/>
                  <a:gd name="T55" fmla="*/ 542925 h 369"/>
                  <a:gd name="T56" fmla="*/ 506413 w 385"/>
                  <a:gd name="T57" fmla="*/ 509588 h 369"/>
                  <a:gd name="T58" fmla="*/ 539750 w 385"/>
                  <a:gd name="T59" fmla="*/ 471488 h 369"/>
                  <a:gd name="T60" fmla="*/ 571500 w 385"/>
                  <a:gd name="T61" fmla="*/ 428625 h 369"/>
                  <a:gd name="T62" fmla="*/ 592138 w 385"/>
                  <a:gd name="T63" fmla="*/ 379413 h 369"/>
                  <a:gd name="T64" fmla="*/ 604838 w 385"/>
                  <a:gd name="T65" fmla="*/ 327025 h 369"/>
                  <a:gd name="T66" fmla="*/ 611188 w 385"/>
                  <a:gd name="T67" fmla="*/ 271463 h 369"/>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385"/>
                  <a:gd name="T103" fmla="*/ 0 h 369"/>
                  <a:gd name="T104" fmla="*/ 385 w 385"/>
                  <a:gd name="T105" fmla="*/ 369 h 369"/>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385" h="369">
                    <a:moveTo>
                      <a:pt x="385" y="171"/>
                    </a:moveTo>
                    <a:lnTo>
                      <a:pt x="385" y="171"/>
                    </a:lnTo>
                    <a:lnTo>
                      <a:pt x="381" y="151"/>
                    </a:lnTo>
                    <a:lnTo>
                      <a:pt x="377" y="134"/>
                    </a:lnTo>
                    <a:lnTo>
                      <a:pt x="370" y="116"/>
                    </a:lnTo>
                    <a:lnTo>
                      <a:pt x="362" y="101"/>
                    </a:lnTo>
                    <a:lnTo>
                      <a:pt x="354" y="85"/>
                    </a:lnTo>
                    <a:lnTo>
                      <a:pt x="344" y="70"/>
                    </a:lnTo>
                    <a:lnTo>
                      <a:pt x="333" y="56"/>
                    </a:lnTo>
                    <a:lnTo>
                      <a:pt x="319" y="44"/>
                    </a:lnTo>
                    <a:lnTo>
                      <a:pt x="305" y="33"/>
                    </a:lnTo>
                    <a:lnTo>
                      <a:pt x="292" y="23"/>
                    </a:lnTo>
                    <a:lnTo>
                      <a:pt x="276" y="15"/>
                    </a:lnTo>
                    <a:lnTo>
                      <a:pt x="259" y="9"/>
                    </a:lnTo>
                    <a:lnTo>
                      <a:pt x="243" y="4"/>
                    </a:lnTo>
                    <a:lnTo>
                      <a:pt x="224" y="0"/>
                    </a:lnTo>
                    <a:lnTo>
                      <a:pt x="206" y="0"/>
                    </a:lnTo>
                    <a:lnTo>
                      <a:pt x="187" y="0"/>
                    </a:lnTo>
                    <a:lnTo>
                      <a:pt x="167" y="2"/>
                    </a:lnTo>
                    <a:lnTo>
                      <a:pt x="146" y="5"/>
                    </a:lnTo>
                    <a:lnTo>
                      <a:pt x="128" y="11"/>
                    </a:lnTo>
                    <a:lnTo>
                      <a:pt x="111" y="19"/>
                    </a:lnTo>
                    <a:lnTo>
                      <a:pt x="93" y="29"/>
                    </a:lnTo>
                    <a:lnTo>
                      <a:pt x="78" y="39"/>
                    </a:lnTo>
                    <a:lnTo>
                      <a:pt x="64" y="50"/>
                    </a:lnTo>
                    <a:lnTo>
                      <a:pt x="51" y="64"/>
                    </a:lnTo>
                    <a:lnTo>
                      <a:pt x="39" y="77"/>
                    </a:lnTo>
                    <a:lnTo>
                      <a:pt x="29" y="91"/>
                    </a:lnTo>
                    <a:lnTo>
                      <a:pt x="21" y="109"/>
                    </a:lnTo>
                    <a:lnTo>
                      <a:pt x="14" y="124"/>
                    </a:lnTo>
                    <a:lnTo>
                      <a:pt x="8" y="142"/>
                    </a:lnTo>
                    <a:lnTo>
                      <a:pt x="4" y="161"/>
                    </a:lnTo>
                    <a:lnTo>
                      <a:pt x="0" y="181"/>
                    </a:lnTo>
                    <a:lnTo>
                      <a:pt x="0" y="200"/>
                    </a:lnTo>
                    <a:lnTo>
                      <a:pt x="2" y="214"/>
                    </a:lnTo>
                    <a:lnTo>
                      <a:pt x="6" y="229"/>
                    </a:lnTo>
                    <a:lnTo>
                      <a:pt x="12" y="245"/>
                    </a:lnTo>
                    <a:lnTo>
                      <a:pt x="17" y="258"/>
                    </a:lnTo>
                    <a:lnTo>
                      <a:pt x="33" y="286"/>
                    </a:lnTo>
                    <a:lnTo>
                      <a:pt x="52" y="311"/>
                    </a:lnTo>
                    <a:lnTo>
                      <a:pt x="62" y="321"/>
                    </a:lnTo>
                    <a:lnTo>
                      <a:pt x="74" y="330"/>
                    </a:lnTo>
                    <a:lnTo>
                      <a:pt x="88" y="340"/>
                    </a:lnTo>
                    <a:lnTo>
                      <a:pt x="99" y="348"/>
                    </a:lnTo>
                    <a:lnTo>
                      <a:pt x="113" y="356"/>
                    </a:lnTo>
                    <a:lnTo>
                      <a:pt x="128" y="361"/>
                    </a:lnTo>
                    <a:lnTo>
                      <a:pt x="142" y="365"/>
                    </a:lnTo>
                    <a:lnTo>
                      <a:pt x="158" y="369"/>
                    </a:lnTo>
                    <a:lnTo>
                      <a:pt x="231" y="369"/>
                    </a:lnTo>
                    <a:lnTo>
                      <a:pt x="247" y="363"/>
                    </a:lnTo>
                    <a:lnTo>
                      <a:pt x="263" y="357"/>
                    </a:lnTo>
                    <a:lnTo>
                      <a:pt x="278" y="350"/>
                    </a:lnTo>
                    <a:lnTo>
                      <a:pt x="294" y="342"/>
                    </a:lnTo>
                    <a:lnTo>
                      <a:pt x="305" y="332"/>
                    </a:lnTo>
                    <a:lnTo>
                      <a:pt x="319" y="321"/>
                    </a:lnTo>
                    <a:lnTo>
                      <a:pt x="331" y="311"/>
                    </a:lnTo>
                    <a:lnTo>
                      <a:pt x="340" y="297"/>
                    </a:lnTo>
                    <a:lnTo>
                      <a:pt x="350" y="284"/>
                    </a:lnTo>
                    <a:lnTo>
                      <a:pt x="360" y="270"/>
                    </a:lnTo>
                    <a:lnTo>
                      <a:pt x="368" y="254"/>
                    </a:lnTo>
                    <a:lnTo>
                      <a:pt x="373" y="239"/>
                    </a:lnTo>
                    <a:lnTo>
                      <a:pt x="377" y="223"/>
                    </a:lnTo>
                    <a:lnTo>
                      <a:pt x="381" y="206"/>
                    </a:lnTo>
                    <a:lnTo>
                      <a:pt x="383" y="188"/>
                    </a:lnTo>
                    <a:lnTo>
                      <a:pt x="385" y="171"/>
                    </a:lnTo>
                    <a:close/>
                  </a:path>
                </a:pathLst>
              </a:custGeom>
              <a:solidFill>
                <a:srgbClr val="34343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 name="Freeform 23"/>
              <p:cNvSpPr>
                <a:spLocks noChangeArrowheads="1"/>
              </p:cNvSpPr>
              <p:nvPr/>
            </p:nvSpPr>
            <p:spPr bwMode="auto">
              <a:xfrm>
                <a:off x="0" y="2141538"/>
                <a:ext cx="796925" cy="1025525"/>
              </a:xfrm>
              <a:custGeom>
                <a:avLst/>
                <a:gdLst>
                  <a:gd name="T0" fmla="*/ 657225 w 502"/>
                  <a:gd name="T1" fmla="*/ 34925 h 646"/>
                  <a:gd name="T2" fmla="*/ 657225 w 502"/>
                  <a:gd name="T3" fmla="*/ 34925 h 646"/>
                  <a:gd name="T4" fmla="*/ 630238 w 502"/>
                  <a:gd name="T5" fmla="*/ 34925 h 646"/>
                  <a:gd name="T6" fmla="*/ 598488 w 502"/>
                  <a:gd name="T7" fmla="*/ 25400 h 646"/>
                  <a:gd name="T8" fmla="*/ 571500 w 502"/>
                  <a:gd name="T9" fmla="*/ 12700 h 646"/>
                  <a:gd name="T10" fmla="*/ 552450 w 502"/>
                  <a:gd name="T11" fmla="*/ 0 h 646"/>
                  <a:gd name="T12" fmla="*/ 414338 w 502"/>
                  <a:gd name="T13" fmla="*/ 436563 h 646"/>
                  <a:gd name="T14" fmla="*/ 49213 w 502"/>
                  <a:gd name="T15" fmla="*/ 754063 h 646"/>
                  <a:gd name="T16" fmla="*/ 49213 w 502"/>
                  <a:gd name="T17" fmla="*/ 754063 h 646"/>
                  <a:gd name="T18" fmla="*/ 28575 w 502"/>
                  <a:gd name="T19" fmla="*/ 774700 h 646"/>
                  <a:gd name="T20" fmla="*/ 15875 w 502"/>
                  <a:gd name="T21" fmla="*/ 800100 h 646"/>
                  <a:gd name="T22" fmla="*/ 6350 w 502"/>
                  <a:gd name="T23" fmla="*/ 825500 h 646"/>
                  <a:gd name="T24" fmla="*/ 0 w 502"/>
                  <a:gd name="T25" fmla="*/ 852488 h 646"/>
                  <a:gd name="T26" fmla="*/ 3175 w 502"/>
                  <a:gd name="T27" fmla="*/ 877888 h 646"/>
                  <a:gd name="T28" fmla="*/ 9525 w 502"/>
                  <a:gd name="T29" fmla="*/ 901700 h 646"/>
                  <a:gd name="T30" fmla="*/ 19050 w 502"/>
                  <a:gd name="T31" fmla="*/ 923925 h 646"/>
                  <a:gd name="T32" fmla="*/ 33338 w 502"/>
                  <a:gd name="T33" fmla="*/ 944563 h 646"/>
                  <a:gd name="T34" fmla="*/ 61913 w 502"/>
                  <a:gd name="T35" fmla="*/ 973138 h 646"/>
                  <a:gd name="T36" fmla="*/ 61913 w 502"/>
                  <a:gd name="T37" fmla="*/ 973138 h 646"/>
                  <a:gd name="T38" fmla="*/ 80963 w 502"/>
                  <a:gd name="T39" fmla="*/ 995363 h 646"/>
                  <a:gd name="T40" fmla="*/ 104775 w 502"/>
                  <a:gd name="T41" fmla="*/ 1012825 h 646"/>
                  <a:gd name="T42" fmla="*/ 130175 w 502"/>
                  <a:gd name="T43" fmla="*/ 1022350 h 646"/>
                  <a:gd name="T44" fmla="*/ 157163 w 502"/>
                  <a:gd name="T45" fmla="*/ 1025525 h 646"/>
                  <a:gd name="T46" fmla="*/ 182563 w 502"/>
                  <a:gd name="T47" fmla="*/ 1022350 h 646"/>
                  <a:gd name="T48" fmla="*/ 209550 w 502"/>
                  <a:gd name="T49" fmla="*/ 1016000 h 646"/>
                  <a:gd name="T50" fmla="*/ 234950 w 502"/>
                  <a:gd name="T51" fmla="*/ 1000125 h 646"/>
                  <a:gd name="T52" fmla="*/ 255588 w 502"/>
                  <a:gd name="T53" fmla="*/ 982663 h 646"/>
                  <a:gd name="T54" fmla="*/ 657225 w 502"/>
                  <a:gd name="T55" fmla="*/ 633413 h 646"/>
                  <a:gd name="T56" fmla="*/ 657225 w 502"/>
                  <a:gd name="T57" fmla="*/ 633413 h 646"/>
                  <a:gd name="T58" fmla="*/ 679450 w 502"/>
                  <a:gd name="T59" fmla="*/ 614363 h 646"/>
                  <a:gd name="T60" fmla="*/ 692150 w 502"/>
                  <a:gd name="T61" fmla="*/ 593725 h 646"/>
                  <a:gd name="T62" fmla="*/ 701675 w 502"/>
                  <a:gd name="T63" fmla="*/ 571500 h 646"/>
                  <a:gd name="T64" fmla="*/ 704850 w 502"/>
                  <a:gd name="T65" fmla="*/ 547688 h 646"/>
                  <a:gd name="T66" fmla="*/ 719138 w 502"/>
                  <a:gd name="T67" fmla="*/ 541338 h 646"/>
                  <a:gd name="T68" fmla="*/ 796925 w 502"/>
                  <a:gd name="T69" fmla="*/ 247650 h 646"/>
                  <a:gd name="T70" fmla="*/ 657225 w 502"/>
                  <a:gd name="T71" fmla="*/ 46038 h 646"/>
                  <a:gd name="T72" fmla="*/ 657225 w 502"/>
                  <a:gd name="T73" fmla="*/ 34925 h 64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502"/>
                  <a:gd name="T112" fmla="*/ 0 h 646"/>
                  <a:gd name="T113" fmla="*/ 502 w 502"/>
                  <a:gd name="T114" fmla="*/ 646 h 64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502" h="646">
                    <a:moveTo>
                      <a:pt x="414" y="22"/>
                    </a:moveTo>
                    <a:lnTo>
                      <a:pt x="414" y="22"/>
                    </a:lnTo>
                    <a:lnTo>
                      <a:pt x="397" y="22"/>
                    </a:lnTo>
                    <a:lnTo>
                      <a:pt x="377" y="16"/>
                    </a:lnTo>
                    <a:lnTo>
                      <a:pt x="360" y="8"/>
                    </a:lnTo>
                    <a:lnTo>
                      <a:pt x="348" y="0"/>
                    </a:lnTo>
                    <a:lnTo>
                      <a:pt x="261" y="275"/>
                    </a:lnTo>
                    <a:lnTo>
                      <a:pt x="31" y="475"/>
                    </a:lnTo>
                    <a:lnTo>
                      <a:pt x="18" y="488"/>
                    </a:lnTo>
                    <a:lnTo>
                      <a:pt x="10" y="504"/>
                    </a:lnTo>
                    <a:lnTo>
                      <a:pt x="4" y="520"/>
                    </a:lnTo>
                    <a:lnTo>
                      <a:pt x="0" y="537"/>
                    </a:lnTo>
                    <a:lnTo>
                      <a:pt x="2" y="553"/>
                    </a:lnTo>
                    <a:lnTo>
                      <a:pt x="6" y="568"/>
                    </a:lnTo>
                    <a:lnTo>
                      <a:pt x="12" y="582"/>
                    </a:lnTo>
                    <a:lnTo>
                      <a:pt x="21" y="595"/>
                    </a:lnTo>
                    <a:lnTo>
                      <a:pt x="39" y="613"/>
                    </a:lnTo>
                    <a:lnTo>
                      <a:pt x="51" y="627"/>
                    </a:lnTo>
                    <a:lnTo>
                      <a:pt x="66" y="638"/>
                    </a:lnTo>
                    <a:lnTo>
                      <a:pt x="82" y="644"/>
                    </a:lnTo>
                    <a:lnTo>
                      <a:pt x="99" y="646"/>
                    </a:lnTo>
                    <a:lnTo>
                      <a:pt x="115" y="644"/>
                    </a:lnTo>
                    <a:lnTo>
                      <a:pt x="132" y="640"/>
                    </a:lnTo>
                    <a:lnTo>
                      <a:pt x="148" y="630"/>
                    </a:lnTo>
                    <a:lnTo>
                      <a:pt x="161" y="619"/>
                    </a:lnTo>
                    <a:lnTo>
                      <a:pt x="414" y="399"/>
                    </a:lnTo>
                    <a:lnTo>
                      <a:pt x="428" y="387"/>
                    </a:lnTo>
                    <a:lnTo>
                      <a:pt x="436" y="374"/>
                    </a:lnTo>
                    <a:lnTo>
                      <a:pt x="442" y="360"/>
                    </a:lnTo>
                    <a:lnTo>
                      <a:pt x="444" y="345"/>
                    </a:lnTo>
                    <a:lnTo>
                      <a:pt x="453" y="341"/>
                    </a:lnTo>
                    <a:lnTo>
                      <a:pt x="502" y="156"/>
                    </a:lnTo>
                    <a:lnTo>
                      <a:pt x="414" y="29"/>
                    </a:lnTo>
                    <a:lnTo>
                      <a:pt x="414" y="22"/>
                    </a:lnTo>
                    <a:close/>
                  </a:path>
                </a:pathLst>
              </a:custGeom>
              <a:solidFill>
                <a:srgbClr val="34343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5" name="Freeform 25"/>
              <p:cNvSpPr>
                <a:spLocks noChangeArrowheads="1"/>
              </p:cNvSpPr>
              <p:nvPr/>
            </p:nvSpPr>
            <p:spPr bwMode="auto">
              <a:xfrm>
                <a:off x="1473200" y="722313"/>
                <a:ext cx="268288" cy="268288"/>
              </a:xfrm>
              <a:custGeom>
                <a:avLst/>
                <a:gdLst>
                  <a:gd name="T0" fmla="*/ 0 w 169"/>
                  <a:gd name="T1" fmla="*/ 268288 h 169"/>
                  <a:gd name="T2" fmla="*/ 268288 w 169"/>
                  <a:gd name="T3" fmla="*/ 0 h 169"/>
                  <a:gd name="T4" fmla="*/ 33338 w 169"/>
                  <a:gd name="T5" fmla="*/ 0 h 169"/>
                  <a:gd name="T6" fmla="*/ 33338 w 169"/>
                  <a:gd name="T7" fmla="*/ 14288 h 169"/>
                  <a:gd name="T8" fmla="*/ 33338 w 169"/>
                  <a:gd name="T9" fmla="*/ 14288 h 169"/>
                  <a:gd name="T10" fmla="*/ 46038 w 169"/>
                  <a:gd name="T11" fmla="*/ 52388 h 169"/>
                  <a:gd name="T12" fmla="*/ 49213 w 169"/>
                  <a:gd name="T13" fmla="*/ 88900 h 169"/>
                  <a:gd name="T14" fmla="*/ 49213 w 169"/>
                  <a:gd name="T15" fmla="*/ 123825 h 169"/>
                  <a:gd name="T16" fmla="*/ 39688 w 169"/>
                  <a:gd name="T17" fmla="*/ 153988 h 169"/>
                  <a:gd name="T18" fmla="*/ 0 w 169"/>
                  <a:gd name="T19" fmla="*/ 268288 h 16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9"/>
                  <a:gd name="T31" fmla="*/ 0 h 169"/>
                  <a:gd name="T32" fmla="*/ 169 w 169"/>
                  <a:gd name="T33" fmla="*/ 169 h 16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9" h="169">
                    <a:moveTo>
                      <a:pt x="0" y="169"/>
                    </a:moveTo>
                    <a:lnTo>
                      <a:pt x="169" y="0"/>
                    </a:lnTo>
                    <a:lnTo>
                      <a:pt x="21" y="0"/>
                    </a:lnTo>
                    <a:lnTo>
                      <a:pt x="21" y="9"/>
                    </a:lnTo>
                    <a:lnTo>
                      <a:pt x="29" y="33"/>
                    </a:lnTo>
                    <a:lnTo>
                      <a:pt x="31" y="56"/>
                    </a:lnTo>
                    <a:lnTo>
                      <a:pt x="31" y="78"/>
                    </a:lnTo>
                    <a:lnTo>
                      <a:pt x="25" y="97"/>
                    </a:lnTo>
                    <a:lnTo>
                      <a:pt x="0" y="169"/>
                    </a:lnTo>
                    <a:close/>
                  </a:path>
                </a:pathLst>
              </a:custGeom>
              <a:solidFill>
                <a:srgbClr val="34343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6" name="Freeform 26"/>
              <p:cNvSpPr>
                <a:spLocks noChangeArrowheads="1"/>
              </p:cNvSpPr>
              <p:nvPr/>
            </p:nvSpPr>
            <p:spPr bwMode="auto">
              <a:xfrm>
                <a:off x="1525588" y="487363"/>
                <a:ext cx="261938" cy="98425"/>
              </a:xfrm>
              <a:custGeom>
                <a:avLst/>
                <a:gdLst>
                  <a:gd name="T0" fmla="*/ 228600 w 165"/>
                  <a:gd name="T1" fmla="*/ 23813 h 62"/>
                  <a:gd name="T2" fmla="*/ 228600 w 165"/>
                  <a:gd name="T3" fmla="*/ 23813 h 62"/>
                  <a:gd name="T4" fmla="*/ 206375 w 165"/>
                  <a:gd name="T5" fmla="*/ 12700 h 62"/>
                  <a:gd name="T6" fmla="*/ 185738 w 165"/>
                  <a:gd name="T7" fmla="*/ 3175 h 62"/>
                  <a:gd name="T8" fmla="*/ 160338 w 165"/>
                  <a:gd name="T9" fmla="*/ 0 h 62"/>
                  <a:gd name="T10" fmla="*/ 136525 w 165"/>
                  <a:gd name="T11" fmla="*/ 0 h 62"/>
                  <a:gd name="T12" fmla="*/ 111125 w 165"/>
                  <a:gd name="T13" fmla="*/ 3175 h 62"/>
                  <a:gd name="T14" fmla="*/ 88900 w 165"/>
                  <a:gd name="T15" fmla="*/ 9525 h 62"/>
                  <a:gd name="T16" fmla="*/ 68263 w 165"/>
                  <a:gd name="T17" fmla="*/ 19050 h 62"/>
                  <a:gd name="T18" fmla="*/ 49213 w 165"/>
                  <a:gd name="T19" fmla="*/ 33338 h 62"/>
                  <a:gd name="T20" fmla="*/ 0 w 165"/>
                  <a:gd name="T21" fmla="*/ 98425 h 62"/>
                  <a:gd name="T22" fmla="*/ 261938 w 165"/>
                  <a:gd name="T23" fmla="*/ 98425 h 62"/>
                  <a:gd name="T24" fmla="*/ 261938 w 165"/>
                  <a:gd name="T25" fmla="*/ 98425 h 62"/>
                  <a:gd name="T26" fmla="*/ 261938 w 165"/>
                  <a:gd name="T27" fmla="*/ 79375 h 62"/>
                  <a:gd name="T28" fmla="*/ 255588 w 165"/>
                  <a:gd name="T29" fmla="*/ 65088 h 62"/>
                  <a:gd name="T30" fmla="*/ 244475 w 165"/>
                  <a:gd name="T31" fmla="*/ 42863 h 62"/>
                  <a:gd name="T32" fmla="*/ 228600 w 165"/>
                  <a:gd name="T33" fmla="*/ 23813 h 62"/>
                  <a:gd name="T34" fmla="*/ 228600 w 165"/>
                  <a:gd name="T35" fmla="*/ 23813 h 6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65"/>
                  <a:gd name="T55" fmla="*/ 0 h 62"/>
                  <a:gd name="T56" fmla="*/ 165 w 165"/>
                  <a:gd name="T57" fmla="*/ 62 h 6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65" h="62">
                    <a:moveTo>
                      <a:pt x="144" y="15"/>
                    </a:moveTo>
                    <a:lnTo>
                      <a:pt x="144" y="15"/>
                    </a:lnTo>
                    <a:lnTo>
                      <a:pt x="130" y="8"/>
                    </a:lnTo>
                    <a:lnTo>
                      <a:pt x="117" y="2"/>
                    </a:lnTo>
                    <a:lnTo>
                      <a:pt x="101" y="0"/>
                    </a:lnTo>
                    <a:lnTo>
                      <a:pt x="86" y="0"/>
                    </a:lnTo>
                    <a:lnTo>
                      <a:pt x="70" y="2"/>
                    </a:lnTo>
                    <a:lnTo>
                      <a:pt x="56" y="6"/>
                    </a:lnTo>
                    <a:lnTo>
                      <a:pt x="43" y="12"/>
                    </a:lnTo>
                    <a:lnTo>
                      <a:pt x="31" y="21"/>
                    </a:lnTo>
                    <a:lnTo>
                      <a:pt x="0" y="62"/>
                    </a:lnTo>
                    <a:lnTo>
                      <a:pt x="165" y="62"/>
                    </a:lnTo>
                    <a:lnTo>
                      <a:pt x="165" y="50"/>
                    </a:lnTo>
                    <a:lnTo>
                      <a:pt x="161" y="41"/>
                    </a:lnTo>
                    <a:lnTo>
                      <a:pt x="154" y="27"/>
                    </a:lnTo>
                    <a:lnTo>
                      <a:pt x="144" y="15"/>
                    </a:lnTo>
                    <a:close/>
                  </a:path>
                </a:pathLst>
              </a:custGeom>
              <a:solidFill>
                <a:srgbClr val="34343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8" name="Freeform 29"/>
              <p:cNvSpPr>
                <a:spLocks noChangeArrowheads="1"/>
              </p:cNvSpPr>
              <p:nvPr/>
            </p:nvSpPr>
            <p:spPr bwMode="auto">
              <a:xfrm>
                <a:off x="598488" y="690563"/>
                <a:ext cx="868363" cy="708025"/>
              </a:xfrm>
              <a:custGeom>
                <a:avLst/>
                <a:gdLst>
                  <a:gd name="T0" fmla="*/ 809625 w 547"/>
                  <a:gd name="T1" fmla="*/ 31750 h 446"/>
                  <a:gd name="T2" fmla="*/ 793750 w 547"/>
                  <a:gd name="T3" fmla="*/ 19050 h 446"/>
                  <a:gd name="T4" fmla="*/ 769938 w 547"/>
                  <a:gd name="T5" fmla="*/ 3175 h 446"/>
                  <a:gd name="T6" fmla="*/ 744538 w 547"/>
                  <a:gd name="T7" fmla="*/ 0 h 446"/>
                  <a:gd name="T8" fmla="*/ 708025 w 547"/>
                  <a:gd name="T9" fmla="*/ 9525 h 446"/>
                  <a:gd name="T10" fmla="*/ 685800 w 547"/>
                  <a:gd name="T11" fmla="*/ 22225 h 446"/>
                  <a:gd name="T12" fmla="*/ 676275 w 547"/>
                  <a:gd name="T13" fmla="*/ 31750 h 446"/>
                  <a:gd name="T14" fmla="*/ 646113 w 547"/>
                  <a:gd name="T15" fmla="*/ 61913 h 446"/>
                  <a:gd name="T16" fmla="*/ 633413 w 547"/>
                  <a:gd name="T17" fmla="*/ 100013 h 446"/>
                  <a:gd name="T18" fmla="*/ 198438 w 547"/>
                  <a:gd name="T19" fmla="*/ 100013 h 446"/>
                  <a:gd name="T20" fmla="*/ 179388 w 547"/>
                  <a:gd name="T21" fmla="*/ 80963 h 446"/>
                  <a:gd name="T22" fmla="*/ 136525 w 547"/>
                  <a:gd name="T23" fmla="*/ 65088 h 446"/>
                  <a:gd name="T24" fmla="*/ 90488 w 547"/>
                  <a:gd name="T25" fmla="*/ 68263 h 446"/>
                  <a:gd name="T26" fmla="*/ 44450 w 547"/>
                  <a:gd name="T27" fmla="*/ 90488 h 446"/>
                  <a:gd name="T28" fmla="*/ 22225 w 547"/>
                  <a:gd name="T29" fmla="*/ 104775 h 446"/>
                  <a:gd name="T30" fmla="*/ 3175 w 547"/>
                  <a:gd name="T31" fmla="*/ 155575 h 446"/>
                  <a:gd name="T32" fmla="*/ 0 w 547"/>
                  <a:gd name="T33" fmla="*/ 204788 h 446"/>
                  <a:gd name="T34" fmla="*/ 9525 w 547"/>
                  <a:gd name="T35" fmla="*/ 250825 h 446"/>
                  <a:gd name="T36" fmla="*/ 38100 w 547"/>
                  <a:gd name="T37" fmla="*/ 280988 h 446"/>
                  <a:gd name="T38" fmla="*/ 515938 w 547"/>
                  <a:gd name="T39" fmla="*/ 669925 h 446"/>
                  <a:gd name="T40" fmla="*/ 554038 w 547"/>
                  <a:gd name="T41" fmla="*/ 698500 h 446"/>
                  <a:gd name="T42" fmla="*/ 603250 w 547"/>
                  <a:gd name="T43" fmla="*/ 708025 h 446"/>
                  <a:gd name="T44" fmla="*/ 620713 w 547"/>
                  <a:gd name="T45" fmla="*/ 708025 h 446"/>
                  <a:gd name="T46" fmla="*/ 655638 w 547"/>
                  <a:gd name="T47" fmla="*/ 695325 h 446"/>
                  <a:gd name="T48" fmla="*/ 682625 w 547"/>
                  <a:gd name="T49" fmla="*/ 669925 h 446"/>
                  <a:gd name="T50" fmla="*/ 708025 w 547"/>
                  <a:gd name="T51" fmla="*/ 642938 h 446"/>
                  <a:gd name="T52" fmla="*/ 862013 w 547"/>
                  <a:gd name="T53" fmla="*/ 166688 h 446"/>
                  <a:gd name="T54" fmla="*/ 865188 w 547"/>
                  <a:gd name="T55" fmla="*/ 149225 h 446"/>
                  <a:gd name="T56" fmla="*/ 865188 w 547"/>
                  <a:gd name="T57" fmla="*/ 111125 h 446"/>
                  <a:gd name="T58" fmla="*/ 852488 w 547"/>
                  <a:gd name="T59" fmla="*/ 74613 h 446"/>
                  <a:gd name="T60" fmla="*/ 825500 w 547"/>
                  <a:gd name="T61" fmla="*/ 42863 h 446"/>
                  <a:gd name="T62" fmla="*/ 809625 w 547"/>
                  <a:gd name="T63" fmla="*/ 31750 h 44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547"/>
                  <a:gd name="T97" fmla="*/ 0 h 446"/>
                  <a:gd name="T98" fmla="*/ 547 w 547"/>
                  <a:gd name="T99" fmla="*/ 446 h 44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547" h="446">
                    <a:moveTo>
                      <a:pt x="510" y="20"/>
                    </a:moveTo>
                    <a:lnTo>
                      <a:pt x="510" y="20"/>
                    </a:lnTo>
                    <a:lnTo>
                      <a:pt x="504" y="16"/>
                    </a:lnTo>
                    <a:lnTo>
                      <a:pt x="500" y="12"/>
                    </a:lnTo>
                    <a:lnTo>
                      <a:pt x="493" y="8"/>
                    </a:lnTo>
                    <a:lnTo>
                      <a:pt x="485" y="2"/>
                    </a:lnTo>
                    <a:lnTo>
                      <a:pt x="469" y="0"/>
                    </a:lnTo>
                    <a:lnTo>
                      <a:pt x="454" y="4"/>
                    </a:lnTo>
                    <a:lnTo>
                      <a:pt x="446" y="6"/>
                    </a:lnTo>
                    <a:lnTo>
                      <a:pt x="438" y="10"/>
                    </a:lnTo>
                    <a:lnTo>
                      <a:pt x="432" y="14"/>
                    </a:lnTo>
                    <a:lnTo>
                      <a:pt x="426" y="20"/>
                    </a:lnTo>
                    <a:lnTo>
                      <a:pt x="417" y="29"/>
                    </a:lnTo>
                    <a:lnTo>
                      <a:pt x="407" y="39"/>
                    </a:lnTo>
                    <a:lnTo>
                      <a:pt x="401" y="51"/>
                    </a:lnTo>
                    <a:lnTo>
                      <a:pt x="399" y="63"/>
                    </a:lnTo>
                    <a:lnTo>
                      <a:pt x="339" y="238"/>
                    </a:lnTo>
                    <a:lnTo>
                      <a:pt x="125" y="63"/>
                    </a:lnTo>
                    <a:lnTo>
                      <a:pt x="113" y="51"/>
                    </a:lnTo>
                    <a:lnTo>
                      <a:pt x="100" y="45"/>
                    </a:lnTo>
                    <a:lnTo>
                      <a:pt x="86" y="41"/>
                    </a:lnTo>
                    <a:lnTo>
                      <a:pt x="70" y="41"/>
                    </a:lnTo>
                    <a:lnTo>
                      <a:pt x="57" y="43"/>
                    </a:lnTo>
                    <a:lnTo>
                      <a:pt x="41" y="49"/>
                    </a:lnTo>
                    <a:lnTo>
                      <a:pt x="28" y="57"/>
                    </a:lnTo>
                    <a:lnTo>
                      <a:pt x="14" y="66"/>
                    </a:lnTo>
                    <a:lnTo>
                      <a:pt x="6" y="82"/>
                    </a:lnTo>
                    <a:lnTo>
                      <a:pt x="2" y="98"/>
                    </a:lnTo>
                    <a:lnTo>
                      <a:pt x="0" y="113"/>
                    </a:lnTo>
                    <a:lnTo>
                      <a:pt x="0" y="129"/>
                    </a:lnTo>
                    <a:lnTo>
                      <a:pt x="2" y="144"/>
                    </a:lnTo>
                    <a:lnTo>
                      <a:pt x="6" y="158"/>
                    </a:lnTo>
                    <a:lnTo>
                      <a:pt x="14" y="169"/>
                    </a:lnTo>
                    <a:lnTo>
                      <a:pt x="24" y="177"/>
                    </a:lnTo>
                    <a:lnTo>
                      <a:pt x="325" y="422"/>
                    </a:lnTo>
                    <a:lnTo>
                      <a:pt x="337" y="432"/>
                    </a:lnTo>
                    <a:lnTo>
                      <a:pt x="349" y="440"/>
                    </a:lnTo>
                    <a:lnTo>
                      <a:pt x="364" y="444"/>
                    </a:lnTo>
                    <a:lnTo>
                      <a:pt x="380" y="446"/>
                    </a:lnTo>
                    <a:lnTo>
                      <a:pt x="391" y="446"/>
                    </a:lnTo>
                    <a:lnTo>
                      <a:pt x="403" y="442"/>
                    </a:lnTo>
                    <a:lnTo>
                      <a:pt x="413" y="438"/>
                    </a:lnTo>
                    <a:lnTo>
                      <a:pt x="423" y="430"/>
                    </a:lnTo>
                    <a:lnTo>
                      <a:pt x="430" y="422"/>
                    </a:lnTo>
                    <a:lnTo>
                      <a:pt x="438" y="415"/>
                    </a:lnTo>
                    <a:lnTo>
                      <a:pt x="446" y="405"/>
                    </a:lnTo>
                    <a:lnTo>
                      <a:pt x="450" y="393"/>
                    </a:lnTo>
                    <a:lnTo>
                      <a:pt x="543" y="105"/>
                    </a:lnTo>
                    <a:lnTo>
                      <a:pt x="545" y="94"/>
                    </a:lnTo>
                    <a:lnTo>
                      <a:pt x="547" y="82"/>
                    </a:lnTo>
                    <a:lnTo>
                      <a:pt x="545" y="70"/>
                    </a:lnTo>
                    <a:lnTo>
                      <a:pt x="541" y="59"/>
                    </a:lnTo>
                    <a:lnTo>
                      <a:pt x="537" y="47"/>
                    </a:lnTo>
                    <a:lnTo>
                      <a:pt x="530" y="37"/>
                    </a:lnTo>
                    <a:lnTo>
                      <a:pt x="520" y="27"/>
                    </a:lnTo>
                    <a:lnTo>
                      <a:pt x="510" y="20"/>
                    </a:lnTo>
                    <a:close/>
                  </a:path>
                </a:pathLst>
              </a:custGeom>
              <a:solidFill>
                <a:srgbClr val="34343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sp>
          <p:nvSpPr>
            <p:cNvPr id="59" name="Freeform 33"/>
            <p:cNvSpPr>
              <a:spLocks noChangeArrowheads="1"/>
            </p:cNvSpPr>
            <p:nvPr/>
          </p:nvSpPr>
          <p:spPr bwMode="auto">
            <a:xfrm>
              <a:off x="7837488" y="2986088"/>
              <a:ext cx="57150" cy="128587"/>
            </a:xfrm>
            <a:custGeom>
              <a:avLst/>
              <a:gdLst>
                <a:gd name="T0" fmla="*/ 0 w 45"/>
                <a:gd name="T1" fmla="*/ 12502 h 102"/>
                <a:gd name="T2" fmla="*/ 56964 w 45"/>
                <a:gd name="T3" fmla="*/ 0 h 102"/>
                <a:gd name="T4" fmla="*/ 56964 w 45"/>
                <a:gd name="T5" fmla="*/ 0 h 102"/>
                <a:gd name="T6" fmla="*/ 51901 w 45"/>
                <a:gd name="T7" fmla="*/ 15002 h 102"/>
                <a:gd name="T8" fmla="*/ 46837 w 45"/>
                <a:gd name="T9" fmla="*/ 32504 h 102"/>
                <a:gd name="T10" fmla="*/ 46837 w 45"/>
                <a:gd name="T11" fmla="*/ 63758 h 102"/>
                <a:gd name="T12" fmla="*/ 46837 w 45"/>
                <a:gd name="T13" fmla="*/ 127516 h 102"/>
                <a:gd name="T14" fmla="*/ 0 w 45"/>
                <a:gd name="T15" fmla="*/ 12502 h 102"/>
                <a:gd name="T16" fmla="*/ 0 60000 65536"/>
                <a:gd name="T17" fmla="*/ 0 60000 65536"/>
                <a:gd name="T18" fmla="*/ 0 60000 65536"/>
                <a:gd name="T19" fmla="*/ 0 60000 65536"/>
                <a:gd name="T20" fmla="*/ 0 60000 65536"/>
                <a:gd name="T21" fmla="*/ 0 60000 65536"/>
                <a:gd name="T22" fmla="*/ 0 60000 65536"/>
                <a:gd name="T23" fmla="*/ 0 60000 65536"/>
                <a:gd name="T24" fmla="*/ 0 w 45"/>
                <a:gd name="T25" fmla="*/ 0 h 102"/>
                <a:gd name="T26" fmla="*/ 45 w 45"/>
                <a:gd name="T27" fmla="*/ 102 h 10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5" h="102">
                  <a:moveTo>
                    <a:pt x="0" y="10"/>
                  </a:moveTo>
                  <a:lnTo>
                    <a:pt x="45" y="0"/>
                  </a:lnTo>
                  <a:lnTo>
                    <a:pt x="41" y="12"/>
                  </a:lnTo>
                  <a:lnTo>
                    <a:pt x="37" y="26"/>
                  </a:lnTo>
                  <a:lnTo>
                    <a:pt x="37" y="51"/>
                  </a:lnTo>
                  <a:lnTo>
                    <a:pt x="37" y="102"/>
                  </a:lnTo>
                  <a:lnTo>
                    <a:pt x="0" y="10"/>
                  </a:lnTo>
                  <a:close/>
                </a:path>
              </a:pathLst>
            </a:custGeom>
            <a:solidFill>
              <a:srgbClr val="343434"/>
            </a:solidFill>
            <a:ln>
              <a:noFill/>
            </a:ln>
            <a:extLst>
              <a:ext uri="{91240B29-F687-4F45-9708-019B960494DF}">
                <a14:hiddenLine xmlns:a14="http://schemas.microsoft.com/office/drawing/2010/main" w="9525">
                  <a:solidFill>
                    <a:srgbClr val="000000"/>
                  </a:solidFill>
                  <a:miter lim="800000"/>
                  <a:headEnd/>
                  <a:tailEnd/>
                </a14:hiddenLine>
              </a:ext>
            </a:extLst>
          </p:spPr>
          <p:txBody>
            <a:bodyPr lIns="72585" tIns="36293" rIns="72585" bIns="36293"/>
            <a:lstStyle/>
            <a:p>
              <a:endParaRPr lang="zh-CN" altLang="en-US"/>
            </a:p>
          </p:txBody>
        </p:sp>
        <p:sp>
          <p:nvSpPr>
            <p:cNvPr id="60" name="Freeform 37"/>
            <p:cNvSpPr>
              <a:spLocks noChangeArrowheads="1"/>
            </p:cNvSpPr>
            <p:nvPr/>
          </p:nvSpPr>
          <p:spPr bwMode="auto">
            <a:xfrm>
              <a:off x="7924800" y="2928938"/>
              <a:ext cx="207963" cy="161925"/>
            </a:xfrm>
            <a:custGeom>
              <a:avLst/>
              <a:gdLst>
                <a:gd name="T0" fmla="*/ 175955 w 164"/>
                <a:gd name="T1" fmla="*/ 11251 h 130"/>
                <a:gd name="T2" fmla="*/ 0 w 164"/>
                <a:gd name="T3" fmla="*/ 162520 h 130"/>
                <a:gd name="T4" fmla="*/ 12659 w 164"/>
                <a:gd name="T5" fmla="*/ 121265 h 130"/>
                <a:gd name="T6" fmla="*/ 12659 w 164"/>
                <a:gd name="T7" fmla="*/ 121265 h 130"/>
                <a:gd name="T8" fmla="*/ 15190 w 164"/>
                <a:gd name="T9" fmla="*/ 85010 h 130"/>
                <a:gd name="T10" fmla="*/ 15190 w 164"/>
                <a:gd name="T11" fmla="*/ 70009 h 130"/>
                <a:gd name="T12" fmla="*/ 20254 w 164"/>
                <a:gd name="T13" fmla="*/ 53757 h 130"/>
                <a:gd name="T14" fmla="*/ 22786 w 164"/>
                <a:gd name="T15" fmla="*/ 38755 h 130"/>
                <a:gd name="T16" fmla="*/ 30381 w 164"/>
                <a:gd name="T17" fmla="*/ 26253 h 130"/>
                <a:gd name="T18" fmla="*/ 40508 w 164"/>
                <a:gd name="T19" fmla="*/ 11251 h 130"/>
                <a:gd name="T20" fmla="*/ 49369 w 164"/>
                <a:gd name="T21" fmla="*/ 0 h 130"/>
                <a:gd name="T22" fmla="*/ 207602 w 164"/>
                <a:gd name="T23" fmla="*/ 0 h 130"/>
                <a:gd name="T24" fmla="*/ 207602 w 164"/>
                <a:gd name="T25" fmla="*/ 0 h 130"/>
                <a:gd name="T26" fmla="*/ 200007 w 164"/>
                <a:gd name="T27" fmla="*/ 2500 h 130"/>
                <a:gd name="T28" fmla="*/ 192412 w 164"/>
                <a:gd name="T29" fmla="*/ 7501 h 130"/>
                <a:gd name="T30" fmla="*/ 184816 w 164"/>
                <a:gd name="T31" fmla="*/ 8751 h 130"/>
                <a:gd name="T32" fmla="*/ 175955 w 164"/>
                <a:gd name="T33" fmla="*/ 11251 h 130"/>
                <a:gd name="T34" fmla="*/ 175955 w 164"/>
                <a:gd name="T35" fmla="*/ 11251 h 13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64"/>
                <a:gd name="T55" fmla="*/ 0 h 130"/>
                <a:gd name="T56" fmla="*/ 164 w 164"/>
                <a:gd name="T57" fmla="*/ 130 h 130"/>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64" h="130">
                  <a:moveTo>
                    <a:pt x="139" y="9"/>
                  </a:moveTo>
                  <a:lnTo>
                    <a:pt x="0" y="130"/>
                  </a:lnTo>
                  <a:lnTo>
                    <a:pt x="10" y="97"/>
                  </a:lnTo>
                  <a:lnTo>
                    <a:pt x="12" y="68"/>
                  </a:lnTo>
                  <a:lnTo>
                    <a:pt x="12" y="56"/>
                  </a:lnTo>
                  <a:lnTo>
                    <a:pt x="16" y="43"/>
                  </a:lnTo>
                  <a:lnTo>
                    <a:pt x="18" y="31"/>
                  </a:lnTo>
                  <a:lnTo>
                    <a:pt x="24" y="21"/>
                  </a:lnTo>
                  <a:lnTo>
                    <a:pt x="32" y="9"/>
                  </a:lnTo>
                  <a:lnTo>
                    <a:pt x="39" y="0"/>
                  </a:lnTo>
                  <a:lnTo>
                    <a:pt x="164" y="0"/>
                  </a:lnTo>
                  <a:lnTo>
                    <a:pt x="158" y="2"/>
                  </a:lnTo>
                  <a:lnTo>
                    <a:pt x="152" y="6"/>
                  </a:lnTo>
                  <a:lnTo>
                    <a:pt x="146" y="7"/>
                  </a:lnTo>
                  <a:lnTo>
                    <a:pt x="139" y="9"/>
                  </a:lnTo>
                  <a:close/>
                </a:path>
              </a:pathLst>
            </a:custGeom>
            <a:solidFill>
              <a:srgbClr val="343434"/>
            </a:solidFill>
            <a:ln>
              <a:noFill/>
            </a:ln>
            <a:extLst>
              <a:ext uri="{91240B29-F687-4F45-9708-019B960494DF}">
                <a14:hiddenLine xmlns:a14="http://schemas.microsoft.com/office/drawing/2010/main" w="9525">
                  <a:solidFill>
                    <a:srgbClr val="000000"/>
                  </a:solidFill>
                  <a:miter lim="800000"/>
                  <a:headEnd/>
                  <a:tailEnd/>
                </a14:hiddenLine>
              </a:ext>
            </a:extLst>
          </p:spPr>
          <p:txBody>
            <a:bodyPr lIns="72585" tIns="36293" rIns="72585" bIns="36293"/>
            <a:lstStyle/>
            <a:p>
              <a:endParaRPr lang="zh-CN" altLang="en-US"/>
            </a:p>
          </p:txBody>
        </p:sp>
        <p:grpSp>
          <p:nvGrpSpPr>
            <p:cNvPr id="61" name="组合 40"/>
            <p:cNvGrpSpPr>
              <a:grpSpLocks/>
            </p:cNvGrpSpPr>
            <p:nvPr/>
          </p:nvGrpSpPr>
          <p:grpSpPr bwMode="auto">
            <a:xfrm>
              <a:off x="7335838" y="2360613"/>
              <a:ext cx="1422400" cy="2493962"/>
              <a:chOff x="0" y="0"/>
              <a:chExt cx="1784350" cy="3167063"/>
            </a:xfrm>
          </p:grpSpPr>
          <p:sp>
            <p:nvSpPr>
              <p:cNvPr id="62" name="Freeform 31"/>
              <p:cNvSpPr>
                <a:spLocks noChangeArrowheads="1"/>
              </p:cNvSpPr>
              <p:nvPr/>
            </p:nvSpPr>
            <p:spPr bwMode="auto">
              <a:xfrm>
                <a:off x="739775" y="0"/>
                <a:ext cx="590550" cy="585788"/>
              </a:xfrm>
              <a:custGeom>
                <a:avLst/>
                <a:gdLst>
                  <a:gd name="T0" fmla="*/ 0 w 372"/>
                  <a:gd name="T1" fmla="*/ 271463 h 369"/>
                  <a:gd name="T2" fmla="*/ 12700 w 372"/>
                  <a:gd name="T3" fmla="*/ 212725 h 369"/>
                  <a:gd name="T4" fmla="*/ 34925 w 372"/>
                  <a:gd name="T5" fmla="*/ 160338 h 369"/>
                  <a:gd name="T6" fmla="*/ 65088 w 372"/>
                  <a:gd name="T7" fmla="*/ 111125 h 369"/>
                  <a:gd name="T8" fmla="*/ 103188 w 372"/>
                  <a:gd name="T9" fmla="*/ 69850 h 369"/>
                  <a:gd name="T10" fmla="*/ 146050 w 372"/>
                  <a:gd name="T11" fmla="*/ 36513 h 369"/>
                  <a:gd name="T12" fmla="*/ 198438 w 372"/>
                  <a:gd name="T13" fmla="*/ 14288 h 369"/>
                  <a:gd name="T14" fmla="*/ 254000 w 372"/>
                  <a:gd name="T15" fmla="*/ 0 h 369"/>
                  <a:gd name="T16" fmla="*/ 309563 w 372"/>
                  <a:gd name="T17" fmla="*/ 0 h 369"/>
                  <a:gd name="T18" fmla="*/ 339725 w 372"/>
                  <a:gd name="T19" fmla="*/ 3175 h 369"/>
                  <a:gd name="T20" fmla="*/ 398463 w 372"/>
                  <a:gd name="T21" fmla="*/ 17463 h 369"/>
                  <a:gd name="T22" fmla="*/ 450850 w 372"/>
                  <a:gd name="T23" fmla="*/ 46038 h 369"/>
                  <a:gd name="T24" fmla="*/ 498475 w 372"/>
                  <a:gd name="T25" fmla="*/ 79375 h 369"/>
                  <a:gd name="T26" fmla="*/ 534988 w 372"/>
                  <a:gd name="T27" fmla="*/ 122238 h 369"/>
                  <a:gd name="T28" fmla="*/ 565150 w 372"/>
                  <a:gd name="T29" fmla="*/ 173038 h 369"/>
                  <a:gd name="T30" fmla="*/ 584200 w 372"/>
                  <a:gd name="T31" fmla="*/ 225425 h 369"/>
                  <a:gd name="T32" fmla="*/ 590550 w 372"/>
                  <a:gd name="T33" fmla="*/ 287338 h 369"/>
                  <a:gd name="T34" fmla="*/ 590550 w 372"/>
                  <a:gd name="T35" fmla="*/ 317500 h 369"/>
                  <a:gd name="T36" fmla="*/ 581025 w 372"/>
                  <a:gd name="T37" fmla="*/ 363538 h 369"/>
                  <a:gd name="T38" fmla="*/ 563563 w 372"/>
                  <a:gd name="T39" fmla="*/ 409575 h 369"/>
                  <a:gd name="T40" fmla="*/ 512763 w 372"/>
                  <a:gd name="T41" fmla="*/ 493713 h 369"/>
                  <a:gd name="T42" fmla="*/ 476250 w 372"/>
                  <a:gd name="T43" fmla="*/ 523875 h 369"/>
                  <a:gd name="T44" fmla="*/ 439738 w 372"/>
                  <a:gd name="T45" fmla="*/ 552450 h 369"/>
                  <a:gd name="T46" fmla="*/ 395288 w 372"/>
                  <a:gd name="T47" fmla="*/ 573088 h 369"/>
                  <a:gd name="T48" fmla="*/ 352425 w 372"/>
                  <a:gd name="T49" fmla="*/ 585788 h 369"/>
                  <a:gd name="T50" fmla="*/ 238125 w 372"/>
                  <a:gd name="T51" fmla="*/ 585788 h 369"/>
                  <a:gd name="T52" fmla="*/ 182563 w 372"/>
                  <a:gd name="T53" fmla="*/ 566738 h 369"/>
                  <a:gd name="T54" fmla="*/ 136525 w 372"/>
                  <a:gd name="T55" fmla="*/ 542925 h 369"/>
                  <a:gd name="T56" fmla="*/ 93663 w 372"/>
                  <a:gd name="T57" fmla="*/ 509588 h 369"/>
                  <a:gd name="T58" fmla="*/ 58738 w 372"/>
                  <a:gd name="T59" fmla="*/ 471488 h 369"/>
                  <a:gd name="T60" fmla="*/ 31750 w 372"/>
                  <a:gd name="T61" fmla="*/ 428625 h 369"/>
                  <a:gd name="T62" fmla="*/ 12700 w 372"/>
                  <a:gd name="T63" fmla="*/ 379413 h 369"/>
                  <a:gd name="T64" fmla="*/ 3175 w 372"/>
                  <a:gd name="T65" fmla="*/ 327025 h 369"/>
                  <a:gd name="T66" fmla="*/ 0 w 372"/>
                  <a:gd name="T67" fmla="*/ 271463 h 369"/>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372"/>
                  <a:gd name="T103" fmla="*/ 0 h 369"/>
                  <a:gd name="T104" fmla="*/ 372 w 372"/>
                  <a:gd name="T105" fmla="*/ 369 h 369"/>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372" h="369">
                    <a:moveTo>
                      <a:pt x="0" y="171"/>
                    </a:moveTo>
                    <a:lnTo>
                      <a:pt x="0" y="171"/>
                    </a:lnTo>
                    <a:lnTo>
                      <a:pt x="4" y="151"/>
                    </a:lnTo>
                    <a:lnTo>
                      <a:pt x="8" y="134"/>
                    </a:lnTo>
                    <a:lnTo>
                      <a:pt x="14" y="116"/>
                    </a:lnTo>
                    <a:lnTo>
                      <a:pt x="22" y="101"/>
                    </a:lnTo>
                    <a:lnTo>
                      <a:pt x="30" y="85"/>
                    </a:lnTo>
                    <a:lnTo>
                      <a:pt x="41" y="70"/>
                    </a:lnTo>
                    <a:lnTo>
                      <a:pt x="51" y="56"/>
                    </a:lnTo>
                    <a:lnTo>
                      <a:pt x="65" y="44"/>
                    </a:lnTo>
                    <a:lnTo>
                      <a:pt x="78" y="33"/>
                    </a:lnTo>
                    <a:lnTo>
                      <a:pt x="92" y="23"/>
                    </a:lnTo>
                    <a:lnTo>
                      <a:pt x="107" y="15"/>
                    </a:lnTo>
                    <a:lnTo>
                      <a:pt x="125" y="9"/>
                    </a:lnTo>
                    <a:lnTo>
                      <a:pt x="142" y="4"/>
                    </a:lnTo>
                    <a:lnTo>
                      <a:pt x="160" y="0"/>
                    </a:lnTo>
                    <a:lnTo>
                      <a:pt x="177" y="0"/>
                    </a:lnTo>
                    <a:lnTo>
                      <a:pt x="195" y="0"/>
                    </a:lnTo>
                    <a:lnTo>
                      <a:pt x="214" y="2"/>
                    </a:lnTo>
                    <a:lnTo>
                      <a:pt x="234" y="5"/>
                    </a:lnTo>
                    <a:lnTo>
                      <a:pt x="251" y="11"/>
                    </a:lnTo>
                    <a:lnTo>
                      <a:pt x="269" y="19"/>
                    </a:lnTo>
                    <a:lnTo>
                      <a:pt x="284" y="29"/>
                    </a:lnTo>
                    <a:lnTo>
                      <a:pt x="300" y="39"/>
                    </a:lnTo>
                    <a:lnTo>
                      <a:pt x="314" y="50"/>
                    </a:lnTo>
                    <a:lnTo>
                      <a:pt x="325" y="64"/>
                    </a:lnTo>
                    <a:lnTo>
                      <a:pt x="337" y="77"/>
                    </a:lnTo>
                    <a:lnTo>
                      <a:pt x="347" y="91"/>
                    </a:lnTo>
                    <a:lnTo>
                      <a:pt x="356" y="109"/>
                    </a:lnTo>
                    <a:lnTo>
                      <a:pt x="362" y="124"/>
                    </a:lnTo>
                    <a:lnTo>
                      <a:pt x="368" y="142"/>
                    </a:lnTo>
                    <a:lnTo>
                      <a:pt x="370" y="161"/>
                    </a:lnTo>
                    <a:lnTo>
                      <a:pt x="372" y="181"/>
                    </a:lnTo>
                    <a:lnTo>
                      <a:pt x="372" y="200"/>
                    </a:lnTo>
                    <a:lnTo>
                      <a:pt x="370" y="214"/>
                    </a:lnTo>
                    <a:lnTo>
                      <a:pt x="366" y="229"/>
                    </a:lnTo>
                    <a:lnTo>
                      <a:pt x="360" y="245"/>
                    </a:lnTo>
                    <a:lnTo>
                      <a:pt x="355" y="258"/>
                    </a:lnTo>
                    <a:lnTo>
                      <a:pt x="341" y="286"/>
                    </a:lnTo>
                    <a:lnTo>
                      <a:pt x="323" y="311"/>
                    </a:lnTo>
                    <a:lnTo>
                      <a:pt x="312" y="321"/>
                    </a:lnTo>
                    <a:lnTo>
                      <a:pt x="300" y="330"/>
                    </a:lnTo>
                    <a:lnTo>
                      <a:pt x="288" y="340"/>
                    </a:lnTo>
                    <a:lnTo>
                      <a:pt x="277" y="348"/>
                    </a:lnTo>
                    <a:lnTo>
                      <a:pt x="263" y="356"/>
                    </a:lnTo>
                    <a:lnTo>
                      <a:pt x="249" y="361"/>
                    </a:lnTo>
                    <a:lnTo>
                      <a:pt x="236" y="365"/>
                    </a:lnTo>
                    <a:lnTo>
                      <a:pt x="222" y="369"/>
                    </a:lnTo>
                    <a:lnTo>
                      <a:pt x="150" y="369"/>
                    </a:lnTo>
                    <a:lnTo>
                      <a:pt x="133" y="363"/>
                    </a:lnTo>
                    <a:lnTo>
                      <a:pt x="115" y="357"/>
                    </a:lnTo>
                    <a:lnTo>
                      <a:pt x="100" y="350"/>
                    </a:lnTo>
                    <a:lnTo>
                      <a:pt x="86" y="342"/>
                    </a:lnTo>
                    <a:lnTo>
                      <a:pt x="72" y="332"/>
                    </a:lnTo>
                    <a:lnTo>
                      <a:pt x="59" y="321"/>
                    </a:lnTo>
                    <a:lnTo>
                      <a:pt x="47" y="311"/>
                    </a:lnTo>
                    <a:lnTo>
                      <a:pt x="37" y="297"/>
                    </a:lnTo>
                    <a:lnTo>
                      <a:pt x="28" y="284"/>
                    </a:lnTo>
                    <a:lnTo>
                      <a:pt x="20" y="270"/>
                    </a:lnTo>
                    <a:lnTo>
                      <a:pt x="14" y="254"/>
                    </a:lnTo>
                    <a:lnTo>
                      <a:pt x="8" y="239"/>
                    </a:lnTo>
                    <a:lnTo>
                      <a:pt x="4" y="223"/>
                    </a:lnTo>
                    <a:lnTo>
                      <a:pt x="2" y="206"/>
                    </a:lnTo>
                    <a:lnTo>
                      <a:pt x="0" y="188"/>
                    </a:lnTo>
                    <a:lnTo>
                      <a:pt x="0" y="171"/>
                    </a:lnTo>
                    <a:close/>
                  </a:path>
                </a:pathLst>
              </a:custGeom>
              <a:solidFill>
                <a:srgbClr val="34343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3" name="Freeform 32"/>
              <p:cNvSpPr>
                <a:spLocks noChangeArrowheads="1"/>
              </p:cNvSpPr>
              <p:nvPr/>
            </p:nvSpPr>
            <p:spPr bwMode="auto">
              <a:xfrm>
                <a:off x="1000125" y="2141538"/>
                <a:ext cx="784225" cy="1025525"/>
              </a:xfrm>
              <a:custGeom>
                <a:avLst/>
                <a:gdLst>
                  <a:gd name="T0" fmla="*/ 144463 w 494"/>
                  <a:gd name="T1" fmla="*/ 34925 h 646"/>
                  <a:gd name="T2" fmla="*/ 144463 w 494"/>
                  <a:gd name="T3" fmla="*/ 34925 h 646"/>
                  <a:gd name="T4" fmla="*/ 169863 w 494"/>
                  <a:gd name="T5" fmla="*/ 34925 h 646"/>
                  <a:gd name="T6" fmla="*/ 196850 w 494"/>
                  <a:gd name="T7" fmla="*/ 25400 h 646"/>
                  <a:gd name="T8" fmla="*/ 225425 w 494"/>
                  <a:gd name="T9" fmla="*/ 12700 h 646"/>
                  <a:gd name="T10" fmla="*/ 255588 w 494"/>
                  <a:gd name="T11" fmla="*/ 0 h 646"/>
                  <a:gd name="T12" fmla="*/ 388938 w 494"/>
                  <a:gd name="T13" fmla="*/ 436563 h 646"/>
                  <a:gd name="T14" fmla="*/ 738188 w 494"/>
                  <a:gd name="T15" fmla="*/ 754063 h 646"/>
                  <a:gd name="T16" fmla="*/ 738188 w 494"/>
                  <a:gd name="T17" fmla="*/ 754063 h 646"/>
                  <a:gd name="T18" fmla="*/ 755650 w 494"/>
                  <a:gd name="T19" fmla="*/ 774700 h 646"/>
                  <a:gd name="T20" fmla="*/ 771525 w 494"/>
                  <a:gd name="T21" fmla="*/ 800100 h 646"/>
                  <a:gd name="T22" fmla="*/ 781050 w 494"/>
                  <a:gd name="T23" fmla="*/ 825500 h 646"/>
                  <a:gd name="T24" fmla="*/ 784225 w 494"/>
                  <a:gd name="T25" fmla="*/ 852488 h 646"/>
                  <a:gd name="T26" fmla="*/ 784225 w 494"/>
                  <a:gd name="T27" fmla="*/ 877888 h 646"/>
                  <a:gd name="T28" fmla="*/ 777875 w 494"/>
                  <a:gd name="T29" fmla="*/ 901700 h 646"/>
                  <a:gd name="T30" fmla="*/ 768350 w 494"/>
                  <a:gd name="T31" fmla="*/ 923925 h 646"/>
                  <a:gd name="T32" fmla="*/ 754063 w 494"/>
                  <a:gd name="T33" fmla="*/ 944563 h 646"/>
                  <a:gd name="T34" fmla="*/ 725488 w 494"/>
                  <a:gd name="T35" fmla="*/ 973138 h 646"/>
                  <a:gd name="T36" fmla="*/ 725488 w 494"/>
                  <a:gd name="T37" fmla="*/ 973138 h 646"/>
                  <a:gd name="T38" fmla="*/ 706438 w 494"/>
                  <a:gd name="T39" fmla="*/ 995363 h 646"/>
                  <a:gd name="T40" fmla="*/ 685800 w 494"/>
                  <a:gd name="T41" fmla="*/ 1012825 h 646"/>
                  <a:gd name="T42" fmla="*/ 660400 w 494"/>
                  <a:gd name="T43" fmla="*/ 1022350 h 646"/>
                  <a:gd name="T44" fmla="*/ 636588 w 494"/>
                  <a:gd name="T45" fmla="*/ 1025525 h 646"/>
                  <a:gd name="T46" fmla="*/ 611188 w 494"/>
                  <a:gd name="T47" fmla="*/ 1022350 h 646"/>
                  <a:gd name="T48" fmla="*/ 585788 w 494"/>
                  <a:gd name="T49" fmla="*/ 1016000 h 646"/>
                  <a:gd name="T50" fmla="*/ 561975 w 494"/>
                  <a:gd name="T51" fmla="*/ 1000125 h 646"/>
                  <a:gd name="T52" fmla="*/ 536575 w 494"/>
                  <a:gd name="T53" fmla="*/ 982663 h 646"/>
                  <a:gd name="T54" fmla="*/ 144463 w 494"/>
                  <a:gd name="T55" fmla="*/ 633413 h 646"/>
                  <a:gd name="T56" fmla="*/ 144463 w 494"/>
                  <a:gd name="T57" fmla="*/ 633413 h 646"/>
                  <a:gd name="T58" fmla="*/ 123825 w 494"/>
                  <a:gd name="T59" fmla="*/ 614363 h 646"/>
                  <a:gd name="T60" fmla="*/ 104775 w 494"/>
                  <a:gd name="T61" fmla="*/ 593725 h 646"/>
                  <a:gd name="T62" fmla="*/ 95250 w 494"/>
                  <a:gd name="T63" fmla="*/ 571500 h 646"/>
                  <a:gd name="T64" fmla="*/ 92075 w 494"/>
                  <a:gd name="T65" fmla="*/ 558800 h 646"/>
                  <a:gd name="T66" fmla="*/ 92075 w 494"/>
                  <a:gd name="T67" fmla="*/ 547688 h 646"/>
                  <a:gd name="T68" fmla="*/ 92075 w 494"/>
                  <a:gd name="T69" fmla="*/ 541338 h 646"/>
                  <a:gd name="T70" fmla="*/ 0 w 494"/>
                  <a:gd name="T71" fmla="*/ 247650 h 646"/>
                  <a:gd name="T72" fmla="*/ 130175 w 494"/>
                  <a:gd name="T73" fmla="*/ 46038 h 646"/>
                  <a:gd name="T74" fmla="*/ 130175 w 494"/>
                  <a:gd name="T75" fmla="*/ 46038 h 646"/>
                  <a:gd name="T76" fmla="*/ 130175 w 494"/>
                  <a:gd name="T77" fmla="*/ 41275 h 646"/>
                  <a:gd name="T78" fmla="*/ 130175 w 494"/>
                  <a:gd name="T79" fmla="*/ 38100 h 646"/>
                  <a:gd name="T80" fmla="*/ 144463 w 494"/>
                  <a:gd name="T81" fmla="*/ 34925 h 646"/>
                  <a:gd name="T82" fmla="*/ 144463 w 494"/>
                  <a:gd name="T83" fmla="*/ 34925 h 64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494"/>
                  <a:gd name="T127" fmla="*/ 0 h 646"/>
                  <a:gd name="T128" fmla="*/ 494 w 494"/>
                  <a:gd name="T129" fmla="*/ 646 h 64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494" h="646">
                    <a:moveTo>
                      <a:pt x="91" y="22"/>
                    </a:moveTo>
                    <a:lnTo>
                      <a:pt x="91" y="22"/>
                    </a:lnTo>
                    <a:lnTo>
                      <a:pt x="107" y="22"/>
                    </a:lnTo>
                    <a:lnTo>
                      <a:pt x="124" y="16"/>
                    </a:lnTo>
                    <a:lnTo>
                      <a:pt x="142" y="8"/>
                    </a:lnTo>
                    <a:lnTo>
                      <a:pt x="161" y="0"/>
                    </a:lnTo>
                    <a:lnTo>
                      <a:pt x="245" y="275"/>
                    </a:lnTo>
                    <a:lnTo>
                      <a:pt x="465" y="475"/>
                    </a:lnTo>
                    <a:lnTo>
                      <a:pt x="476" y="488"/>
                    </a:lnTo>
                    <a:lnTo>
                      <a:pt x="486" y="504"/>
                    </a:lnTo>
                    <a:lnTo>
                      <a:pt x="492" y="520"/>
                    </a:lnTo>
                    <a:lnTo>
                      <a:pt x="494" y="537"/>
                    </a:lnTo>
                    <a:lnTo>
                      <a:pt x="494" y="553"/>
                    </a:lnTo>
                    <a:lnTo>
                      <a:pt x="490" y="568"/>
                    </a:lnTo>
                    <a:lnTo>
                      <a:pt x="484" y="582"/>
                    </a:lnTo>
                    <a:lnTo>
                      <a:pt x="475" y="595"/>
                    </a:lnTo>
                    <a:lnTo>
                      <a:pt x="457" y="613"/>
                    </a:lnTo>
                    <a:lnTo>
                      <a:pt x="445" y="627"/>
                    </a:lnTo>
                    <a:lnTo>
                      <a:pt x="432" y="638"/>
                    </a:lnTo>
                    <a:lnTo>
                      <a:pt x="416" y="644"/>
                    </a:lnTo>
                    <a:lnTo>
                      <a:pt x="401" y="646"/>
                    </a:lnTo>
                    <a:lnTo>
                      <a:pt x="385" y="644"/>
                    </a:lnTo>
                    <a:lnTo>
                      <a:pt x="369" y="640"/>
                    </a:lnTo>
                    <a:lnTo>
                      <a:pt x="354" y="630"/>
                    </a:lnTo>
                    <a:lnTo>
                      <a:pt x="338" y="619"/>
                    </a:lnTo>
                    <a:lnTo>
                      <a:pt x="91" y="399"/>
                    </a:lnTo>
                    <a:lnTo>
                      <a:pt x="78" y="387"/>
                    </a:lnTo>
                    <a:lnTo>
                      <a:pt x="66" y="374"/>
                    </a:lnTo>
                    <a:lnTo>
                      <a:pt x="60" y="360"/>
                    </a:lnTo>
                    <a:lnTo>
                      <a:pt x="58" y="352"/>
                    </a:lnTo>
                    <a:lnTo>
                      <a:pt x="58" y="345"/>
                    </a:lnTo>
                    <a:lnTo>
                      <a:pt x="58" y="341"/>
                    </a:lnTo>
                    <a:lnTo>
                      <a:pt x="0" y="156"/>
                    </a:lnTo>
                    <a:lnTo>
                      <a:pt x="82" y="29"/>
                    </a:lnTo>
                    <a:lnTo>
                      <a:pt x="82" y="26"/>
                    </a:lnTo>
                    <a:lnTo>
                      <a:pt x="82" y="24"/>
                    </a:lnTo>
                    <a:lnTo>
                      <a:pt x="91" y="22"/>
                    </a:lnTo>
                    <a:close/>
                  </a:path>
                </a:pathLst>
              </a:custGeom>
              <a:solidFill>
                <a:srgbClr val="34343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4" name="Freeform 34"/>
              <p:cNvSpPr>
                <a:spLocks noChangeArrowheads="1"/>
              </p:cNvSpPr>
              <p:nvPr/>
            </p:nvSpPr>
            <p:spPr bwMode="auto">
              <a:xfrm>
                <a:off x="69850" y="722313"/>
                <a:ext cx="241300" cy="268288"/>
              </a:xfrm>
              <a:custGeom>
                <a:avLst/>
                <a:gdLst>
                  <a:gd name="T0" fmla="*/ 241300 w 152"/>
                  <a:gd name="T1" fmla="*/ 268288 h 169"/>
                  <a:gd name="T2" fmla="*/ 0 w 152"/>
                  <a:gd name="T3" fmla="*/ 0 h 169"/>
                  <a:gd name="T4" fmla="*/ 222250 w 152"/>
                  <a:gd name="T5" fmla="*/ 0 h 169"/>
                  <a:gd name="T6" fmla="*/ 214313 w 152"/>
                  <a:gd name="T7" fmla="*/ 14288 h 169"/>
                  <a:gd name="T8" fmla="*/ 214313 w 152"/>
                  <a:gd name="T9" fmla="*/ 14288 h 169"/>
                  <a:gd name="T10" fmla="*/ 201613 w 152"/>
                  <a:gd name="T11" fmla="*/ 52388 h 169"/>
                  <a:gd name="T12" fmla="*/ 195263 w 152"/>
                  <a:gd name="T13" fmla="*/ 88900 h 169"/>
                  <a:gd name="T14" fmla="*/ 195263 w 152"/>
                  <a:gd name="T15" fmla="*/ 123825 h 169"/>
                  <a:gd name="T16" fmla="*/ 201613 w 152"/>
                  <a:gd name="T17" fmla="*/ 153988 h 169"/>
                  <a:gd name="T18" fmla="*/ 241300 w 152"/>
                  <a:gd name="T19" fmla="*/ 268288 h 16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52"/>
                  <a:gd name="T31" fmla="*/ 0 h 169"/>
                  <a:gd name="T32" fmla="*/ 152 w 152"/>
                  <a:gd name="T33" fmla="*/ 169 h 16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52" h="169">
                    <a:moveTo>
                      <a:pt x="152" y="169"/>
                    </a:moveTo>
                    <a:lnTo>
                      <a:pt x="0" y="0"/>
                    </a:lnTo>
                    <a:lnTo>
                      <a:pt x="140" y="0"/>
                    </a:lnTo>
                    <a:lnTo>
                      <a:pt x="135" y="9"/>
                    </a:lnTo>
                    <a:lnTo>
                      <a:pt x="127" y="33"/>
                    </a:lnTo>
                    <a:lnTo>
                      <a:pt x="123" y="56"/>
                    </a:lnTo>
                    <a:lnTo>
                      <a:pt x="123" y="78"/>
                    </a:lnTo>
                    <a:lnTo>
                      <a:pt x="127" y="97"/>
                    </a:lnTo>
                    <a:lnTo>
                      <a:pt x="152" y="169"/>
                    </a:lnTo>
                    <a:close/>
                  </a:path>
                </a:pathLst>
              </a:custGeom>
              <a:solidFill>
                <a:srgbClr val="34343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6" name="Freeform 35"/>
              <p:cNvSpPr>
                <a:spLocks noChangeArrowheads="1"/>
              </p:cNvSpPr>
              <p:nvPr/>
            </p:nvSpPr>
            <p:spPr bwMode="auto">
              <a:xfrm>
                <a:off x="0" y="487363"/>
                <a:ext cx="271463" cy="98425"/>
              </a:xfrm>
              <a:custGeom>
                <a:avLst/>
                <a:gdLst>
                  <a:gd name="T0" fmla="*/ 39688 w 171"/>
                  <a:gd name="T1" fmla="*/ 23813 h 62"/>
                  <a:gd name="T2" fmla="*/ 39688 w 171"/>
                  <a:gd name="T3" fmla="*/ 23813 h 62"/>
                  <a:gd name="T4" fmla="*/ 58738 w 171"/>
                  <a:gd name="T5" fmla="*/ 12700 h 62"/>
                  <a:gd name="T6" fmla="*/ 79375 w 171"/>
                  <a:gd name="T7" fmla="*/ 3175 h 62"/>
                  <a:gd name="T8" fmla="*/ 104775 w 171"/>
                  <a:gd name="T9" fmla="*/ 0 h 62"/>
                  <a:gd name="T10" fmla="*/ 128588 w 171"/>
                  <a:gd name="T11" fmla="*/ 0 h 62"/>
                  <a:gd name="T12" fmla="*/ 150813 w 171"/>
                  <a:gd name="T13" fmla="*/ 3175 h 62"/>
                  <a:gd name="T14" fmla="*/ 174625 w 171"/>
                  <a:gd name="T15" fmla="*/ 9525 h 62"/>
                  <a:gd name="T16" fmla="*/ 196850 w 171"/>
                  <a:gd name="T17" fmla="*/ 19050 h 62"/>
                  <a:gd name="T18" fmla="*/ 215900 w 171"/>
                  <a:gd name="T19" fmla="*/ 33338 h 62"/>
                  <a:gd name="T20" fmla="*/ 271463 w 171"/>
                  <a:gd name="T21" fmla="*/ 98425 h 62"/>
                  <a:gd name="T22" fmla="*/ 0 w 171"/>
                  <a:gd name="T23" fmla="*/ 98425 h 62"/>
                  <a:gd name="T24" fmla="*/ 0 w 171"/>
                  <a:gd name="T25" fmla="*/ 98425 h 62"/>
                  <a:gd name="T26" fmla="*/ 20638 w 171"/>
                  <a:gd name="T27" fmla="*/ 65088 h 62"/>
                  <a:gd name="T28" fmla="*/ 30163 w 171"/>
                  <a:gd name="T29" fmla="*/ 42863 h 62"/>
                  <a:gd name="T30" fmla="*/ 39688 w 171"/>
                  <a:gd name="T31" fmla="*/ 23813 h 62"/>
                  <a:gd name="T32" fmla="*/ 39688 w 171"/>
                  <a:gd name="T33" fmla="*/ 23813 h 6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71"/>
                  <a:gd name="T52" fmla="*/ 0 h 62"/>
                  <a:gd name="T53" fmla="*/ 171 w 171"/>
                  <a:gd name="T54" fmla="*/ 62 h 62"/>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71" h="62">
                    <a:moveTo>
                      <a:pt x="25" y="15"/>
                    </a:moveTo>
                    <a:lnTo>
                      <a:pt x="25" y="15"/>
                    </a:lnTo>
                    <a:lnTo>
                      <a:pt x="37" y="8"/>
                    </a:lnTo>
                    <a:lnTo>
                      <a:pt x="50" y="2"/>
                    </a:lnTo>
                    <a:lnTo>
                      <a:pt x="66" y="0"/>
                    </a:lnTo>
                    <a:lnTo>
                      <a:pt x="81" y="0"/>
                    </a:lnTo>
                    <a:lnTo>
                      <a:pt x="95" y="2"/>
                    </a:lnTo>
                    <a:lnTo>
                      <a:pt x="110" y="6"/>
                    </a:lnTo>
                    <a:lnTo>
                      <a:pt x="124" y="12"/>
                    </a:lnTo>
                    <a:lnTo>
                      <a:pt x="136" y="21"/>
                    </a:lnTo>
                    <a:lnTo>
                      <a:pt x="171" y="62"/>
                    </a:lnTo>
                    <a:lnTo>
                      <a:pt x="0" y="62"/>
                    </a:lnTo>
                    <a:lnTo>
                      <a:pt x="13" y="41"/>
                    </a:lnTo>
                    <a:lnTo>
                      <a:pt x="19" y="27"/>
                    </a:lnTo>
                    <a:lnTo>
                      <a:pt x="25" y="15"/>
                    </a:lnTo>
                    <a:close/>
                  </a:path>
                </a:pathLst>
              </a:custGeom>
              <a:solidFill>
                <a:srgbClr val="34343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3" name="Freeform 36"/>
              <p:cNvSpPr>
                <a:spLocks noChangeArrowheads="1"/>
              </p:cNvSpPr>
              <p:nvPr/>
            </p:nvSpPr>
            <p:spPr bwMode="auto">
              <a:xfrm>
                <a:off x="530225" y="709613"/>
                <a:ext cx="858838" cy="2457450"/>
              </a:xfrm>
              <a:custGeom>
                <a:avLst/>
                <a:gdLst>
                  <a:gd name="T0" fmla="*/ 800100 w 541"/>
                  <a:gd name="T1" fmla="*/ 0 h 1548"/>
                  <a:gd name="T2" fmla="*/ 842963 w 541"/>
                  <a:gd name="T3" fmla="*/ 82550 h 1548"/>
                  <a:gd name="T4" fmla="*/ 855663 w 541"/>
                  <a:gd name="T5" fmla="*/ 130175 h 1548"/>
                  <a:gd name="T6" fmla="*/ 858838 w 541"/>
                  <a:gd name="T7" fmla="*/ 176213 h 1548"/>
                  <a:gd name="T8" fmla="*/ 833438 w 541"/>
                  <a:gd name="T9" fmla="*/ 1150938 h 1548"/>
                  <a:gd name="T10" fmla="*/ 830263 w 541"/>
                  <a:gd name="T11" fmla="*/ 1206500 h 1548"/>
                  <a:gd name="T12" fmla="*/ 815975 w 541"/>
                  <a:gd name="T13" fmla="*/ 1258888 h 1548"/>
                  <a:gd name="T14" fmla="*/ 793750 w 541"/>
                  <a:gd name="T15" fmla="*/ 1303338 h 1548"/>
                  <a:gd name="T16" fmla="*/ 763588 w 541"/>
                  <a:gd name="T17" fmla="*/ 1339850 h 1548"/>
                  <a:gd name="T18" fmla="*/ 725488 w 541"/>
                  <a:gd name="T19" fmla="*/ 1370013 h 1548"/>
                  <a:gd name="T20" fmla="*/ 682625 w 541"/>
                  <a:gd name="T21" fmla="*/ 1392238 h 1548"/>
                  <a:gd name="T22" fmla="*/ 633413 w 541"/>
                  <a:gd name="T23" fmla="*/ 1404938 h 1548"/>
                  <a:gd name="T24" fmla="*/ 581025 w 541"/>
                  <a:gd name="T25" fmla="*/ 1404938 h 1548"/>
                  <a:gd name="T26" fmla="*/ 312738 w 541"/>
                  <a:gd name="T27" fmla="*/ 1830388 h 1548"/>
                  <a:gd name="T28" fmla="*/ 312738 w 541"/>
                  <a:gd name="T29" fmla="*/ 2316163 h 1548"/>
                  <a:gd name="T30" fmla="*/ 303213 w 541"/>
                  <a:gd name="T31" fmla="*/ 2371725 h 1548"/>
                  <a:gd name="T32" fmla="*/ 271463 w 541"/>
                  <a:gd name="T33" fmla="*/ 2414588 h 1548"/>
                  <a:gd name="T34" fmla="*/ 225425 w 541"/>
                  <a:gd name="T35" fmla="*/ 2444750 h 1548"/>
                  <a:gd name="T36" fmla="*/ 169863 w 541"/>
                  <a:gd name="T37" fmla="*/ 2457450 h 1548"/>
                  <a:gd name="T38" fmla="*/ 136525 w 541"/>
                  <a:gd name="T39" fmla="*/ 2457450 h 1548"/>
                  <a:gd name="T40" fmla="*/ 80963 w 541"/>
                  <a:gd name="T41" fmla="*/ 2444750 h 1548"/>
                  <a:gd name="T42" fmla="*/ 38100 w 541"/>
                  <a:gd name="T43" fmla="*/ 2414588 h 1548"/>
                  <a:gd name="T44" fmla="*/ 9525 w 541"/>
                  <a:gd name="T45" fmla="*/ 2371725 h 1548"/>
                  <a:gd name="T46" fmla="*/ 0 w 541"/>
                  <a:gd name="T47" fmla="*/ 2316163 h 1548"/>
                  <a:gd name="T48" fmla="*/ 0 w 541"/>
                  <a:gd name="T49" fmla="*/ 1790700 h 1548"/>
                  <a:gd name="T50" fmla="*/ 6350 w 541"/>
                  <a:gd name="T51" fmla="*/ 1744663 h 1548"/>
                  <a:gd name="T52" fmla="*/ 22225 w 541"/>
                  <a:gd name="T53" fmla="*/ 1703388 h 1548"/>
                  <a:gd name="T54" fmla="*/ 25400 w 541"/>
                  <a:gd name="T55" fmla="*/ 1698625 h 1548"/>
                  <a:gd name="T56" fmla="*/ 38100 w 541"/>
                  <a:gd name="T57" fmla="*/ 1689100 h 1548"/>
                  <a:gd name="T58" fmla="*/ 260350 w 541"/>
                  <a:gd name="T59" fmla="*/ 1317625 h 1548"/>
                  <a:gd name="T60" fmla="*/ 247650 w 541"/>
                  <a:gd name="T61" fmla="*/ 1303338 h 1548"/>
                  <a:gd name="T62" fmla="*/ 225425 w 541"/>
                  <a:gd name="T63" fmla="*/ 1262063 h 1548"/>
                  <a:gd name="T64" fmla="*/ 209550 w 541"/>
                  <a:gd name="T65" fmla="*/ 1219200 h 1548"/>
                  <a:gd name="T66" fmla="*/ 204788 w 541"/>
                  <a:gd name="T67" fmla="*/ 1166813 h 1548"/>
                  <a:gd name="T68" fmla="*/ 209550 w 541"/>
                  <a:gd name="T69" fmla="*/ 688975 h 1548"/>
                  <a:gd name="T70" fmla="*/ 673100 w 541"/>
                  <a:gd name="T71" fmla="*/ 311150 h 1548"/>
                  <a:gd name="T72" fmla="*/ 714375 w 541"/>
                  <a:gd name="T73" fmla="*/ 255588 h 1548"/>
                  <a:gd name="T74" fmla="*/ 731838 w 541"/>
                  <a:gd name="T75" fmla="*/ 192088 h 1548"/>
                  <a:gd name="T76" fmla="*/ 725488 w 541"/>
                  <a:gd name="T77" fmla="*/ 120650 h 1548"/>
                  <a:gd name="T78" fmla="*/ 692150 w 541"/>
                  <a:gd name="T79" fmla="*/ 55563 h 1548"/>
                  <a:gd name="T80" fmla="*/ 660400 w 541"/>
                  <a:gd name="T81" fmla="*/ 33338 h 1548"/>
                  <a:gd name="T82" fmla="*/ 636588 w 541"/>
                  <a:gd name="T83" fmla="*/ 12700 h 1548"/>
                  <a:gd name="T84" fmla="*/ 757238 w 541"/>
                  <a:gd name="T85" fmla="*/ 12700 h 1548"/>
                  <a:gd name="T86" fmla="*/ 777875 w 541"/>
                  <a:gd name="T87" fmla="*/ 6350 h 1548"/>
                  <a:gd name="T88" fmla="*/ 800100 w 541"/>
                  <a:gd name="T89" fmla="*/ 0 h 1548"/>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541"/>
                  <a:gd name="T136" fmla="*/ 0 h 1548"/>
                  <a:gd name="T137" fmla="*/ 541 w 541"/>
                  <a:gd name="T138" fmla="*/ 1548 h 1548"/>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541" h="1548">
                    <a:moveTo>
                      <a:pt x="504" y="0"/>
                    </a:moveTo>
                    <a:lnTo>
                      <a:pt x="504" y="0"/>
                    </a:lnTo>
                    <a:lnTo>
                      <a:pt x="520" y="25"/>
                    </a:lnTo>
                    <a:lnTo>
                      <a:pt x="531" y="52"/>
                    </a:lnTo>
                    <a:lnTo>
                      <a:pt x="535" y="66"/>
                    </a:lnTo>
                    <a:lnTo>
                      <a:pt x="539" y="82"/>
                    </a:lnTo>
                    <a:lnTo>
                      <a:pt x="541" y="95"/>
                    </a:lnTo>
                    <a:lnTo>
                      <a:pt x="541" y="111"/>
                    </a:lnTo>
                    <a:lnTo>
                      <a:pt x="525" y="725"/>
                    </a:lnTo>
                    <a:lnTo>
                      <a:pt x="525" y="743"/>
                    </a:lnTo>
                    <a:lnTo>
                      <a:pt x="523" y="760"/>
                    </a:lnTo>
                    <a:lnTo>
                      <a:pt x="520" y="778"/>
                    </a:lnTo>
                    <a:lnTo>
                      <a:pt x="514" y="793"/>
                    </a:lnTo>
                    <a:lnTo>
                      <a:pt x="508" y="807"/>
                    </a:lnTo>
                    <a:lnTo>
                      <a:pt x="500" y="821"/>
                    </a:lnTo>
                    <a:lnTo>
                      <a:pt x="490" y="834"/>
                    </a:lnTo>
                    <a:lnTo>
                      <a:pt x="481" y="844"/>
                    </a:lnTo>
                    <a:lnTo>
                      <a:pt x="469" y="856"/>
                    </a:lnTo>
                    <a:lnTo>
                      <a:pt x="457" y="863"/>
                    </a:lnTo>
                    <a:lnTo>
                      <a:pt x="444" y="871"/>
                    </a:lnTo>
                    <a:lnTo>
                      <a:pt x="430" y="877"/>
                    </a:lnTo>
                    <a:lnTo>
                      <a:pt x="415" y="881"/>
                    </a:lnTo>
                    <a:lnTo>
                      <a:pt x="399" y="885"/>
                    </a:lnTo>
                    <a:lnTo>
                      <a:pt x="383" y="885"/>
                    </a:lnTo>
                    <a:lnTo>
                      <a:pt x="366" y="885"/>
                    </a:lnTo>
                    <a:lnTo>
                      <a:pt x="356" y="885"/>
                    </a:lnTo>
                    <a:lnTo>
                      <a:pt x="197" y="1153"/>
                    </a:lnTo>
                    <a:lnTo>
                      <a:pt x="197" y="1459"/>
                    </a:lnTo>
                    <a:lnTo>
                      <a:pt x="195" y="1476"/>
                    </a:lnTo>
                    <a:lnTo>
                      <a:pt x="191" y="1494"/>
                    </a:lnTo>
                    <a:lnTo>
                      <a:pt x="181" y="1509"/>
                    </a:lnTo>
                    <a:lnTo>
                      <a:pt x="171" y="1521"/>
                    </a:lnTo>
                    <a:lnTo>
                      <a:pt x="158" y="1532"/>
                    </a:lnTo>
                    <a:lnTo>
                      <a:pt x="142" y="1540"/>
                    </a:lnTo>
                    <a:lnTo>
                      <a:pt x="127" y="1546"/>
                    </a:lnTo>
                    <a:lnTo>
                      <a:pt x="107" y="1548"/>
                    </a:lnTo>
                    <a:lnTo>
                      <a:pt x="86" y="1548"/>
                    </a:lnTo>
                    <a:lnTo>
                      <a:pt x="66" y="1546"/>
                    </a:lnTo>
                    <a:lnTo>
                      <a:pt x="51" y="1540"/>
                    </a:lnTo>
                    <a:lnTo>
                      <a:pt x="37" y="1532"/>
                    </a:lnTo>
                    <a:lnTo>
                      <a:pt x="24" y="1521"/>
                    </a:lnTo>
                    <a:lnTo>
                      <a:pt x="14" y="1509"/>
                    </a:lnTo>
                    <a:lnTo>
                      <a:pt x="6" y="1494"/>
                    </a:lnTo>
                    <a:lnTo>
                      <a:pt x="2" y="1476"/>
                    </a:lnTo>
                    <a:lnTo>
                      <a:pt x="0" y="1459"/>
                    </a:lnTo>
                    <a:lnTo>
                      <a:pt x="0" y="1128"/>
                    </a:lnTo>
                    <a:lnTo>
                      <a:pt x="2" y="1112"/>
                    </a:lnTo>
                    <a:lnTo>
                      <a:pt x="4" y="1099"/>
                    </a:lnTo>
                    <a:lnTo>
                      <a:pt x="8" y="1085"/>
                    </a:lnTo>
                    <a:lnTo>
                      <a:pt x="14" y="1073"/>
                    </a:lnTo>
                    <a:lnTo>
                      <a:pt x="16" y="1070"/>
                    </a:lnTo>
                    <a:lnTo>
                      <a:pt x="20" y="1068"/>
                    </a:lnTo>
                    <a:lnTo>
                      <a:pt x="24" y="1064"/>
                    </a:lnTo>
                    <a:lnTo>
                      <a:pt x="25" y="1058"/>
                    </a:lnTo>
                    <a:lnTo>
                      <a:pt x="164" y="830"/>
                    </a:lnTo>
                    <a:lnTo>
                      <a:pt x="156" y="821"/>
                    </a:lnTo>
                    <a:lnTo>
                      <a:pt x="150" y="809"/>
                    </a:lnTo>
                    <a:lnTo>
                      <a:pt x="142" y="795"/>
                    </a:lnTo>
                    <a:lnTo>
                      <a:pt x="138" y="782"/>
                    </a:lnTo>
                    <a:lnTo>
                      <a:pt x="132" y="768"/>
                    </a:lnTo>
                    <a:lnTo>
                      <a:pt x="131" y="753"/>
                    </a:lnTo>
                    <a:lnTo>
                      <a:pt x="129" y="735"/>
                    </a:lnTo>
                    <a:lnTo>
                      <a:pt x="127" y="720"/>
                    </a:lnTo>
                    <a:lnTo>
                      <a:pt x="132" y="434"/>
                    </a:lnTo>
                    <a:lnTo>
                      <a:pt x="424" y="196"/>
                    </a:lnTo>
                    <a:lnTo>
                      <a:pt x="438" y="179"/>
                    </a:lnTo>
                    <a:lnTo>
                      <a:pt x="450" y="161"/>
                    </a:lnTo>
                    <a:lnTo>
                      <a:pt x="457" y="142"/>
                    </a:lnTo>
                    <a:lnTo>
                      <a:pt x="461" y="121"/>
                    </a:lnTo>
                    <a:lnTo>
                      <a:pt x="461" y="99"/>
                    </a:lnTo>
                    <a:lnTo>
                      <a:pt x="457" y="76"/>
                    </a:lnTo>
                    <a:lnTo>
                      <a:pt x="450" y="54"/>
                    </a:lnTo>
                    <a:lnTo>
                      <a:pt x="436" y="35"/>
                    </a:lnTo>
                    <a:lnTo>
                      <a:pt x="416" y="21"/>
                    </a:lnTo>
                    <a:lnTo>
                      <a:pt x="407" y="15"/>
                    </a:lnTo>
                    <a:lnTo>
                      <a:pt x="401" y="8"/>
                    </a:lnTo>
                    <a:lnTo>
                      <a:pt x="477" y="8"/>
                    </a:lnTo>
                    <a:lnTo>
                      <a:pt x="483" y="8"/>
                    </a:lnTo>
                    <a:lnTo>
                      <a:pt x="490" y="4"/>
                    </a:lnTo>
                    <a:lnTo>
                      <a:pt x="496" y="0"/>
                    </a:lnTo>
                    <a:lnTo>
                      <a:pt x="504" y="0"/>
                    </a:lnTo>
                    <a:close/>
                  </a:path>
                </a:pathLst>
              </a:custGeom>
              <a:solidFill>
                <a:srgbClr val="34343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5" name="Freeform 38"/>
              <p:cNvSpPr>
                <a:spLocks noChangeArrowheads="1"/>
              </p:cNvSpPr>
              <p:nvPr/>
            </p:nvSpPr>
            <p:spPr bwMode="auto">
              <a:xfrm>
                <a:off x="327025" y="690563"/>
                <a:ext cx="869950" cy="708025"/>
              </a:xfrm>
              <a:custGeom>
                <a:avLst/>
                <a:gdLst>
                  <a:gd name="T0" fmla="*/ 49213 w 548"/>
                  <a:gd name="T1" fmla="*/ 31750 h 446"/>
                  <a:gd name="T2" fmla="*/ 49213 w 548"/>
                  <a:gd name="T3" fmla="*/ 31750 h 446"/>
                  <a:gd name="T4" fmla="*/ 68263 w 548"/>
                  <a:gd name="T5" fmla="*/ 19050 h 446"/>
                  <a:gd name="T6" fmla="*/ 76200 w 548"/>
                  <a:gd name="T7" fmla="*/ 12700 h 446"/>
                  <a:gd name="T8" fmla="*/ 82550 w 548"/>
                  <a:gd name="T9" fmla="*/ 3175 h 446"/>
                  <a:gd name="T10" fmla="*/ 82550 w 548"/>
                  <a:gd name="T11" fmla="*/ 3175 h 446"/>
                  <a:gd name="T12" fmla="*/ 111125 w 548"/>
                  <a:gd name="T13" fmla="*/ 0 h 446"/>
                  <a:gd name="T14" fmla="*/ 141288 w 548"/>
                  <a:gd name="T15" fmla="*/ 6350 h 446"/>
                  <a:gd name="T16" fmla="*/ 173038 w 548"/>
                  <a:gd name="T17" fmla="*/ 15875 h 446"/>
                  <a:gd name="T18" fmla="*/ 203200 w 548"/>
                  <a:gd name="T19" fmla="*/ 31750 h 446"/>
                  <a:gd name="T20" fmla="*/ 203200 w 548"/>
                  <a:gd name="T21" fmla="*/ 31750 h 446"/>
                  <a:gd name="T22" fmla="*/ 212725 w 548"/>
                  <a:gd name="T23" fmla="*/ 46038 h 446"/>
                  <a:gd name="T24" fmla="*/ 228600 w 548"/>
                  <a:gd name="T25" fmla="*/ 61913 h 446"/>
                  <a:gd name="T26" fmla="*/ 238125 w 548"/>
                  <a:gd name="T27" fmla="*/ 80963 h 446"/>
                  <a:gd name="T28" fmla="*/ 241300 w 548"/>
                  <a:gd name="T29" fmla="*/ 90488 h 446"/>
                  <a:gd name="T30" fmla="*/ 242888 w 548"/>
                  <a:gd name="T31" fmla="*/ 100013 h 446"/>
                  <a:gd name="T32" fmla="*/ 339725 w 548"/>
                  <a:gd name="T33" fmla="*/ 377825 h 446"/>
                  <a:gd name="T34" fmla="*/ 660400 w 548"/>
                  <a:gd name="T35" fmla="*/ 100013 h 446"/>
                  <a:gd name="T36" fmla="*/ 660400 w 548"/>
                  <a:gd name="T37" fmla="*/ 100013 h 446"/>
                  <a:gd name="T38" fmla="*/ 685800 w 548"/>
                  <a:gd name="T39" fmla="*/ 80963 h 446"/>
                  <a:gd name="T40" fmla="*/ 709613 w 548"/>
                  <a:gd name="T41" fmla="*/ 71438 h 446"/>
                  <a:gd name="T42" fmla="*/ 735013 w 548"/>
                  <a:gd name="T43" fmla="*/ 65088 h 446"/>
                  <a:gd name="T44" fmla="*/ 758825 w 548"/>
                  <a:gd name="T45" fmla="*/ 65088 h 446"/>
                  <a:gd name="T46" fmla="*/ 784225 w 548"/>
                  <a:gd name="T47" fmla="*/ 68263 h 446"/>
                  <a:gd name="T48" fmla="*/ 806450 w 548"/>
                  <a:gd name="T49" fmla="*/ 77788 h 446"/>
                  <a:gd name="T50" fmla="*/ 823913 w 548"/>
                  <a:gd name="T51" fmla="*/ 90488 h 446"/>
                  <a:gd name="T52" fmla="*/ 839788 w 548"/>
                  <a:gd name="T53" fmla="*/ 104775 h 446"/>
                  <a:gd name="T54" fmla="*/ 839788 w 548"/>
                  <a:gd name="T55" fmla="*/ 104775 h 446"/>
                  <a:gd name="T56" fmla="*/ 855663 w 548"/>
                  <a:gd name="T57" fmla="*/ 130175 h 446"/>
                  <a:gd name="T58" fmla="*/ 863600 w 548"/>
                  <a:gd name="T59" fmla="*/ 155575 h 446"/>
                  <a:gd name="T60" fmla="*/ 869950 w 548"/>
                  <a:gd name="T61" fmla="*/ 179388 h 446"/>
                  <a:gd name="T62" fmla="*/ 869950 w 548"/>
                  <a:gd name="T63" fmla="*/ 204788 h 446"/>
                  <a:gd name="T64" fmla="*/ 863600 w 548"/>
                  <a:gd name="T65" fmla="*/ 228600 h 446"/>
                  <a:gd name="T66" fmla="*/ 855663 w 548"/>
                  <a:gd name="T67" fmla="*/ 250825 h 446"/>
                  <a:gd name="T68" fmla="*/ 839788 w 548"/>
                  <a:gd name="T69" fmla="*/ 268288 h 446"/>
                  <a:gd name="T70" fmla="*/ 823913 w 548"/>
                  <a:gd name="T71" fmla="*/ 280988 h 446"/>
                  <a:gd name="T72" fmla="*/ 352425 w 548"/>
                  <a:gd name="T73" fmla="*/ 669925 h 446"/>
                  <a:gd name="T74" fmla="*/ 352425 w 548"/>
                  <a:gd name="T75" fmla="*/ 669925 h 446"/>
                  <a:gd name="T76" fmla="*/ 330200 w 548"/>
                  <a:gd name="T77" fmla="*/ 685800 h 446"/>
                  <a:gd name="T78" fmla="*/ 307975 w 548"/>
                  <a:gd name="T79" fmla="*/ 698500 h 446"/>
                  <a:gd name="T80" fmla="*/ 290513 w 548"/>
                  <a:gd name="T81" fmla="*/ 704850 h 446"/>
                  <a:gd name="T82" fmla="*/ 265113 w 548"/>
                  <a:gd name="T83" fmla="*/ 708025 h 446"/>
                  <a:gd name="T84" fmla="*/ 265113 w 548"/>
                  <a:gd name="T85" fmla="*/ 708025 h 446"/>
                  <a:gd name="T86" fmla="*/ 249238 w 548"/>
                  <a:gd name="T87" fmla="*/ 708025 h 446"/>
                  <a:gd name="T88" fmla="*/ 234950 w 548"/>
                  <a:gd name="T89" fmla="*/ 701675 h 446"/>
                  <a:gd name="T90" fmla="*/ 219075 w 548"/>
                  <a:gd name="T91" fmla="*/ 695325 h 446"/>
                  <a:gd name="T92" fmla="*/ 203200 w 548"/>
                  <a:gd name="T93" fmla="*/ 682625 h 446"/>
                  <a:gd name="T94" fmla="*/ 187325 w 548"/>
                  <a:gd name="T95" fmla="*/ 669925 h 446"/>
                  <a:gd name="T96" fmla="*/ 173038 w 548"/>
                  <a:gd name="T97" fmla="*/ 658813 h 446"/>
                  <a:gd name="T98" fmla="*/ 160338 w 548"/>
                  <a:gd name="T99" fmla="*/ 642938 h 446"/>
                  <a:gd name="T100" fmla="*/ 147638 w 548"/>
                  <a:gd name="T101" fmla="*/ 623888 h 446"/>
                  <a:gd name="T102" fmla="*/ 12700 w 548"/>
                  <a:gd name="T103" fmla="*/ 166688 h 446"/>
                  <a:gd name="T104" fmla="*/ 12700 w 548"/>
                  <a:gd name="T105" fmla="*/ 166688 h 446"/>
                  <a:gd name="T106" fmla="*/ 3175 w 548"/>
                  <a:gd name="T107" fmla="*/ 149225 h 446"/>
                  <a:gd name="T108" fmla="*/ 0 w 548"/>
                  <a:gd name="T109" fmla="*/ 130175 h 446"/>
                  <a:gd name="T110" fmla="*/ 3175 w 548"/>
                  <a:gd name="T111" fmla="*/ 111125 h 446"/>
                  <a:gd name="T112" fmla="*/ 6350 w 548"/>
                  <a:gd name="T113" fmla="*/ 93663 h 446"/>
                  <a:gd name="T114" fmla="*/ 15875 w 548"/>
                  <a:gd name="T115" fmla="*/ 74613 h 446"/>
                  <a:gd name="T116" fmla="*/ 23813 w 548"/>
                  <a:gd name="T117" fmla="*/ 58738 h 446"/>
                  <a:gd name="T118" fmla="*/ 36513 w 548"/>
                  <a:gd name="T119" fmla="*/ 42863 h 446"/>
                  <a:gd name="T120" fmla="*/ 49213 w 548"/>
                  <a:gd name="T121" fmla="*/ 31750 h 446"/>
                  <a:gd name="T122" fmla="*/ 49213 w 548"/>
                  <a:gd name="T123" fmla="*/ 31750 h 44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548"/>
                  <a:gd name="T187" fmla="*/ 0 h 446"/>
                  <a:gd name="T188" fmla="*/ 548 w 548"/>
                  <a:gd name="T189" fmla="*/ 446 h 44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548" h="446">
                    <a:moveTo>
                      <a:pt x="31" y="20"/>
                    </a:moveTo>
                    <a:lnTo>
                      <a:pt x="31" y="20"/>
                    </a:lnTo>
                    <a:lnTo>
                      <a:pt x="43" y="12"/>
                    </a:lnTo>
                    <a:lnTo>
                      <a:pt x="48" y="8"/>
                    </a:lnTo>
                    <a:lnTo>
                      <a:pt x="52" y="2"/>
                    </a:lnTo>
                    <a:lnTo>
                      <a:pt x="70" y="0"/>
                    </a:lnTo>
                    <a:lnTo>
                      <a:pt x="89" y="4"/>
                    </a:lnTo>
                    <a:lnTo>
                      <a:pt x="109" y="10"/>
                    </a:lnTo>
                    <a:lnTo>
                      <a:pt x="128" y="20"/>
                    </a:lnTo>
                    <a:lnTo>
                      <a:pt x="134" y="29"/>
                    </a:lnTo>
                    <a:lnTo>
                      <a:pt x="144" y="39"/>
                    </a:lnTo>
                    <a:lnTo>
                      <a:pt x="150" y="51"/>
                    </a:lnTo>
                    <a:lnTo>
                      <a:pt x="152" y="57"/>
                    </a:lnTo>
                    <a:lnTo>
                      <a:pt x="153" y="63"/>
                    </a:lnTo>
                    <a:lnTo>
                      <a:pt x="214" y="238"/>
                    </a:lnTo>
                    <a:lnTo>
                      <a:pt x="416" y="63"/>
                    </a:lnTo>
                    <a:lnTo>
                      <a:pt x="432" y="51"/>
                    </a:lnTo>
                    <a:lnTo>
                      <a:pt x="447" y="45"/>
                    </a:lnTo>
                    <a:lnTo>
                      <a:pt x="463" y="41"/>
                    </a:lnTo>
                    <a:lnTo>
                      <a:pt x="478" y="41"/>
                    </a:lnTo>
                    <a:lnTo>
                      <a:pt x="494" y="43"/>
                    </a:lnTo>
                    <a:lnTo>
                      <a:pt x="508" y="49"/>
                    </a:lnTo>
                    <a:lnTo>
                      <a:pt x="519" y="57"/>
                    </a:lnTo>
                    <a:lnTo>
                      <a:pt x="529" y="66"/>
                    </a:lnTo>
                    <a:lnTo>
                      <a:pt x="539" y="82"/>
                    </a:lnTo>
                    <a:lnTo>
                      <a:pt x="544" y="98"/>
                    </a:lnTo>
                    <a:lnTo>
                      <a:pt x="548" y="113"/>
                    </a:lnTo>
                    <a:lnTo>
                      <a:pt x="548" y="129"/>
                    </a:lnTo>
                    <a:lnTo>
                      <a:pt x="544" y="144"/>
                    </a:lnTo>
                    <a:lnTo>
                      <a:pt x="539" y="158"/>
                    </a:lnTo>
                    <a:lnTo>
                      <a:pt x="529" y="169"/>
                    </a:lnTo>
                    <a:lnTo>
                      <a:pt x="519" y="177"/>
                    </a:lnTo>
                    <a:lnTo>
                      <a:pt x="222" y="422"/>
                    </a:lnTo>
                    <a:lnTo>
                      <a:pt x="208" y="432"/>
                    </a:lnTo>
                    <a:lnTo>
                      <a:pt x="194" y="440"/>
                    </a:lnTo>
                    <a:lnTo>
                      <a:pt x="183" y="444"/>
                    </a:lnTo>
                    <a:lnTo>
                      <a:pt x="167" y="446"/>
                    </a:lnTo>
                    <a:lnTo>
                      <a:pt x="157" y="446"/>
                    </a:lnTo>
                    <a:lnTo>
                      <a:pt x="148" y="442"/>
                    </a:lnTo>
                    <a:lnTo>
                      <a:pt x="138" y="438"/>
                    </a:lnTo>
                    <a:lnTo>
                      <a:pt x="128" y="430"/>
                    </a:lnTo>
                    <a:lnTo>
                      <a:pt x="118" y="422"/>
                    </a:lnTo>
                    <a:lnTo>
                      <a:pt x="109" y="415"/>
                    </a:lnTo>
                    <a:lnTo>
                      <a:pt x="101" y="405"/>
                    </a:lnTo>
                    <a:lnTo>
                      <a:pt x="93" y="393"/>
                    </a:lnTo>
                    <a:lnTo>
                      <a:pt x="8" y="105"/>
                    </a:lnTo>
                    <a:lnTo>
                      <a:pt x="2" y="94"/>
                    </a:lnTo>
                    <a:lnTo>
                      <a:pt x="0" y="82"/>
                    </a:lnTo>
                    <a:lnTo>
                      <a:pt x="2" y="70"/>
                    </a:lnTo>
                    <a:lnTo>
                      <a:pt x="4" y="59"/>
                    </a:lnTo>
                    <a:lnTo>
                      <a:pt x="10" y="47"/>
                    </a:lnTo>
                    <a:lnTo>
                      <a:pt x="15" y="37"/>
                    </a:lnTo>
                    <a:lnTo>
                      <a:pt x="23" y="27"/>
                    </a:lnTo>
                    <a:lnTo>
                      <a:pt x="31" y="20"/>
                    </a:lnTo>
                    <a:close/>
                  </a:path>
                </a:pathLst>
              </a:custGeom>
              <a:solidFill>
                <a:srgbClr val="34343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sp>
          <p:nvSpPr>
            <p:cNvPr id="82" name="Freeform 17"/>
            <p:cNvSpPr>
              <a:spLocks noChangeArrowheads="1"/>
            </p:cNvSpPr>
            <p:nvPr/>
          </p:nvSpPr>
          <p:spPr bwMode="auto">
            <a:xfrm>
              <a:off x="2127047" y="2855476"/>
              <a:ext cx="5208791" cy="46109"/>
            </a:xfrm>
            <a:custGeom>
              <a:avLst/>
              <a:gdLst>
                <a:gd name="T0" fmla="*/ 1489075 w 938"/>
                <a:gd name="T1" fmla="*/ 0 h 37"/>
                <a:gd name="T2" fmla="*/ 0 w 938"/>
                <a:gd name="T3" fmla="*/ 0 h 37"/>
                <a:gd name="T4" fmla="*/ 0 w 938"/>
                <a:gd name="T5" fmla="*/ 0 h 37"/>
                <a:gd name="T6" fmla="*/ 0 w 938"/>
                <a:gd name="T7" fmla="*/ 19050 h 37"/>
                <a:gd name="T8" fmla="*/ 0 w 938"/>
                <a:gd name="T9" fmla="*/ 19050 h 37"/>
                <a:gd name="T10" fmla="*/ 0 w 938"/>
                <a:gd name="T11" fmla="*/ 58738 h 37"/>
                <a:gd name="T12" fmla="*/ 1489075 w 938"/>
                <a:gd name="T13" fmla="*/ 58738 h 37"/>
                <a:gd name="T14" fmla="*/ 1489075 w 938"/>
                <a:gd name="T15" fmla="*/ 58738 h 37"/>
                <a:gd name="T16" fmla="*/ 1489075 w 938"/>
                <a:gd name="T17" fmla="*/ 19050 h 37"/>
                <a:gd name="T18" fmla="*/ 1489075 w 938"/>
                <a:gd name="T19" fmla="*/ 19050 h 37"/>
                <a:gd name="T20" fmla="*/ 1489075 w 938"/>
                <a:gd name="T21" fmla="*/ 0 h 37"/>
                <a:gd name="T22" fmla="*/ 1489075 w 938"/>
                <a:gd name="T23" fmla="*/ 0 h 3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938"/>
                <a:gd name="T37" fmla="*/ 0 h 37"/>
                <a:gd name="T38" fmla="*/ 938 w 938"/>
                <a:gd name="T39" fmla="*/ 37 h 37"/>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938" h="37">
                  <a:moveTo>
                    <a:pt x="938" y="0"/>
                  </a:moveTo>
                  <a:lnTo>
                    <a:pt x="0" y="0"/>
                  </a:lnTo>
                  <a:lnTo>
                    <a:pt x="0" y="12"/>
                  </a:lnTo>
                  <a:lnTo>
                    <a:pt x="0" y="37"/>
                  </a:lnTo>
                  <a:lnTo>
                    <a:pt x="938" y="37"/>
                  </a:lnTo>
                  <a:lnTo>
                    <a:pt x="938" y="12"/>
                  </a:lnTo>
                  <a:lnTo>
                    <a:pt x="938" y="0"/>
                  </a:lnTo>
                  <a:close/>
                </a:path>
              </a:pathLst>
            </a:custGeom>
            <a:solidFill>
              <a:srgbClr val="34343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85" name="Freeform 30"/>
            <p:cNvSpPr>
              <a:spLocks noChangeArrowheads="1"/>
            </p:cNvSpPr>
            <p:nvPr/>
          </p:nvSpPr>
          <p:spPr bwMode="auto">
            <a:xfrm>
              <a:off x="1100138" y="2855476"/>
              <a:ext cx="1169612" cy="46109"/>
            </a:xfrm>
            <a:custGeom>
              <a:avLst/>
              <a:gdLst>
                <a:gd name="T0" fmla="*/ 1466850 w 924"/>
                <a:gd name="T1" fmla="*/ 19050 h 37"/>
                <a:gd name="T2" fmla="*/ 1466850 w 924"/>
                <a:gd name="T3" fmla="*/ 19050 h 37"/>
                <a:gd name="T4" fmla="*/ 1466850 w 924"/>
                <a:gd name="T5" fmla="*/ 0 h 37"/>
                <a:gd name="T6" fmla="*/ 26988 w 924"/>
                <a:gd name="T7" fmla="*/ 0 h 37"/>
                <a:gd name="T8" fmla="*/ 26988 w 924"/>
                <a:gd name="T9" fmla="*/ 0 h 37"/>
                <a:gd name="T10" fmla="*/ 19050 w 924"/>
                <a:gd name="T11" fmla="*/ 0 h 37"/>
                <a:gd name="T12" fmla="*/ 9525 w 924"/>
                <a:gd name="T13" fmla="*/ 3175 h 37"/>
                <a:gd name="T14" fmla="*/ 3175 w 924"/>
                <a:gd name="T15" fmla="*/ 9525 h 37"/>
                <a:gd name="T16" fmla="*/ 0 w 924"/>
                <a:gd name="T17" fmla="*/ 19050 h 37"/>
                <a:gd name="T18" fmla="*/ 0 w 924"/>
                <a:gd name="T19" fmla="*/ 19050 h 37"/>
                <a:gd name="T20" fmla="*/ 3175 w 924"/>
                <a:gd name="T21" fmla="*/ 38100 h 37"/>
                <a:gd name="T22" fmla="*/ 9525 w 924"/>
                <a:gd name="T23" fmla="*/ 49213 h 37"/>
                <a:gd name="T24" fmla="*/ 19050 w 924"/>
                <a:gd name="T25" fmla="*/ 55563 h 37"/>
                <a:gd name="T26" fmla="*/ 26988 w 924"/>
                <a:gd name="T27" fmla="*/ 58738 h 37"/>
                <a:gd name="T28" fmla="*/ 781050 w 924"/>
                <a:gd name="T29" fmla="*/ 58738 h 37"/>
                <a:gd name="T30" fmla="*/ 781050 w 924"/>
                <a:gd name="T31" fmla="*/ 58738 h 37"/>
                <a:gd name="T32" fmla="*/ 803275 w 924"/>
                <a:gd name="T33" fmla="*/ 47625 h 37"/>
                <a:gd name="T34" fmla="*/ 820738 w 924"/>
                <a:gd name="T35" fmla="*/ 34925 h 37"/>
                <a:gd name="T36" fmla="*/ 842963 w 924"/>
                <a:gd name="T37" fmla="*/ 25400 h 37"/>
                <a:gd name="T38" fmla="*/ 862013 w 924"/>
                <a:gd name="T39" fmla="*/ 22225 h 37"/>
                <a:gd name="T40" fmla="*/ 879475 w 924"/>
                <a:gd name="T41" fmla="*/ 19050 h 37"/>
                <a:gd name="T42" fmla="*/ 901700 w 924"/>
                <a:gd name="T43" fmla="*/ 19050 h 37"/>
                <a:gd name="T44" fmla="*/ 923925 w 924"/>
                <a:gd name="T45" fmla="*/ 25400 h 37"/>
                <a:gd name="T46" fmla="*/ 944563 w 924"/>
                <a:gd name="T47" fmla="*/ 31750 h 37"/>
                <a:gd name="T48" fmla="*/ 944563 w 924"/>
                <a:gd name="T49" fmla="*/ 31750 h 37"/>
                <a:gd name="T50" fmla="*/ 954088 w 924"/>
                <a:gd name="T51" fmla="*/ 34925 h 37"/>
                <a:gd name="T52" fmla="*/ 969963 w 924"/>
                <a:gd name="T53" fmla="*/ 41275 h 37"/>
                <a:gd name="T54" fmla="*/ 987425 w 924"/>
                <a:gd name="T55" fmla="*/ 49213 h 37"/>
                <a:gd name="T56" fmla="*/ 996950 w 924"/>
                <a:gd name="T57" fmla="*/ 58738 h 37"/>
                <a:gd name="T58" fmla="*/ 1466850 w 924"/>
                <a:gd name="T59" fmla="*/ 58738 h 37"/>
                <a:gd name="T60" fmla="*/ 1466850 w 924"/>
                <a:gd name="T61" fmla="*/ 58738 h 37"/>
                <a:gd name="T62" fmla="*/ 1466850 w 924"/>
                <a:gd name="T63" fmla="*/ 19050 h 37"/>
                <a:gd name="T64" fmla="*/ 1466850 w 924"/>
                <a:gd name="T65" fmla="*/ 19050 h 3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924"/>
                <a:gd name="T100" fmla="*/ 0 h 37"/>
                <a:gd name="T101" fmla="*/ 924 w 924"/>
                <a:gd name="T102" fmla="*/ 37 h 3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924" h="37">
                  <a:moveTo>
                    <a:pt x="924" y="12"/>
                  </a:moveTo>
                  <a:lnTo>
                    <a:pt x="924" y="12"/>
                  </a:lnTo>
                  <a:lnTo>
                    <a:pt x="924" y="0"/>
                  </a:lnTo>
                  <a:lnTo>
                    <a:pt x="17" y="0"/>
                  </a:lnTo>
                  <a:lnTo>
                    <a:pt x="12" y="0"/>
                  </a:lnTo>
                  <a:lnTo>
                    <a:pt x="6" y="2"/>
                  </a:lnTo>
                  <a:lnTo>
                    <a:pt x="2" y="6"/>
                  </a:lnTo>
                  <a:lnTo>
                    <a:pt x="0" y="12"/>
                  </a:lnTo>
                  <a:lnTo>
                    <a:pt x="2" y="24"/>
                  </a:lnTo>
                  <a:lnTo>
                    <a:pt x="6" y="31"/>
                  </a:lnTo>
                  <a:lnTo>
                    <a:pt x="12" y="35"/>
                  </a:lnTo>
                  <a:lnTo>
                    <a:pt x="17" y="37"/>
                  </a:lnTo>
                  <a:lnTo>
                    <a:pt x="492" y="37"/>
                  </a:lnTo>
                  <a:lnTo>
                    <a:pt x="506" y="30"/>
                  </a:lnTo>
                  <a:lnTo>
                    <a:pt x="517" y="22"/>
                  </a:lnTo>
                  <a:lnTo>
                    <a:pt x="531" y="16"/>
                  </a:lnTo>
                  <a:lnTo>
                    <a:pt x="543" y="14"/>
                  </a:lnTo>
                  <a:lnTo>
                    <a:pt x="554" y="12"/>
                  </a:lnTo>
                  <a:lnTo>
                    <a:pt x="568" y="12"/>
                  </a:lnTo>
                  <a:lnTo>
                    <a:pt x="582" y="16"/>
                  </a:lnTo>
                  <a:lnTo>
                    <a:pt x="595" y="20"/>
                  </a:lnTo>
                  <a:lnTo>
                    <a:pt x="601" y="22"/>
                  </a:lnTo>
                  <a:lnTo>
                    <a:pt x="611" y="26"/>
                  </a:lnTo>
                  <a:lnTo>
                    <a:pt x="622" y="31"/>
                  </a:lnTo>
                  <a:lnTo>
                    <a:pt x="628" y="37"/>
                  </a:lnTo>
                  <a:lnTo>
                    <a:pt x="924" y="37"/>
                  </a:lnTo>
                  <a:lnTo>
                    <a:pt x="924" y="12"/>
                  </a:lnTo>
                  <a:close/>
                </a:path>
              </a:pathLst>
            </a:custGeom>
            <a:solidFill>
              <a:srgbClr val="34343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86" name="Freeform 39"/>
            <p:cNvSpPr>
              <a:spLocks noChangeArrowheads="1"/>
            </p:cNvSpPr>
            <p:nvPr/>
          </p:nvSpPr>
          <p:spPr bwMode="auto">
            <a:xfrm>
              <a:off x="7172246" y="2855476"/>
              <a:ext cx="1224042" cy="46109"/>
            </a:xfrm>
            <a:custGeom>
              <a:avLst/>
              <a:gdLst>
                <a:gd name="T0" fmla="*/ 1492250 w 967"/>
                <a:gd name="T1" fmla="*/ 0 h 37"/>
                <a:gd name="T2" fmla="*/ 1519238 w 967"/>
                <a:gd name="T3" fmla="*/ 0 h 37"/>
                <a:gd name="T4" fmla="*/ 1492250 w 967"/>
                <a:gd name="T5" fmla="*/ 0 h 37"/>
                <a:gd name="T6" fmla="*/ 68263 w 967"/>
                <a:gd name="T7" fmla="*/ 0 h 37"/>
                <a:gd name="T8" fmla="*/ 0 w 967"/>
                <a:gd name="T9" fmla="*/ 0 h 37"/>
                <a:gd name="T10" fmla="*/ 0 w 967"/>
                <a:gd name="T11" fmla="*/ 0 h 37"/>
                <a:gd name="T12" fmla="*/ 0 w 967"/>
                <a:gd name="T13" fmla="*/ 19050 h 37"/>
                <a:gd name="T14" fmla="*/ 0 w 967"/>
                <a:gd name="T15" fmla="*/ 19050 h 37"/>
                <a:gd name="T16" fmla="*/ 0 w 967"/>
                <a:gd name="T17" fmla="*/ 58738 h 37"/>
                <a:gd name="T18" fmla="*/ 68263 w 967"/>
                <a:gd name="T19" fmla="*/ 58738 h 37"/>
                <a:gd name="T20" fmla="*/ 77788 w 967"/>
                <a:gd name="T21" fmla="*/ 58738 h 37"/>
                <a:gd name="T22" fmla="*/ 544513 w 967"/>
                <a:gd name="T23" fmla="*/ 58738 h 37"/>
                <a:gd name="T24" fmla="*/ 544513 w 967"/>
                <a:gd name="T25" fmla="*/ 58738 h 37"/>
                <a:gd name="T26" fmla="*/ 552450 w 967"/>
                <a:gd name="T27" fmla="*/ 49213 h 37"/>
                <a:gd name="T28" fmla="*/ 568325 w 967"/>
                <a:gd name="T29" fmla="*/ 41275 h 37"/>
                <a:gd name="T30" fmla="*/ 584200 w 967"/>
                <a:gd name="T31" fmla="*/ 34925 h 37"/>
                <a:gd name="T32" fmla="*/ 596900 w 967"/>
                <a:gd name="T33" fmla="*/ 31750 h 37"/>
                <a:gd name="T34" fmla="*/ 596900 w 967"/>
                <a:gd name="T35" fmla="*/ 31750 h 37"/>
                <a:gd name="T36" fmla="*/ 614363 w 967"/>
                <a:gd name="T37" fmla="*/ 25400 h 37"/>
                <a:gd name="T38" fmla="*/ 633413 w 967"/>
                <a:gd name="T39" fmla="*/ 19050 h 37"/>
                <a:gd name="T40" fmla="*/ 652463 w 967"/>
                <a:gd name="T41" fmla="*/ 19050 h 37"/>
                <a:gd name="T42" fmla="*/ 673100 w 967"/>
                <a:gd name="T43" fmla="*/ 22225 h 37"/>
                <a:gd name="T44" fmla="*/ 695325 w 967"/>
                <a:gd name="T45" fmla="*/ 25400 h 37"/>
                <a:gd name="T46" fmla="*/ 717550 w 967"/>
                <a:gd name="T47" fmla="*/ 34925 h 37"/>
                <a:gd name="T48" fmla="*/ 738188 w 967"/>
                <a:gd name="T49" fmla="*/ 47625 h 37"/>
                <a:gd name="T50" fmla="*/ 757238 w 967"/>
                <a:gd name="T51" fmla="*/ 58738 h 37"/>
                <a:gd name="T52" fmla="*/ 1492250 w 967"/>
                <a:gd name="T53" fmla="*/ 58738 h 37"/>
                <a:gd name="T54" fmla="*/ 1492250 w 967"/>
                <a:gd name="T55" fmla="*/ 58738 h 37"/>
                <a:gd name="T56" fmla="*/ 1509713 w 967"/>
                <a:gd name="T57" fmla="*/ 55563 h 37"/>
                <a:gd name="T58" fmla="*/ 1522413 w 967"/>
                <a:gd name="T59" fmla="*/ 49213 h 37"/>
                <a:gd name="T60" fmla="*/ 1531938 w 967"/>
                <a:gd name="T61" fmla="*/ 38100 h 37"/>
                <a:gd name="T62" fmla="*/ 1535113 w 967"/>
                <a:gd name="T63" fmla="*/ 19050 h 37"/>
                <a:gd name="T64" fmla="*/ 1535113 w 967"/>
                <a:gd name="T65" fmla="*/ 19050 h 37"/>
                <a:gd name="T66" fmla="*/ 1531938 w 967"/>
                <a:gd name="T67" fmla="*/ 9525 h 37"/>
                <a:gd name="T68" fmla="*/ 1522413 w 967"/>
                <a:gd name="T69" fmla="*/ 3175 h 37"/>
                <a:gd name="T70" fmla="*/ 1509713 w 967"/>
                <a:gd name="T71" fmla="*/ 0 h 37"/>
                <a:gd name="T72" fmla="*/ 1492250 w 967"/>
                <a:gd name="T73" fmla="*/ 0 h 37"/>
                <a:gd name="T74" fmla="*/ 1492250 w 967"/>
                <a:gd name="T75" fmla="*/ 0 h 37"/>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967"/>
                <a:gd name="T115" fmla="*/ 0 h 37"/>
                <a:gd name="T116" fmla="*/ 967 w 967"/>
                <a:gd name="T117" fmla="*/ 37 h 37"/>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967" h="37">
                  <a:moveTo>
                    <a:pt x="940" y="0"/>
                  </a:moveTo>
                  <a:lnTo>
                    <a:pt x="957" y="0"/>
                  </a:lnTo>
                  <a:lnTo>
                    <a:pt x="940" y="0"/>
                  </a:lnTo>
                  <a:lnTo>
                    <a:pt x="43" y="0"/>
                  </a:lnTo>
                  <a:lnTo>
                    <a:pt x="0" y="0"/>
                  </a:lnTo>
                  <a:lnTo>
                    <a:pt x="0" y="12"/>
                  </a:lnTo>
                  <a:lnTo>
                    <a:pt x="0" y="37"/>
                  </a:lnTo>
                  <a:lnTo>
                    <a:pt x="43" y="37"/>
                  </a:lnTo>
                  <a:lnTo>
                    <a:pt x="49" y="37"/>
                  </a:lnTo>
                  <a:lnTo>
                    <a:pt x="343" y="37"/>
                  </a:lnTo>
                  <a:lnTo>
                    <a:pt x="348" y="31"/>
                  </a:lnTo>
                  <a:lnTo>
                    <a:pt x="358" y="26"/>
                  </a:lnTo>
                  <a:lnTo>
                    <a:pt x="368" y="22"/>
                  </a:lnTo>
                  <a:lnTo>
                    <a:pt x="376" y="20"/>
                  </a:lnTo>
                  <a:lnTo>
                    <a:pt x="387" y="16"/>
                  </a:lnTo>
                  <a:lnTo>
                    <a:pt x="399" y="12"/>
                  </a:lnTo>
                  <a:lnTo>
                    <a:pt x="411" y="12"/>
                  </a:lnTo>
                  <a:lnTo>
                    <a:pt x="424" y="14"/>
                  </a:lnTo>
                  <a:lnTo>
                    <a:pt x="438" y="16"/>
                  </a:lnTo>
                  <a:lnTo>
                    <a:pt x="452" y="22"/>
                  </a:lnTo>
                  <a:lnTo>
                    <a:pt x="465" y="30"/>
                  </a:lnTo>
                  <a:lnTo>
                    <a:pt x="477" y="37"/>
                  </a:lnTo>
                  <a:lnTo>
                    <a:pt x="940" y="37"/>
                  </a:lnTo>
                  <a:lnTo>
                    <a:pt x="951" y="35"/>
                  </a:lnTo>
                  <a:lnTo>
                    <a:pt x="959" y="31"/>
                  </a:lnTo>
                  <a:lnTo>
                    <a:pt x="965" y="24"/>
                  </a:lnTo>
                  <a:lnTo>
                    <a:pt x="967" y="12"/>
                  </a:lnTo>
                  <a:lnTo>
                    <a:pt x="965" y="6"/>
                  </a:lnTo>
                  <a:lnTo>
                    <a:pt x="959" y="2"/>
                  </a:lnTo>
                  <a:lnTo>
                    <a:pt x="951" y="0"/>
                  </a:lnTo>
                  <a:lnTo>
                    <a:pt x="940" y="0"/>
                  </a:lnTo>
                  <a:close/>
                </a:path>
              </a:pathLst>
            </a:custGeom>
            <a:solidFill>
              <a:srgbClr val="34343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sp>
        <p:nvSpPr>
          <p:cNvPr id="567" name="矩形 40"/>
          <p:cNvSpPr>
            <a:spLocks noChangeArrowheads="1"/>
          </p:cNvSpPr>
          <p:nvPr/>
        </p:nvSpPr>
        <p:spPr bwMode="auto">
          <a:xfrm>
            <a:off x="3582843" y="2986087"/>
            <a:ext cx="2304692" cy="641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2585" tIns="36293" rIns="72585" bIns="36293" anchor="b">
            <a:spAutoFit/>
          </a:bodyPr>
          <a:lstStyle/>
          <a:p>
            <a:pPr algn="ctr">
              <a:lnSpc>
                <a:spcPct val="150000"/>
              </a:lnSpc>
            </a:pPr>
            <a:r>
              <a:rPr lang="zh-CN" altLang="en-US" sz="2800" b="1" dirty="0">
                <a:solidFill>
                  <a:srgbClr val="EE9065"/>
                </a:solidFill>
                <a:latin typeface="Impact" pitchFamily="34" charset="0"/>
                <a:ea typeface="微软雅黑" pitchFamily="34" charset="-122"/>
                <a:sym typeface="Impact" pitchFamily="34" charset="0"/>
              </a:rPr>
              <a:t>内容说明</a:t>
            </a:r>
            <a:endParaRPr lang="en-US" sz="2800" b="1" dirty="0">
              <a:solidFill>
                <a:srgbClr val="EE9065"/>
              </a:solidFill>
              <a:latin typeface="Impact" pitchFamily="34" charset="0"/>
              <a:ea typeface="微软雅黑" pitchFamily="34" charset="-122"/>
              <a:sym typeface="Impact" pitchFamily="34" charset="0"/>
            </a:endParaRPr>
          </a:p>
        </p:txBody>
      </p:sp>
      <p:sp>
        <p:nvSpPr>
          <p:cNvPr id="568" name="矩形 25"/>
          <p:cNvSpPr>
            <a:spLocks noChangeArrowheads="1"/>
          </p:cNvSpPr>
          <p:nvPr/>
        </p:nvSpPr>
        <p:spPr bwMode="auto">
          <a:xfrm>
            <a:off x="2387578" y="3653551"/>
            <a:ext cx="4870613" cy="9042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2585" tIns="36293" rIns="72585" bIns="36293">
            <a:spAutoFit/>
          </a:bodyPr>
          <a:lstStyle/>
          <a:p>
            <a:pPr>
              <a:lnSpc>
                <a:spcPct val="150000"/>
              </a:lnSpc>
            </a:pPr>
            <a:r>
              <a:rPr lang="zh-CN" altLang="en-US" sz="1200" dirty="0">
                <a:solidFill>
                  <a:srgbClr val="434154"/>
                </a:solidFill>
                <a:latin typeface="Impact" pitchFamily="34" charset="0"/>
                <a:ea typeface="微软雅黑" pitchFamily="34" charset="-122"/>
                <a:sym typeface="Impact" pitchFamily="34" charset="0"/>
              </a:rPr>
              <a:t>请输入您的文字内容请输入您的文字内容请输入您的文字内容请输入您的文字请输入您的文字内容请输入您的文字内容请输入您的</a:t>
            </a:r>
            <a:r>
              <a:rPr lang="zh-CN" altLang="en-US" sz="1200" dirty="0" smtClean="0">
                <a:solidFill>
                  <a:srgbClr val="434154"/>
                </a:solidFill>
                <a:latin typeface="Impact" pitchFamily="34" charset="0"/>
                <a:ea typeface="微软雅黑" pitchFamily="34" charset="-122"/>
                <a:sym typeface="Impact" pitchFamily="34" charset="0"/>
              </a:rPr>
              <a:t>文字</a:t>
            </a:r>
            <a:r>
              <a:rPr lang="zh-CN" altLang="en-US" sz="1200" dirty="0">
                <a:solidFill>
                  <a:srgbClr val="434154"/>
                </a:solidFill>
                <a:latin typeface="Impact" pitchFamily="34" charset="0"/>
                <a:ea typeface="微软雅黑" pitchFamily="34" charset="-122"/>
                <a:sym typeface="Impact" pitchFamily="34" charset="0"/>
              </a:rPr>
              <a:t>请输入您的文字内容请输入您的文字内容请输入您的文字</a:t>
            </a:r>
            <a:r>
              <a:rPr lang="zh-CN" altLang="en-US" sz="1200" dirty="0" smtClean="0">
                <a:solidFill>
                  <a:srgbClr val="434154"/>
                </a:solidFill>
                <a:latin typeface="Impact" pitchFamily="34" charset="0"/>
                <a:ea typeface="微软雅黑" pitchFamily="34" charset="-122"/>
                <a:sym typeface="Impact" pitchFamily="34" charset="0"/>
              </a:rPr>
              <a:t>内容</a:t>
            </a:r>
            <a:endParaRPr lang="en-US" altLang="zh-CN" sz="1200" dirty="0">
              <a:solidFill>
                <a:srgbClr val="434154"/>
              </a:solidFill>
              <a:latin typeface="Impact" pitchFamily="34" charset="0"/>
              <a:ea typeface="微软雅黑" pitchFamily="34" charset="-122"/>
              <a:sym typeface="Impact" pitchFamily="34" charset="0"/>
            </a:endParaRPr>
          </a:p>
        </p:txBody>
      </p:sp>
    </p:spTree>
    <p:extLst>
      <p:ext uri="{BB962C8B-B14F-4D97-AF65-F5344CB8AC3E}">
        <p14:creationId xmlns:p14="http://schemas.microsoft.com/office/powerpoint/2010/main" val="1653243737"/>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7"/>
                                        </p:tgtEl>
                                        <p:attrNameLst>
                                          <p:attrName>style.visibility</p:attrName>
                                        </p:attrNameLst>
                                      </p:cBhvr>
                                      <p:to>
                                        <p:strVal val="visible"/>
                                      </p:to>
                                    </p:set>
                                    <p:anim calcmode="lin" valueType="num">
                                      <p:cBhvr additive="base">
                                        <p:cTn id="7" dur="500" fill="hold"/>
                                        <p:tgtEl>
                                          <p:spTgt spid="57"/>
                                        </p:tgtEl>
                                        <p:attrNameLst>
                                          <p:attrName>ppt_x</p:attrName>
                                        </p:attrNameLst>
                                      </p:cBhvr>
                                      <p:tavLst>
                                        <p:tav tm="0">
                                          <p:val>
                                            <p:strVal val="0-#ppt_w/2"/>
                                          </p:val>
                                        </p:tav>
                                        <p:tav tm="100000">
                                          <p:val>
                                            <p:strVal val="#ppt_x"/>
                                          </p:val>
                                        </p:tav>
                                      </p:tavLst>
                                    </p:anim>
                                    <p:anim calcmode="lin" valueType="num">
                                      <p:cBhvr additive="base">
                                        <p:cTn id="8" dur="500" fill="hold"/>
                                        <p:tgtEl>
                                          <p:spTgt spid="5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2" fill="hold" grpId="0" nodeType="afterEffect">
                                  <p:stCondLst>
                                    <p:cond delay="0"/>
                                  </p:stCondLst>
                                  <p:childTnLst>
                                    <p:set>
                                      <p:cBhvr>
                                        <p:cTn id="11" dur="1" fill="hold">
                                          <p:stCondLst>
                                            <p:cond delay="0"/>
                                          </p:stCondLst>
                                        </p:cTn>
                                        <p:tgtEl>
                                          <p:spTgt spid="65"/>
                                        </p:tgtEl>
                                        <p:attrNameLst>
                                          <p:attrName>style.visibility</p:attrName>
                                        </p:attrNameLst>
                                      </p:cBhvr>
                                      <p:to>
                                        <p:strVal val="visible"/>
                                      </p:to>
                                    </p:set>
                                    <p:animEffect transition="in" filter="wipe(right)">
                                      <p:cBhvr>
                                        <p:cTn id="12" dur="500"/>
                                        <p:tgtEl>
                                          <p:spTgt spid="65"/>
                                        </p:tgtEl>
                                      </p:cBhvr>
                                    </p:animEffect>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54"/>
                                        </p:tgtEl>
                                        <p:attrNameLst>
                                          <p:attrName>style.visibility</p:attrName>
                                        </p:attrNameLst>
                                      </p:cBhvr>
                                      <p:to>
                                        <p:strVal val="visible"/>
                                      </p:to>
                                    </p:set>
                                    <p:animEffect transition="in" filter="wipe(left)">
                                      <p:cBhvr>
                                        <p:cTn id="16" dur="500"/>
                                        <p:tgtEl>
                                          <p:spTgt spid="54"/>
                                        </p:tgtEl>
                                      </p:cBhvr>
                                    </p:animEffect>
                                  </p:childTnLst>
                                </p:cTn>
                              </p:par>
                              <p:par>
                                <p:cTn id="17" presetID="41" presetClass="entr" presetSubtype="0" fill="hold" grpId="0" nodeType="withEffect">
                                  <p:stCondLst>
                                    <p:cond delay="0"/>
                                  </p:stCondLst>
                                  <p:iterate type="lt">
                                    <p:tmPct val="10000"/>
                                  </p:iterate>
                                  <p:childTnLst>
                                    <p:set>
                                      <p:cBhvr>
                                        <p:cTn id="18" dur="1" fill="hold">
                                          <p:stCondLst>
                                            <p:cond delay="0"/>
                                          </p:stCondLst>
                                        </p:cTn>
                                        <p:tgtEl>
                                          <p:spTgt spid="80"/>
                                        </p:tgtEl>
                                        <p:attrNameLst>
                                          <p:attrName>style.visibility</p:attrName>
                                        </p:attrNameLst>
                                      </p:cBhvr>
                                      <p:to>
                                        <p:strVal val="visible"/>
                                      </p:to>
                                    </p:set>
                                    <p:anim calcmode="lin" valueType="num">
                                      <p:cBhvr>
                                        <p:cTn id="19" dur="500" fill="hold"/>
                                        <p:tgtEl>
                                          <p:spTgt spid="80"/>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80"/>
                                        </p:tgtEl>
                                        <p:attrNameLst>
                                          <p:attrName>ppt_y</p:attrName>
                                        </p:attrNameLst>
                                      </p:cBhvr>
                                      <p:tavLst>
                                        <p:tav tm="0">
                                          <p:val>
                                            <p:strVal val="#ppt_y"/>
                                          </p:val>
                                        </p:tav>
                                        <p:tav tm="100000">
                                          <p:val>
                                            <p:strVal val="#ppt_y"/>
                                          </p:val>
                                        </p:tav>
                                      </p:tavLst>
                                    </p:anim>
                                    <p:anim calcmode="lin" valueType="num">
                                      <p:cBhvr>
                                        <p:cTn id="21" dur="500" fill="hold"/>
                                        <p:tgtEl>
                                          <p:spTgt spid="80"/>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80"/>
                                        </p:tgtEl>
                                        <p:attrNameLst>
                                          <p:attrName>ppt_w</p:attrName>
                                        </p:attrNameLst>
                                      </p:cBhvr>
                                      <p:tavLst>
                                        <p:tav tm="0">
                                          <p:val>
                                            <p:strVal val="#ppt_w/10"/>
                                          </p:val>
                                        </p:tav>
                                        <p:tav tm="50000">
                                          <p:val>
                                            <p:strVal val="#ppt_w+.01"/>
                                          </p:val>
                                        </p:tav>
                                        <p:tav tm="100000">
                                          <p:val>
                                            <p:strVal val="#ppt_w"/>
                                          </p:val>
                                        </p:tav>
                                      </p:tavLst>
                                    </p:anim>
                                    <p:animEffect>
                                      <p:cBhvr>
                                        <p:cTn id="23" dur="500" tmFilter="0,0; .5, 1; 1, 1"/>
                                        <p:tgtEl>
                                          <p:spTgt spid="80"/>
                                        </p:tgtEl>
                                      </p:cBhvr>
                                    </p:animEffect>
                                  </p:childTnLst>
                                </p:cTn>
                              </p:par>
                              <p:par>
                                <p:cTn id="24" presetID="53" presetClass="entr" presetSubtype="16" fill="hold" nodeType="withEffect">
                                  <p:stCondLst>
                                    <p:cond delay="0"/>
                                  </p:stCondLst>
                                  <p:childTnLst>
                                    <p:set>
                                      <p:cBhvr>
                                        <p:cTn id="25" dur="1" fill="hold">
                                          <p:stCondLst>
                                            <p:cond delay="0"/>
                                          </p:stCondLst>
                                        </p:cTn>
                                        <p:tgtEl>
                                          <p:spTgt spid="67"/>
                                        </p:tgtEl>
                                        <p:attrNameLst>
                                          <p:attrName>style.visibility</p:attrName>
                                        </p:attrNameLst>
                                      </p:cBhvr>
                                      <p:to>
                                        <p:strVal val="visible"/>
                                      </p:to>
                                    </p:set>
                                    <p:anim calcmode="lin" valueType="num">
                                      <p:cBhvr>
                                        <p:cTn id="26" dur="500" fill="hold"/>
                                        <p:tgtEl>
                                          <p:spTgt spid="67"/>
                                        </p:tgtEl>
                                        <p:attrNameLst>
                                          <p:attrName>ppt_w</p:attrName>
                                        </p:attrNameLst>
                                      </p:cBhvr>
                                      <p:tavLst>
                                        <p:tav tm="0">
                                          <p:val>
                                            <p:fltVal val="0"/>
                                          </p:val>
                                        </p:tav>
                                        <p:tav tm="100000">
                                          <p:val>
                                            <p:strVal val="#ppt_w"/>
                                          </p:val>
                                        </p:tav>
                                      </p:tavLst>
                                    </p:anim>
                                    <p:anim calcmode="lin" valueType="num">
                                      <p:cBhvr>
                                        <p:cTn id="27" dur="500" fill="hold"/>
                                        <p:tgtEl>
                                          <p:spTgt spid="67"/>
                                        </p:tgtEl>
                                        <p:attrNameLst>
                                          <p:attrName>ppt_h</p:attrName>
                                        </p:attrNameLst>
                                      </p:cBhvr>
                                      <p:tavLst>
                                        <p:tav tm="0">
                                          <p:val>
                                            <p:fltVal val="0"/>
                                          </p:val>
                                        </p:tav>
                                        <p:tav tm="100000">
                                          <p:val>
                                            <p:strVal val="#ppt_h"/>
                                          </p:val>
                                        </p:tav>
                                      </p:tavLst>
                                    </p:anim>
                                    <p:animEffect transition="in" filter="fade">
                                      <p:cBhvr>
                                        <p:cTn id="28" dur="500"/>
                                        <p:tgtEl>
                                          <p:spTgt spid="67"/>
                                        </p:tgtEl>
                                      </p:cBhvr>
                                    </p:animEffect>
                                  </p:childTnLst>
                                </p:cTn>
                              </p:par>
                            </p:childTnLst>
                          </p:cTn>
                        </p:par>
                        <p:par>
                          <p:cTn id="29" fill="hold">
                            <p:stCondLst>
                              <p:cond delay="2000"/>
                            </p:stCondLst>
                            <p:childTnLst>
                              <p:par>
                                <p:cTn id="30" presetID="16" presetClass="entr" presetSubtype="21" fill="hold" nodeType="afterEffect">
                                  <p:stCondLst>
                                    <p:cond delay="0"/>
                                  </p:stCondLst>
                                  <p:childTnLst>
                                    <p:set>
                                      <p:cBhvr>
                                        <p:cTn id="31" dur="1" fill="hold">
                                          <p:stCondLst>
                                            <p:cond delay="0"/>
                                          </p:stCondLst>
                                        </p:cTn>
                                        <p:tgtEl>
                                          <p:spTgt spid="3"/>
                                        </p:tgtEl>
                                        <p:attrNameLst>
                                          <p:attrName>style.visibility</p:attrName>
                                        </p:attrNameLst>
                                      </p:cBhvr>
                                      <p:to>
                                        <p:strVal val="visible"/>
                                      </p:to>
                                    </p:set>
                                    <p:animEffect transition="in" filter="barn(inVertical)">
                                      <p:cBhvr>
                                        <p:cTn id="32" dur="500"/>
                                        <p:tgtEl>
                                          <p:spTgt spid="3"/>
                                        </p:tgtEl>
                                      </p:cBhvr>
                                    </p:animEffect>
                                  </p:childTnLst>
                                </p:cTn>
                              </p:par>
                            </p:childTnLst>
                          </p:cTn>
                        </p:par>
                        <p:par>
                          <p:cTn id="33" fill="hold">
                            <p:stCondLst>
                              <p:cond delay="2500"/>
                            </p:stCondLst>
                            <p:childTnLst>
                              <p:par>
                                <p:cTn id="34" presetID="22" presetClass="entr" presetSubtype="4" fill="hold" nodeType="afterEffect">
                                  <p:stCondLst>
                                    <p:cond delay="0"/>
                                  </p:stCondLst>
                                  <p:childTnLst>
                                    <p:set>
                                      <p:cBhvr>
                                        <p:cTn id="35" dur="1" fill="hold">
                                          <p:stCondLst>
                                            <p:cond delay="0"/>
                                          </p:stCondLst>
                                        </p:cTn>
                                        <p:tgtEl>
                                          <p:spTgt spid="2"/>
                                        </p:tgtEl>
                                        <p:attrNameLst>
                                          <p:attrName>style.visibility</p:attrName>
                                        </p:attrNameLst>
                                      </p:cBhvr>
                                      <p:to>
                                        <p:strVal val="visible"/>
                                      </p:to>
                                    </p:set>
                                    <p:animEffect transition="in" filter="wipe(down)">
                                      <p:cBhvr>
                                        <p:cTn id="36" dur="500"/>
                                        <p:tgtEl>
                                          <p:spTgt spid="2"/>
                                        </p:tgtEl>
                                      </p:cBhvr>
                                    </p:animEffect>
                                  </p:childTnLst>
                                </p:cTn>
                              </p:par>
                            </p:childTnLst>
                          </p:cTn>
                        </p:par>
                        <p:par>
                          <p:cTn id="37" fill="hold">
                            <p:stCondLst>
                              <p:cond delay="3000"/>
                            </p:stCondLst>
                            <p:childTnLst>
                              <p:par>
                                <p:cTn id="38" presetID="22" presetClass="entr" presetSubtype="8" fill="hold" grpId="0" nodeType="afterEffect">
                                  <p:stCondLst>
                                    <p:cond delay="0"/>
                                  </p:stCondLst>
                                  <p:childTnLst>
                                    <p:set>
                                      <p:cBhvr>
                                        <p:cTn id="39" dur="1" fill="hold">
                                          <p:stCondLst>
                                            <p:cond delay="0"/>
                                          </p:stCondLst>
                                        </p:cTn>
                                        <p:tgtEl>
                                          <p:spTgt spid="567"/>
                                        </p:tgtEl>
                                        <p:attrNameLst>
                                          <p:attrName>style.visibility</p:attrName>
                                        </p:attrNameLst>
                                      </p:cBhvr>
                                      <p:to>
                                        <p:strVal val="visible"/>
                                      </p:to>
                                    </p:set>
                                    <p:animEffect transition="in" filter="wipe(left)">
                                      <p:cBhvr>
                                        <p:cTn id="40" dur="500"/>
                                        <p:tgtEl>
                                          <p:spTgt spid="567"/>
                                        </p:tgtEl>
                                      </p:cBhvr>
                                    </p:animEffect>
                                  </p:childTnLst>
                                </p:cTn>
                              </p:par>
                            </p:childTnLst>
                          </p:cTn>
                        </p:par>
                      </p:childTnLst>
                    </p:cTn>
                  </p:par>
                  <p:par>
                    <p:cTn id="41" fill="hold">
                      <p:stCondLst>
                        <p:cond delay="indefinite"/>
                      </p:stCondLst>
                      <p:childTnLst>
                        <p:par>
                          <p:cTn id="42" fill="hold">
                            <p:stCondLst>
                              <p:cond delay="0"/>
                            </p:stCondLst>
                            <p:childTnLst>
                              <p:par>
                                <p:cTn id="43" presetID="14" presetClass="entr" presetSubtype="10" fill="hold" grpId="0" nodeType="clickEffect">
                                  <p:stCondLst>
                                    <p:cond delay="0"/>
                                  </p:stCondLst>
                                  <p:childTnLst>
                                    <p:set>
                                      <p:cBhvr>
                                        <p:cTn id="44" dur="1" fill="hold">
                                          <p:stCondLst>
                                            <p:cond delay="0"/>
                                          </p:stCondLst>
                                        </p:cTn>
                                        <p:tgtEl>
                                          <p:spTgt spid="568"/>
                                        </p:tgtEl>
                                        <p:attrNameLst>
                                          <p:attrName>style.visibility</p:attrName>
                                        </p:attrNameLst>
                                      </p:cBhvr>
                                      <p:to>
                                        <p:strVal val="visible"/>
                                      </p:to>
                                    </p:set>
                                    <p:animEffect transition="in" filter="randombar(horizontal)">
                                      <p:cBhvr>
                                        <p:cTn id="45" dur="500"/>
                                        <p:tgtEl>
                                          <p:spTgt spid="5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animBg="1"/>
      <p:bldP spid="57" grpId="0" animBg="1"/>
      <p:bldP spid="65" grpId="0" animBg="1"/>
      <p:bldP spid="80" grpId="0" bldLvl="0" autoUpdateAnimBg="0"/>
      <p:bldP spid="567" grpId="0"/>
      <p:bldP spid="56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矩形 57"/>
          <p:cNvSpPr/>
          <p:nvPr/>
        </p:nvSpPr>
        <p:spPr>
          <a:xfrm>
            <a:off x="3396106" y="-2763"/>
            <a:ext cx="6294992" cy="791651"/>
          </a:xfrm>
          <a:custGeom>
            <a:avLst/>
            <a:gdLst>
              <a:gd name="connsiteX0" fmla="*/ 0 w 4078950"/>
              <a:gd name="connsiteY0" fmla="*/ 0 h 448751"/>
              <a:gd name="connsiteX1" fmla="*/ 4078950 w 4078950"/>
              <a:gd name="connsiteY1" fmla="*/ 0 h 448751"/>
              <a:gd name="connsiteX2" fmla="*/ 4078950 w 4078950"/>
              <a:gd name="connsiteY2" fmla="*/ 448751 h 448751"/>
              <a:gd name="connsiteX3" fmla="*/ 0 w 4078950"/>
              <a:gd name="connsiteY3" fmla="*/ 448751 h 448751"/>
              <a:gd name="connsiteX4" fmla="*/ 0 w 4078950"/>
              <a:gd name="connsiteY4" fmla="*/ 0 h 448751"/>
              <a:gd name="connsiteX0" fmla="*/ 0 w 4078950"/>
              <a:gd name="connsiteY0" fmla="*/ 330200 h 778951"/>
              <a:gd name="connsiteX1" fmla="*/ 2631150 w 4078950"/>
              <a:gd name="connsiteY1" fmla="*/ 0 h 778951"/>
              <a:gd name="connsiteX2" fmla="*/ 4078950 w 4078950"/>
              <a:gd name="connsiteY2" fmla="*/ 778951 h 778951"/>
              <a:gd name="connsiteX3" fmla="*/ 0 w 4078950"/>
              <a:gd name="connsiteY3" fmla="*/ 778951 h 778951"/>
              <a:gd name="connsiteX4" fmla="*/ 0 w 4078950"/>
              <a:gd name="connsiteY4" fmla="*/ 330200 h 778951"/>
              <a:gd name="connsiteX0" fmla="*/ 0 w 2631150"/>
              <a:gd name="connsiteY0" fmla="*/ 330200 h 778951"/>
              <a:gd name="connsiteX1" fmla="*/ 2631150 w 2631150"/>
              <a:gd name="connsiteY1" fmla="*/ 0 h 778951"/>
              <a:gd name="connsiteX2" fmla="*/ 2351750 w 2631150"/>
              <a:gd name="connsiteY2" fmla="*/ 258251 h 778951"/>
              <a:gd name="connsiteX3" fmla="*/ 0 w 2631150"/>
              <a:gd name="connsiteY3" fmla="*/ 778951 h 778951"/>
              <a:gd name="connsiteX4" fmla="*/ 0 w 2631150"/>
              <a:gd name="connsiteY4" fmla="*/ 330200 h 778951"/>
              <a:gd name="connsiteX0" fmla="*/ 0 w 2631150"/>
              <a:gd name="connsiteY0" fmla="*/ 330200 h 778951"/>
              <a:gd name="connsiteX1" fmla="*/ 2631150 w 2631150"/>
              <a:gd name="connsiteY1" fmla="*/ 0 h 778951"/>
              <a:gd name="connsiteX2" fmla="*/ 0 w 2631150"/>
              <a:gd name="connsiteY2" fmla="*/ 778951 h 778951"/>
              <a:gd name="connsiteX3" fmla="*/ 0 w 2631150"/>
              <a:gd name="connsiteY3" fmla="*/ 330200 h 778951"/>
              <a:gd name="connsiteX0" fmla="*/ 0 w 1132550"/>
              <a:gd name="connsiteY0" fmla="*/ 355600 h 804351"/>
              <a:gd name="connsiteX1" fmla="*/ 1132550 w 1132550"/>
              <a:gd name="connsiteY1" fmla="*/ 0 h 804351"/>
              <a:gd name="connsiteX2" fmla="*/ 0 w 1132550"/>
              <a:gd name="connsiteY2" fmla="*/ 804351 h 804351"/>
              <a:gd name="connsiteX3" fmla="*/ 0 w 1132550"/>
              <a:gd name="connsiteY3" fmla="*/ 355600 h 804351"/>
              <a:gd name="connsiteX0" fmla="*/ 0 w 1627850"/>
              <a:gd name="connsiteY0" fmla="*/ 228600 h 677351"/>
              <a:gd name="connsiteX1" fmla="*/ 1627850 w 1627850"/>
              <a:gd name="connsiteY1" fmla="*/ 0 h 677351"/>
              <a:gd name="connsiteX2" fmla="*/ 0 w 1627850"/>
              <a:gd name="connsiteY2" fmla="*/ 677351 h 677351"/>
              <a:gd name="connsiteX3" fmla="*/ 0 w 1627850"/>
              <a:gd name="connsiteY3" fmla="*/ 228600 h 677351"/>
              <a:gd name="connsiteX0" fmla="*/ 0 w 6415750"/>
              <a:gd name="connsiteY0" fmla="*/ 304800 h 753551"/>
              <a:gd name="connsiteX1" fmla="*/ 6415750 w 6415750"/>
              <a:gd name="connsiteY1" fmla="*/ 0 h 753551"/>
              <a:gd name="connsiteX2" fmla="*/ 0 w 6415750"/>
              <a:gd name="connsiteY2" fmla="*/ 753551 h 753551"/>
              <a:gd name="connsiteX3" fmla="*/ 0 w 6415750"/>
              <a:gd name="connsiteY3" fmla="*/ 304800 h 753551"/>
              <a:gd name="connsiteX0" fmla="*/ 0 w 6314150"/>
              <a:gd name="connsiteY0" fmla="*/ 342900 h 791651"/>
              <a:gd name="connsiteX1" fmla="*/ 6314150 w 6314150"/>
              <a:gd name="connsiteY1" fmla="*/ 0 h 791651"/>
              <a:gd name="connsiteX2" fmla="*/ 0 w 6314150"/>
              <a:gd name="connsiteY2" fmla="*/ 791651 h 791651"/>
              <a:gd name="connsiteX3" fmla="*/ 0 w 6314150"/>
              <a:gd name="connsiteY3" fmla="*/ 342900 h 791651"/>
            </a:gdLst>
            <a:ahLst/>
            <a:cxnLst>
              <a:cxn ang="0">
                <a:pos x="connsiteX0" y="connsiteY0"/>
              </a:cxn>
              <a:cxn ang="0">
                <a:pos x="connsiteX1" y="connsiteY1"/>
              </a:cxn>
              <a:cxn ang="0">
                <a:pos x="connsiteX2" y="connsiteY2"/>
              </a:cxn>
              <a:cxn ang="0">
                <a:pos x="connsiteX3" y="connsiteY3"/>
              </a:cxn>
            </a:cxnLst>
            <a:rect l="l" t="t" r="r" b="b"/>
            <a:pathLst>
              <a:path w="6314150" h="791651">
                <a:moveTo>
                  <a:pt x="0" y="342900"/>
                </a:moveTo>
                <a:lnTo>
                  <a:pt x="6314150" y="0"/>
                </a:lnTo>
                <a:lnTo>
                  <a:pt x="0" y="791651"/>
                </a:lnTo>
                <a:lnTo>
                  <a:pt x="0" y="342900"/>
                </a:lnTo>
                <a:close/>
              </a:path>
            </a:pathLst>
          </a:custGeom>
          <a:solidFill>
            <a:srgbClr val="FF8B8B"/>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sp>
        <p:nvSpPr>
          <p:cNvPr id="57" name="矩形 56"/>
          <p:cNvSpPr/>
          <p:nvPr/>
        </p:nvSpPr>
        <p:spPr>
          <a:xfrm>
            <a:off x="0" y="207231"/>
            <a:ext cx="4078950" cy="448751"/>
          </a:xfrm>
          <a:prstGeom prst="rect">
            <a:avLst/>
          </a:prstGeom>
          <a:solidFill>
            <a:srgbClr val="FF3F3F"/>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sp>
        <p:nvSpPr>
          <p:cNvPr id="65" name="直角三角形 64"/>
          <p:cNvSpPr/>
          <p:nvPr/>
        </p:nvSpPr>
        <p:spPr>
          <a:xfrm flipV="1">
            <a:off x="3396106" y="651509"/>
            <a:ext cx="682844" cy="137160"/>
          </a:xfrm>
          <a:prstGeom prst="rtTriangle">
            <a:avLst/>
          </a:prstGeom>
          <a:solidFill>
            <a:srgbClr val="A40000"/>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grpSp>
        <p:nvGrpSpPr>
          <p:cNvPr id="67" name="组合 66"/>
          <p:cNvGrpSpPr/>
          <p:nvPr/>
        </p:nvGrpSpPr>
        <p:grpSpPr>
          <a:xfrm flipH="1">
            <a:off x="8587951" y="212165"/>
            <a:ext cx="990052" cy="766369"/>
            <a:chOff x="0" y="0"/>
            <a:chExt cx="1865117" cy="1555038"/>
          </a:xfrm>
        </p:grpSpPr>
        <p:sp>
          <p:nvSpPr>
            <p:cNvPr id="68" name="矩形 67"/>
            <p:cNvSpPr/>
            <p:nvPr/>
          </p:nvSpPr>
          <p:spPr>
            <a:xfrm>
              <a:off x="0" y="0"/>
              <a:ext cx="919018" cy="907613"/>
            </a:xfrm>
            <a:prstGeom prst="rect">
              <a:avLst/>
            </a:prstGeom>
            <a:solidFill>
              <a:schemeClr val="bg2">
                <a:lumMod val="75000"/>
                <a:alpha val="5882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sp>
          <p:nvSpPr>
            <p:cNvPr id="69" name="矩形 68"/>
            <p:cNvSpPr/>
            <p:nvPr/>
          </p:nvSpPr>
          <p:spPr>
            <a:xfrm>
              <a:off x="1054437" y="106183"/>
              <a:ext cx="486093" cy="480060"/>
            </a:xfrm>
            <a:prstGeom prst="rect">
              <a:avLst/>
            </a:prstGeom>
            <a:solidFill>
              <a:srgbClr val="5FE8D6">
                <a:alpha val="6588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sp>
          <p:nvSpPr>
            <p:cNvPr id="70" name="矩形 69"/>
            <p:cNvSpPr/>
            <p:nvPr/>
          </p:nvSpPr>
          <p:spPr>
            <a:xfrm>
              <a:off x="86522" y="1004334"/>
              <a:ext cx="297951" cy="294253"/>
            </a:xfrm>
            <a:prstGeom prst="rect">
              <a:avLst/>
            </a:prstGeom>
            <a:solidFill>
              <a:srgbClr val="FF9F9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sp>
          <p:nvSpPr>
            <p:cNvPr id="71" name="矩形 70"/>
            <p:cNvSpPr/>
            <p:nvPr/>
          </p:nvSpPr>
          <p:spPr>
            <a:xfrm>
              <a:off x="391245" y="1368218"/>
              <a:ext cx="189168" cy="186820"/>
            </a:xfrm>
            <a:prstGeom prst="rect">
              <a:avLst/>
            </a:prstGeom>
            <a:solidFill>
              <a:srgbClr val="9DDFBE">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sp>
          <p:nvSpPr>
            <p:cNvPr id="72" name="矩形 71"/>
            <p:cNvSpPr/>
            <p:nvPr/>
          </p:nvSpPr>
          <p:spPr>
            <a:xfrm>
              <a:off x="1675949" y="106183"/>
              <a:ext cx="189168" cy="186820"/>
            </a:xfrm>
            <a:prstGeom prst="rect">
              <a:avLst/>
            </a:prstGeom>
            <a:solidFill>
              <a:srgbClr val="FFFFC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sp>
          <p:nvSpPr>
            <p:cNvPr id="74" name="矩形 73"/>
            <p:cNvSpPr/>
            <p:nvPr/>
          </p:nvSpPr>
          <p:spPr>
            <a:xfrm>
              <a:off x="1051029" y="720793"/>
              <a:ext cx="189168" cy="186820"/>
            </a:xfrm>
            <a:prstGeom prst="rect">
              <a:avLst/>
            </a:prstGeom>
            <a:solidFill>
              <a:srgbClr val="FFFFC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grpSp>
      <p:sp>
        <p:nvSpPr>
          <p:cNvPr id="80" name="文本框 6"/>
          <p:cNvSpPr>
            <a:spLocks noChangeArrowheads="1"/>
          </p:cNvSpPr>
          <p:nvPr/>
        </p:nvSpPr>
        <p:spPr bwMode="auto">
          <a:xfrm>
            <a:off x="497584" y="273875"/>
            <a:ext cx="3295650" cy="315461"/>
          </a:xfrm>
          <a:prstGeom prst="rect">
            <a:avLst/>
          </a:prstGeom>
          <a:noFill/>
          <a:ln>
            <a:noFill/>
          </a:ln>
          <a:extLst/>
        </p:spPr>
        <p:txBody>
          <a:bodyPr lIns="68571" tIns="34285" rIns="68571" bIns="34285">
            <a:spAutoFit/>
          </a:bodyPr>
          <a:lstStyle/>
          <a:p>
            <a:pPr defTabSz="967801" fontAlgn="auto">
              <a:spcBef>
                <a:spcPts val="0"/>
              </a:spcBef>
              <a:spcAft>
                <a:spcPts val="0"/>
              </a:spcAft>
              <a:defRPr/>
            </a:pPr>
            <a:r>
              <a:rPr lang="en-US" altLang="zh-CN" sz="1600" b="1" dirty="0" smtClean="0">
                <a:solidFill>
                  <a:schemeClr val="bg1"/>
                </a:solidFill>
                <a:latin typeface="微软雅黑" pitchFamily="34" charset="-122"/>
                <a:ea typeface="微软雅黑" pitchFamily="34" charset="-122"/>
                <a:sym typeface="微软雅黑" pitchFamily="34" charset="-122"/>
              </a:rPr>
              <a:t>· </a:t>
            </a:r>
            <a:r>
              <a:rPr lang="zh-CN" altLang="en-US" sz="1600" b="1" dirty="0" smtClean="0">
                <a:solidFill>
                  <a:schemeClr val="bg1"/>
                </a:solidFill>
                <a:latin typeface="微软雅黑" pitchFamily="34" charset="-122"/>
                <a:ea typeface="微软雅黑" pitchFamily="34" charset="-122"/>
                <a:sym typeface="微软雅黑" pitchFamily="34" charset="-122"/>
              </a:rPr>
              <a:t>在此输入您的标题内容</a:t>
            </a:r>
            <a:endParaRPr lang="zh-CN" altLang="en-US" sz="1600" b="1" dirty="0">
              <a:solidFill>
                <a:schemeClr val="bg1"/>
              </a:solidFill>
              <a:latin typeface="微软雅黑" pitchFamily="34" charset="-122"/>
              <a:ea typeface="微软雅黑" pitchFamily="34" charset="-122"/>
              <a:sym typeface="微软雅黑" pitchFamily="34" charset="-122"/>
            </a:endParaRPr>
          </a:p>
        </p:txBody>
      </p:sp>
      <p:sp>
        <p:nvSpPr>
          <p:cNvPr id="212" name="文本框 21"/>
          <p:cNvSpPr>
            <a:spLocks noChangeArrowheads="1"/>
          </p:cNvSpPr>
          <p:nvPr/>
        </p:nvSpPr>
        <p:spPr bwMode="auto">
          <a:xfrm>
            <a:off x="6182536" y="3865824"/>
            <a:ext cx="1671583" cy="3656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2585" tIns="36293" rIns="72585" bIns="36293">
            <a:spAutoFit/>
          </a:bodyPr>
          <a:lstStyle/>
          <a:p>
            <a:r>
              <a:rPr lang="en-US" altLang="zh-CN" sz="1900" dirty="0" smtClean="0">
                <a:solidFill>
                  <a:srgbClr val="4BB0D0"/>
                </a:solidFill>
                <a:latin typeface="Impact" pitchFamily="34" charset="0"/>
                <a:ea typeface="微软雅黑" pitchFamily="34" charset="-122"/>
                <a:sym typeface="Impact" pitchFamily="34" charset="0"/>
              </a:rPr>
              <a:t>03</a:t>
            </a:r>
            <a:r>
              <a:rPr lang="en-US" altLang="zh-CN" sz="1900" b="1" dirty="0" smtClean="0">
                <a:solidFill>
                  <a:srgbClr val="4BB0D0"/>
                </a:solidFill>
                <a:latin typeface="Impact" pitchFamily="34" charset="0"/>
                <a:ea typeface="微软雅黑" pitchFamily="34" charset="-122"/>
                <a:sym typeface="Impact" pitchFamily="34" charset="0"/>
              </a:rPr>
              <a:t>  </a:t>
            </a:r>
            <a:r>
              <a:rPr lang="zh-CN" altLang="en-US" sz="1900" b="1" dirty="0">
                <a:solidFill>
                  <a:srgbClr val="4BB0D0"/>
                </a:solidFill>
                <a:latin typeface="Impact" pitchFamily="34" charset="0"/>
                <a:ea typeface="微软雅黑" pitchFamily="34" charset="-122"/>
                <a:sym typeface="Impact" pitchFamily="34" charset="0"/>
              </a:rPr>
              <a:t>内容说明</a:t>
            </a:r>
          </a:p>
        </p:txBody>
      </p:sp>
      <p:sp>
        <p:nvSpPr>
          <p:cNvPr id="213" name="矩形 22"/>
          <p:cNvSpPr>
            <a:spLocks noChangeArrowheads="1"/>
          </p:cNvSpPr>
          <p:nvPr/>
        </p:nvSpPr>
        <p:spPr bwMode="auto">
          <a:xfrm>
            <a:off x="6182536" y="4196102"/>
            <a:ext cx="3019169" cy="7196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585" tIns="36293" rIns="72585" bIns="36293">
            <a:spAutoFit/>
          </a:bodyPr>
          <a:lstStyle/>
          <a:p>
            <a:pPr>
              <a:lnSpc>
                <a:spcPct val="150000"/>
              </a:lnSpc>
            </a:pPr>
            <a:r>
              <a:rPr lang="zh-CN" altLang="en-US" sz="1400" dirty="0">
                <a:solidFill>
                  <a:srgbClr val="3F3F3F"/>
                </a:solidFill>
                <a:latin typeface="Impact" pitchFamily="34" charset="0"/>
                <a:ea typeface="微软雅黑" pitchFamily="34" charset="-122"/>
                <a:sym typeface="Impact" pitchFamily="34" charset="0"/>
              </a:rPr>
              <a:t>内容说明内容说明内容说明内容说明</a:t>
            </a:r>
            <a:endParaRPr lang="en-US" sz="1400" dirty="0">
              <a:solidFill>
                <a:srgbClr val="3F3F3F"/>
              </a:solidFill>
              <a:latin typeface="Impact" pitchFamily="34" charset="0"/>
              <a:ea typeface="微软雅黑" pitchFamily="34" charset="-122"/>
              <a:sym typeface="Impact" pitchFamily="34" charset="0"/>
            </a:endParaRPr>
          </a:p>
          <a:p>
            <a:pPr>
              <a:lnSpc>
                <a:spcPct val="150000"/>
              </a:lnSpc>
            </a:pPr>
            <a:r>
              <a:rPr lang="zh-CN" altLang="en-US" sz="1400" dirty="0">
                <a:solidFill>
                  <a:srgbClr val="3F3F3F"/>
                </a:solidFill>
                <a:latin typeface="Impact" pitchFamily="34" charset="0"/>
                <a:ea typeface="微软雅黑" pitchFamily="34" charset="-122"/>
                <a:sym typeface="Impact" pitchFamily="34" charset="0"/>
              </a:rPr>
              <a:t>内容说明内容说明内容说明内容说明</a:t>
            </a:r>
            <a:endParaRPr lang="en-US" sz="1400" dirty="0">
              <a:solidFill>
                <a:srgbClr val="3F3F3F"/>
              </a:solidFill>
              <a:latin typeface="Impact" pitchFamily="34" charset="0"/>
              <a:ea typeface="微软雅黑" pitchFamily="34" charset="-122"/>
              <a:sym typeface="Impact" pitchFamily="34" charset="0"/>
            </a:endParaRPr>
          </a:p>
        </p:txBody>
      </p:sp>
      <p:sp>
        <p:nvSpPr>
          <p:cNvPr id="214" name="文本框 23"/>
          <p:cNvSpPr>
            <a:spLocks noChangeArrowheads="1"/>
          </p:cNvSpPr>
          <p:nvPr/>
        </p:nvSpPr>
        <p:spPr bwMode="auto">
          <a:xfrm>
            <a:off x="706471" y="3785420"/>
            <a:ext cx="1671583" cy="3656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2585" tIns="36293" rIns="72585" bIns="36293">
            <a:spAutoFit/>
          </a:bodyPr>
          <a:lstStyle/>
          <a:p>
            <a:r>
              <a:rPr lang="en-US" altLang="zh-CN" sz="1900" dirty="0" smtClean="0">
                <a:solidFill>
                  <a:srgbClr val="EE9065"/>
                </a:solidFill>
                <a:latin typeface="Impact" pitchFamily="34" charset="0"/>
                <a:ea typeface="微软雅黑" pitchFamily="34" charset="-122"/>
                <a:sym typeface="Impact" pitchFamily="34" charset="0"/>
              </a:rPr>
              <a:t>01</a:t>
            </a:r>
            <a:r>
              <a:rPr lang="en-US" altLang="zh-CN" sz="1900" b="1" dirty="0" smtClean="0">
                <a:solidFill>
                  <a:srgbClr val="EE9065"/>
                </a:solidFill>
                <a:latin typeface="Impact" pitchFamily="34" charset="0"/>
                <a:ea typeface="微软雅黑" pitchFamily="34" charset="-122"/>
                <a:sym typeface="Impact" pitchFamily="34" charset="0"/>
              </a:rPr>
              <a:t>  </a:t>
            </a:r>
            <a:r>
              <a:rPr lang="zh-CN" altLang="en-US" sz="1900" b="1" dirty="0">
                <a:solidFill>
                  <a:srgbClr val="EE9065"/>
                </a:solidFill>
                <a:latin typeface="Impact" pitchFamily="34" charset="0"/>
                <a:ea typeface="微软雅黑" pitchFamily="34" charset="-122"/>
                <a:sym typeface="Impact" pitchFamily="34" charset="0"/>
              </a:rPr>
              <a:t>内容说明</a:t>
            </a:r>
          </a:p>
        </p:txBody>
      </p:sp>
      <p:sp>
        <p:nvSpPr>
          <p:cNvPr id="215" name="矩形 24"/>
          <p:cNvSpPr>
            <a:spLocks noChangeArrowheads="1"/>
          </p:cNvSpPr>
          <p:nvPr/>
        </p:nvSpPr>
        <p:spPr bwMode="auto">
          <a:xfrm>
            <a:off x="706471" y="4115699"/>
            <a:ext cx="3019169" cy="7196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585" tIns="36293" rIns="72585" bIns="36293">
            <a:spAutoFit/>
          </a:bodyPr>
          <a:lstStyle/>
          <a:p>
            <a:pPr>
              <a:lnSpc>
                <a:spcPct val="150000"/>
              </a:lnSpc>
            </a:pPr>
            <a:r>
              <a:rPr lang="zh-CN" altLang="en-US" sz="1400" dirty="0">
                <a:solidFill>
                  <a:srgbClr val="3F3F3F"/>
                </a:solidFill>
                <a:latin typeface="Impact" pitchFamily="34" charset="0"/>
                <a:ea typeface="微软雅黑" pitchFamily="34" charset="-122"/>
                <a:sym typeface="Impact" pitchFamily="34" charset="0"/>
              </a:rPr>
              <a:t>内容说明内容说明内容说明内容说明</a:t>
            </a:r>
            <a:endParaRPr lang="en-US" sz="1400" dirty="0">
              <a:solidFill>
                <a:srgbClr val="3F3F3F"/>
              </a:solidFill>
              <a:latin typeface="Impact" pitchFamily="34" charset="0"/>
              <a:ea typeface="微软雅黑" pitchFamily="34" charset="-122"/>
              <a:sym typeface="Impact" pitchFamily="34" charset="0"/>
            </a:endParaRPr>
          </a:p>
          <a:p>
            <a:pPr>
              <a:lnSpc>
                <a:spcPct val="150000"/>
              </a:lnSpc>
            </a:pPr>
            <a:r>
              <a:rPr lang="zh-CN" altLang="en-US" sz="1400" dirty="0">
                <a:solidFill>
                  <a:srgbClr val="3F3F3F"/>
                </a:solidFill>
                <a:latin typeface="Impact" pitchFamily="34" charset="0"/>
                <a:ea typeface="微软雅黑" pitchFamily="34" charset="-122"/>
                <a:sym typeface="Impact" pitchFamily="34" charset="0"/>
              </a:rPr>
              <a:t>内容说明内容说明内容说明内容说明</a:t>
            </a:r>
            <a:endParaRPr lang="en-US" sz="1400" dirty="0">
              <a:solidFill>
                <a:srgbClr val="3F3F3F"/>
              </a:solidFill>
              <a:latin typeface="Impact" pitchFamily="34" charset="0"/>
              <a:ea typeface="微软雅黑" pitchFamily="34" charset="-122"/>
              <a:sym typeface="Impact" pitchFamily="34" charset="0"/>
            </a:endParaRPr>
          </a:p>
        </p:txBody>
      </p:sp>
      <p:sp>
        <p:nvSpPr>
          <p:cNvPr id="216" name="文本框 25"/>
          <p:cNvSpPr>
            <a:spLocks noChangeArrowheads="1"/>
          </p:cNvSpPr>
          <p:nvPr/>
        </p:nvSpPr>
        <p:spPr bwMode="auto">
          <a:xfrm>
            <a:off x="6233015" y="1719307"/>
            <a:ext cx="1671583" cy="3656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2585" tIns="36293" rIns="72585" bIns="36293">
            <a:spAutoFit/>
          </a:bodyPr>
          <a:lstStyle/>
          <a:p>
            <a:r>
              <a:rPr lang="en-US" altLang="zh-CN" sz="1900" dirty="0" smtClean="0">
                <a:solidFill>
                  <a:srgbClr val="434154"/>
                </a:solidFill>
                <a:latin typeface="Impact" pitchFamily="34" charset="0"/>
                <a:ea typeface="微软雅黑" pitchFamily="34" charset="-122"/>
                <a:sym typeface="Impact" pitchFamily="34" charset="0"/>
              </a:rPr>
              <a:t>02</a:t>
            </a:r>
            <a:r>
              <a:rPr lang="en-US" altLang="zh-CN" sz="1900" b="1" dirty="0" smtClean="0">
                <a:solidFill>
                  <a:srgbClr val="434154"/>
                </a:solidFill>
                <a:latin typeface="Impact" pitchFamily="34" charset="0"/>
                <a:ea typeface="微软雅黑" pitchFamily="34" charset="-122"/>
                <a:sym typeface="Impact" pitchFamily="34" charset="0"/>
              </a:rPr>
              <a:t>  </a:t>
            </a:r>
            <a:r>
              <a:rPr lang="zh-CN" altLang="en-US" sz="1900" b="1" dirty="0">
                <a:solidFill>
                  <a:srgbClr val="434154"/>
                </a:solidFill>
                <a:latin typeface="Impact" pitchFamily="34" charset="0"/>
                <a:ea typeface="微软雅黑" pitchFamily="34" charset="-122"/>
                <a:sym typeface="Impact" pitchFamily="34" charset="0"/>
              </a:rPr>
              <a:t>内容说明</a:t>
            </a:r>
          </a:p>
        </p:txBody>
      </p:sp>
      <p:sp>
        <p:nvSpPr>
          <p:cNvPr id="217" name="矩形 26"/>
          <p:cNvSpPr>
            <a:spLocks noChangeArrowheads="1"/>
          </p:cNvSpPr>
          <p:nvPr/>
        </p:nvSpPr>
        <p:spPr bwMode="auto">
          <a:xfrm>
            <a:off x="6233015" y="2049586"/>
            <a:ext cx="3019169" cy="7196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585" tIns="36293" rIns="72585" bIns="36293">
            <a:spAutoFit/>
          </a:bodyPr>
          <a:lstStyle/>
          <a:p>
            <a:pPr>
              <a:lnSpc>
                <a:spcPct val="150000"/>
              </a:lnSpc>
            </a:pPr>
            <a:r>
              <a:rPr lang="zh-CN" altLang="en-US" sz="1400" dirty="0">
                <a:solidFill>
                  <a:srgbClr val="3F3F3F"/>
                </a:solidFill>
                <a:latin typeface="Impact" pitchFamily="34" charset="0"/>
                <a:ea typeface="微软雅黑" pitchFamily="34" charset="-122"/>
                <a:sym typeface="Impact" pitchFamily="34" charset="0"/>
              </a:rPr>
              <a:t>内容说明内容说明内容说明内容说明</a:t>
            </a:r>
            <a:endParaRPr lang="en-US" sz="1400" dirty="0">
              <a:solidFill>
                <a:srgbClr val="3F3F3F"/>
              </a:solidFill>
              <a:latin typeface="Impact" pitchFamily="34" charset="0"/>
              <a:ea typeface="微软雅黑" pitchFamily="34" charset="-122"/>
              <a:sym typeface="Impact" pitchFamily="34" charset="0"/>
            </a:endParaRPr>
          </a:p>
          <a:p>
            <a:pPr>
              <a:lnSpc>
                <a:spcPct val="150000"/>
              </a:lnSpc>
            </a:pPr>
            <a:r>
              <a:rPr lang="zh-CN" altLang="en-US" sz="1400" dirty="0">
                <a:solidFill>
                  <a:srgbClr val="3F3F3F"/>
                </a:solidFill>
                <a:latin typeface="Impact" pitchFamily="34" charset="0"/>
                <a:ea typeface="微软雅黑" pitchFamily="34" charset="-122"/>
                <a:sym typeface="Impact" pitchFamily="34" charset="0"/>
              </a:rPr>
              <a:t>内容说明内容说明内容说明内容说明</a:t>
            </a:r>
            <a:endParaRPr lang="en-US" sz="1400" dirty="0">
              <a:solidFill>
                <a:srgbClr val="3F3F3F"/>
              </a:solidFill>
              <a:latin typeface="Impact" pitchFamily="34" charset="0"/>
              <a:ea typeface="微软雅黑" pitchFamily="34" charset="-122"/>
              <a:sym typeface="Impact" pitchFamily="34" charset="0"/>
            </a:endParaRPr>
          </a:p>
        </p:txBody>
      </p:sp>
      <p:grpSp>
        <p:nvGrpSpPr>
          <p:cNvPr id="5" name="组合 4"/>
          <p:cNvGrpSpPr/>
          <p:nvPr/>
        </p:nvGrpSpPr>
        <p:grpSpPr>
          <a:xfrm>
            <a:off x="3921068" y="752991"/>
            <a:ext cx="2492231" cy="2467713"/>
            <a:chOff x="3921068" y="752991"/>
            <a:chExt cx="2492231" cy="2467713"/>
          </a:xfrm>
        </p:grpSpPr>
        <p:sp>
          <p:nvSpPr>
            <p:cNvPr id="203" name="Freeform 5"/>
            <p:cNvSpPr>
              <a:spLocks noChangeArrowheads="1"/>
            </p:cNvSpPr>
            <p:nvPr/>
          </p:nvSpPr>
          <p:spPr bwMode="auto">
            <a:xfrm>
              <a:off x="3921068" y="752991"/>
              <a:ext cx="2492231" cy="2467713"/>
            </a:xfrm>
            <a:custGeom>
              <a:avLst/>
              <a:gdLst>
                <a:gd name="T0" fmla="*/ 454700 w 2021"/>
                <a:gd name="T1" fmla="*/ 2358579 h 2026"/>
                <a:gd name="T2" fmla="*/ 609434 w 2021"/>
                <a:gd name="T3" fmla="*/ 2484620 h 2026"/>
                <a:gd name="T4" fmla="*/ 758738 w 2021"/>
                <a:gd name="T5" fmla="*/ 2585184 h 2026"/>
                <a:gd name="T6" fmla="*/ 903971 w 2021"/>
                <a:gd name="T7" fmla="*/ 2657591 h 2026"/>
                <a:gd name="T8" fmla="*/ 1043774 w 2021"/>
                <a:gd name="T9" fmla="*/ 2700499 h 2026"/>
                <a:gd name="T10" fmla="*/ 1182220 w 2021"/>
                <a:gd name="T11" fmla="*/ 2716589 h 2026"/>
                <a:gd name="T12" fmla="*/ 1235155 w 2021"/>
                <a:gd name="T13" fmla="*/ 2715248 h 2026"/>
                <a:gd name="T14" fmla="*/ 1336954 w 2021"/>
                <a:gd name="T15" fmla="*/ 2697817 h 2026"/>
                <a:gd name="T16" fmla="*/ 1482187 w 2021"/>
                <a:gd name="T17" fmla="*/ 2642842 h 2026"/>
                <a:gd name="T18" fmla="*/ 1620633 w 2021"/>
                <a:gd name="T19" fmla="*/ 2555685 h 2026"/>
                <a:gd name="T20" fmla="*/ 1748220 w 2021"/>
                <a:gd name="T21" fmla="*/ 2443053 h 2026"/>
                <a:gd name="T22" fmla="*/ 1869021 w 2021"/>
                <a:gd name="T23" fmla="*/ 2306285 h 2026"/>
                <a:gd name="T24" fmla="*/ 1980321 w 2021"/>
                <a:gd name="T25" fmla="*/ 2152086 h 2026"/>
                <a:gd name="T26" fmla="*/ 2082119 w 2021"/>
                <a:gd name="T27" fmla="*/ 1983137 h 2026"/>
                <a:gd name="T28" fmla="*/ 2174417 w 2021"/>
                <a:gd name="T29" fmla="*/ 1806143 h 2026"/>
                <a:gd name="T30" fmla="*/ 2287074 w 2021"/>
                <a:gd name="T31" fmla="*/ 1562106 h 2026"/>
                <a:gd name="T32" fmla="*/ 2380728 w 2021"/>
                <a:gd name="T33" fmla="*/ 1320750 h 2026"/>
                <a:gd name="T34" fmla="*/ 2487956 w 2021"/>
                <a:gd name="T35" fmla="*/ 1013693 h 2026"/>
                <a:gd name="T36" fmla="*/ 2576181 w 2021"/>
                <a:gd name="T37" fmla="*/ 718703 h 2026"/>
                <a:gd name="T38" fmla="*/ 2667121 w 2021"/>
                <a:gd name="T39" fmla="*/ 370078 h 2026"/>
                <a:gd name="T40" fmla="*/ 2743131 w 2021"/>
                <a:gd name="T41" fmla="*/ 0 h 2026"/>
                <a:gd name="T42" fmla="*/ 2500172 w 2021"/>
                <a:gd name="T43" fmla="*/ 49612 h 2026"/>
                <a:gd name="T44" fmla="*/ 2057688 w 2021"/>
                <a:gd name="T45" fmla="*/ 154199 h 2026"/>
                <a:gd name="T46" fmla="*/ 1745505 w 2021"/>
                <a:gd name="T47" fmla="*/ 244037 h 2026"/>
                <a:gd name="T48" fmla="*/ 1417036 w 2021"/>
                <a:gd name="T49" fmla="*/ 352647 h 2026"/>
                <a:gd name="T50" fmla="*/ 1088566 w 2021"/>
                <a:gd name="T51" fmla="*/ 480029 h 2026"/>
                <a:gd name="T52" fmla="*/ 777741 w 2021"/>
                <a:gd name="T53" fmla="*/ 627524 h 2026"/>
                <a:gd name="T54" fmla="*/ 587717 w 2021"/>
                <a:gd name="T55" fmla="*/ 738816 h 2026"/>
                <a:gd name="T56" fmla="*/ 456057 w 2021"/>
                <a:gd name="T57" fmla="*/ 825972 h 2026"/>
                <a:gd name="T58" fmla="*/ 337971 w 2021"/>
                <a:gd name="T59" fmla="*/ 921173 h 2026"/>
                <a:gd name="T60" fmla="*/ 234815 w 2021"/>
                <a:gd name="T61" fmla="*/ 1019056 h 2026"/>
                <a:gd name="T62" fmla="*/ 147947 w 2021"/>
                <a:gd name="T63" fmla="*/ 1123643 h 2026"/>
                <a:gd name="T64" fmla="*/ 80082 w 2021"/>
                <a:gd name="T65" fmla="*/ 1234935 h 2026"/>
                <a:gd name="T66" fmla="*/ 32576 w 2021"/>
                <a:gd name="T67" fmla="*/ 1348908 h 2026"/>
                <a:gd name="T68" fmla="*/ 16288 w 2021"/>
                <a:gd name="T69" fmla="*/ 1402543 h 2026"/>
                <a:gd name="T70" fmla="*/ 1357 w 2021"/>
                <a:gd name="T71" fmla="*/ 1487017 h 2026"/>
                <a:gd name="T72" fmla="*/ 0 w 2021"/>
                <a:gd name="T73" fmla="*/ 1572833 h 2026"/>
                <a:gd name="T74" fmla="*/ 10859 w 2021"/>
                <a:gd name="T75" fmla="*/ 1658648 h 2026"/>
                <a:gd name="T76" fmla="*/ 32576 w 2021"/>
                <a:gd name="T77" fmla="*/ 1748486 h 2026"/>
                <a:gd name="T78" fmla="*/ 63794 w 2021"/>
                <a:gd name="T79" fmla="*/ 1839664 h 2026"/>
                <a:gd name="T80" fmla="*/ 109942 w 2021"/>
                <a:gd name="T81" fmla="*/ 1930843 h 2026"/>
                <a:gd name="T82" fmla="*/ 232101 w 2021"/>
                <a:gd name="T83" fmla="*/ 2118564 h 2026"/>
                <a:gd name="T84" fmla="*/ 403122 w 2021"/>
                <a:gd name="T85" fmla="*/ 2311648 h 202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2021"/>
                <a:gd name="T130" fmla="*/ 0 h 2026"/>
                <a:gd name="T131" fmla="*/ 2021 w 2021"/>
                <a:gd name="T132" fmla="*/ 2026 h 202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2021" h="2026">
                  <a:moveTo>
                    <a:pt x="297" y="1724"/>
                  </a:moveTo>
                  <a:lnTo>
                    <a:pt x="297" y="1724"/>
                  </a:lnTo>
                  <a:lnTo>
                    <a:pt x="335" y="1759"/>
                  </a:lnTo>
                  <a:lnTo>
                    <a:pt x="374" y="1793"/>
                  </a:lnTo>
                  <a:lnTo>
                    <a:pt x="412" y="1825"/>
                  </a:lnTo>
                  <a:lnTo>
                    <a:pt x="449" y="1853"/>
                  </a:lnTo>
                  <a:lnTo>
                    <a:pt x="485" y="1881"/>
                  </a:lnTo>
                  <a:lnTo>
                    <a:pt x="522" y="1906"/>
                  </a:lnTo>
                  <a:lnTo>
                    <a:pt x="559" y="1928"/>
                  </a:lnTo>
                  <a:lnTo>
                    <a:pt x="594" y="1948"/>
                  </a:lnTo>
                  <a:lnTo>
                    <a:pt x="630" y="1966"/>
                  </a:lnTo>
                  <a:lnTo>
                    <a:pt x="666" y="1982"/>
                  </a:lnTo>
                  <a:lnTo>
                    <a:pt x="700" y="1995"/>
                  </a:lnTo>
                  <a:lnTo>
                    <a:pt x="735" y="2006"/>
                  </a:lnTo>
                  <a:lnTo>
                    <a:pt x="769" y="2014"/>
                  </a:lnTo>
                  <a:lnTo>
                    <a:pt x="803" y="2021"/>
                  </a:lnTo>
                  <a:lnTo>
                    <a:pt x="837" y="2025"/>
                  </a:lnTo>
                  <a:lnTo>
                    <a:pt x="871" y="2026"/>
                  </a:lnTo>
                  <a:lnTo>
                    <a:pt x="891" y="2026"/>
                  </a:lnTo>
                  <a:lnTo>
                    <a:pt x="910" y="2025"/>
                  </a:lnTo>
                  <a:lnTo>
                    <a:pt x="929" y="2022"/>
                  </a:lnTo>
                  <a:lnTo>
                    <a:pt x="948" y="2019"/>
                  </a:lnTo>
                  <a:lnTo>
                    <a:pt x="985" y="2012"/>
                  </a:lnTo>
                  <a:lnTo>
                    <a:pt x="1022" y="2001"/>
                  </a:lnTo>
                  <a:lnTo>
                    <a:pt x="1058" y="1987"/>
                  </a:lnTo>
                  <a:lnTo>
                    <a:pt x="1092" y="1971"/>
                  </a:lnTo>
                  <a:lnTo>
                    <a:pt x="1128" y="1951"/>
                  </a:lnTo>
                  <a:lnTo>
                    <a:pt x="1160" y="1931"/>
                  </a:lnTo>
                  <a:lnTo>
                    <a:pt x="1194" y="1906"/>
                  </a:lnTo>
                  <a:lnTo>
                    <a:pt x="1226" y="1880"/>
                  </a:lnTo>
                  <a:lnTo>
                    <a:pt x="1258" y="1852"/>
                  </a:lnTo>
                  <a:lnTo>
                    <a:pt x="1288" y="1822"/>
                  </a:lnTo>
                  <a:lnTo>
                    <a:pt x="1319" y="1789"/>
                  </a:lnTo>
                  <a:lnTo>
                    <a:pt x="1349" y="1755"/>
                  </a:lnTo>
                  <a:lnTo>
                    <a:pt x="1377" y="1720"/>
                  </a:lnTo>
                  <a:lnTo>
                    <a:pt x="1405" y="1683"/>
                  </a:lnTo>
                  <a:lnTo>
                    <a:pt x="1432" y="1644"/>
                  </a:lnTo>
                  <a:lnTo>
                    <a:pt x="1459" y="1605"/>
                  </a:lnTo>
                  <a:lnTo>
                    <a:pt x="1485" y="1564"/>
                  </a:lnTo>
                  <a:lnTo>
                    <a:pt x="1510" y="1522"/>
                  </a:lnTo>
                  <a:lnTo>
                    <a:pt x="1534" y="1479"/>
                  </a:lnTo>
                  <a:lnTo>
                    <a:pt x="1558" y="1436"/>
                  </a:lnTo>
                  <a:lnTo>
                    <a:pt x="1580" y="1392"/>
                  </a:lnTo>
                  <a:lnTo>
                    <a:pt x="1602" y="1347"/>
                  </a:lnTo>
                  <a:lnTo>
                    <a:pt x="1625" y="1303"/>
                  </a:lnTo>
                  <a:lnTo>
                    <a:pt x="1646" y="1257"/>
                  </a:lnTo>
                  <a:lnTo>
                    <a:pt x="1685" y="1165"/>
                  </a:lnTo>
                  <a:lnTo>
                    <a:pt x="1721" y="1074"/>
                  </a:lnTo>
                  <a:lnTo>
                    <a:pt x="1754" y="985"/>
                  </a:lnTo>
                  <a:lnTo>
                    <a:pt x="1782" y="908"/>
                  </a:lnTo>
                  <a:lnTo>
                    <a:pt x="1808" y="832"/>
                  </a:lnTo>
                  <a:lnTo>
                    <a:pt x="1833" y="756"/>
                  </a:lnTo>
                  <a:lnTo>
                    <a:pt x="1856" y="681"/>
                  </a:lnTo>
                  <a:lnTo>
                    <a:pt x="1878" y="608"/>
                  </a:lnTo>
                  <a:lnTo>
                    <a:pt x="1898" y="536"/>
                  </a:lnTo>
                  <a:lnTo>
                    <a:pt x="1916" y="467"/>
                  </a:lnTo>
                  <a:lnTo>
                    <a:pt x="1935" y="400"/>
                  </a:lnTo>
                  <a:lnTo>
                    <a:pt x="1965" y="276"/>
                  </a:lnTo>
                  <a:lnTo>
                    <a:pt x="1988" y="166"/>
                  </a:lnTo>
                  <a:lnTo>
                    <a:pt x="2008" y="73"/>
                  </a:lnTo>
                  <a:lnTo>
                    <a:pt x="2021" y="0"/>
                  </a:lnTo>
                  <a:lnTo>
                    <a:pt x="1943" y="14"/>
                  </a:lnTo>
                  <a:lnTo>
                    <a:pt x="1842" y="37"/>
                  </a:lnTo>
                  <a:lnTo>
                    <a:pt x="1723" y="63"/>
                  </a:lnTo>
                  <a:lnTo>
                    <a:pt x="1588" y="97"/>
                  </a:lnTo>
                  <a:lnTo>
                    <a:pt x="1516" y="115"/>
                  </a:lnTo>
                  <a:lnTo>
                    <a:pt x="1440" y="136"/>
                  </a:lnTo>
                  <a:lnTo>
                    <a:pt x="1364" y="158"/>
                  </a:lnTo>
                  <a:lnTo>
                    <a:pt x="1286" y="182"/>
                  </a:lnTo>
                  <a:lnTo>
                    <a:pt x="1206" y="207"/>
                  </a:lnTo>
                  <a:lnTo>
                    <a:pt x="1125" y="234"/>
                  </a:lnTo>
                  <a:lnTo>
                    <a:pt x="1044" y="263"/>
                  </a:lnTo>
                  <a:lnTo>
                    <a:pt x="963" y="293"/>
                  </a:lnTo>
                  <a:lnTo>
                    <a:pt x="882" y="324"/>
                  </a:lnTo>
                  <a:lnTo>
                    <a:pt x="802" y="358"/>
                  </a:lnTo>
                  <a:lnTo>
                    <a:pt x="725" y="394"/>
                  </a:lnTo>
                  <a:lnTo>
                    <a:pt x="648" y="430"/>
                  </a:lnTo>
                  <a:lnTo>
                    <a:pt x="573" y="468"/>
                  </a:lnTo>
                  <a:lnTo>
                    <a:pt x="501" y="509"/>
                  </a:lnTo>
                  <a:lnTo>
                    <a:pt x="467" y="530"/>
                  </a:lnTo>
                  <a:lnTo>
                    <a:pt x="433" y="551"/>
                  </a:lnTo>
                  <a:lnTo>
                    <a:pt x="399" y="572"/>
                  </a:lnTo>
                  <a:lnTo>
                    <a:pt x="368" y="594"/>
                  </a:lnTo>
                  <a:lnTo>
                    <a:pt x="336" y="616"/>
                  </a:lnTo>
                  <a:lnTo>
                    <a:pt x="306" y="640"/>
                  </a:lnTo>
                  <a:lnTo>
                    <a:pt x="277" y="663"/>
                  </a:lnTo>
                  <a:lnTo>
                    <a:pt x="249" y="687"/>
                  </a:lnTo>
                  <a:lnTo>
                    <a:pt x="222" y="710"/>
                  </a:lnTo>
                  <a:lnTo>
                    <a:pt x="198" y="735"/>
                  </a:lnTo>
                  <a:lnTo>
                    <a:pt x="173" y="760"/>
                  </a:lnTo>
                  <a:lnTo>
                    <a:pt x="150" y="786"/>
                  </a:lnTo>
                  <a:lnTo>
                    <a:pt x="128" y="812"/>
                  </a:lnTo>
                  <a:lnTo>
                    <a:pt x="109" y="838"/>
                  </a:lnTo>
                  <a:lnTo>
                    <a:pt x="90" y="866"/>
                  </a:lnTo>
                  <a:lnTo>
                    <a:pt x="73" y="892"/>
                  </a:lnTo>
                  <a:lnTo>
                    <a:pt x="59" y="921"/>
                  </a:lnTo>
                  <a:lnTo>
                    <a:pt x="44" y="948"/>
                  </a:lnTo>
                  <a:lnTo>
                    <a:pt x="33" y="977"/>
                  </a:lnTo>
                  <a:lnTo>
                    <a:pt x="24" y="1006"/>
                  </a:lnTo>
                  <a:lnTo>
                    <a:pt x="17" y="1027"/>
                  </a:lnTo>
                  <a:lnTo>
                    <a:pt x="12" y="1046"/>
                  </a:lnTo>
                  <a:lnTo>
                    <a:pt x="8" y="1067"/>
                  </a:lnTo>
                  <a:lnTo>
                    <a:pt x="4" y="1088"/>
                  </a:lnTo>
                  <a:lnTo>
                    <a:pt x="1" y="1109"/>
                  </a:lnTo>
                  <a:lnTo>
                    <a:pt x="0" y="1130"/>
                  </a:lnTo>
                  <a:lnTo>
                    <a:pt x="0" y="1151"/>
                  </a:lnTo>
                  <a:lnTo>
                    <a:pt x="0" y="1173"/>
                  </a:lnTo>
                  <a:lnTo>
                    <a:pt x="1" y="1194"/>
                  </a:lnTo>
                  <a:lnTo>
                    <a:pt x="4" y="1216"/>
                  </a:lnTo>
                  <a:lnTo>
                    <a:pt x="8" y="1237"/>
                  </a:lnTo>
                  <a:lnTo>
                    <a:pt x="12" y="1260"/>
                  </a:lnTo>
                  <a:lnTo>
                    <a:pt x="17" y="1282"/>
                  </a:lnTo>
                  <a:lnTo>
                    <a:pt x="24" y="1304"/>
                  </a:lnTo>
                  <a:lnTo>
                    <a:pt x="30" y="1326"/>
                  </a:lnTo>
                  <a:lnTo>
                    <a:pt x="38" y="1348"/>
                  </a:lnTo>
                  <a:lnTo>
                    <a:pt x="47" y="1372"/>
                  </a:lnTo>
                  <a:lnTo>
                    <a:pt x="58" y="1394"/>
                  </a:lnTo>
                  <a:lnTo>
                    <a:pt x="68" y="1418"/>
                  </a:lnTo>
                  <a:lnTo>
                    <a:pt x="81" y="1440"/>
                  </a:lnTo>
                  <a:lnTo>
                    <a:pt x="107" y="1487"/>
                  </a:lnTo>
                  <a:lnTo>
                    <a:pt x="137" y="1533"/>
                  </a:lnTo>
                  <a:lnTo>
                    <a:pt x="171" y="1580"/>
                  </a:lnTo>
                  <a:lnTo>
                    <a:pt x="209" y="1628"/>
                  </a:lnTo>
                  <a:lnTo>
                    <a:pt x="251" y="1675"/>
                  </a:lnTo>
                  <a:lnTo>
                    <a:pt x="297" y="1724"/>
                  </a:lnTo>
                  <a:close/>
                </a:path>
              </a:pathLst>
            </a:custGeom>
            <a:solidFill>
              <a:srgbClr val="434154"/>
            </a:solidFill>
            <a:ln>
              <a:noFill/>
            </a:ln>
            <a:extLst>
              <a:ext uri="{91240B29-F687-4F45-9708-019B960494DF}">
                <a14:hiddenLine xmlns:a14="http://schemas.microsoft.com/office/drawing/2010/main" w="9525">
                  <a:solidFill>
                    <a:srgbClr val="000000"/>
                  </a:solidFill>
                  <a:miter lim="800000"/>
                  <a:headEnd/>
                  <a:tailEnd/>
                </a14:hiddenLine>
              </a:ext>
            </a:extLst>
          </p:spPr>
          <p:txBody>
            <a:bodyPr lIns="72585" tIns="36293" rIns="72585" bIns="36293"/>
            <a:lstStyle/>
            <a:p>
              <a:endParaRPr lang="zh-CN" altLang="en-US"/>
            </a:p>
          </p:txBody>
        </p:sp>
        <p:sp>
          <p:nvSpPr>
            <p:cNvPr id="208" name="矩形 15"/>
            <p:cNvSpPr>
              <a:spLocks noChangeArrowheads="1"/>
            </p:cNvSpPr>
            <p:nvPr/>
          </p:nvSpPr>
          <p:spPr bwMode="auto">
            <a:xfrm rot="2644672">
              <a:off x="4165210" y="2019790"/>
              <a:ext cx="1377694" cy="6272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585" tIns="36293" rIns="72585" bIns="36293">
              <a:spAutoFit/>
            </a:bodyPr>
            <a:lstStyle/>
            <a:p>
              <a:pPr algn="ctr">
                <a:lnSpc>
                  <a:spcPct val="150000"/>
                </a:lnSpc>
              </a:pPr>
              <a:r>
                <a:rPr lang="zh-CN" altLang="en-US" sz="2400" b="1" dirty="0">
                  <a:solidFill>
                    <a:schemeClr val="bg1"/>
                  </a:solidFill>
                  <a:latin typeface="Impact" pitchFamily="34" charset="0"/>
                  <a:ea typeface="微软雅黑" pitchFamily="34" charset="-122"/>
                  <a:sym typeface="Impact" pitchFamily="34" charset="0"/>
                </a:rPr>
                <a:t>内容说明</a:t>
              </a:r>
              <a:endParaRPr lang="en-US" sz="2400" b="1" dirty="0">
                <a:solidFill>
                  <a:schemeClr val="bg1"/>
                </a:solidFill>
                <a:latin typeface="Impact" pitchFamily="34" charset="0"/>
                <a:ea typeface="微软雅黑" pitchFamily="34" charset="-122"/>
                <a:sym typeface="Impact" pitchFamily="34" charset="0"/>
              </a:endParaRPr>
            </a:p>
          </p:txBody>
        </p:sp>
        <p:sp>
          <p:nvSpPr>
            <p:cNvPr id="209" name="文本框 16"/>
            <p:cNvSpPr>
              <a:spLocks noChangeArrowheads="1"/>
            </p:cNvSpPr>
            <p:nvPr/>
          </p:nvSpPr>
          <p:spPr bwMode="auto">
            <a:xfrm rot="2644672">
              <a:off x="5571017" y="904958"/>
              <a:ext cx="670652" cy="6119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2585" tIns="36293" rIns="72585" bIns="36293">
              <a:spAutoFit/>
            </a:bodyPr>
            <a:lstStyle/>
            <a:p>
              <a:pPr algn="ctr"/>
              <a:r>
                <a:rPr lang="en-US" altLang="zh-CN" sz="3500" dirty="0" smtClean="0">
                  <a:solidFill>
                    <a:schemeClr val="bg1"/>
                  </a:solidFill>
                  <a:ea typeface="MS Gothic" pitchFamily="49" charset="-128"/>
                </a:rPr>
                <a:t>02</a:t>
              </a:r>
              <a:endParaRPr lang="zh-CN" altLang="en-US" sz="3500" dirty="0">
                <a:solidFill>
                  <a:schemeClr val="bg1"/>
                </a:solidFill>
                <a:ea typeface="MS Gothic" pitchFamily="49" charset="-128"/>
              </a:endParaRPr>
            </a:p>
          </p:txBody>
        </p:sp>
        <p:pic>
          <p:nvPicPr>
            <p:cNvPr id="219" name="图片 2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2633936">
              <a:off x="4764791" y="1210189"/>
              <a:ext cx="1176887" cy="1162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3" name="组合 2"/>
          <p:cNvGrpSpPr/>
          <p:nvPr/>
        </p:nvGrpSpPr>
        <p:grpSpPr>
          <a:xfrm>
            <a:off x="2475920" y="1857764"/>
            <a:ext cx="2499442" cy="2460501"/>
            <a:chOff x="2475920" y="1857764"/>
            <a:chExt cx="2499442" cy="2460501"/>
          </a:xfrm>
        </p:grpSpPr>
        <p:sp>
          <p:nvSpPr>
            <p:cNvPr id="204" name="Freeform 5"/>
            <p:cNvSpPr>
              <a:spLocks noChangeArrowheads="1"/>
            </p:cNvSpPr>
            <p:nvPr/>
          </p:nvSpPr>
          <p:spPr bwMode="auto">
            <a:xfrm rot="15848862">
              <a:off x="2495390" y="1838294"/>
              <a:ext cx="2460501" cy="2499442"/>
            </a:xfrm>
            <a:custGeom>
              <a:avLst/>
              <a:gdLst>
                <a:gd name="T0" fmla="*/ 449057 w 2021"/>
                <a:gd name="T1" fmla="*/ 2388218 h 2026"/>
                <a:gd name="T2" fmla="*/ 601871 w 2021"/>
                <a:gd name="T3" fmla="*/ 2515843 h 2026"/>
                <a:gd name="T4" fmla="*/ 749322 w 2021"/>
                <a:gd name="T5" fmla="*/ 2617671 h 2026"/>
                <a:gd name="T6" fmla="*/ 892753 w 2021"/>
                <a:gd name="T7" fmla="*/ 2690988 h 2026"/>
                <a:gd name="T8" fmla="*/ 1030821 w 2021"/>
                <a:gd name="T9" fmla="*/ 2734434 h 2026"/>
                <a:gd name="T10" fmla="*/ 1167549 w 2021"/>
                <a:gd name="T11" fmla="*/ 2750727 h 2026"/>
                <a:gd name="T12" fmla="*/ 1219827 w 2021"/>
                <a:gd name="T13" fmla="*/ 2749369 h 2026"/>
                <a:gd name="T14" fmla="*/ 1320363 w 2021"/>
                <a:gd name="T15" fmla="*/ 2731719 h 2026"/>
                <a:gd name="T16" fmla="*/ 1463793 w 2021"/>
                <a:gd name="T17" fmla="*/ 2676053 h 2026"/>
                <a:gd name="T18" fmla="*/ 1600521 w 2021"/>
                <a:gd name="T19" fmla="*/ 2587801 h 2026"/>
                <a:gd name="T20" fmla="*/ 1726525 w 2021"/>
                <a:gd name="T21" fmla="*/ 2473754 h 2026"/>
                <a:gd name="T22" fmla="*/ 1845827 w 2021"/>
                <a:gd name="T23" fmla="*/ 2335267 h 2026"/>
                <a:gd name="T24" fmla="*/ 1955745 w 2021"/>
                <a:gd name="T25" fmla="*/ 2179130 h 2026"/>
                <a:gd name="T26" fmla="*/ 2056280 w 2021"/>
                <a:gd name="T27" fmla="*/ 2008058 h 2026"/>
                <a:gd name="T28" fmla="*/ 2147432 w 2021"/>
                <a:gd name="T29" fmla="*/ 1828840 h 2026"/>
                <a:gd name="T30" fmla="*/ 2258691 w 2021"/>
                <a:gd name="T31" fmla="*/ 1581736 h 2026"/>
                <a:gd name="T32" fmla="*/ 2351184 w 2021"/>
                <a:gd name="T33" fmla="*/ 1337348 h 2026"/>
                <a:gd name="T34" fmla="*/ 2457081 w 2021"/>
                <a:gd name="T35" fmla="*/ 1026431 h 2026"/>
                <a:gd name="T36" fmla="*/ 2544211 w 2021"/>
                <a:gd name="T37" fmla="*/ 727734 h 2026"/>
                <a:gd name="T38" fmla="*/ 2634023 w 2021"/>
                <a:gd name="T39" fmla="*/ 374729 h 2026"/>
                <a:gd name="T40" fmla="*/ 2709089 w 2021"/>
                <a:gd name="T41" fmla="*/ 0 h 2026"/>
                <a:gd name="T42" fmla="*/ 2469145 w 2021"/>
                <a:gd name="T43" fmla="*/ 50235 h 2026"/>
                <a:gd name="T44" fmla="*/ 2032152 w 2021"/>
                <a:gd name="T45" fmla="*/ 156137 h 2026"/>
                <a:gd name="T46" fmla="*/ 1723844 w 2021"/>
                <a:gd name="T47" fmla="*/ 247104 h 2026"/>
                <a:gd name="T48" fmla="*/ 1399450 w 2021"/>
                <a:gd name="T49" fmla="*/ 357079 h 2026"/>
                <a:gd name="T50" fmla="*/ 1075057 w 2021"/>
                <a:gd name="T51" fmla="*/ 486061 h 2026"/>
                <a:gd name="T52" fmla="*/ 768089 w 2021"/>
                <a:gd name="T53" fmla="*/ 635410 h 2026"/>
                <a:gd name="T54" fmla="*/ 580423 w 2021"/>
                <a:gd name="T55" fmla="*/ 748100 h 2026"/>
                <a:gd name="T56" fmla="*/ 450398 w 2021"/>
                <a:gd name="T57" fmla="*/ 836351 h 2026"/>
                <a:gd name="T58" fmla="*/ 333777 w 2021"/>
                <a:gd name="T59" fmla="*/ 932749 h 2026"/>
                <a:gd name="T60" fmla="*/ 231901 w 2021"/>
                <a:gd name="T61" fmla="*/ 1031862 h 2026"/>
                <a:gd name="T62" fmla="*/ 146111 w 2021"/>
                <a:gd name="T63" fmla="*/ 1137764 h 2026"/>
                <a:gd name="T64" fmla="*/ 79088 w 2021"/>
                <a:gd name="T65" fmla="*/ 1250454 h 2026"/>
                <a:gd name="T66" fmla="*/ 32171 w 2021"/>
                <a:gd name="T67" fmla="*/ 1365860 h 2026"/>
                <a:gd name="T68" fmla="*/ 16086 w 2021"/>
                <a:gd name="T69" fmla="*/ 1420168 h 2026"/>
                <a:gd name="T70" fmla="*/ 1340 w 2021"/>
                <a:gd name="T71" fmla="*/ 1505704 h 2026"/>
                <a:gd name="T72" fmla="*/ 0 w 2021"/>
                <a:gd name="T73" fmla="*/ 1592598 h 2026"/>
                <a:gd name="T74" fmla="*/ 10724 w 2021"/>
                <a:gd name="T75" fmla="*/ 1679491 h 2026"/>
                <a:gd name="T76" fmla="*/ 32171 w 2021"/>
                <a:gd name="T77" fmla="*/ 1770458 h 2026"/>
                <a:gd name="T78" fmla="*/ 63002 w 2021"/>
                <a:gd name="T79" fmla="*/ 1862783 h 2026"/>
                <a:gd name="T80" fmla="*/ 108578 w 2021"/>
                <a:gd name="T81" fmla="*/ 1955107 h 2026"/>
                <a:gd name="T82" fmla="*/ 229220 w 2021"/>
                <a:gd name="T83" fmla="*/ 2145187 h 2026"/>
                <a:gd name="T84" fmla="*/ 398119 w 2021"/>
                <a:gd name="T85" fmla="*/ 2340698 h 202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2021"/>
                <a:gd name="T130" fmla="*/ 0 h 2026"/>
                <a:gd name="T131" fmla="*/ 2021 w 2021"/>
                <a:gd name="T132" fmla="*/ 2026 h 202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2021" h="2026">
                  <a:moveTo>
                    <a:pt x="297" y="1724"/>
                  </a:moveTo>
                  <a:lnTo>
                    <a:pt x="297" y="1724"/>
                  </a:lnTo>
                  <a:lnTo>
                    <a:pt x="335" y="1759"/>
                  </a:lnTo>
                  <a:lnTo>
                    <a:pt x="374" y="1793"/>
                  </a:lnTo>
                  <a:lnTo>
                    <a:pt x="412" y="1825"/>
                  </a:lnTo>
                  <a:lnTo>
                    <a:pt x="449" y="1853"/>
                  </a:lnTo>
                  <a:lnTo>
                    <a:pt x="485" y="1881"/>
                  </a:lnTo>
                  <a:lnTo>
                    <a:pt x="522" y="1906"/>
                  </a:lnTo>
                  <a:lnTo>
                    <a:pt x="559" y="1928"/>
                  </a:lnTo>
                  <a:lnTo>
                    <a:pt x="594" y="1948"/>
                  </a:lnTo>
                  <a:lnTo>
                    <a:pt x="630" y="1966"/>
                  </a:lnTo>
                  <a:lnTo>
                    <a:pt x="666" y="1982"/>
                  </a:lnTo>
                  <a:lnTo>
                    <a:pt x="700" y="1995"/>
                  </a:lnTo>
                  <a:lnTo>
                    <a:pt x="735" y="2006"/>
                  </a:lnTo>
                  <a:lnTo>
                    <a:pt x="769" y="2014"/>
                  </a:lnTo>
                  <a:lnTo>
                    <a:pt x="803" y="2021"/>
                  </a:lnTo>
                  <a:lnTo>
                    <a:pt x="837" y="2025"/>
                  </a:lnTo>
                  <a:lnTo>
                    <a:pt x="871" y="2026"/>
                  </a:lnTo>
                  <a:lnTo>
                    <a:pt x="891" y="2026"/>
                  </a:lnTo>
                  <a:lnTo>
                    <a:pt x="910" y="2025"/>
                  </a:lnTo>
                  <a:lnTo>
                    <a:pt x="929" y="2022"/>
                  </a:lnTo>
                  <a:lnTo>
                    <a:pt x="948" y="2019"/>
                  </a:lnTo>
                  <a:lnTo>
                    <a:pt x="985" y="2012"/>
                  </a:lnTo>
                  <a:lnTo>
                    <a:pt x="1022" y="2001"/>
                  </a:lnTo>
                  <a:lnTo>
                    <a:pt x="1058" y="1987"/>
                  </a:lnTo>
                  <a:lnTo>
                    <a:pt x="1092" y="1971"/>
                  </a:lnTo>
                  <a:lnTo>
                    <a:pt x="1128" y="1951"/>
                  </a:lnTo>
                  <a:lnTo>
                    <a:pt x="1160" y="1931"/>
                  </a:lnTo>
                  <a:lnTo>
                    <a:pt x="1194" y="1906"/>
                  </a:lnTo>
                  <a:lnTo>
                    <a:pt x="1226" y="1880"/>
                  </a:lnTo>
                  <a:lnTo>
                    <a:pt x="1258" y="1852"/>
                  </a:lnTo>
                  <a:lnTo>
                    <a:pt x="1288" y="1822"/>
                  </a:lnTo>
                  <a:lnTo>
                    <a:pt x="1319" y="1789"/>
                  </a:lnTo>
                  <a:lnTo>
                    <a:pt x="1349" y="1755"/>
                  </a:lnTo>
                  <a:lnTo>
                    <a:pt x="1377" y="1720"/>
                  </a:lnTo>
                  <a:lnTo>
                    <a:pt x="1405" y="1683"/>
                  </a:lnTo>
                  <a:lnTo>
                    <a:pt x="1432" y="1644"/>
                  </a:lnTo>
                  <a:lnTo>
                    <a:pt x="1459" y="1605"/>
                  </a:lnTo>
                  <a:lnTo>
                    <a:pt x="1485" y="1564"/>
                  </a:lnTo>
                  <a:lnTo>
                    <a:pt x="1510" y="1522"/>
                  </a:lnTo>
                  <a:lnTo>
                    <a:pt x="1534" y="1479"/>
                  </a:lnTo>
                  <a:lnTo>
                    <a:pt x="1558" y="1436"/>
                  </a:lnTo>
                  <a:lnTo>
                    <a:pt x="1580" y="1392"/>
                  </a:lnTo>
                  <a:lnTo>
                    <a:pt x="1602" y="1347"/>
                  </a:lnTo>
                  <a:lnTo>
                    <a:pt x="1625" y="1303"/>
                  </a:lnTo>
                  <a:lnTo>
                    <a:pt x="1646" y="1257"/>
                  </a:lnTo>
                  <a:lnTo>
                    <a:pt x="1685" y="1165"/>
                  </a:lnTo>
                  <a:lnTo>
                    <a:pt x="1721" y="1074"/>
                  </a:lnTo>
                  <a:lnTo>
                    <a:pt x="1754" y="985"/>
                  </a:lnTo>
                  <a:lnTo>
                    <a:pt x="1782" y="908"/>
                  </a:lnTo>
                  <a:lnTo>
                    <a:pt x="1808" y="832"/>
                  </a:lnTo>
                  <a:lnTo>
                    <a:pt x="1833" y="756"/>
                  </a:lnTo>
                  <a:lnTo>
                    <a:pt x="1856" y="681"/>
                  </a:lnTo>
                  <a:lnTo>
                    <a:pt x="1878" y="608"/>
                  </a:lnTo>
                  <a:lnTo>
                    <a:pt x="1898" y="536"/>
                  </a:lnTo>
                  <a:lnTo>
                    <a:pt x="1916" y="467"/>
                  </a:lnTo>
                  <a:lnTo>
                    <a:pt x="1935" y="400"/>
                  </a:lnTo>
                  <a:lnTo>
                    <a:pt x="1965" y="276"/>
                  </a:lnTo>
                  <a:lnTo>
                    <a:pt x="1988" y="166"/>
                  </a:lnTo>
                  <a:lnTo>
                    <a:pt x="2008" y="73"/>
                  </a:lnTo>
                  <a:lnTo>
                    <a:pt x="2021" y="0"/>
                  </a:lnTo>
                  <a:lnTo>
                    <a:pt x="1943" y="14"/>
                  </a:lnTo>
                  <a:lnTo>
                    <a:pt x="1842" y="37"/>
                  </a:lnTo>
                  <a:lnTo>
                    <a:pt x="1723" y="63"/>
                  </a:lnTo>
                  <a:lnTo>
                    <a:pt x="1588" y="97"/>
                  </a:lnTo>
                  <a:lnTo>
                    <a:pt x="1516" y="115"/>
                  </a:lnTo>
                  <a:lnTo>
                    <a:pt x="1440" y="136"/>
                  </a:lnTo>
                  <a:lnTo>
                    <a:pt x="1364" y="158"/>
                  </a:lnTo>
                  <a:lnTo>
                    <a:pt x="1286" y="182"/>
                  </a:lnTo>
                  <a:lnTo>
                    <a:pt x="1206" y="207"/>
                  </a:lnTo>
                  <a:lnTo>
                    <a:pt x="1125" y="234"/>
                  </a:lnTo>
                  <a:lnTo>
                    <a:pt x="1044" y="263"/>
                  </a:lnTo>
                  <a:lnTo>
                    <a:pt x="963" y="293"/>
                  </a:lnTo>
                  <a:lnTo>
                    <a:pt x="882" y="324"/>
                  </a:lnTo>
                  <a:lnTo>
                    <a:pt x="802" y="358"/>
                  </a:lnTo>
                  <a:lnTo>
                    <a:pt x="725" y="394"/>
                  </a:lnTo>
                  <a:lnTo>
                    <a:pt x="648" y="430"/>
                  </a:lnTo>
                  <a:lnTo>
                    <a:pt x="573" y="468"/>
                  </a:lnTo>
                  <a:lnTo>
                    <a:pt x="501" y="509"/>
                  </a:lnTo>
                  <a:lnTo>
                    <a:pt x="467" y="530"/>
                  </a:lnTo>
                  <a:lnTo>
                    <a:pt x="433" y="551"/>
                  </a:lnTo>
                  <a:lnTo>
                    <a:pt x="399" y="572"/>
                  </a:lnTo>
                  <a:lnTo>
                    <a:pt x="368" y="594"/>
                  </a:lnTo>
                  <a:lnTo>
                    <a:pt x="336" y="616"/>
                  </a:lnTo>
                  <a:lnTo>
                    <a:pt x="306" y="640"/>
                  </a:lnTo>
                  <a:lnTo>
                    <a:pt x="277" y="663"/>
                  </a:lnTo>
                  <a:lnTo>
                    <a:pt x="249" y="687"/>
                  </a:lnTo>
                  <a:lnTo>
                    <a:pt x="222" y="710"/>
                  </a:lnTo>
                  <a:lnTo>
                    <a:pt x="198" y="735"/>
                  </a:lnTo>
                  <a:lnTo>
                    <a:pt x="173" y="760"/>
                  </a:lnTo>
                  <a:lnTo>
                    <a:pt x="150" y="786"/>
                  </a:lnTo>
                  <a:lnTo>
                    <a:pt x="128" y="812"/>
                  </a:lnTo>
                  <a:lnTo>
                    <a:pt x="109" y="838"/>
                  </a:lnTo>
                  <a:lnTo>
                    <a:pt x="90" y="866"/>
                  </a:lnTo>
                  <a:lnTo>
                    <a:pt x="73" y="892"/>
                  </a:lnTo>
                  <a:lnTo>
                    <a:pt x="59" y="921"/>
                  </a:lnTo>
                  <a:lnTo>
                    <a:pt x="44" y="948"/>
                  </a:lnTo>
                  <a:lnTo>
                    <a:pt x="33" y="977"/>
                  </a:lnTo>
                  <a:lnTo>
                    <a:pt x="24" y="1006"/>
                  </a:lnTo>
                  <a:lnTo>
                    <a:pt x="17" y="1027"/>
                  </a:lnTo>
                  <a:lnTo>
                    <a:pt x="12" y="1046"/>
                  </a:lnTo>
                  <a:lnTo>
                    <a:pt x="8" y="1067"/>
                  </a:lnTo>
                  <a:lnTo>
                    <a:pt x="4" y="1088"/>
                  </a:lnTo>
                  <a:lnTo>
                    <a:pt x="1" y="1109"/>
                  </a:lnTo>
                  <a:lnTo>
                    <a:pt x="0" y="1130"/>
                  </a:lnTo>
                  <a:lnTo>
                    <a:pt x="0" y="1151"/>
                  </a:lnTo>
                  <a:lnTo>
                    <a:pt x="0" y="1173"/>
                  </a:lnTo>
                  <a:lnTo>
                    <a:pt x="1" y="1194"/>
                  </a:lnTo>
                  <a:lnTo>
                    <a:pt x="4" y="1216"/>
                  </a:lnTo>
                  <a:lnTo>
                    <a:pt x="8" y="1237"/>
                  </a:lnTo>
                  <a:lnTo>
                    <a:pt x="12" y="1260"/>
                  </a:lnTo>
                  <a:lnTo>
                    <a:pt x="17" y="1282"/>
                  </a:lnTo>
                  <a:lnTo>
                    <a:pt x="24" y="1304"/>
                  </a:lnTo>
                  <a:lnTo>
                    <a:pt x="30" y="1326"/>
                  </a:lnTo>
                  <a:lnTo>
                    <a:pt x="38" y="1348"/>
                  </a:lnTo>
                  <a:lnTo>
                    <a:pt x="47" y="1372"/>
                  </a:lnTo>
                  <a:lnTo>
                    <a:pt x="58" y="1394"/>
                  </a:lnTo>
                  <a:lnTo>
                    <a:pt x="68" y="1418"/>
                  </a:lnTo>
                  <a:lnTo>
                    <a:pt x="81" y="1440"/>
                  </a:lnTo>
                  <a:lnTo>
                    <a:pt x="107" y="1487"/>
                  </a:lnTo>
                  <a:lnTo>
                    <a:pt x="137" y="1533"/>
                  </a:lnTo>
                  <a:lnTo>
                    <a:pt x="171" y="1580"/>
                  </a:lnTo>
                  <a:lnTo>
                    <a:pt x="209" y="1628"/>
                  </a:lnTo>
                  <a:lnTo>
                    <a:pt x="251" y="1675"/>
                  </a:lnTo>
                  <a:lnTo>
                    <a:pt x="297" y="1724"/>
                  </a:lnTo>
                  <a:close/>
                </a:path>
              </a:pathLst>
            </a:custGeom>
            <a:solidFill>
              <a:srgbClr val="EE9065"/>
            </a:solidFill>
            <a:ln w="76200" cmpd="sng">
              <a:solidFill>
                <a:schemeClr val="bg1"/>
              </a:solidFill>
              <a:miter lim="800000"/>
              <a:headEnd/>
              <a:tailEnd/>
            </a:ln>
          </p:spPr>
          <p:txBody>
            <a:bodyPr lIns="72585" tIns="36293" rIns="72585" bIns="36293"/>
            <a:lstStyle/>
            <a:p>
              <a:endParaRPr lang="zh-CN" altLang="en-US"/>
            </a:p>
          </p:txBody>
        </p:sp>
        <p:sp>
          <p:nvSpPr>
            <p:cNvPr id="210" name="矩形 18"/>
            <p:cNvSpPr>
              <a:spLocks noChangeArrowheads="1"/>
            </p:cNvSpPr>
            <p:nvPr/>
          </p:nvSpPr>
          <p:spPr bwMode="auto">
            <a:xfrm rot="18955328" flipH="1">
              <a:off x="3397359" y="3078686"/>
              <a:ext cx="1377694" cy="6272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585" tIns="36293" rIns="72585" bIns="36293">
              <a:spAutoFit/>
            </a:bodyPr>
            <a:lstStyle/>
            <a:p>
              <a:pPr algn="ctr">
                <a:lnSpc>
                  <a:spcPct val="150000"/>
                </a:lnSpc>
              </a:pPr>
              <a:r>
                <a:rPr lang="zh-CN" altLang="en-US" sz="2400" b="1" dirty="0">
                  <a:solidFill>
                    <a:schemeClr val="bg1"/>
                  </a:solidFill>
                  <a:latin typeface="Impact" pitchFamily="34" charset="0"/>
                  <a:ea typeface="微软雅黑" pitchFamily="34" charset="-122"/>
                  <a:sym typeface="Impact" pitchFamily="34" charset="0"/>
                </a:rPr>
                <a:t>内容说明</a:t>
              </a:r>
              <a:endParaRPr lang="en-US" sz="2400" b="1" dirty="0">
                <a:solidFill>
                  <a:schemeClr val="bg1"/>
                </a:solidFill>
                <a:latin typeface="Impact" pitchFamily="34" charset="0"/>
                <a:ea typeface="微软雅黑" pitchFamily="34" charset="-122"/>
                <a:sym typeface="Impact" pitchFamily="34" charset="0"/>
              </a:endParaRPr>
            </a:p>
          </p:txBody>
        </p:sp>
        <p:sp>
          <p:nvSpPr>
            <p:cNvPr id="211" name="文本框 19"/>
            <p:cNvSpPr>
              <a:spLocks noChangeArrowheads="1"/>
            </p:cNvSpPr>
            <p:nvPr/>
          </p:nvSpPr>
          <p:spPr bwMode="auto">
            <a:xfrm rot="18955328" flipH="1">
              <a:off x="2669183" y="2160449"/>
              <a:ext cx="670652" cy="6119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2585" tIns="36293" rIns="72585" bIns="36293">
              <a:spAutoFit/>
            </a:bodyPr>
            <a:lstStyle/>
            <a:p>
              <a:pPr algn="ctr"/>
              <a:r>
                <a:rPr lang="en-US" altLang="zh-CN" sz="3500" dirty="0" smtClean="0">
                  <a:solidFill>
                    <a:schemeClr val="bg1"/>
                  </a:solidFill>
                  <a:ea typeface="MS Gothic" pitchFamily="49" charset="-128"/>
                </a:rPr>
                <a:t>01</a:t>
              </a:r>
              <a:endParaRPr lang="zh-CN" altLang="en-US" sz="3500" dirty="0">
                <a:solidFill>
                  <a:schemeClr val="bg1"/>
                </a:solidFill>
                <a:ea typeface="MS Gothic" pitchFamily="49" charset="-128"/>
              </a:endParaRPr>
            </a:p>
          </p:txBody>
        </p:sp>
        <p:pic>
          <p:nvPicPr>
            <p:cNvPr id="220" name="图片 2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18966064" flipH="1">
              <a:off x="2972058" y="2382749"/>
              <a:ext cx="1178329" cy="1162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4" name="组合 3"/>
          <p:cNvGrpSpPr/>
          <p:nvPr/>
        </p:nvGrpSpPr>
        <p:grpSpPr>
          <a:xfrm>
            <a:off x="3921068" y="2854369"/>
            <a:ext cx="2492231" cy="2469155"/>
            <a:chOff x="3921068" y="2854369"/>
            <a:chExt cx="2492231" cy="2469155"/>
          </a:xfrm>
        </p:grpSpPr>
        <p:sp>
          <p:nvSpPr>
            <p:cNvPr id="205" name="Freeform 5"/>
            <p:cNvSpPr>
              <a:spLocks noChangeArrowheads="1"/>
            </p:cNvSpPr>
            <p:nvPr/>
          </p:nvSpPr>
          <p:spPr bwMode="auto">
            <a:xfrm>
              <a:off x="3921068" y="2854369"/>
              <a:ext cx="2492231" cy="2469155"/>
            </a:xfrm>
            <a:custGeom>
              <a:avLst/>
              <a:gdLst>
                <a:gd name="T0" fmla="*/ 454700 w 2021"/>
                <a:gd name="T1" fmla="*/ 2358579 h 2026"/>
                <a:gd name="T2" fmla="*/ 609434 w 2021"/>
                <a:gd name="T3" fmla="*/ 2484621 h 2026"/>
                <a:gd name="T4" fmla="*/ 758738 w 2021"/>
                <a:gd name="T5" fmla="*/ 2585185 h 2026"/>
                <a:gd name="T6" fmla="*/ 903971 w 2021"/>
                <a:gd name="T7" fmla="*/ 2657592 h 2026"/>
                <a:gd name="T8" fmla="*/ 1043774 w 2021"/>
                <a:gd name="T9" fmla="*/ 2700500 h 2026"/>
                <a:gd name="T10" fmla="*/ 1182220 w 2021"/>
                <a:gd name="T11" fmla="*/ 2716590 h 2026"/>
                <a:gd name="T12" fmla="*/ 1235155 w 2021"/>
                <a:gd name="T13" fmla="*/ 2715249 h 2026"/>
                <a:gd name="T14" fmla="*/ 1336954 w 2021"/>
                <a:gd name="T15" fmla="*/ 2697818 h 2026"/>
                <a:gd name="T16" fmla="*/ 1482187 w 2021"/>
                <a:gd name="T17" fmla="*/ 2642842 h 2026"/>
                <a:gd name="T18" fmla="*/ 1620633 w 2021"/>
                <a:gd name="T19" fmla="*/ 2555686 h 2026"/>
                <a:gd name="T20" fmla="*/ 1748220 w 2021"/>
                <a:gd name="T21" fmla="*/ 2443054 h 2026"/>
                <a:gd name="T22" fmla="*/ 1869021 w 2021"/>
                <a:gd name="T23" fmla="*/ 2306286 h 2026"/>
                <a:gd name="T24" fmla="*/ 1980321 w 2021"/>
                <a:gd name="T25" fmla="*/ 2152086 h 2026"/>
                <a:gd name="T26" fmla="*/ 2082119 w 2021"/>
                <a:gd name="T27" fmla="*/ 1983138 h 2026"/>
                <a:gd name="T28" fmla="*/ 2174417 w 2021"/>
                <a:gd name="T29" fmla="*/ 1806143 h 2026"/>
                <a:gd name="T30" fmla="*/ 2287074 w 2021"/>
                <a:gd name="T31" fmla="*/ 1562106 h 2026"/>
                <a:gd name="T32" fmla="*/ 2380728 w 2021"/>
                <a:gd name="T33" fmla="*/ 1320751 h 2026"/>
                <a:gd name="T34" fmla="*/ 2487956 w 2021"/>
                <a:gd name="T35" fmla="*/ 1013693 h 2026"/>
                <a:gd name="T36" fmla="*/ 2576181 w 2021"/>
                <a:gd name="T37" fmla="*/ 718703 h 2026"/>
                <a:gd name="T38" fmla="*/ 2667121 w 2021"/>
                <a:gd name="T39" fmla="*/ 370078 h 2026"/>
                <a:gd name="T40" fmla="*/ 2743131 w 2021"/>
                <a:gd name="T41" fmla="*/ 0 h 2026"/>
                <a:gd name="T42" fmla="*/ 2500172 w 2021"/>
                <a:gd name="T43" fmla="*/ 49612 h 2026"/>
                <a:gd name="T44" fmla="*/ 2057688 w 2021"/>
                <a:gd name="T45" fmla="*/ 154199 h 2026"/>
                <a:gd name="T46" fmla="*/ 1745505 w 2021"/>
                <a:gd name="T47" fmla="*/ 244037 h 2026"/>
                <a:gd name="T48" fmla="*/ 1417036 w 2021"/>
                <a:gd name="T49" fmla="*/ 352647 h 2026"/>
                <a:gd name="T50" fmla="*/ 1088566 w 2021"/>
                <a:gd name="T51" fmla="*/ 480029 h 2026"/>
                <a:gd name="T52" fmla="*/ 777741 w 2021"/>
                <a:gd name="T53" fmla="*/ 627524 h 2026"/>
                <a:gd name="T54" fmla="*/ 587717 w 2021"/>
                <a:gd name="T55" fmla="*/ 738816 h 2026"/>
                <a:gd name="T56" fmla="*/ 456057 w 2021"/>
                <a:gd name="T57" fmla="*/ 825972 h 2026"/>
                <a:gd name="T58" fmla="*/ 337971 w 2021"/>
                <a:gd name="T59" fmla="*/ 921173 h 2026"/>
                <a:gd name="T60" fmla="*/ 234815 w 2021"/>
                <a:gd name="T61" fmla="*/ 1019056 h 2026"/>
                <a:gd name="T62" fmla="*/ 147947 w 2021"/>
                <a:gd name="T63" fmla="*/ 1123644 h 2026"/>
                <a:gd name="T64" fmla="*/ 80082 w 2021"/>
                <a:gd name="T65" fmla="*/ 1234936 h 2026"/>
                <a:gd name="T66" fmla="*/ 32576 w 2021"/>
                <a:gd name="T67" fmla="*/ 1348909 h 2026"/>
                <a:gd name="T68" fmla="*/ 16288 w 2021"/>
                <a:gd name="T69" fmla="*/ 1402544 h 2026"/>
                <a:gd name="T70" fmla="*/ 1357 w 2021"/>
                <a:gd name="T71" fmla="*/ 1487018 h 2026"/>
                <a:gd name="T72" fmla="*/ 0 w 2021"/>
                <a:gd name="T73" fmla="*/ 1572833 h 2026"/>
                <a:gd name="T74" fmla="*/ 10859 w 2021"/>
                <a:gd name="T75" fmla="*/ 1658648 h 2026"/>
                <a:gd name="T76" fmla="*/ 32576 w 2021"/>
                <a:gd name="T77" fmla="*/ 1748486 h 2026"/>
                <a:gd name="T78" fmla="*/ 63794 w 2021"/>
                <a:gd name="T79" fmla="*/ 1839665 h 2026"/>
                <a:gd name="T80" fmla="*/ 109942 w 2021"/>
                <a:gd name="T81" fmla="*/ 1930844 h 2026"/>
                <a:gd name="T82" fmla="*/ 232101 w 2021"/>
                <a:gd name="T83" fmla="*/ 2118565 h 2026"/>
                <a:gd name="T84" fmla="*/ 403122 w 2021"/>
                <a:gd name="T85" fmla="*/ 2311649 h 202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2021"/>
                <a:gd name="T130" fmla="*/ 0 h 2026"/>
                <a:gd name="T131" fmla="*/ 2021 w 2021"/>
                <a:gd name="T132" fmla="*/ 2026 h 202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2021" h="2026">
                  <a:moveTo>
                    <a:pt x="297" y="1724"/>
                  </a:moveTo>
                  <a:lnTo>
                    <a:pt x="297" y="1724"/>
                  </a:lnTo>
                  <a:lnTo>
                    <a:pt x="335" y="1759"/>
                  </a:lnTo>
                  <a:lnTo>
                    <a:pt x="374" y="1793"/>
                  </a:lnTo>
                  <a:lnTo>
                    <a:pt x="412" y="1825"/>
                  </a:lnTo>
                  <a:lnTo>
                    <a:pt x="449" y="1853"/>
                  </a:lnTo>
                  <a:lnTo>
                    <a:pt x="485" y="1881"/>
                  </a:lnTo>
                  <a:lnTo>
                    <a:pt x="522" y="1906"/>
                  </a:lnTo>
                  <a:lnTo>
                    <a:pt x="559" y="1928"/>
                  </a:lnTo>
                  <a:lnTo>
                    <a:pt x="594" y="1948"/>
                  </a:lnTo>
                  <a:lnTo>
                    <a:pt x="630" y="1966"/>
                  </a:lnTo>
                  <a:lnTo>
                    <a:pt x="666" y="1982"/>
                  </a:lnTo>
                  <a:lnTo>
                    <a:pt x="700" y="1995"/>
                  </a:lnTo>
                  <a:lnTo>
                    <a:pt x="735" y="2006"/>
                  </a:lnTo>
                  <a:lnTo>
                    <a:pt x="769" y="2014"/>
                  </a:lnTo>
                  <a:lnTo>
                    <a:pt x="803" y="2021"/>
                  </a:lnTo>
                  <a:lnTo>
                    <a:pt x="837" y="2025"/>
                  </a:lnTo>
                  <a:lnTo>
                    <a:pt x="871" y="2026"/>
                  </a:lnTo>
                  <a:lnTo>
                    <a:pt x="891" y="2026"/>
                  </a:lnTo>
                  <a:lnTo>
                    <a:pt x="910" y="2025"/>
                  </a:lnTo>
                  <a:lnTo>
                    <a:pt x="929" y="2022"/>
                  </a:lnTo>
                  <a:lnTo>
                    <a:pt x="948" y="2019"/>
                  </a:lnTo>
                  <a:lnTo>
                    <a:pt x="985" y="2012"/>
                  </a:lnTo>
                  <a:lnTo>
                    <a:pt x="1022" y="2001"/>
                  </a:lnTo>
                  <a:lnTo>
                    <a:pt x="1058" y="1987"/>
                  </a:lnTo>
                  <a:lnTo>
                    <a:pt x="1092" y="1971"/>
                  </a:lnTo>
                  <a:lnTo>
                    <a:pt x="1128" y="1951"/>
                  </a:lnTo>
                  <a:lnTo>
                    <a:pt x="1160" y="1931"/>
                  </a:lnTo>
                  <a:lnTo>
                    <a:pt x="1194" y="1906"/>
                  </a:lnTo>
                  <a:lnTo>
                    <a:pt x="1226" y="1880"/>
                  </a:lnTo>
                  <a:lnTo>
                    <a:pt x="1258" y="1852"/>
                  </a:lnTo>
                  <a:lnTo>
                    <a:pt x="1288" y="1822"/>
                  </a:lnTo>
                  <a:lnTo>
                    <a:pt x="1319" y="1789"/>
                  </a:lnTo>
                  <a:lnTo>
                    <a:pt x="1349" y="1755"/>
                  </a:lnTo>
                  <a:lnTo>
                    <a:pt x="1377" y="1720"/>
                  </a:lnTo>
                  <a:lnTo>
                    <a:pt x="1405" y="1683"/>
                  </a:lnTo>
                  <a:lnTo>
                    <a:pt x="1432" y="1644"/>
                  </a:lnTo>
                  <a:lnTo>
                    <a:pt x="1459" y="1605"/>
                  </a:lnTo>
                  <a:lnTo>
                    <a:pt x="1485" y="1564"/>
                  </a:lnTo>
                  <a:lnTo>
                    <a:pt x="1510" y="1522"/>
                  </a:lnTo>
                  <a:lnTo>
                    <a:pt x="1534" y="1479"/>
                  </a:lnTo>
                  <a:lnTo>
                    <a:pt x="1558" y="1436"/>
                  </a:lnTo>
                  <a:lnTo>
                    <a:pt x="1580" y="1392"/>
                  </a:lnTo>
                  <a:lnTo>
                    <a:pt x="1602" y="1347"/>
                  </a:lnTo>
                  <a:lnTo>
                    <a:pt x="1625" y="1303"/>
                  </a:lnTo>
                  <a:lnTo>
                    <a:pt x="1646" y="1257"/>
                  </a:lnTo>
                  <a:lnTo>
                    <a:pt x="1685" y="1165"/>
                  </a:lnTo>
                  <a:lnTo>
                    <a:pt x="1721" y="1074"/>
                  </a:lnTo>
                  <a:lnTo>
                    <a:pt x="1754" y="985"/>
                  </a:lnTo>
                  <a:lnTo>
                    <a:pt x="1782" y="908"/>
                  </a:lnTo>
                  <a:lnTo>
                    <a:pt x="1808" y="832"/>
                  </a:lnTo>
                  <a:lnTo>
                    <a:pt x="1833" y="756"/>
                  </a:lnTo>
                  <a:lnTo>
                    <a:pt x="1856" y="681"/>
                  </a:lnTo>
                  <a:lnTo>
                    <a:pt x="1878" y="608"/>
                  </a:lnTo>
                  <a:lnTo>
                    <a:pt x="1898" y="536"/>
                  </a:lnTo>
                  <a:lnTo>
                    <a:pt x="1916" y="467"/>
                  </a:lnTo>
                  <a:lnTo>
                    <a:pt x="1935" y="400"/>
                  </a:lnTo>
                  <a:lnTo>
                    <a:pt x="1965" y="276"/>
                  </a:lnTo>
                  <a:lnTo>
                    <a:pt x="1988" y="166"/>
                  </a:lnTo>
                  <a:lnTo>
                    <a:pt x="2008" y="73"/>
                  </a:lnTo>
                  <a:lnTo>
                    <a:pt x="2021" y="0"/>
                  </a:lnTo>
                  <a:lnTo>
                    <a:pt x="1943" y="14"/>
                  </a:lnTo>
                  <a:lnTo>
                    <a:pt x="1842" y="37"/>
                  </a:lnTo>
                  <a:lnTo>
                    <a:pt x="1723" y="63"/>
                  </a:lnTo>
                  <a:lnTo>
                    <a:pt x="1588" y="97"/>
                  </a:lnTo>
                  <a:lnTo>
                    <a:pt x="1516" y="115"/>
                  </a:lnTo>
                  <a:lnTo>
                    <a:pt x="1440" y="136"/>
                  </a:lnTo>
                  <a:lnTo>
                    <a:pt x="1364" y="158"/>
                  </a:lnTo>
                  <a:lnTo>
                    <a:pt x="1286" y="182"/>
                  </a:lnTo>
                  <a:lnTo>
                    <a:pt x="1206" y="207"/>
                  </a:lnTo>
                  <a:lnTo>
                    <a:pt x="1125" y="234"/>
                  </a:lnTo>
                  <a:lnTo>
                    <a:pt x="1044" y="263"/>
                  </a:lnTo>
                  <a:lnTo>
                    <a:pt x="963" y="293"/>
                  </a:lnTo>
                  <a:lnTo>
                    <a:pt x="882" y="324"/>
                  </a:lnTo>
                  <a:lnTo>
                    <a:pt x="802" y="358"/>
                  </a:lnTo>
                  <a:lnTo>
                    <a:pt x="725" y="394"/>
                  </a:lnTo>
                  <a:lnTo>
                    <a:pt x="648" y="430"/>
                  </a:lnTo>
                  <a:lnTo>
                    <a:pt x="573" y="468"/>
                  </a:lnTo>
                  <a:lnTo>
                    <a:pt x="501" y="509"/>
                  </a:lnTo>
                  <a:lnTo>
                    <a:pt x="467" y="530"/>
                  </a:lnTo>
                  <a:lnTo>
                    <a:pt x="433" y="551"/>
                  </a:lnTo>
                  <a:lnTo>
                    <a:pt x="399" y="572"/>
                  </a:lnTo>
                  <a:lnTo>
                    <a:pt x="368" y="594"/>
                  </a:lnTo>
                  <a:lnTo>
                    <a:pt x="336" y="616"/>
                  </a:lnTo>
                  <a:lnTo>
                    <a:pt x="306" y="640"/>
                  </a:lnTo>
                  <a:lnTo>
                    <a:pt x="277" y="663"/>
                  </a:lnTo>
                  <a:lnTo>
                    <a:pt x="249" y="687"/>
                  </a:lnTo>
                  <a:lnTo>
                    <a:pt x="222" y="710"/>
                  </a:lnTo>
                  <a:lnTo>
                    <a:pt x="198" y="735"/>
                  </a:lnTo>
                  <a:lnTo>
                    <a:pt x="173" y="760"/>
                  </a:lnTo>
                  <a:lnTo>
                    <a:pt x="150" y="786"/>
                  </a:lnTo>
                  <a:lnTo>
                    <a:pt x="128" y="812"/>
                  </a:lnTo>
                  <a:lnTo>
                    <a:pt x="109" y="838"/>
                  </a:lnTo>
                  <a:lnTo>
                    <a:pt x="90" y="866"/>
                  </a:lnTo>
                  <a:lnTo>
                    <a:pt x="73" y="892"/>
                  </a:lnTo>
                  <a:lnTo>
                    <a:pt x="59" y="921"/>
                  </a:lnTo>
                  <a:lnTo>
                    <a:pt x="44" y="948"/>
                  </a:lnTo>
                  <a:lnTo>
                    <a:pt x="33" y="977"/>
                  </a:lnTo>
                  <a:lnTo>
                    <a:pt x="24" y="1006"/>
                  </a:lnTo>
                  <a:lnTo>
                    <a:pt x="17" y="1027"/>
                  </a:lnTo>
                  <a:lnTo>
                    <a:pt x="12" y="1046"/>
                  </a:lnTo>
                  <a:lnTo>
                    <a:pt x="8" y="1067"/>
                  </a:lnTo>
                  <a:lnTo>
                    <a:pt x="4" y="1088"/>
                  </a:lnTo>
                  <a:lnTo>
                    <a:pt x="1" y="1109"/>
                  </a:lnTo>
                  <a:lnTo>
                    <a:pt x="0" y="1130"/>
                  </a:lnTo>
                  <a:lnTo>
                    <a:pt x="0" y="1151"/>
                  </a:lnTo>
                  <a:lnTo>
                    <a:pt x="0" y="1173"/>
                  </a:lnTo>
                  <a:lnTo>
                    <a:pt x="1" y="1194"/>
                  </a:lnTo>
                  <a:lnTo>
                    <a:pt x="4" y="1216"/>
                  </a:lnTo>
                  <a:lnTo>
                    <a:pt x="8" y="1237"/>
                  </a:lnTo>
                  <a:lnTo>
                    <a:pt x="12" y="1260"/>
                  </a:lnTo>
                  <a:lnTo>
                    <a:pt x="17" y="1282"/>
                  </a:lnTo>
                  <a:lnTo>
                    <a:pt x="24" y="1304"/>
                  </a:lnTo>
                  <a:lnTo>
                    <a:pt x="30" y="1326"/>
                  </a:lnTo>
                  <a:lnTo>
                    <a:pt x="38" y="1348"/>
                  </a:lnTo>
                  <a:lnTo>
                    <a:pt x="47" y="1372"/>
                  </a:lnTo>
                  <a:lnTo>
                    <a:pt x="58" y="1394"/>
                  </a:lnTo>
                  <a:lnTo>
                    <a:pt x="68" y="1418"/>
                  </a:lnTo>
                  <a:lnTo>
                    <a:pt x="81" y="1440"/>
                  </a:lnTo>
                  <a:lnTo>
                    <a:pt x="107" y="1487"/>
                  </a:lnTo>
                  <a:lnTo>
                    <a:pt x="137" y="1533"/>
                  </a:lnTo>
                  <a:lnTo>
                    <a:pt x="171" y="1580"/>
                  </a:lnTo>
                  <a:lnTo>
                    <a:pt x="209" y="1628"/>
                  </a:lnTo>
                  <a:lnTo>
                    <a:pt x="251" y="1675"/>
                  </a:lnTo>
                  <a:lnTo>
                    <a:pt x="297" y="1724"/>
                  </a:lnTo>
                  <a:close/>
                </a:path>
              </a:pathLst>
            </a:custGeom>
            <a:solidFill>
              <a:srgbClr val="4BB0D0"/>
            </a:solidFill>
            <a:ln w="76200" cmpd="sng">
              <a:solidFill>
                <a:schemeClr val="bg1"/>
              </a:solidFill>
              <a:miter lim="800000"/>
              <a:headEnd/>
              <a:tailEnd/>
            </a:ln>
          </p:spPr>
          <p:txBody>
            <a:bodyPr lIns="72585" tIns="36293" rIns="72585" bIns="36293"/>
            <a:lstStyle/>
            <a:p>
              <a:endParaRPr lang="zh-CN" altLang="en-US"/>
            </a:p>
          </p:txBody>
        </p:sp>
        <p:sp>
          <p:nvSpPr>
            <p:cNvPr id="206" name="矩形 12"/>
            <p:cNvSpPr>
              <a:spLocks noChangeArrowheads="1"/>
            </p:cNvSpPr>
            <p:nvPr/>
          </p:nvSpPr>
          <p:spPr bwMode="auto">
            <a:xfrm rot="2644672">
              <a:off x="4046378" y="4231055"/>
              <a:ext cx="1377694" cy="6272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585" tIns="36293" rIns="72585" bIns="36293">
              <a:spAutoFit/>
            </a:bodyPr>
            <a:lstStyle/>
            <a:p>
              <a:pPr algn="ctr">
                <a:lnSpc>
                  <a:spcPct val="150000"/>
                </a:lnSpc>
              </a:pPr>
              <a:r>
                <a:rPr lang="zh-CN" altLang="en-US" sz="2400" b="1" dirty="0">
                  <a:solidFill>
                    <a:schemeClr val="bg1"/>
                  </a:solidFill>
                  <a:latin typeface="Impact" pitchFamily="34" charset="0"/>
                  <a:ea typeface="微软雅黑" pitchFamily="34" charset="-122"/>
                  <a:sym typeface="Impact" pitchFamily="34" charset="0"/>
                </a:rPr>
                <a:t>内容说明</a:t>
              </a:r>
              <a:endParaRPr lang="en-US" sz="2400" b="1" dirty="0">
                <a:solidFill>
                  <a:schemeClr val="bg1"/>
                </a:solidFill>
                <a:latin typeface="Impact" pitchFamily="34" charset="0"/>
                <a:ea typeface="微软雅黑" pitchFamily="34" charset="-122"/>
                <a:sym typeface="Impact" pitchFamily="34" charset="0"/>
              </a:endParaRPr>
            </a:p>
          </p:txBody>
        </p:sp>
        <p:sp>
          <p:nvSpPr>
            <p:cNvPr id="207" name="文本框 13"/>
            <p:cNvSpPr>
              <a:spLocks noChangeArrowheads="1"/>
            </p:cNvSpPr>
            <p:nvPr/>
          </p:nvSpPr>
          <p:spPr bwMode="auto">
            <a:xfrm rot="2644672">
              <a:off x="5516211" y="3128207"/>
              <a:ext cx="672095" cy="6119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2585" tIns="36293" rIns="72585" bIns="36293">
              <a:spAutoFit/>
            </a:bodyPr>
            <a:lstStyle/>
            <a:p>
              <a:pPr algn="ctr"/>
              <a:r>
                <a:rPr lang="en-US" altLang="zh-CN" sz="3500" dirty="0" smtClean="0">
                  <a:solidFill>
                    <a:schemeClr val="bg1"/>
                  </a:solidFill>
                  <a:ea typeface="MS Gothic" pitchFamily="49" charset="-128"/>
                </a:rPr>
                <a:t>03</a:t>
              </a:r>
              <a:endParaRPr lang="zh-CN" altLang="en-US" sz="3500" dirty="0">
                <a:solidFill>
                  <a:schemeClr val="bg1"/>
                </a:solidFill>
                <a:ea typeface="MS Gothic" pitchFamily="49" charset="-128"/>
              </a:endParaRPr>
            </a:p>
          </p:txBody>
        </p:sp>
        <p:pic>
          <p:nvPicPr>
            <p:cNvPr id="218" name="图片 2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3093745">
              <a:off x="4605422" y="3442091"/>
              <a:ext cx="1163906" cy="117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2236716895"/>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7"/>
                                        </p:tgtEl>
                                        <p:attrNameLst>
                                          <p:attrName>style.visibility</p:attrName>
                                        </p:attrNameLst>
                                      </p:cBhvr>
                                      <p:to>
                                        <p:strVal val="visible"/>
                                      </p:to>
                                    </p:set>
                                    <p:anim calcmode="lin" valueType="num">
                                      <p:cBhvr additive="base">
                                        <p:cTn id="7" dur="500" fill="hold"/>
                                        <p:tgtEl>
                                          <p:spTgt spid="57"/>
                                        </p:tgtEl>
                                        <p:attrNameLst>
                                          <p:attrName>ppt_x</p:attrName>
                                        </p:attrNameLst>
                                      </p:cBhvr>
                                      <p:tavLst>
                                        <p:tav tm="0">
                                          <p:val>
                                            <p:strVal val="0-#ppt_w/2"/>
                                          </p:val>
                                        </p:tav>
                                        <p:tav tm="100000">
                                          <p:val>
                                            <p:strVal val="#ppt_x"/>
                                          </p:val>
                                        </p:tav>
                                      </p:tavLst>
                                    </p:anim>
                                    <p:anim calcmode="lin" valueType="num">
                                      <p:cBhvr additive="base">
                                        <p:cTn id="8" dur="500" fill="hold"/>
                                        <p:tgtEl>
                                          <p:spTgt spid="5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2" fill="hold" grpId="0" nodeType="afterEffect">
                                  <p:stCondLst>
                                    <p:cond delay="0"/>
                                  </p:stCondLst>
                                  <p:childTnLst>
                                    <p:set>
                                      <p:cBhvr>
                                        <p:cTn id="11" dur="1" fill="hold">
                                          <p:stCondLst>
                                            <p:cond delay="0"/>
                                          </p:stCondLst>
                                        </p:cTn>
                                        <p:tgtEl>
                                          <p:spTgt spid="65"/>
                                        </p:tgtEl>
                                        <p:attrNameLst>
                                          <p:attrName>style.visibility</p:attrName>
                                        </p:attrNameLst>
                                      </p:cBhvr>
                                      <p:to>
                                        <p:strVal val="visible"/>
                                      </p:to>
                                    </p:set>
                                    <p:animEffect transition="in" filter="wipe(right)">
                                      <p:cBhvr>
                                        <p:cTn id="12" dur="500"/>
                                        <p:tgtEl>
                                          <p:spTgt spid="65"/>
                                        </p:tgtEl>
                                      </p:cBhvr>
                                    </p:animEffect>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54"/>
                                        </p:tgtEl>
                                        <p:attrNameLst>
                                          <p:attrName>style.visibility</p:attrName>
                                        </p:attrNameLst>
                                      </p:cBhvr>
                                      <p:to>
                                        <p:strVal val="visible"/>
                                      </p:to>
                                    </p:set>
                                    <p:animEffect transition="in" filter="wipe(left)">
                                      <p:cBhvr>
                                        <p:cTn id="16" dur="500"/>
                                        <p:tgtEl>
                                          <p:spTgt spid="54"/>
                                        </p:tgtEl>
                                      </p:cBhvr>
                                    </p:animEffect>
                                  </p:childTnLst>
                                </p:cTn>
                              </p:par>
                              <p:par>
                                <p:cTn id="17" presetID="41" presetClass="entr" presetSubtype="0" fill="hold" grpId="0" nodeType="withEffect">
                                  <p:stCondLst>
                                    <p:cond delay="0"/>
                                  </p:stCondLst>
                                  <p:iterate type="lt">
                                    <p:tmPct val="10000"/>
                                  </p:iterate>
                                  <p:childTnLst>
                                    <p:set>
                                      <p:cBhvr>
                                        <p:cTn id="18" dur="1" fill="hold">
                                          <p:stCondLst>
                                            <p:cond delay="0"/>
                                          </p:stCondLst>
                                        </p:cTn>
                                        <p:tgtEl>
                                          <p:spTgt spid="80"/>
                                        </p:tgtEl>
                                        <p:attrNameLst>
                                          <p:attrName>style.visibility</p:attrName>
                                        </p:attrNameLst>
                                      </p:cBhvr>
                                      <p:to>
                                        <p:strVal val="visible"/>
                                      </p:to>
                                    </p:set>
                                    <p:anim calcmode="lin" valueType="num">
                                      <p:cBhvr>
                                        <p:cTn id="19" dur="500" fill="hold"/>
                                        <p:tgtEl>
                                          <p:spTgt spid="80"/>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80"/>
                                        </p:tgtEl>
                                        <p:attrNameLst>
                                          <p:attrName>ppt_y</p:attrName>
                                        </p:attrNameLst>
                                      </p:cBhvr>
                                      <p:tavLst>
                                        <p:tav tm="0">
                                          <p:val>
                                            <p:strVal val="#ppt_y"/>
                                          </p:val>
                                        </p:tav>
                                        <p:tav tm="100000">
                                          <p:val>
                                            <p:strVal val="#ppt_y"/>
                                          </p:val>
                                        </p:tav>
                                      </p:tavLst>
                                    </p:anim>
                                    <p:anim calcmode="lin" valueType="num">
                                      <p:cBhvr>
                                        <p:cTn id="21" dur="500" fill="hold"/>
                                        <p:tgtEl>
                                          <p:spTgt spid="80"/>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80"/>
                                        </p:tgtEl>
                                        <p:attrNameLst>
                                          <p:attrName>ppt_w</p:attrName>
                                        </p:attrNameLst>
                                      </p:cBhvr>
                                      <p:tavLst>
                                        <p:tav tm="0">
                                          <p:val>
                                            <p:strVal val="#ppt_w/10"/>
                                          </p:val>
                                        </p:tav>
                                        <p:tav tm="50000">
                                          <p:val>
                                            <p:strVal val="#ppt_w+.01"/>
                                          </p:val>
                                        </p:tav>
                                        <p:tav tm="100000">
                                          <p:val>
                                            <p:strVal val="#ppt_w"/>
                                          </p:val>
                                        </p:tav>
                                      </p:tavLst>
                                    </p:anim>
                                    <p:animEffect>
                                      <p:cBhvr>
                                        <p:cTn id="23" dur="500" tmFilter="0,0; .5, 1; 1, 1"/>
                                        <p:tgtEl>
                                          <p:spTgt spid="80"/>
                                        </p:tgtEl>
                                      </p:cBhvr>
                                    </p:animEffect>
                                  </p:childTnLst>
                                </p:cTn>
                              </p:par>
                              <p:par>
                                <p:cTn id="24" presetID="53" presetClass="entr" presetSubtype="16" fill="hold" nodeType="withEffect">
                                  <p:stCondLst>
                                    <p:cond delay="0"/>
                                  </p:stCondLst>
                                  <p:childTnLst>
                                    <p:set>
                                      <p:cBhvr>
                                        <p:cTn id="25" dur="1" fill="hold">
                                          <p:stCondLst>
                                            <p:cond delay="0"/>
                                          </p:stCondLst>
                                        </p:cTn>
                                        <p:tgtEl>
                                          <p:spTgt spid="67"/>
                                        </p:tgtEl>
                                        <p:attrNameLst>
                                          <p:attrName>style.visibility</p:attrName>
                                        </p:attrNameLst>
                                      </p:cBhvr>
                                      <p:to>
                                        <p:strVal val="visible"/>
                                      </p:to>
                                    </p:set>
                                    <p:anim calcmode="lin" valueType="num">
                                      <p:cBhvr>
                                        <p:cTn id="26" dur="500" fill="hold"/>
                                        <p:tgtEl>
                                          <p:spTgt spid="67"/>
                                        </p:tgtEl>
                                        <p:attrNameLst>
                                          <p:attrName>ppt_w</p:attrName>
                                        </p:attrNameLst>
                                      </p:cBhvr>
                                      <p:tavLst>
                                        <p:tav tm="0">
                                          <p:val>
                                            <p:fltVal val="0"/>
                                          </p:val>
                                        </p:tav>
                                        <p:tav tm="100000">
                                          <p:val>
                                            <p:strVal val="#ppt_w"/>
                                          </p:val>
                                        </p:tav>
                                      </p:tavLst>
                                    </p:anim>
                                    <p:anim calcmode="lin" valueType="num">
                                      <p:cBhvr>
                                        <p:cTn id="27" dur="500" fill="hold"/>
                                        <p:tgtEl>
                                          <p:spTgt spid="67"/>
                                        </p:tgtEl>
                                        <p:attrNameLst>
                                          <p:attrName>ppt_h</p:attrName>
                                        </p:attrNameLst>
                                      </p:cBhvr>
                                      <p:tavLst>
                                        <p:tav tm="0">
                                          <p:val>
                                            <p:fltVal val="0"/>
                                          </p:val>
                                        </p:tav>
                                        <p:tav tm="100000">
                                          <p:val>
                                            <p:strVal val="#ppt_h"/>
                                          </p:val>
                                        </p:tav>
                                      </p:tavLst>
                                    </p:anim>
                                    <p:animEffect transition="in" filter="fade">
                                      <p:cBhvr>
                                        <p:cTn id="28" dur="500"/>
                                        <p:tgtEl>
                                          <p:spTgt spid="67"/>
                                        </p:tgtEl>
                                      </p:cBhvr>
                                    </p:animEffect>
                                  </p:childTnLst>
                                </p:cTn>
                              </p:par>
                            </p:childTnLst>
                          </p:cTn>
                        </p:par>
                        <p:par>
                          <p:cTn id="29" fill="hold">
                            <p:stCondLst>
                              <p:cond delay="2000"/>
                            </p:stCondLst>
                            <p:childTnLst>
                              <p:par>
                                <p:cTn id="30" presetID="31" presetClass="entr" presetSubtype="0" fill="hold" nodeType="afterEffect">
                                  <p:stCondLst>
                                    <p:cond delay="0"/>
                                  </p:stCondLst>
                                  <p:childTnLst>
                                    <p:set>
                                      <p:cBhvr>
                                        <p:cTn id="31" dur="1" fill="hold">
                                          <p:stCondLst>
                                            <p:cond delay="0"/>
                                          </p:stCondLst>
                                        </p:cTn>
                                        <p:tgtEl>
                                          <p:spTgt spid="5"/>
                                        </p:tgtEl>
                                        <p:attrNameLst>
                                          <p:attrName>style.visibility</p:attrName>
                                        </p:attrNameLst>
                                      </p:cBhvr>
                                      <p:to>
                                        <p:strVal val="visible"/>
                                      </p:to>
                                    </p:set>
                                    <p:anim calcmode="lin" valueType="num">
                                      <p:cBhvr>
                                        <p:cTn id="32" dur="1000" fill="hold"/>
                                        <p:tgtEl>
                                          <p:spTgt spid="5"/>
                                        </p:tgtEl>
                                        <p:attrNameLst>
                                          <p:attrName>ppt_w</p:attrName>
                                        </p:attrNameLst>
                                      </p:cBhvr>
                                      <p:tavLst>
                                        <p:tav tm="0">
                                          <p:val>
                                            <p:fltVal val="0"/>
                                          </p:val>
                                        </p:tav>
                                        <p:tav tm="100000">
                                          <p:val>
                                            <p:strVal val="#ppt_w"/>
                                          </p:val>
                                        </p:tav>
                                      </p:tavLst>
                                    </p:anim>
                                    <p:anim calcmode="lin" valueType="num">
                                      <p:cBhvr>
                                        <p:cTn id="33" dur="1000" fill="hold"/>
                                        <p:tgtEl>
                                          <p:spTgt spid="5"/>
                                        </p:tgtEl>
                                        <p:attrNameLst>
                                          <p:attrName>ppt_h</p:attrName>
                                        </p:attrNameLst>
                                      </p:cBhvr>
                                      <p:tavLst>
                                        <p:tav tm="0">
                                          <p:val>
                                            <p:fltVal val="0"/>
                                          </p:val>
                                        </p:tav>
                                        <p:tav tm="100000">
                                          <p:val>
                                            <p:strVal val="#ppt_h"/>
                                          </p:val>
                                        </p:tav>
                                      </p:tavLst>
                                    </p:anim>
                                    <p:anim calcmode="lin" valueType="num">
                                      <p:cBhvr>
                                        <p:cTn id="34" dur="1000" fill="hold"/>
                                        <p:tgtEl>
                                          <p:spTgt spid="5"/>
                                        </p:tgtEl>
                                        <p:attrNameLst>
                                          <p:attrName>style.rotation</p:attrName>
                                        </p:attrNameLst>
                                      </p:cBhvr>
                                      <p:tavLst>
                                        <p:tav tm="0">
                                          <p:val>
                                            <p:fltVal val="90"/>
                                          </p:val>
                                        </p:tav>
                                        <p:tav tm="100000">
                                          <p:val>
                                            <p:fltVal val="0"/>
                                          </p:val>
                                        </p:tav>
                                      </p:tavLst>
                                    </p:anim>
                                    <p:animEffect transition="in" filter="fade">
                                      <p:cBhvr>
                                        <p:cTn id="35" dur="1000"/>
                                        <p:tgtEl>
                                          <p:spTgt spid="5"/>
                                        </p:tgtEl>
                                      </p:cBhvr>
                                    </p:animEffect>
                                  </p:childTnLst>
                                </p:cTn>
                              </p:par>
                              <p:par>
                                <p:cTn id="36" presetID="31" presetClass="entr" presetSubtype="0" fill="hold" nodeType="withEffect">
                                  <p:stCondLst>
                                    <p:cond delay="0"/>
                                  </p:stCondLst>
                                  <p:childTnLst>
                                    <p:set>
                                      <p:cBhvr>
                                        <p:cTn id="37" dur="1" fill="hold">
                                          <p:stCondLst>
                                            <p:cond delay="0"/>
                                          </p:stCondLst>
                                        </p:cTn>
                                        <p:tgtEl>
                                          <p:spTgt spid="3"/>
                                        </p:tgtEl>
                                        <p:attrNameLst>
                                          <p:attrName>style.visibility</p:attrName>
                                        </p:attrNameLst>
                                      </p:cBhvr>
                                      <p:to>
                                        <p:strVal val="visible"/>
                                      </p:to>
                                    </p:set>
                                    <p:anim calcmode="lin" valueType="num">
                                      <p:cBhvr>
                                        <p:cTn id="38" dur="1000" fill="hold"/>
                                        <p:tgtEl>
                                          <p:spTgt spid="3"/>
                                        </p:tgtEl>
                                        <p:attrNameLst>
                                          <p:attrName>ppt_w</p:attrName>
                                        </p:attrNameLst>
                                      </p:cBhvr>
                                      <p:tavLst>
                                        <p:tav tm="0">
                                          <p:val>
                                            <p:fltVal val="0"/>
                                          </p:val>
                                        </p:tav>
                                        <p:tav tm="100000">
                                          <p:val>
                                            <p:strVal val="#ppt_w"/>
                                          </p:val>
                                        </p:tav>
                                      </p:tavLst>
                                    </p:anim>
                                    <p:anim calcmode="lin" valueType="num">
                                      <p:cBhvr>
                                        <p:cTn id="39" dur="1000" fill="hold"/>
                                        <p:tgtEl>
                                          <p:spTgt spid="3"/>
                                        </p:tgtEl>
                                        <p:attrNameLst>
                                          <p:attrName>ppt_h</p:attrName>
                                        </p:attrNameLst>
                                      </p:cBhvr>
                                      <p:tavLst>
                                        <p:tav tm="0">
                                          <p:val>
                                            <p:fltVal val="0"/>
                                          </p:val>
                                        </p:tav>
                                        <p:tav tm="100000">
                                          <p:val>
                                            <p:strVal val="#ppt_h"/>
                                          </p:val>
                                        </p:tav>
                                      </p:tavLst>
                                    </p:anim>
                                    <p:anim calcmode="lin" valueType="num">
                                      <p:cBhvr>
                                        <p:cTn id="40" dur="1000" fill="hold"/>
                                        <p:tgtEl>
                                          <p:spTgt spid="3"/>
                                        </p:tgtEl>
                                        <p:attrNameLst>
                                          <p:attrName>style.rotation</p:attrName>
                                        </p:attrNameLst>
                                      </p:cBhvr>
                                      <p:tavLst>
                                        <p:tav tm="0">
                                          <p:val>
                                            <p:fltVal val="90"/>
                                          </p:val>
                                        </p:tav>
                                        <p:tav tm="100000">
                                          <p:val>
                                            <p:fltVal val="0"/>
                                          </p:val>
                                        </p:tav>
                                      </p:tavLst>
                                    </p:anim>
                                    <p:animEffect transition="in" filter="fade">
                                      <p:cBhvr>
                                        <p:cTn id="41" dur="1000"/>
                                        <p:tgtEl>
                                          <p:spTgt spid="3"/>
                                        </p:tgtEl>
                                      </p:cBhvr>
                                    </p:animEffect>
                                  </p:childTnLst>
                                </p:cTn>
                              </p:par>
                              <p:par>
                                <p:cTn id="42" presetID="31" presetClass="entr" presetSubtype="0" fill="hold" nodeType="withEffect">
                                  <p:stCondLst>
                                    <p:cond delay="0"/>
                                  </p:stCondLst>
                                  <p:childTnLst>
                                    <p:set>
                                      <p:cBhvr>
                                        <p:cTn id="43" dur="1" fill="hold">
                                          <p:stCondLst>
                                            <p:cond delay="0"/>
                                          </p:stCondLst>
                                        </p:cTn>
                                        <p:tgtEl>
                                          <p:spTgt spid="4"/>
                                        </p:tgtEl>
                                        <p:attrNameLst>
                                          <p:attrName>style.visibility</p:attrName>
                                        </p:attrNameLst>
                                      </p:cBhvr>
                                      <p:to>
                                        <p:strVal val="visible"/>
                                      </p:to>
                                    </p:set>
                                    <p:anim calcmode="lin" valueType="num">
                                      <p:cBhvr>
                                        <p:cTn id="44" dur="1000" fill="hold"/>
                                        <p:tgtEl>
                                          <p:spTgt spid="4"/>
                                        </p:tgtEl>
                                        <p:attrNameLst>
                                          <p:attrName>ppt_w</p:attrName>
                                        </p:attrNameLst>
                                      </p:cBhvr>
                                      <p:tavLst>
                                        <p:tav tm="0">
                                          <p:val>
                                            <p:fltVal val="0"/>
                                          </p:val>
                                        </p:tav>
                                        <p:tav tm="100000">
                                          <p:val>
                                            <p:strVal val="#ppt_w"/>
                                          </p:val>
                                        </p:tav>
                                      </p:tavLst>
                                    </p:anim>
                                    <p:anim calcmode="lin" valueType="num">
                                      <p:cBhvr>
                                        <p:cTn id="45" dur="1000" fill="hold"/>
                                        <p:tgtEl>
                                          <p:spTgt spid="4"/>
                                        </p:tgtEl>
                                        <p:attrNameLst>
                                          <p:attrName>ppt_h</p:attrName>
                                        </p:attrNameLst>
                                      </p:cBhvr>
                                      <p:tavLst>
                                        <p:tav tm="0">
                                          <p:val>
                                            <p:fltVal val="0"/>
                                          </p:val>
                                        </p:tav>
                                        <p:tav tm="100000">
                                          <p:val>
                                            <p:strVal val="#ppt_h"/>
                                          </p:val>
                                        </p:tav>
                                      </p:tavLst>
                                    </p:anim>
                                    <p:anim calcmode="lin" valueType="num">
                                      <p:cBhvr>
                                        <p:cTn id="46" dur="1000" fill="hold"/>
                                        <p:tgtEl>
                                          <p:spTgt spid="4"/>
                                        </p:tgtEl>
                                        <p:attrNameLst>
                                          <p:attrName>style.rotation</p:attrName>
                                        </p:attrNameLst>
                                      </p:cBhvr>
                                      <p:tavLst>
                                        <p:tav tm="0">
                                          <p:val>
                                            <p:fltVal val="90"/>
                                          </p:val>
                                        </p:tav>
                                        <p:tav tm="100000">
                                          <p:val>
                                            <p:fltVal val="0"/>
                                          </p:val>
                                        </p:tav>
                                      </p:tavLst>
                                    </p:anim>
                                    <p:animEffect transition="in" filter="fade">
                                      <p:cBhvr>
                                        <p:cTn id="47" dur="1000"/>
                                        <p:tgtEl>
                                          <p:spTgt spid="4"/>
                                        </p:tgtEl>
                                      </p:cBhvr>
                                    </p:animEffect>
                                  </p:childTnLst>
                                </p:cTn>
                              </p:par>
                            </p:childTnLst>
                          </p:cTn>
                        </p:par>
                        <p:par>
                          <p:cTn id="48" fill="hold">
                            <p:stCondLst>
                              <p:cond delay="3000"/>
                            </p:stCondLst>
                            <p:childTnLst>
                              <p:par>
                                <p:cTn id="49" presetID="22" presetClass="entr" presetSubtype="8" fill="hold" grpId="0" nodeType="afterEffect">
                                  <p:stCondLst>
                                    <p:cond delay="0"/>
                                  </p:stCondLst>
                                  <p:childTnLst>
                                    <p:set>
                                      <p:cBhvr>
                                        <p:cTn id="50" dur="1" fill="hold">
                                          <p:stCondLst>
                                            <p:cond delay="0"/>
                                          </p:stCondLst>
                                        </p:cTn>
                                        <p:tgtEl>
                                          <p:spTgt spid="214"/>
                                        </p:tgtEl>
                                        <p:attrNameLst>
                                          <p:attrName>style.visibility</p:attrName>
                                        </p:attrNameLst>
                                      </p:cBhvr>
                                      <p:to>
                                        <p:strVal val="visible"/>
                                      </p:to>
                                    </p:set>
                                    <p:animEffect transition="in" filter="wipe(left)">
                                      <p:cBhvr>
                                        <p:cTn id="51" dur="500"/>
                                        <p:tgtEl>
                                          <p:spTgt spid="214"/>
                                        </p:tgtEl>
                                      </p:cBhvr>
                                    </p:animEffect>
                                  </p:childTnLst>
                                </p:cTn>
                              </p:par>
                            </p:childTnLst>
                          </p:cTn>
                        </p:par>
                        <p:par>
                          <p:cTn id="52" fill="hold">
                            <p:stCondLst>
                              <p:cond delay="3500"/>
                            </p:stCondLst>
                            <p:childTnLst>
                              <p:par>
                                <p:cTn id="53" presetID="14" presetClass="entr" presetSubtype="10" fill="hold" grpId="0" nodeType="afterEffect">
                                  <p:stCondLst>
                                    <p:cond delay="0"/>
                                  </p:stCondLst>
                                  <p:childTnLst>
                                    <p:set>
                                      <p:cBhvr>
                                        <p:cTn id="54" dur="1" fill="hold">
                                          <p:stCondLst>
                                            <p:cond delay="0"/>
                                          </p:stCondLst>
                                        </p:cTn>
                                        <p:tgtEl>
                                          <p:spTgt spid="215"/>
                                        </p:tgtEl>
                                        <p:attrNameLst>
                                          <p:attrName>style.visibility</p:attrName>
                                        </p:attrNameLst>
                                      </p:cBhvr>
                                      <p:to>
                                        <p:strVal val="visible"/>
                                      </p:to>
                                    </p:set>
                                    <p:animEffect transition="in" filter="randombar(horizontal)">
                                      <p:cBhvr>
                                        <p:cTn id="55" dur="500"/>
                                        <p:tgtEl>
                                          <p:spTgt spid="215"/>
                                        </p:tgtEl>
                                      </p:cBhvr>
                                    </p:animEffect>
                                  </p:childTnLst>
                                </p:cTn>
                              </p:par>
                            </p:childTnLst>
                          </p:cTn>
                        </p:par>
                        <p:par>
                          <p:cTn id="56" fill="hold">
                            <p:stCondLst>
                              <p:cond delay="4000"/>
                            </p:stCondLst>
                            <p:childTnLst>
                              <p:par>
                                <p:cTn id="57" presetID="22" presetClass="entr" presetSubtype="8" fill="hold" grpId="0" nodeType="afterEffect">
                                  <p:stCondLst>
                                    <p:cond delay="0"/>
                                  </p:stCondLst>
                                  <p:childTnLst>
                                    <p:set>
                                      <p:cBhvr>
                                        <p:cTn id="58" dur="1" fill="hold">
                                          <p:stCondLst>
                                            <p:cond delay="0"/>
                                          </p:stCondLst>
                                        </p:cTn>
                                        <p:tgtEl>
                                          <p:spTgt spid="216"/>
                                        </p:tgtEl>
                                        <p:attrNameLst>
                                          <p:attrName>style.visibility</p:attrName>
                                        </p:attrNameLst>
                                      </p:cBhvr>
                                      <p:to>
                                        <p:strVal val="visible"/>
                                      </p:to>
                                    </p:set>
                                    <p:animEffect transition="in" filter="wipe(left)">
                                      <p:cBhvr>
                                        <p:cTn id="59" dur="500"/>
                                        <p:tgtEl>
                                          <p:spTgt spid="216"/>
                                        </p:tgtEl>
                                      </p:cBhvr>
                                    </p:animEffect>
                                  </p:childTnLst>
                                </p:cTn>
                              </p:par>
                            </p:childTnLst>
                          </p:cTn>
                        </p:par>
                        <p:par>
                          <p:cTn id="60" fill="hold">
                            <p:stCondLst>
                              <p:cond delay="4500"/>
                            </p:stCondLst>
                            <p:childTnLst>
                              <p:par>
                                <p:cTn id="61" presetID="14" presetClass="entr" presetSubtype="10" fill="hold" grpId="0" nodeType="afterEffect">
                                  <p:stCondLst>
                                    <p:cond delay="0"/>
                                  </p:stCondLst>
                                  <p:childTnLst>
                                    <p:set>
                                      <p:cBhvr>
                                        <p:cTn id="62" dur="1" fill="hold">
                                          <p:stCondLst>
                                            <p:cond delay="0"/>
                                          </p:stCondLst>
                                        </p:cTn>
                                        <p:tgtEl>
                                          <p:spTgt spid="217"/>
                                        </p:tgtEl>
                                        <p:attrNameLst>
                                          <p:attrName>style.visibility</p:attrName>
                                        </p:attrNameLst>
                                      </p:cBhvr>
                                      <p:to>
                                        <p:strVal val="visible"/>
                                      </p:to>
                                    </p:set>
                                    <p:animEffect transition="in" filter="randombar(horizontal)">
                                      <p:cBhvr>
                                        <p:cTn id="63" dur="500"/>
                                        <p:tgtEl>
                                          <p:spTgt spid="217"/>
                                        </p:tgtEl>
                                      </p:cBhvr>
                                    </p:animEffect>
                                  </p:childTnLst>
                                </p:cTn>
                              </p:par>
                            </p:childTnLst>
                          </p:cTn>
                        </p:par>
                        <p:par>
                          <p:cTn id="64" fill="hold">
                            <p:stCondLst>
                              <p:cond delay="5000"/>
                            </p:stCondLst>
                            <p:childTnLst>
                              <p:par>
                                <p:cTn id="65" presetID="22" presetClass="entr" presetSubtype="8" fill="hold" grpId="0" nodeType="afterEffect">
                                  <p:stCondLst>
                                    <p:cond delay="0"/>
                                  </p:stCondLst>
                                  <p:childTnLst>
                                    <p:set>
                                      <p:cBhvr>
                                        <p:cTn id="66" dur="1" fill="hold">
                                          <p:stCondLst>
                                            <p:cond delay="0"/>
                                          </p:stCondLst>
                                        </p:cTn>
                                        <p:tgtEl>
                                          <p:spTgt spid="212"/>
                                        </p:tgtEl>
                                        <p:attrNameLst>
                                          <p:attrName>style.visibility</p:attrName>
                                        </p:attrNameLst>
                                      </p:cBhvr>
                                      <p:to>
                                        <p:strVal val="visible"/>
                                      </p:to>
                                    </p:set>
                                    <p:animEffect transition="in" filter="wipe(left)">
                                      <p:cBhvr>
                                        <p:cTn id="67" dur="500"/>
                                        <p:tgtEl>
                                          <p:spTgt spid="212"/>
                                        </p:tgtEl>
                                      </p:cBhvr>
                                    </p:animEffect>
                                  </p:childTnLst>
                                </p:cTn>
                              </p:par>
                            </p:childTnLst>
                          </p:cTn>
                        </p:par>
                        <p:par>
                          <p:cTn id="68" fill="hold">
                            <p:stCondLst>
                              <p:cond delay="5500"/>
                            </p:stCondLst>
                            <p:childTnLst>
                              <p:par>
                                <p:cTn id="69" presetID="14" presetClass="entr" presetSubtype="10" fill="hold" grpId="0" nodeType="afterEffect">
                                  <p:stCondLst>
                                    <p:cond delay="0"/>
                                  </p:stCondLst>
                                  <p:childTnLst>
                                    <p:set>
                                      <p:cBhvr>
                                        <p:cTn id="70" dur="1" fill="hold">
                                          <p:stCondLst>
                                            <p:cond delay="0"/>
                                          </p:stCondLst>
                                        </p:cTn>
                                        <p:tgtEl>
                                          <p:spTgt spid="213"/>
                                        </p:tgtEl>
                                        <p:attrNameLst>
                                          <p:attrName>style.visibility</p:attrName>
                                        </p:attrNameLst>
                                      </p:cBhvr>
                                      <p:to>
                                        <p:strVal val="visible"/>
                                      </p:to>
                                    </p:set>
                                    <p:animEffect transition="in" filter="randombar(horizontal)">
                                      <p:cBhvr>
                                        <p:cTn id="71" dur="500"/>
                                        <p:tgtEl>
                                          <p:spTgt spid="2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animBg="1"/>
      <p:bldP spid="57" grpId="0" animBg="1"/>
      <p:bldP spid="65" grpId="0" animBg="1"/>
      <p:bldP spid="80" grpId="0" bldLvl="0" autoUpdateAnimBg="0"/>
      <p:bldP spid="212" grpId="0"/>
      <p:bldP spid="213" grpId="0"/>
      <p:bldP spid="214" grpId="0"/>
      <p:bldP spid="215" grpId="0"/>
      <p:bldP spid="216" grpId="0"/>
      <p:bldP spid="217"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矩形 57"/>
          <p:cNvSpPr/>
          <p:nvPr/>
        </p:nvSpPr>
        <p:spPr>
          <a:xfrm>
            <a:off x="3396106" y="-2763"/>
            <a:ext cx="6294992" cy="791651"/>
          </a:xfrm>
          <a:custGeom>
            <a:avLst/>
            <a:gdLst>
              <a:gd name="connsiteX0" fmla="*/ 0 w 4078950"/>
              <a:gd name="connsiteY0" fmla="*/ 0 h 448751"/>
              <a:gd name="connsiteX1" fmla="*/ 4078950 w 4078950"/>
              <a:gd name="connsiteY1" fmla="*/ 0 h 448751"/>
              <a:gd name="connsiteX2" fmla="*/ 4078950 w 4078950"/>
              <a:gd name="connsiteY2" fmla="*/ 448751 h 448751"/>
              <a:gd name="connsiteX3" fmla="*/ 0 w 4078950"/>
              <a:gd name="connsiteY3" fmla="*/ 448751 h 448751"/>
              <a:gd name="connsiteX4" fmla="*/ 0 w 4078950"/>
              <a:gd name="connsiteY4" fmla="*/ 0 h 448751"/>
              <a:gd name="connsiteX0" fmla="*/ 0 w 4078950"/>
              <a:gd name="connsiteY0" fmla="*/ 330200 h 778951"/>
              <a:gd name="connsiteX1" fmla="*/ 2631150 w 4078950"/>
              <a:gd name="connsiteY1" fmla="*/ 0 h 778951"/>
              <a:gd name="connsiteX2" fmla="*/ 4078950 w 4078950"/>
              <a:gd name="connsiteY2" fmla="*/ 778951 h 778951"/>
              <a:gd name="connsiteX3" fmla="*/ 0 w 4078950"/>
              <a:gd name="connsiteY3" fmla="*/ 778951 h 778951"/>
              <a:gd name="connsiteX4" fmla="*/ 0 w 4078950"/>
              <a:gd name="connsiteY4" fmla="*/ 330200 h 778951"/>
              <a:gd name="connsiteX0" fmla="*/ 0 w 2631150"/>
              <a:gd name="connsiteY0" fmla="*/ 330200 h 778951"/>
              <a:gd name="connsiteX1" fmla="*/ 2631150 w 2631150"/>
              <a:gd name="connsiteY1" fmla="*/ 0 h 778951"/>
              <a:gd name="connsiteX2" fmla="*/ 2351750 w 2631150"/>
              <a:gd name="connsiteY2" fmla="*/ 258251 h 778951"/>
              <a:gd name="connsiteX3" fmla="*/ 0 w 2631150"/>
              <a:gd name="connsiteY3" fmla="*/ 778951 h 778951"/>
              <a:gd name="connsiteX4" fmla="*/ 0 w 2631150"/>
              <a:gd name="connsiteY4" fmla="*/ 330200 h 778951"/>
              <a:gd name="connsiteX0" fmla="*/ 0 w 2631150"/>
              <a:gd name="connsiteY0" fmla="*/ 330200 h 778951"/>
              <a:gd name="connsiteX1" fmla="*/ 2631150 w 2631150"/>
              <a:gd name="connsiteY1" fmla="*/ 0 h 778951"/>
              <a:gd name="connsiteX2" fmla="*/ 0 w 2631150"/>
              <a:gd name="connsiteY2" fmla="*/ 778951 h 778951"/>
              <a:gd name="connsiteX3" fmla="*/ 0 w 2631150"/>
              <a:gd name="connsiteY3" fmla="*/ 330200 h 778951"/>
              <a:gd name="connsiteX0" fmla="*/ 0 w 1132550"/>
              <a:gd name="connsiteY0" fmla="*/ 355600 h 804351"/>
              <a:gd name="connsiteX1" fmla="*/ 1132550 w 1132550"/>
              <a:gd name="connsiteY1" fmla="*/ 0 h 804351"/>
              <a:gd name="connsiteX2" fmla="*/ 0 w 1132550"/>
              <a:gd name="connsiteY2" fmla="*/ 804351 h 804351"/>
              <a:gd name="connsiteX3" fmla="*/ 0 w 1132550"/>
              <a:gd name="connsiteY3" fmla="*/ 355600 h 804351"/>
              <a:gd name="connsiteX0" fmla="*/ 0 w 1627850"/>
              <a:gd name="connsiteY0" fmla="*/ 228600 h 677351"/>
              <a:gd name="connsiteX1" fmla="*/ 1627850 w 1627850"/>
              <a:gd name="connsiteY1" fmla="*/ 0 h 677351"/>
              <a:gd name="connsiteX2" fmla="*/ 0 w 1627850"/>
              <a:gd name="connsiteY2" fmla="*/ 677351 h 677351"/>
              <a:gd name="connsiteX3" fmla="*/ 0 w 1627850"/>
              <a:gd name="connsiteY3" fmla="*/ 228600 h 677351"/>
              <a:gd name="connsiteX0" fmla="*/ 0 w 6415750"/>
              <a:gd name="connsiteY0" fmla="*/ 304800 h 753551"/>
              <a:gd name="connsiteX1" fmla="*/ 6415750 w 6415750"/>
              <a:gd name="connsiteY1" fmla="*/ 0 h 753551"/>
              <a:gd name="connsiteX2" fmla="*/ 0 w 6415750"/>
              <a:gd name="connsiteY2" fmla="*/ 753551 h 753551"/>
              <a:gd name="connsiteX3" fmla="*/ 0 w 6415750"/>
              <a:gd name="connsiteY3" fmla="*/ 304800 h 753551"/>
              <a:gd name="connsiteX0" fmla="*/ 0 w 6314150"/>
              <a:gd name="connsiteY0" fmla="*/ 342900 h 791651"/>
              <a:gd name="connsiteX1" fmla="*/ 6314150 w 6314150"/>
              <a:gd name="connsiteY1" fmla="*/ 0 h 791651"/>
              <a:gd name="connsiteX2" fmla="*/ 0 w 6314150"/>
              <a:gd name="connsiteY2" fmla="*/ 791651 h 791651"/>
              <a:gd name="connsiteX3" fmla="*/ 0 w 6314150"/>
              <a:gd name="connsiteY3" fmla="*/ 342900 h 791651"/>
            </a:gdLst>
            <a:ahLst/>
            <a:cxnLst>
              <a:cxn ang="0">
                <a:pos x="connsiteX0" y="connsiteY0"/>
              </a:cxn>
              <a:cxn ang="0">
                <a:pos x="connsiteX1" y="connsiteY1"/>
              </a:cxn>
              <a:cxn ang="0">
                <a:pos x="connsiteX2" y="connsiteY2"/>
              </a:cxn>
              <a:cxn ang="0">
                <a:pos x="connsiteX3" y="connsiteY3"/>
              </a:cxn>
            </a:cxnLst>
            <a:rect l="l" t="t" r="r" b="b"/>
            <a:pathLst>
              <a:path w="6314150" h="791651">
                <a:moveTo>
                  <a:pt x="0" y="342900"/>
                </a:moveTo>
                <a:lnTo>
                  <a:pt x="6314150" y="0"/>
                </a:lnTo>
                <a:lnTo>
                  <a:pt x="0" y="791651"/>
                </a:lnTo>
                <a:lnTo>
                  <a:pt x="0" y="342900"/>
                </a:lnTo>
                <a:close/>
              </a:path>
            </a:pathLst>
          </a:custGeom>
          <a:solidFill>
            <a:srgbClr val="FF8B8B"/>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sp>
        <p:nvSpPr>
          <p:cNvPr id="57" name="矩形 56"/>
          <p:cNvSpPr/>
          <p:nvPr/>
        </p:nvSpPr>
        <p:spPr>
          <a:xfrm>
            <a:off x="0" y="207231"/>
            <a:ext cx="4078950" cy="448751"/>
          </a:xfrm>
          <a:prstGeom prst="rect">
            <a:avLst/>
          </a:prstGeom>
          <a:solidFill>
            <a:srgbClr val="FF3F3F"/>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sp>
        <p:nvSpPr>
          <p:cNvPr id="65" name="直角三角形 64"/>
          <p:cNvSpPr/>
          <p:nvPr/>
        </p:nvSpPr>
        <p:spPr>
          <a:xfrm flipV="1">
            <a:off x="3396106" y="651509"/>
            <a:ext cx="682844" cy="137160"/>
          </a:xfrm>
          <a:prstGeom prst="rtTriangle">
            <a:avLst/>
          </a:prstGeom>
          <a:solidFill>
            <a:srgbClr val="A40000"/>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grpSp>
        <p:nvGrpSpPr>
          <p:cNvPr id="67" name="组合 66"/>
          <p:cNvGrpSpPr/>
          <p:nvPr/>
        </p:nvGrpSpPr>
        <p:grpSpPr>
          <a:xfrm flipH="1">
            <a:off x="8587951" y="212165"/>
            <a:ext cx="990052" cy="766369"/>
            <a:chOff x="0" y="0"/>
            <a:chExt cx="1865117" cy="1555038"/>
          </a:xfrm>
        </p:grpSpPr>
        <p:sp>
          <p:nvSpPr>
            <p:cNvPr id="68" name="矩形 67"/>
            <p:cNvSpPr/>
            <p:nvPr/>
          </p:nvSpPr>
          <p:spPr>
            <a:xfrm>
              <a:off x="0" y="0"/>
              <a:ext cx="919018" cy="907613"/>
            </a:xfrm>
            <a:prstGeom prst="rect">
              <a:avLst/>
            </a:prstGeom>
            <a:solidFill>
              <a:schemeClr val="bg2">
                <a:lumMod val="75000"/>
                <a:alpha val="5882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sp>
          <p:nvSpPr>
            <p:cNvPr id="69" name="矩形 68"/>
            <p:cNvSpPr/>
            <p:nvPr/>
          </p:nvSpPr>
          <p:spPr>
            <a:xfrm>
              <a:off x="1054437" y="106183"/>
              <a:ext cx="486093" cy="480060"/>
            </a:xfrm>
            <a:prstGeom prst="rect">
              <a:avLst/>
            </a:prstGeom>
            <a:solidFill>
              <a:srgbClr val="5FE8D6">
                <a:alpha val="6588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sp>
          <p:nvSpPr>
            <p:cNvPr id="70" name="矩形 69"/>
            <p:cNvSpPr/>
            <p:nvPr/>
          </p:nvSpPr>
          <p:spPr>
            <a:xfrm>
              <a:off x="86522" y="1004334"/>
              <a:ext cx="297951" cy="294253"/>
            </a:xfrm>
            <a:prstGeom prst="rect">
              <a:avLst/>
            </a:prstGeom>
            <a:solidFill>
              <a:srgbClr val="FF9F9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sp>
          <p:nvSpPr>
            <p:cNvPr id="71" name="矩形 70"/>
            <p:cNvSpPr/>
            <p:nvPr/>
          </p:nvSpPr>
          <p:spPr>
            <a:xfrm>
              <a:off x="391245" y="1368218"/>
              <a:ext cx="189168" cy="186820"/>
            </a:xfrm>
            <a:prstGeom prst="rect">
              <a:avLst/>
            </a:prstGeom>
            <a:solidFill>
              <a:srgbClr val="9DDFBE">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sp>
          <p:nvSpPr>
            <p:cNvPr id="72" name="矩形 71"/>
            <p:cNvSpPr/>
            <p:nvPr/>
          </p:nvSpPr>
          <p:spPr>
            <a:xfrm>
              <a:off x="1675949" y="106183"/>
              <a:ext cx="189168" cy="186820"/>
            </a:xfrm>
            <a:prstGeom prst="rect">
              <a:avLst/>
            </a:prstGeom>
            <a:solidFill>
              <a:srgbClr val="FFFFC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sp>
          <p:nvSpPr>
            <p:cNvPr id="74" name="矩形 73"/>
            <p:cNvSpPr/>
            <p:nvPr/>
          </p:nvSpPr>
          <p:spPr>
            <a:xfrm>
              <a:off x="1051029" y="720793"/>
              <a:ext cx="189168" cy="186820"/>
            </a:xfrm>
            <a:prstGeom prst="rect">
              <a:avLst/>
            </a:prstGeom>
            <a:solidFill>
              <a:srgbClr val="FFFFC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grpSp>
      <p:sp>
        <p:nvSpPr>
          <p:cNvPr id="80" name="文本框 6"/>
          <p:cNvSpPr>
            <a:spLocks noChangeArrowheads="1"/>
          </p:cNvSpPr>
          <p:nvPr/>
        </p:nvSpPr>
        <p:spPr bwMode="auto">
          <a:xfrm>
            <a:off x="497584" y="273875"/>
            <a:ext cx="3295650" cy="315461"/>
          </a:xfrm>
          <a:prstGeom prst="rect">
            <a:avLst/>
          </a:prstGeom>
          <a:noFill/>
          <a:ln>
            <a:noFill/>
          </a:ln>
          <a:extLst/>
        </p:spPr>
        <p:txBody>
          <a:bodyPr lIns="68571" tIns="34285" rIns="68571" bIns="34285">
            <a:spAutoFit/>
          </a:bodyPr>
          <a:lstStyle/>
          <a:p>
            <a:pPr defTabSz="967801" fontAlgn="auto">
              <a:spcBef>
                <a:spcPts val="0"/>
              </a:spcBef>
              <a:spcAft>
                <a:spcPts val="0"/>
              </a:spcAft>
              <a:defRPr/>
            </a:pPr>
            <a:r>
              <a:rPr lang="en-US" altLang="zh-CN" sz="1600" b="1" dirty="0" smtClean="0">
                <a:solidFill>
                  <a:schemeClr val="bg1"/>
                </a:solidFill>
                <a:latin typeface="微软雅黑" pitchFamily="34" charset="-122"/>
                <a:ea typeface="微软雅黑" pitchFamily="34" charset="-122"/>
                <a:sym typeface="微软雅黑" pitchFamily="34" charset="-122"/>
              </a:rPr>
              <a:t>· </a:t>
            </a:r>
            <a:r>
              <a:rPr lang="zh-CN" altLang="en-US" sz="1600" b="1" dirty="0" smtClean="0">
                <a:solidFill>
                  <a:schemeClr val="bg1"/>
                </a:solidFill>
                <a:latin typeface="微软雅黑" pitchFamily="34" charset="-122"/>
                <a:ea typeface="微软雅黑" pitchFamily="34" charset="-122"/>
                <a:sym typeface="微软雅黑" pitchFamily="34" charset="-122"/>
              </a:rPr>
              <a:t>在此输入您的标题内容</a:t>
            </a:r>
            <a:endParaRPr lang="zh-CN" altLang="en-US" sz="1600" b="1" dirty="0">
              <a:solidFill>
                <a:schemeClr val="bg1"/>
              </a:solidFill>
              <a:latin typeface="微软雅黑" pitchFamily="34" charset="-122"/>
              <a:ea typeface="微软雅黑" pitchFamily="34" charset="-122"/>
              <a:sym typeface="微软雅黑" pitchFamily="34" charset="-122"/>
            </a:endParaRPr>
          </a:p>
        </p:txBody>
      </p:sp>
      <p:grpSp>
        <p:nvGrpSpPr>
          <p:cNvPr id="31" name="组合 40"/>
          <p:cNvGrpSpPr>
            <a:grpSpLocks/>
          </p:cNvGrpSpPr>
          <p:nvPr/>
        </p:nvGrpSpPr>
        <p:grpSpPr bwMode="auto">
          <a:xfrm>
            <a:off x="909452" y="1286255"/>
            <a:ext cx="2704175" cy="3539029"/>
            <a:chOff x="0" y="0"/>
            <a:chExt cx="1208088" cy="1581150"/>
          </a:xfrm>
        </p:grpSpPr>
        <p:sp>
          <p:nvSpPr>
            <p:cNvPr id="32" name="Freeform 29"/>
            <p:cNvSpPr>
              <a:spLocks noChangeArrowheads="1"/>
            </p:cNvSpPr>
            <p:nvPr/>
          </p:nvSpPr>
          <p:spPr bwMode="auto">
            <a:xfrm>
              <a:off x="26987" y="415925"/>
              <a:ext cx="230188" cy="306388"/>
            </a:xfrm>
            <a:custGeom>
              <a:avLst/>
              <a:gdLst>
                <a:gd name="T0" fmla="*/ 69 w 79"/>
                <a:gd name="T1" fmla="*/ 40 h 105"/>
                <a:gd name="T2" fmla="*/ 70 w 79"/>
                <a:gd name="T3" fmla="*/ 3 h 105"/>
                <a:gd name="T4" fmla="*/ 52 w 79"/>
                <a:gd name="T5" fmla="*/ 0 h 105"/>
                <a:gd name="T6" fmla="*/ 0 w 79"/>
                <a:gd name="T7" fmla="*/ 52 h 105"/>
                <a:gd name="T8" fmla="*/ 52 w 79"/>
                <a:gd name="T9" fmla="*/ 105 h 105"/>
                <a:gd name="T10" fmla="*/ 79 w 79"/>
                <a:gd name="T11" fmla="*/ 97 h 105"/>
                <a:gd name="T12" fmla="*/ 69 w 79"/>
                <a:gd name="T13" fmla="*/ 40 h 105"/>
                <a:gd name="T14" fmla="*/ 0 60000 65536"/>
                <a:gd name="T15" fmla="*/ 0 60000 65536"/>
                <a:gd name="T16" fmla="*/ 0 60000 65536"/>
                <a:gd name="T17" fmla="*/ 0 60000 65536"/>
                <a:gd name="T18" fmla="*/ 0 60000 65536"/>
                <a:gd name="T19" fmla="*/ 0 60000 65536"/>
                <a:gd name="T20" fmla="*/ 0 60000 65536"/>
                <a:gd name="T21" fmla="*/ 0 w 79"/>
                <a:gd name="T22" fmla="*/ 0 h 105"/>
                <a:gd name="T23" fmla="*/ 79 w 79"/>
                <a:gd name="T24" fmla="*/ 105 h 10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9" h="105">
                  <a:moveTo>
                    <a:pt x="69" y="40"/>
                  </a:moveTo>
                  <a:cubicBezTo>
                    <a:pt x="69" y="25"/>
                    <a:pt x="62" y="15"/>
                    <a:pt x="70" y="3"/>
                  </a:cubicBezTo>
                  <a:cubicBezTo>
                    <a:pt x="65" y="1"/>
                    <a:pt x="59" y="0"/>
                    <a:pt x="52" y="0"/>
                  </a:cubicBezTo>
                  <a:cubicBezTo>
                    <a:pt x="23" y="0"/>
                    <a:pt x="0" y="24"/>
                    <a:pt x="0" y="52"/>
                  </a:cubicBezTo>
                  <a:cubicBezTo>
                    <a:pt x="0" y="81"/>
                    <a:pt x="23" y="105"/>
                    <a:pt x="52" y="105"/>
                  </a:cubicBezTo>
                  <a:cubicBezTo>
                    <a:pt x="62" y="105"/>
                    <a:pt x="71" y="102"/>
                    <a:pt x="79" y="97"/>
                  </a:cubicBezTo>
                  <a:cubicBezTo>
                    <a:pt x="75" y="84"/>
                    <a:pt x="69" y="60"/>
                    <a:pt x="69" y="40"/>
                  </a:cubicBezTo>
                  <a:close/>
                </a:path>
              </a:pathLst>
            </a:custGeom>
            <a:solidFill>
              <a:srgbClr val="23A3D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33" name="Freeform 30"/>
            <p:cNvSpPr>
              <a:spLocks noChangeArrowheads="1"/>
            </p:cNvSpPr>
            <p:nvPr/>
          </p:nvSpPr>
          <p:spPr bwMode="auto">
            <a:xfrm>
              <a:off x="949325" y="415925"/>
              <a:ext cx="228600" cy="306388"/>
            </a:xfrm>
            <a:custGeom>
              <a:avLst/>
              <a:gdLst>
                <a:gd name="T0" fmla="*/ 10 w 79"/>
                <a:gd name="T1" fmla="*/ 40 h 105"/>
                <a:gd name="T2" fmla="*/ 9 w 79"/>
                <a:gd name="T3" fmla="*/ 3 h 105"/>
                <a:gd name="T4" fmla="*/ 27 w 79"/>
                <a:gd name="T5" fmla="*/ 0 h 105"/>
                <a:gd name="T6" fmla="*/ 79 w 79"/>
                <a:gd name="T7" fmla="*/ 52 h 105"/>
                <a:gd name="T8" fmla="*/ 27 w 79"/>
                <a:gd name="T9" fmla="*/ 105 h 105"/>
                <a:gd name="T10" fmla="*/ 0 w 79"/>
                <a:gd name="T11" fmla="*/ 97 h 105"/>
                <a:gd name="T12" fmla="*/ 10 w 79"/>
                <a:gd name="T13" fmla="*/ 40 h 105"/>
                <a:gd name="T14" fmla="*/ 0 60000 65536"/>
                <a:gd name="T15" fmla="*/ 0 60000 65536"/>
                <a:gd name="T16" fmla="*/ 0 60000 65536"/>
                <a:gd name="T17" fmla="*/ 0 60000 65536"/>
                <a:gd name="T18" fmla="*/ 0 60000 65536"/>
                <a:gd name="T19" fmla="*/ 0 60000 65536"/>
                <a:gd name="T20" fmla="*/ 0 60000 65536"/>
                <a:gd name="T21" fmla="*/ 0 w 79"/>
                <a:gd name="T22" fmla="*/ 0 h 105"/>
                <a:gd name="T23" fmla="*/ 79 w 79"/>
                <a:gd name="T24" fmla="*/ 105 h 10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9" h="105">
                  <a:moveTo>
                    <a:pt x="10" y="40"/>
                  </a:moveTo>
                  <a:cubicBezTo>
                    <a:pt x="10" y="25"/>
                    <a:pt x="17" y="15"/>
                    <a:pt x="9" y="3"/>
                  </a:cubicBezTo>
                  <a:cubicBezTo>
                    <a:pt x="15" y="1"/>
                    <a:pt x="21" y="0"/>
                    <a:pt x="27" y="0"/>
                  </a:cubicBezTo>
                  <a:cubicBezTo>
                    <a:pt x="56" y="0"/>
                    <a:pt x="79" y="24"/>
                    <a:pt x="79" y="52"/>
                  </a:cubicBezTo>
                  <a:cubicBezTo>
                    <a:pt x="79" y="81"/>
                    <a:pt x="56" y="105"/>
                    <a:pt x="27" y="105"/>
                  </a:cubicBezTo>
                  <a:cubicBezTo>
                    <a:pt x="17" y="105"/>
                    <a:pt x="8" y="102"/>
                    <a:pt x="0" y="97"/>
                  </a:cubicBezTo>
                  <a:cubicBezTo>
                    <a:pt x="4" y="84"/>
                    <a:pt x="10" y="60"/>
                    <a:pt x="10" y="40"/>
                  </a:cubicBezTo>
                  <a:close/>
                </a:path>
              </a:pathLst>
            </a:custGeom>
            <a:solidFill>
              <a:srgbClr val="23A3D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34" name="Freeform 31"/>
            <p:cNvSpPr>
              <a:spLocks noChangeArrowheads="1"/>
            </p:cNvSpPr>
            <p:nvPr/>
          </p:nvSpPr>
          <p:spPr bwMode="auto">
            <a:xfrm>
              <a:off x="530225" y="1074738"/>
              <a:ext cx="147638" cy="328613"/>
            </a:xfrm>
            <a:custGeom>
              <a:avLst/>
              <a:gdLst>
                <a:gd name="T0" fmla="*/ 25 w 93"/>
                <a:gd name="T1" fmla="*/ 0 h 207"/>
                <a:gd name="T2" fmla="*/ 0 w 93"/>
                <a:gd name="T3" fmla="*/ 145 h 207"/>
                <a:gd name="T4" fmla="*/ 47 w 93"/>
                <a:gd name="T5" fmla="*/ 207 h 207"/>
                <a:gd name="T6" fmla="*/ 93 w 93"/>
                <a:gd name="T7" fmla="*/ 143 h 207"/>
                <a:gd name="T8" fmla="*/ 68 w 93"/>
                <a:gd name="T9" fmla="*/ 0 h 207"/>
                <a:gd name="T10" fmla="*/ 25 w 93"/>
                <a:gd name="T11" fmla="*/ 0 h 207"/>
                <a:gd name="T12" fmla="*/ 0 60000 65536"/>
                <a:gd name="T13" fmla="*/ 0 60000 65536"/>
                <a:gd name="T14" fmla="*/ 0 60000 65536"/>
                <a:gd name="T15" fmla="*/ 0 60000 65536"/>
                <a:gd name="T16" fmla="*/ 0 60000 65536"/>
                <a:gd name="T17" fmla="*/ 0 60000 65536"/>
                <a:gd name="T18" fmla="*/ 0 w 93"/>
                <a:gd name="T19" fmla="*/ 0 h 207"/>
                <a:gd name="T20" fmla="*/ 93 w 93"/>
                <a:gd name="T21" fmla="*/ 207 h 207"/>
              </a:gdLst>
              <a:ahLst/>
              <a:cxnLst>
                <a:cxn ang="T12">
                  <a:pos x="T0" y="T1"/>
                </a:cxn>
                <a:cxn ang="T13">
                  <a:pos x="T2" y="T3"/>
                </a:cxn>
                <a:cxn ang="T14">
                  <a:pos x="T4" y="T5"/>
                </a:cxn>
                <a:cxn ang="T15">
                  <a:pos x="T6" y="T7"/>
                </a:cxn>
                <a:cxn ang="T16">
                  <a:pos x="T8" y="T9"/>
                </a:cxn>
                <a:cxn ang="T17">
                  <a:pos x="T10" y="T11"/>
                </a:cxn>
              </a:cxnLst>
              <a:rect l="T18" t="T19" r="T20" b="T21"/>
              <a:pathLst>
                <a:path w="93" h="207">
                  <a:moveTo>
                    <a:pt x="25" y="0"/>
                  </a:moveTo>
                  <a:lnTo>
                    <a:pt x="0" y="145"/>
                  </a:lnTo>
                  <a:lnTo>
                    <a:pt x="47" y="207"/>
                  </a:lnTo>
                  <a:lnTo>
                    <a:pt x="93" y="143"/>
                  </a:lnTo>
                  <a:lnTo>
                    <a:pt x="68" y="0"/>
                  </a:lnTo>
                  <a:lnTo>
                    <a:pt x="25" y="0"/>
                  </a:lnTo>
                  <a:close/>
                </a:path>
              </a:pathLst>
            </a:custGeom>
            <a:solidFill>
              <a:srgbClr val="ED7D3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35" name="Freeform 32"/>
            <p:cNvSpPr>
              <a:spLocks noChangeArrowheads="1"/>
            </p:cNvSpPr>
            <p:nvPr/>
          </p:nvSpPr>
          <p:spPr bwMode="auto">
            <a:xfrm>
              <a:off x="520700" y="938213"/>
              <a:ext cx="166688" cy="115888"/>
            </a:xfrm>
            <a:custGeom>
              <a:avLst/>
              <a:gdLst>
                <a:gd name="T0" fmla="*/ 21 w 57"/>
                <a:gd name="T1" fmla="*/ 7 h 40"/>
                <a:gd name="T2" fmla="*/ 0 w 57"/>
                <a:gd name="T3" fmla="*/ 5 h 40"/>
                <a:gd name="T4" fmla="*/ 0 w 57"/>
                <a:gd name="T5" fmla="*/ 14 h 40"/>
                <a:gd name="T6" fmla="*/ 1 w 57"/>
                <a:gd name="T7" fmla="*/ 13 h 40"/>
                <a:gd name="T8" fmla="*/ 18 w 57"/>
                <a:gd name="T9" fmla="*/ 40 h 40"/>
                <a:gd name="T10" fmla="*/ 40 w 57"/>
                <a:gd name="T11" fmla="*/ 40 h 40"/>
                <a:gd name="T12" fmla="*/ 56 w 57"/>
                <a:gd name="T13" fmla="*/ 15 h 40"/>
                <a:gd name="T14" fmla="*/ 57 w 57"/>
                <a:gd name="T15" fmla="*/ 0 h 40"/>
                <a:gd name="T16" fmla="*/ 21 w 57"/>
                <a:gd name="T17" fmla="*/ 7 h 4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7"/>
                <a:gd name="T28" fmla="*/ 0 h 40"/>
                <a:gd name="T29" fmla="*/ 57 w 57"/>
                <a:gd name="T30" fmla="*/ 40 h 4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7" h="40">
                  <a:moveTo>
                    <a:pt x="21" y="7"/>
                  </a:moveTo>
                  <a:cubicBezTo>
                    <a:pt x="14" y="7"/>
                    <a:pt x="7" y="7"/>
                    <a:pt x="0" y="5"/>
                  </a:cubicBezTo>
                  <a:cubicBezTo>
                    <a:pt x="0" y="8"/>
                    <a:pt x="0" y="11"/>
                    <a:pt x="0" y="14"/>
                  </a:cubicBezTo>
                  <a:cubicBezTo>
                    <a:pt x="0" y="13"/>
                    <a:pt x="1" y="13"/>
                    <a:pt x="1" y="13"/>
                  </a:cubicBezTo>
                  <a:cubicBezTo>
                    <a:pt x="18" y="40"/>
                    <a:pt x="18" y="40"/>
                    <a:pt x="18" y="40"/>
                  </a:cubicBezTo>
                  <a:cubicBezTo>
                    <a:pt x="40" y="40"/>
                    <a:pt x="40" y="40"/>
                    <a:pt x="40" y="40"/>
                  </a:cubicBezTo>
                  <a:cubicBezTo>
                    <a:pt x="56" y="15"/>
                    <a:pt x="56" y="15"/>
                    <a:pt x="56" y="15"/>
                  </a:cubicBezTo>
                  <a:cubicBezTo>
                    <a:pt x="56" y="10"/>
                    <a:pt x="56" y="5"/>
                    <a:pt x="57" y="0"/>
                  </a:cubicBezTo>
                  <a:cubicBezTo>
                    <a:pt x="46" y="5"/>
                    <a:pt x="34" y="7"/>
                    <a:pt x="21" y="7"/>
                  </a:cubicBezTo>
                  <a:close/>
                </a:path>
              </a:pathLst>
            </a:custGeom>
            <a:solidFill>
              <a:srgbClr val="ED7D3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36" name="Freeform 33"/>
            <p:cNvSpPr>
              <a:spLocks noEditPoints="1" noChangeArrowheads="1"/>
            </p:cNvSpPr>
            <p:nvPr/>
          </p:nvSpPr>
          <p:spPr bwMode="auto">
            <a:xfrm>
              <a:off x="188912" y="87313"/>
              <a:ext cx="827088" cy="827088"/>
            </a:xfrm>
            <a:custGeom>
              <a:avLst/>
              <a:gdLst>
                <a:gd name="T0" fmla="*/ 0 w 284"/>
                <a:gd name="T1" fmla="*/ 142 h 284"/>
                <a:gd name="T2" fmla="*/ 142 w 284"/>
                <a:gd name="T3" fmla="*/ 0 h 284"/>
                <a:gd name="T4" fmla="*/ 142 w 284"/>
                <a:gd name="T5" fmla="*/ 0 h 284"/>
                <a:gd name="T6" fmla="*/ 284 w 284"/>
                <a:gd name="T7" fmla="*/ 142 h 284"/>
                <a:gd name="T8" fmla="*/ 284 w 284"/>
                <a:gd name="T9" fmla="*/ 142 h 284"/>
                <a:gd name="T10" fmla="*/ 142 w 284"/>
                <a:gd name="T11" fmla="*/ 284 h 284"/>
                <a:gd name="T12" fmla="*/ 142 w 284"/>
                <a:gd name="T13" fmla="*/ 284 h 284"/>
                <a:gd name="T14" fmla="*/ 0 w 284"/>
                <a:gd name="T15" fmla="*/ 142 h 284"/>
                <a:gd name="T16" fmla="*/ 25 w 284"/>
                <a:gd name="T17" fmla="*/ 142 h 284"/>
                <a:gd name="T18" fmla="*/ 142 w 284"/>
                <a:gd name="T19" fmla="*/ 260 h 284"/>
                <a:gd name="T20" fmla="*/ 142 w 284"/>
                <a:gd name="T21" fmla="*/ 260 h 284"/>
                <a:gd name="T22" fmla="*/ 260 w 284"/>
                <a:gd name="T23" fmla="*/ 142 h 284"/>
                <a:gd name="T24" fmla="*/ 260 w 284"/>
                <a:gd name="T25" fmla="*/ 142 h 284"/>
                <a:gd name="T26" fmla="*/ 142 w 284"/>
                <a:gd name="T27" fmla="*/ 24 h 284"/>
                <a:gd name="T28" fmla="*/ 142 w 284"/>
                <a:gd name="T29" fmla="*/ 24 h 284"/>
                <a:gd name="T30" fmla="*/ 25 w 284"/>
                <a:gd name="T31" fmla="*/ 142 h 284"/>
                <a:gd name="T32" fmla="*/ 25 w 284"/>
                <a:gd name="T33" fmla="*/ 142 h 28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84"/>
                <a:gd name="T52" fmla="*/ 0 h 284"/>
                <a:gd name="T53" fmla="*/ 284 w 284"/>
                <a:gd name="T54" fmla="*/ 284 h 284"/>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84" h="284">
                  <a:moveTo>
                    <a:pt x="0" y="142"/>
                  </a:moveTo>
                  <a:cubicBezTo>
                    <a:pt x="0" y="63"/>
                    <a:pt x="64" y="0"/>
                    <a:pt x="142" y="0"/>
                  </a:cubicBezTo>
                  <a:cubicBezTo>
                    <a:pt x="142" y="0"/>
                    <a:pt x="142" y="0"/>
                    <a:pt x="142" y="0"/>
                  </a:cubicBezTo>
                  <a:cubicBezTo>
                    <a:pt x="221" y="0"/>
                    <a:pt x="284" y="63"/>
                    <a:pt x="284" y="142"/>
                  </a:cubicBezTo>
                  <a:cubicBezTo>
                    <a:pt x="284" y="142"/>
                    <a:pt x="284" y="142"/>
                    <a:pt x="284" y="142"/>
                  </a:cubicBezTo>
                  <a:cubicBezTo>
                    <a:pt x="284" y="220"/>
                    <a:pt x="221" y="284"/>
                    <a:pt x="142" y="284"/>
                  </a:cubicBezTo>
                  <a:cubicBezTo>
                    <a:pt x="142" y="284"/>
                    <a:pt x="142" y="284"/>
                    <a:pt x="142" y="284"/>
                  </a:cubicBezTo>
                  <a:cubicBezTo>
                    <a:pt x="64" y="284"/>
                    <a:pt x="0" y="220"/>
                    <a:pt x="0" y="142"/>
                  </a:cubicBezTo>
                  <a:close/>
                  <a:moveTo>
                    <a:pt x="25" y="142"/>
                  </a:moveTo>
                  <a:cubicBezTo>
                    <a:pt x="25" y="207"/>
                    <a:pt x="77" y="259"/>
                    <a:pt x="142" y="260"/>
                  </a:cubicBezTo>
                  <a:cubicBezTo>
                    <a:pt x="142" y="260"/>
                    <a:pt x="142" y="260"/>
                    <a:pt x="142" y="260"/>
                  </a:cubicBezTo>
                  <a:cubicBezTo>
                    <a:pt x="207" y="259"/>
                    <a:pt x="260" y="207"/>
                    <a:pt x="260" y="142"/>
                  </a:cubicBezTo>
                  <a:cubicBezTo>
                    <a:pt x="260" y="142"/>
                    <a:pt x="260" y="142"/>
                    <a:pt x="260" y="142"/>
                  </a:cubicBezTo>
                  <a:cubicBezTo>
                    <a:pt x="260" y="77"/>
                    <a:pt x="207" y="24"/>
                    <a:pt x="142" y="24"/>
                  </a:cubicBezTo>
                  <a:cubicBezTo>
                    <a:pt x="142" y="24"/>
                    <a:pt x="142" y="24"/>
                    <a:pt x="142" y="24"/>
                  </a:cubicBezTo>
                  <a:cubicBezTo>
                    <a:pt x="77" y="24"/>
                    <a:pt x="25" y="77"/>
                    <a:pt x="25" y="142"/>
                  </a:cubicBezTo>
                  <a:cubicBezTo>
                    <a:pt x="25" y="142"/>
                    <a:pt x="25" y="142"/>
                    <a:pt x="25" y="142"/>
                  </a:cubicBezTo>
                  <a:close/>
                </a:path>
              </a:pathLst>
            </a:custGeom>
            <a:solidFill>
              <a:srgbClr val="3B4449"/>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37" name="Freeform 34"/>
            <p:cNvSpPr>
              <a:spLocks noChangeArrowheads="1"/>
            </p:cNvSpPr>
            <p:nvPr/>
          </p:nvSpPr>
          <p:spPr bwMode="auto">
            <a:xfrm>
              <a:off x="117475" y="0"/>
              <a:ext cx="971550" cy="454025"/>
            </a:xfrm>
            <a:custGeom>
              <a:avLst/>
              <a:gdLst>
                <a:gd name="T0" fmla="*/ 0 w 334"/>
                <a:gd name="T1" fmla="*/ 155 h 156"/>
                <a:gd name="T2" fmla="*/ 167 w 334"/>
                <a:gd name="T3" fmla="*/ 0 h 156"/>
                <a:gd name="T4" fmla="*/ 167 w 334"/>
                <a:gd name="T5" fmla="*/ 0 h 156"/>
                <a:gd name="T6" fmla="*/ 334 w 334"/>
                <a:gd name="T7" fmla="*/ 155 h 156"/>
                <a:gd name="T8" fmla="*/ 334 w 334"/>
                <a:gd name="T9" fmla="*/ 155 h 156"/>
                <a:gd name="T10" fmla="*/ 322 w 334"/>
                <a:gd name="T11" fmla="*/ 155 h 156"/>
                <a:gd name="T12" fmla="*/ 167 w 334"/>
                <a:gd name="T13" fmla="*/ 12 h 156"/>
                <a:gd name="T14" fmla="*/ 167 w 334"/>
                <a:gd name="T15" fmla="*/ 12 h 156"/>
                <a:gd name="T16" fmla="*/ 12 w 334"/>
                <a:gd name="T17" fmla="*/ 156 h 156"/>
                <a:gd name="T18" fmla="*/ 12 w 334"/>
                <a:gd name="T19" fmla="*/ 156 h 156"/>
                <a:gd name="T20" fmla="*/ 0 w 334"/>
                <a:gd name="T21" fmla="*/ 155 h 15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34"/>
                <a:gd name="T34" fmla="*/ 0 h 156"/>
                <a:gd name="T35" fmla="*/ 334 w 334"/>
                <a:gd name="T36" fmla="*/ 156 h 15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34" h="156">
                  <a:moveTo>
                    <a:pt x="0" y="155"/>
                  </a:moveTo>
                  <a:cubicBezTo>
                    <a:pt x="7" y="68"/>
                    <a:pt x="79" y="0"/>
                    <a:pt x="167" y="0"/>
                  </a:cubicBezTo>
                  <a:cubicBezTo>
                    <a:pt x="167" y="0"/>
                    <a:pt x="167" y="0"/>
                    <a:pt x="167" y="0"/>
                  </a:cubicBezTo>
                  <a:cubicBezTo>
                    <a:pt x="255" y="0"/>
                    <a:pt x="328" y="68"/>
                    <a:pt x="334" y="155"/>
                  </a:cubicBezTo>
                  <a:cubicBezTo>
                    <a:pt x="334" y="155"/>
                    <a:pt x="334" y="155"/>
                    <a:pt x="334" y="155"/>
                  </a:cubicBezTo>
                  <a:cubicBezTo>
                    <a:pt x="322" y="155"/>
                    <a:pt x="322" y="155"/>
                    <a:pt x="322" y="155"/>
                  </a:cubicBezTo>
                  <a:cubicBezTo>
                    <a:pt x="316" y="75"/>
                    <a:pt x="249" y="12"/>
                    <a:pt x="167" y="12"/>
                  </a:cubicBezTo>
                  <a:cubicBezTo>
                    <a:pt x="167" y="12"/>
                    <a:pt x="167" y="12"/>
                    <a:pt x="167" y="12"/>
                  </a:cubicBezTo>
                  <a:cubicBezTo>
                    <a:pt x="85" y="12"/>
                    <a:pt x="18" y="75"/>
                    <a:pt x="12" y="156"/>
                  </a:cubicBezTo>
                  <a:cubicBezTo>
                    <a:pt x="12" y="156"/>
                    <a:pt x="12" y="156"/>
                    <a:pt x="12" y="156"/>
                  </a:cubicBezTo>
                  <a:cubicBezTo>
                    <a:pt x="0" y="155"/>
                    <a:pt x="0" y="155"/>
                    <a:pt x="0" y="155"/>
                  </a:cubicBezTo>
                  <a:close/>
                </a:path>
              </a:pathLst>
            </a:custGeom>
            <a:solidFill>
              <a:srgbClr val="23A3D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38" name="Freeform 35"/>
            <p:cNvSpPr>
              <a:spLocks noChangeArrowheads="1"/>
            </p:cNvSpPr>
            <p:nvPr/>
          </p:nvSpPr>
          <p:spPr bwMode="auto">
            <a:xfrm>
              <a:off x="0" y="882650"/>
              <a:ext cx="1208088" cy="698500"/>
            </a:xfrm>
            <a:custGeom>
              <a:avLst/>
              <a:gdLst>
                <a:gd name="T0" fmla="*/ 382 w 415"/>
                <a:gd name="T1" fmla="*/ 223 h 240"/>
                <a:gd name="T2" fmla="*/ 326 w 415"/>
                <a:gd name="T3" fmla="*/ 80 h 240"/>
                <a:gd name="T4" fmla="*/ 326 w 415"/>
                <a:gd name="T5" fmla="*/ 80 h 240"/>
                <a:gd name="T6" fmla="*/ 207 w 415"/>
                <a:gd name="T7" fmla="*/ 33 h 240"/>
                <a:gd name="T8" fmla="*/ 207 w 415"/>
                <a:gd name="T9" fmla="*/ 33 h 240"/>
                <a:gd name="T10" fmla="*/ 161 w 415"/>
                <a:gd name="T11" fmla="*/ 39 h 240"/>
                <a:gd name="T12" fmla="*/ 161 w 415"/>
                <a:gd name="T13" fmla="*/ 39 h 240"/>
                <a:gd name="T14" fmla="*/ 60 w 415"/>
                <a:gd name="T15" fmla="*/ 114 h 240"/>
                <a:gd name="T16" fmla="*/ 60 w 415"/>
                <a:gd name="T17" fmla="*/ 114 h 240"/>
                <a:gd name="T18" fmla="*/ 33 w 415"/>
                <a:gd name="T19" fmla="*/ 223 h 240"/>
                <a:gd name="T20" fmla="*/ 33 w 415"/>
                <a:gd name="T21" fmla="*/ 223 h 240"/>
                <a:gd name="T22" fmla="*/ 16 w 415"/>
                <a:gd name="T23" fmla="*/ 240 h 240"/>
                <a:gd name="T24" fmla="*/ 16 w 415"/>
                <a:gd name="T25" fmla="*/ 240 h 240"/>
                <a:gd name="T26" fmla="*/ 0 w 415"/>
                <a:gd name="T27" fmla="*/ 223 h 240"/>
                <a:gd name="T28" fmla="*/ 0 w 415"/>
                <a:gd name="T29" fmla="*/ 223 h 240"/>
                <a:gd name="T30" fmla="*/ 32 w 415"/>
                <a:gd name="T31" fmla="*/ 97 h 240"/>
                <a:gd name="T32" fmla="*/ 32 w 415"/>
                <a:gd name="T33" fmla="*/ 97 h 240"/>
                <a:gd name="T34" fmla="*/ 152 w 415"/>
                <a:gd name="T35" fmla="*/ 8 h 240"/>
                <a:gd name="T36" fmla="*/ 152 w 415"/>
                <a:gd name="T37" fmla="*/ 8 h 240"/>
                <a:gd name="T38" fmla="*/ 207 w 415"/>
                <a:gd name="T39" fmla="*/ 0 h 240"/>
                <a:gd name="T40" fmla="*/ 207 w 415"/>
                <a:gd name="T41" fmla="*/ 0 h 240"/>
                <a:gd name="T42" fmla="*/ 349 w 415"/>
                <a:gd name="T43" fmla="*/ 56 h 240"/>
                <a:gd name="T44" fmla="*/ 349 w 415"/>
                <a:gd name="T45" fmla="*/ 56 h 240"/>
                <a:gd name="T46" fmla="*/ 414 w 415"/>
                <a:gd name="T47" fmla="*/ 223 h 240"/>
                <a:gd name="T48" fmla="*/ 414 w 415"/>
                <a:gd name="T49" fmla="*/ 223 h 240"/>
                <a:gd name="T50" fmla="*/ 398 w 415"/>
                <a:gd name="T51" fmla="*/ 240 h 240"/>
                <a:gd name="T52" fmla="*/ 398 w 415"/>
                <a:gd name="T53" fmla="*/ 240 h 240"/>
                <a:gd name="T54" fmla="*/ 382 w 415"/>
                <a:gd name="T55" fmla="*/ 223 h 240"/>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415"/>
                <a:gd name="T85" fmla="*/ 0 h 240"/>
                <a:gd name="T86" fmla="*/ 415 w 415"/>
                <a:gd name="T87" fmla="*/ 240 h 240"/>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415" h="240">
                  <a:moveTo>
                    <a:pt x="382" y="223"/>
                  </a:moveTo>
                  <a:cubicBezTo>
                    <a:pt x="382" y="167"/>
                    <a:pt x="367" y="118"/>
                    <a:pt x="326" y="80"/>
                  </a:cubicBezTo>
                  <a:cubicBezTo>
                    <a:pt x="326" y="80"/>
                    <a:pt x="326" y="80"/>
                    <a:pt x="326" y="80"/>
                  </a:cubicBezTo>
                  <a:cubicBezTo>
                    <a:pt x="294" y="49"/>
                    <a:pt x="250" y="33"/>
                    <a:pt x="207" y="33"/>
                  </a:cubicBezTo>
                  <a:cubicBezTo>
                    <a:pt x="207" y="33"/>
                    <a:pt x="207" y="33"/>
                    <a:pt x="207" y="33"/>
                  </a:cubicBezTo>
                  <a:cubicBezTo>
                    <a:pt x="191" y="33"/>
                    <a:pt x="176" y="35"/>
                    <a:pt x="161" y="39"/>
                  </a:cubicBezTo>
                  <a:cubicBezTo>
                    <a:pt x="161" y="39"/>
                    <a:pt x="161" y="39"/>
                    <a:pt x="161" y="39"/>
                  </a:cubicBezTo>
                  <a:cubicBezTo>
                    <a:pt x="119" y="51"/>
                    <a:pt x="83" y="78"/>
                    <a:pt x="60" y="114"/>
                  </a:cubicBezTo>
                  <a:cubicBezTo>
                    <a:pt x="60" y="114"/>
                    <a:pt x="60" y="114"/>
                    <a:pt x="60" y="114"/>
                  </a:cubicBezTo>
                  <a:cubicBezTo>
                    <a:pt x="39" y="147"/>
                    <a:pt x="33" y="183"/>
                    <a:pt x="33" y="223"/>
                  </a:cubicBezTo>
                  <a:cubicBezTo>
                    <a:pt x="33" y="223"/>
                    <a:pt x="33" y="223"/>
                    <a:pt x="33" y="223"/>
                  </a:cubicBezTo>
                  <a:cubicBezTo>
                    <a:pt x="33" y="232"/>
                    <a:pt x="25" y="240"/>
                    <a:pt x="16" y="240"/>
                  </a:cubicBezTo>
                  <a:cubicBezTo>
                    <a:pt x="16" y="240"/>
                    <a:pt x="16" y="240"/>
                    <a:pt x="16" y="240"/>
                  </a:cubicBezTo>
                  <a:cubicBezTo>
                    <a:pt x="7" y="240"/>
                    <a:pt x="0" y="232"/>
                    <a:pt x="0" y="223"/>
                  </a:cubicBezTo>
                  <a:cubicBezTo>
                    <a:pt x="0" y="223"/>
                    <a:pt x="0" y="223"/>
                    <a:pt x="0" y="223"/>
                  </a:cubicBezTo>
                  <a:cubicBezTo>
                    <a:pt x="0" y="180"/>
                    <a:pt x="7" y="136"/>
                    <a:pt x="32" y="97"/>
                  </a:cubicBezTo>
                  <a:cubicBezTo>
                    <a:pt x="32" y="97"/>
                    <a:pt x="32" y="97"/>
                    <a:pt x="32" y="97"/>
                  </a:cubicBezTo>
                  <a:cubicBezTo>
                    <a:pt x="59" y="53"/>
                    <a:pt x="102" y="21"/>
                    <a:pt x="152" y="8"/>
                  </a:cubicBezTo>
                  <a:cubicBezTo>
                    <a:pt x="152" y="8"/>
                    <a:pt x="152" y="8"/>
                    <a:pt x="152" y="8"/>
                  </a:cubicBezTo>
                  <a:cubicBezTo>
                    <a:pt x="170" y="3"/>
                    <a:pt x="188" y="0"/>
                    <a:pt x="207" y="0"/>
                  </a:cubicBezTo>
                  <a:cubicBezTo>
                    <a:pt x="207" y="0"/>
                    <a:pt x="207" y="0"/>
                    <a:pt x="207" y="0"/>
                  </a:cubicBezTo>
                  <a:cubicBezTo>
                    <a:pt x="259" y="0"/>
                    <a:pt x="310" y="20"/>
                    <a:pt x="349" y="56"/>
                  </a:cubicBezTo>
                  <a:cubicBezTo>
                    <a:pt x="349" y="56"/>
                    <a:pt x="349" y="56"/>
                    <a:pt x="349" y="56"/>
                  </a:cubicBezTo>
                  <a:cubicBezTo>
                    <a:pt x="397" y="101"/>
                    <a:pt x="415" y="161"/>
                    <a:pt x="414" y="223"/>
                  </a:cubicBezTo>
                  <a:cubicBezTo>
                    <a:pt x="414" y="223"/>
                    <a:pt x="414" y="223"/>
                    <a:pt x="414" y="223"/>
                  </a:cubicBezTo>
                  <a:cubicBezTo>
                    <a:pt x="414" y="232"/>
                    <a:pt x="407" y="240"/>
                    <a:pt x="398" y="240"/>
                  </a:cubicBezTo>
                  <a:cubicBezTo>
                    <a:pt x="398" y="240"/>
                    <a:pt x="398" y="240"/>
                    <a:pt x="398" y="240"/>
                  </a:cubicBezTo>
                  <a:cubicBezTo>
                    <a:pt x="389" y="240"/>
                    <a:pt x="382" y="232"/>
                    <a:pt x="382" y="223"/>
                  </a:cubicBezTo>
                  <a:close/>
                </a:path>
              </a:pathLst>
            </a:custGeom>
            <a:solidFill>
              <a:srgbClr val="3B4449"/>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39" name="Freeform 36"/>
            <p:cNvSpPr>
              <a:spLocks noChangeArrowheads="1"/>
            </p:cNvSpPr>
            <p:nvPr/>
          </p:nvSpPr>
          <p:spPr bwMode="auto">
            <a:xfrm>
              <a:off x="495300" y="693738"/>
              <a:ext cx="165100" cy="88900"/>
            </a:xfrm>
            <a:custGeom>
              <a:avLst/>
              <a:gdLst>
                <a:gd name="T0" fmla="*/ 57 w 57"/>
                <a:gd name="T1" fmla="*/ 15 h 31"/>
                <a:gd name="T2" fmla="*/ 41 w 57"/>
                <a:gd name="T3" fmla="*/ 31 h 31"/>
                <a:gd name="T4" fmla="*/ 16 w 57"/>
                <a:gd name="T5" fmla="*/ 31 h 31"/>
                <a:gd name="T6" fmla="*/ 0 w 57"/>
                <a:gd name="T7" fmla="*/ 15 h 31"/>
                <a:gd name="T8" fmla="*/ 0 w 57"/>
                <a:gd name="T9" fmla="*/ 15 h 31"/>
                <a:gd name="T10" fmla="*/ 16 w 57"/>
                <a:gd name="T11" fmla="*/ 0 h 31"/>
                <a:gd name="T12" fmla="*/ 41 w 57"/>
                <a:gd name="T13" fmla="*/ 0 h 31"/>
                <a:gd name="T14" fmla="*/ 57 w 57"/>
                <a:gd name="T15" fmla="*/ 15 h 31"/>
                <a:gd name="T16" fmla="*/ 0 60000 65536"/>
                <a:gd name="T17" fmla="*/ 0 60000 65536"/>
                <a:gd name="T18" fmla="*/ 0 60000 65536"/>
                <a:gd name="T19" fmla="*/ 0 60000 65536"/>
                <a:gd name="T20" fmla="*/ 0 60000 65536"/>
                <a:gd name="T21" fmla="*/ 0 60000 65536"/>
                <a:gd name="T22" fmla="*/ 0 60000 65536"/>
                <a:gd name="T23" fmla="*/ 0 60000 65536"/>
                <a:gd name="T24" fmla="*/ 0 w 57"/>
                <a:gd name="T25" fmla="*/ 0 h 31"/>
                <a:gd name="T26" fmla="*/ 57 w 57"/>
                <a:gd name="T27" fmla="*/ 31 h 3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7" h="31">
                  <a:moveTo>
                    <a:pt x="57" y="15"/>
                  </a:moveTo>
                  <a:cubicBezTo>
                    <a:pt x="57" y="24"/>
                    <a:pt x="50" y="31"/>
                    <a:pt x="41" y="31"/>
                  </a:cubicBezTo>
                  <a:cubicBezTo>
                    <a:pt x="16" y="31"/>
                    <a:pt x="16" y="31"/>
                    <a:pt x="16" y="31"/>
                  </a:cubicBezTo>
                  <a:cubicBezTo>
                    <a:pt x="7" y="31"/>
                    <a:pt x="0" y="24"/>
                    <a:pt x="0" y="15"/>
                  </a:cubicBezTo>
                  <a:cubicBezTo>
                    <a:pt x="0" y="15"/>
                    <a:pt x="0" y="15"/>
                    <a:pt x="0" y="15"/>
                  </a:cubicBezTo>
                  <a:cubicBezTo>
                    <a:pt x="0" y="7"/>
                    <a:pt x="7" y="0"/>
                    <a:pt x="16" y="0"/>
                  </a:cubicBezTo>
                  <a:cubicBezTo>
                    <a:pt x="41" y="0"/>
                    <a:pt x="41" y="0"/>
                    <a:pt x="41" y="0"/>
                  </a:cubicBezTo>
                  <a:cubicBezTo>
                    <a:pt x="50" y="0"/>
                    <a:pt x="57" y="7"/>
                    <a:pt x="57" y="15"/>
                  </a:cubicBezTo>
                  <a:close/>
                </a:path>
              </a:pathLst>
            </a:custGeom>
            <a:solidFill>
              <a:srgbClr val="23A3D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40" name="Freeform 37"/>
            <p:cNvSpPr>
              <a:spLocks noChangeArrowheads="1"/>
            </p:cNvSpPr>
            <p:nvPr/>
          </p:nvSpPr>
          <p:spPr bwMode="auto">
            <a:xfrm>
              <a:off x="166687" y="673100"/>
              <a:ext cx="349250" cy="92075"/>
            </a:xfrm>
            <a:custGeom>
              <a:avLst/>
              <a:gdLst>
                <a:gd name="T0" fmla="*/ 34 w 120"/>
                <a:gd name="T1" fmla="*/ 32 h 32"/>
                <a:gd name="T2" fmla="*/ 0 w 120"/>
                <a:gd name="T3" fmla="*/ 2 h 32"/>
                <a:gd name="T4" fmla="*/ 0 w 120"/>
                <a:gd name="T5" fmla="*/ 2 h 32"/>
                <a:gd name="T6" fmla="*/ 12 w 120"/>
                <a:gd name="T7" fmla="*/ 0 h 32"/>
                <a:gd name="T8" fmla="*/ 34 w 120"/>
                <a:gd name="T9" fmla="*/ 20 h 32"/>
                <a:gd name="T10" fmla="*/ 34 w 120"/>
                <a:gd name="T11" fmla="*/ 20 h 32"/>
                <a:gd name="T12" fmla="*/ 120 w 120"/>
                <a:gd name="T13" fmla="*/ 20 h 32"/>
                <a:gd name="T14" fmla="*/ 120 w 120"/>
                <a:gd name="T15" fmla="*/ 20 h 32"/>
                <a:gd name="T16" fmla="*/ 120 w 120"/>
                <a:gd name="T17" fmla="*/ 32 h 32"/>
                <a:gd name="T18" fmla="*/ 34 w 120"/>
                <a:gd name="T19" fmla="*/ 32 h 3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20"/>
                <a:gd name="T31" fmla="*/ 0 h 32"/>
                <a:gd name="T32" fmla="*/ 120 w 120"/>
                <a:gd name="T33" fmla="*/ 32 h 3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20" h="32">
                  <a:moveTo>
                    <a:pt x="34" y="32"/>
                  </a:moveTo>
                  <a:cubicBezTo>
                    <a:pt x="16" y="32"/>
                    <a:pt x="2" y="19"/>
                    <a:pt x="0" y="2"/>
                  </a:cubicBezTo>
                  <a:cubicBezTo>
                    <a:pt x="0" y="2"/>
                    <a:pt x="0" y="2"/>
                    <a:pt x="0" y="2"/>
                  </a:cubicBezTo>
                  <a:cubicBezTo>
                    <a:pt x="12" y="0"/>
                    <a:pt x="12" y="0"/>
                    <a:pt x="12" y="0"/>
                  </a:cubicBezTo>
                  <a:cubicBezTo>
                    <a:pt x="13" y="11"/>
                    <a:pt x="22" y="20"/>
                    <a:pt x="34" y="20"/>
                  </a:cubicBezTo>
                  <a:cubicBezTo>
                    <a:pt x="34" y="20"/>
                    <a:pt x="34" y="20"/>
                    <a:pt x="34" y="20"/>
                  </a:cubicBezTo>
                  <a:cubicBezTo>
                    <a:pt x="120" y="20"/>
                    <a:pt x="120" y="20"/>
                    <a:pt x="120" y="20"/>
                  </a:cubicBezTo>
                  <a:cubicBezTo>
                    <a:pt x="120" y="20"/>
                    <a:pt x="120" y="20"/>
                    <a:pt x="120" y="20"/>
                  </a:cubicBezTo>
                  <a:cubicBezTo>
                    <a:pt x="120" y="32"/>
                    <a:pt x="120" y="32"/>
                    <a:pt x="120" y="32"/>
                  </a:cubicBezTo>
                  <a:cubicBezTo>
                    <a:pt x="34" y="32"/>
                    <a:pt x="34" y="32"/>
                    <a:pt x="34" y="32"/>
                  </a:cubicBezTo>
                  <a:close/>
                </a:path>
              </a:pathLst>
            </a:custGeom>
            <a:solidFill>
              <a:srgbClr val="23A3D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grpSp>
      <p:sp>
        <p:nvSpPr>
          <p:cNvPr id="41" name="椭圆 2"/>
          <p:cNvSpPr>
            <a:spLocks noChangeArrowheads="1"/>
          </p:cNvSpPr>
          <p:nvPr/>
        </p:nvSpPr>
        <p:spPr bwMode="auto">
          <a:xfrm>
            <a:off x="5541756" y="1002400"/>
            <a:ext cx="1774409" cy="1774409"/>
          </a:xfrm>
          <a:prstGeom prst="ellipse">
            <a:avLst/>
          </a:prstGeom>
          <a:solidFill>
            <a:schemeClr val="accent3">
              <a:lumMod val="60000"/>
              <a:lumOff val="40000"/>
            </a:schemeClr>
          </a:solidFill>
          <a:ln>
            <a:noFill/>
          </a:ln>
        </p:spPr>
        <p:txBody>
          <a:bodyPr lIns="0" tIns="0" rIns="0" bIns="0" anchor="ctr"/>
          <a:lstStyle/>
          <a:p>
            <a:pPr algn="ctr"/>
            <a:r>
              <a:rPr lang="zh-CN" altLang="en-US" sz="5400" b="1" dirty="0">
                <a:solidFill>
                  <a:srgbClr val="FFFFFF"/>
                </a:solidFill>
                <a:latin typeface="微软雅黑" pitchFamily="34" charset="-122"/>
                <a:ea typeface="微软雅黑" pitchFamily="34" charset="-122"/>
                <a:sym typeface="微软雅黑" pitchFamily="34" charset="-122"/>
              </a:rPr>
              <a:t>标题</a:t>
            </a:r>
          </a:p>
        </p:txBody>
      </p:sp>
      <p:sp>
        <p:nvSpPr>
          <p:cNvPr id="42" name="椭圆 3"/>
          <p:cNvSpPr>
            <a:spLocks noChangeArrowheads="1"/>
          </p:cNvSpPr>
          <p:nvPr/>
        </p:nvSpPr>
        <p:spPr bwMode="auto">
          <a:xfrm>
            <a:off x="6932208" y="2192795"/>
            <a:ext cx="1520922" cy="1520922"/>
          </a:xfrm>
          <a:prstGeom prst="ellipse">
            <a:avLst/>
          </a:prstGeom>
          <a:solidFill>
            <a:schemeClr val="accent6">
              <a:lumMod val="60000"/>
              <a:lumOff val="40000"/>
            </a:schemeClr>
          </a:solidFill>
          <a:ln>
            <a:noFill/>
          </a:ln>
        </p:spPr>
        <p:txBody>
          <a:bodyPr lIns="0" tIns="0" rIns="0" bIns="0" anchor="ctr"/>
          <a:lstStyle/>
          <a:p>
            <a:pPr algn="ctr"/>
            <a:r>
              <a:rPr lang="zh-CN" altLang="en-US" sz="4000" b="1" dirty="0">
                <a:solidFill>
                  <a:srgbClr val="FFFFFF"/>
                </a:solidFill>
                <a:latin typeface="微软雅黑" pitchFamily="34" charset="-122"/>
                <a:ea typeface="微软雅黑" pitchFamily="34" charset="-122"/>
                <a:sym typeface="微软雅黑" pitchFamily="34" charset="-122"/>
              </a:rPr>
              <a:t>标题</a:t>
            </a:r>
          </a:p>
        </p:txBody>
      </p:sp>
      <p:sp>
        <p:nvSpPr>
          <p:cNvPr id="43" name="椭圆 4"/>
          <p:cNvSpPr>
            <a:spLocks noChangeAspect="1" noChangeArrowheads="1"/>
          </p:cNvSpPr>
          <p:nvPr/>
        </p:nvSpPr>
        <p:spPr bwMode="auto">
          <a:xfrm>
            <a:off x="5666015" y="2766869"/>
            <a:ext cx="1324594" cy="1324594"/>
          </a:xfrm>
          <a:prstGeom prst="ellipse">
            <a:avLst/>
          </a:prstGeom>
          <a:solidFill>
            <a:schemeClr val="bg1">
              <a:lumMod val="75000"/>
            </a:schemeClr>
          </a:solidFill>
          <a:ln>
            <a:noFill/>
          </a:ln>
        </p:spPr>
        <p:txBody>
          <a:bodyPr lIns="0" tIns="0" rIns="0" bIns="0" anchor="ctr"/>
          <a:lstStyle/>
          <a:p>
            <a:pPr algn="ctr"/>
            <a:r>
              <a:rPr lang="zh-CN" altLang="en-US" sz="4000" b="1" dirty="0">
                <a:solidFill>
                  <a:srgbClr val="FFFFFF"/>
                </a:solidFill>
                <a:latin typeface="微软雅黑" pitchFamily="34" charset="-122"/>
                <a:ea typeface="微软雅黑" pitchFamily="34" charset="-122"/>
                <a:sym typeface="微软雅黑" pitchFamily="34" charset="-122"/>
              </a:rPr>
              <a:t>标题</a:t>
            </a:r>
          </a:p>
        </p:txBody>
      </p:sp>
      <p:sp>
        <p:nvSpPr>
          <p:cNvPr id="44" name="椭圆 5"/>
          <p:cNvSpPr>
            <a:spLocks noChangeArrowheads="1"/>
          </p:cNvSpPr>
          <p:nvPr/>
        </p:nvSpPr>
        <p:spPr bwMode="auto">
          <a:xfrm>
            <a:off x="4376213" y="2053626"/>
            <a:ext cx="1445125" cy="1446367"/>
          </a:xfrm>
          <a:prstGeom prst="ellipse">
            <a:avLst/>
          </a:prstGeom>
          <a:solidFill>
            <a:schemeClr val="tx2"/>
          </a:solidFill>
          <a:ln>
            <a:noFill/>
          </a:ln>
        </p:spPr>
        <p:txBody>
          <a:bodyPr lIns="0" tIns="0" rIns="0" bIns="0" anchor="ctr"/>
          <a:lstStyle/>
          <a:p>
            <a:pPr algn="ctr"/>
            <a:r>
              <a:rPr lang="zh-CN" altLang="en-US" sz="4000" b="1" dirty="0">
                <a:solidFill>
                  <a:srgbClr val="FFFFFF"/>
                </a:solidFill>
                <a:latin typeface="微软雅黑" pitchFamily="34" charset="-122"/>
                <a:ea typeface="微软雅黑" pitchFamily="34" charset="-122"/>
                <a:sym typeface="微软雅黑" pitchFamily="34" charset="-122"/>
              </a:rPr>
              <a:t>标题</a:t>
            </a:r>
          </a:p>
        </p:txBody>
      </p:sp>
      <p:sp>
        <p:nvSpPr>
          <p:cNvPr id="45" name="椭圆 6"/>
          <p:cNvSpPr>
            <a:spLocks noChangeAspect="1" noChangeArrowheads="1"/>
          </p:cNvSpPr>
          <p:nvPr/>
        </p:nvSpPr>
        <p:spPr bwMode="auto">
          <a:xfrm>
            <a:off x="7316166" y="1176362"/>
            <a:ext cx="1004008" cy="1004008"/>
          </a:xfrm>
          <a:prstGeom prst="ellipse">
            <a:avLst/>
          </a:prstGeom>
          <a:solidFill>
            <a:schemeClr val="bg2">
              <a:lumMod val="50000"/>
            </a:schemeClr>
          </a:solidFill>
          <a:ln>
            <a:noFill/>
          </a:ln>
        </p:spPr>
        <p:txBody>
          <a:bodyPr lIns="0" tIns="0" rIns="0" bIns="0" anchor="ctr"/>
          <a:lstStyle/>
          <a:p>
            <a:pPr algn="ctr"/>
            <a:r>
              <a:rPr lang="zh-CN" altLang="en-US" sz="2400" b="1" dirty="0">
                <a:solidFill>
                  <a:srgbClr val="FFFFFF"/>
                </a:solidFill>
                <a:latin typeface="微软雅黑" pitchFamily="34" charset="-122"/>
                <a:ea typeface="微软雅黑" pitchFamily="34" charset="-122"/>
                <a:sym typeface="微软雅黑" pitchFamily="34" charset="-122"/>
              </a:rPr>
              <a:t>标题</a:t>
            </a:r>
          </a:p>
        </p:txBody>
      </p:sp>
      <p:sp>
        <p:nvSpPr>
          <p:cNvPr id="46" name="椭圆 7"/>
          <p:cNvSpPr>
            <a:spLocks noChangeAspect="1" noChangeArrowheads="1"/>
          </p:cNvSpPr>
          <p:nvPr/>
        </p:nvSpPr>
        <p:spPr bwMode="auto">
          <a:xfrm>
            <a:off x="3502677" y="2605333"/>
            <a:ext cx="902116" cy="900874"/>
          </a:xfrm>
          <a:prstGeom prst="ellipse">
            <a:avLst/>
          </a:prstGeom>
          <a:solidFill>
            <a:schemeClr val="bg2">
              <a:lumMod val="75000"/>
            </a:schemeClr>
          </a:solidFill>
          <a:ln>
            <a:noFill/>
          </a:ln>
        </p:spPr>
        <p:txBody>
          <a:bodyPr lIns="0" tIns="0" rIns="0" bIns="0" anchor="ctr"/>
          <a:lstStyle/>
          <a:p>
            <a:pPr algn="ctr"/>
            <a:r>
              <a:rPr lang="zh-CN" altLang="en-US" sz="2000" b="1" dirty="0" smtClean="0">
                <a:solidFill>
                  <a:srgbClr val="FFFFFF"/>
                </a:solidFill>
                <a:latin typeface="微软雅黑" pitchFamily="34" charset="-122"/>
                <a:ea typeface="微软雅黑" pitchFamily="34" charset="-122"/>
                <a:sym typeface="微软雅黑" pitchFamily="34" charset="-122"/>
              </a:rPr>
              <a:t>标题</a:t>
            </a:r>
            <a:endParaRPr lang="zh-CN" altLang="en-US" sz="2000" b="1" dirty="0">
              <a:solidFill>
                <a:srgbClr val="FFFFFF"/>
              </a:solidFill>
              <a:latin typeface="微软雅黑" pitchFamily="34" charset="-122"/>
              <a:ea typeface="微软雅黑" pitchFamily="34" charset="-122"/>
              <a:sym typeface="微软雅黑" pitchFamily="34" charset="-122"/>
            </a:endParaRPr>
          </a:p>
        </p:txBody>
      </p:sp>
      <p:sp>
        <p:nvSpPr>
          <p:cNvPr id="47" name="椭圆 8"/>
          <p:cNvSpPr>
            <a:spLocks noChangeAspect="1" noChangeArrowheads="1"/>
          </p:cNvSpPr>
          <p:nvPr/>
        </p:nvSpPr>
        <p:spPr bwMode="auto">
          <a:xfrm>
            <a:off x="8151182" y="1828719"/>
            <a:ext cx="704545" cy="704545"/>
          </a:xfrm>
          <a:prstGeom prst="ellipse">
            <a:avLst/>
          </a:prstGeom>
          <a:solidFill>
            <a:schemeClr val="tx2">
              <a:lumMod val="60000"/>
              <a:lumOff val="40000"/>
            </a:schemeClr>
          </a:solidFill>
          <a:ln>
            <a:noFill/>
          </a:ln>
        </p:spPr>
        <p:txBody>
          <a:bodyPr lIns="0" tIns="0" rIns="0" bIns="0" anchor="ctr"/>
          <a:lstStyle/>
          <a:p>
            <a:pPr algn="ctr"/>
            <a:r>
              <a:rPr lang="zh-CN" altLang="en-US" sz="2000" b="1" dirty="0">
                <a:solidFill>
                  <a:srgbClr val="FFFFFF"/>
                </a:solidFill>
                <a:latin typeface="微软雅黑" pitchFamily="34" charset="-122"/>
                <a:ea typeface="微软雅黑" pitchFamily="34" charset="-122"/>
                <a:sym typeface="微软雅黑" pitchFamily="34" charset="-122"/>
              </a:rPr>
              <a:t>标题</a:t>
            </a:r>
          </a:p>
        </p:txBody>
      </p:sp>
      <p:sp>
        <p:nvSpPr>
          <p:cNvPr id="49" name="矩形 40"/>
          <p:cNvSpPr>
            <a:spLocks noChangeArrowheads="1"/>
          </p:cNvSpPr>
          <p:nvPr/>
        </p:nvSpPr>
        <p:spPr bwMode="auto">
          <a:xfrm>
            <a:off x="4078950" y="3779450"/>
            <a:ext cx="2304692" cy="5602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2585" tIns="36293" rIns="72585" bIns="36293" anchor="b">
            <a:spAutoFit/>
          </a:bodyPr>
          <a:lstStyle/>
          <a:p>
            <a:pPr>
              <a:lnSpc>
                <a:spcPct val="150000"/>
              </a:lnSpc>
            </a:pPr>
            <a:r>
              <a:rPr lang="zh-CN" altLang="en-US" sz="2400" b="1" dirty="0">
                <a:solidFill>
                  <a:srgbClr val="EE9065"/>
                </a:solidFill>
                <a:latin typeface="Impact" pitchFamily="34" charset="0"/>
                <a:ea typeface="微软雅黑" pitchFamily="34" charset="-122"/>
                <a:sym typeface="Impact" pitchFamily="34" charset="0"/>
              </a:rPr>
              <a:t>内容说明</a:t>
            </a:r>
            <a:endParaRPr lang="en-US" sz="2400" b="1" dirty="0">
              <a:solidFill>
                <a:srgbClr val="EE9065"/>
              </a:solidFill>
              <a:latin typeface="Impact" pitchFamily="34" charset="0"/>
              <a:ea typeface="微软雅黑" pitchFamily="34" charset="-122"/>
              <a:sym typeface="Impact" pitchFamily="34" charset="0"/>
            </a:endParaRPr>
          </a:p>
        </p:txBody>
      </p:sp>
      <p:sp>
        <p:nvSpPr>
          <p:cNvPr id="50" name="矩形 25"/>
          <p:cNvSpPr>
            <a:spLocks noChangeArrowheads="1"/>
          </p:cNvSpPr>
          <p:nvPr/>
        </p:nvSpPr>
        <p:spPr bwMode="auto">
          <a:xfrm>
            <a:off x="4108295" y="4220845"/>
            <a:ext cx="4870613" cy="6272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2585" tIns="36293" rIns="72585" bIns="36293">
            <a:spAutoFit/>
          </a:bodyPr>
          <a:lstStyle/>
          <a:p>
            <a:pPr>
              <a:lnSpc>
                <a:spcPct val="150000"/>
              </a:lnSpc>
            </a:pPr>
            <a:r>
              <a:rPr lang="zh-CN" altLang="en-US" sz="1200" dirty="0">
                <a:solidFill>
                  <a:srgbClr val="434154"/>
                </a:solidFill>
                <a:latin typeface="Impact" pitchFamily="34" charset="0"/>
                <a:ea typeface="微软雅黑" pitchFamily="34" charset="-122"/>
                <a:sym typeface="Impact" pitchFamily="34" charset="0"/>
              </a:rPr>
              <a:t>请输入您的文字内容请输入您的文字内容请输入您的文字内容请输入您的文字请输入您的文字内容请输入您的文字内容请输入您的</a:t>
            </a:r>
            <a:r>
              <a:rPr lang="zh-CN" altLang="en-US" sz="1200" dirty="0" smtClean="0">
                <a:solidFill>
                  <a:srgbClr val="434154"/>
                </a:solidFill>
                <a:latin typeface="Impact" pitchFamily="34" charset="0"/>
                <a:ea typeface="微软雅黑" pitchFamily="34" charset="-122"/>
                <a:sym typeface="Impact" pitchFamily="34" charset="0"/>
              </a:rPr>
              <a:t>文字</a:t>
            </a:r>
            <a:r>
              <a:rPr lang="zh-CN" altLang="en-US" sz="1200" dirty="0">
                <a:solidFill>
                  <a:srgbClr val="434154"/>
                </a:solidFill>
                <a:latin typeface="Impact" pitchFamily="34" charset="0"/>
                <a:ea typeface="微软雅黑" pitchFamily="34" charset="-122"/>
                <a:sym typeface="Impact" pitchFamily="34" charset="0"/>
              </a:rPr>
              <a:t>请</a:t>
            </a:r>
            <a:r>
              <a:rPr lang="zh-CN" altLang="en-US" sz="1200" dirty="0" smtClean="0">
                <a:solidFill>
                  <a:srgbClr val="434154"/>
                </a:solidFill>
                <a:latin typeface="Impact" pitchFamily="34" charset="0"/>
                <a:ea typeface="微软雅黑" pitchFamily="34" charset="-122"/>
                <a:sym typeface="Impact" pitchFamily="34" charset="0"/>
              </a:rPr>
              <a:t>输入</a:t>
            </a:r>
            <a:endParaRPr lang="en-US" altLang="zh-CN" sz="1200" dirty="0">
              <a:solidFill>
                <a:srgbClr val="434154"/>
              </a:solidFill>
              <a:latin typeface="Impact" pitchFamily="34" charset="0"/>
              <a:ea typeface="微软雅黑" pitchFamily="34" charset="-122"/>
              <a:sym typeface="Impact" pitchFamily="34" charset="0"/>
            </a:endParaRPr>
          </a:p>
        </p:txBody>
      </p:sp>
    </p:spTree>
    <p:extLst>
      <p:ext uri="{BB962C8B-B14F-4D97-AF65-F5344CB8AC3E}">
        <p14:creationId xmlns:p14="http://schemas.microsoft.com/office/powerpoint/2010/main" val="1251917308"/>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7"/>
                                        </p:tgtEl>
                                        <p:attrNameLst>
                                          <p:attrName>style.visibility</p:attrName>
                                        </p:attrNameLst>
                                      </p:cBhvr>
                                      <p:to>
                                        <p:strVal val="visible"/>
                                      </p:to>
                                    </p:set>
                                    <p:anim calcmode="lin" valueType="num">
                                      <p:cBhvr additive="base">
                                        <p:cTn id="7" dur="500" fill="hold"/>
                                        <p:tgtEl>
                                          <p:spTgt spid="57"/>
                                        </p:tgtEl>
                                        <p:attrNameLst>
                                          <p:attrName>ppt_x</p:attrName>
                                        </p:attrNameLst>
                                      </p:cBhvr>
                                      <p:tavLst>
                                        <p:tav tm="0">
                                          <p:val>
                                            <p:strVal val="0-#ppt_w/2"/>
                                          </p:val>
                                        </p:tav>
                                        <p:tav tm="100000">
                                          <p:val>
                                            <p:strVal val="#ppt_x"/>
                                          </p:val>
                                        </p:tav>
                                      </p:tavLst>
                                    </p:anim>
                                    <p:anim calcmode="lin" valueType="num">
                                      <p:cBhvr additive="base">
                                        <p:cTn id="8" dur="500" fill="hold"/>
                                        <p:tgtEl>
                                          <p:spTgt spid="5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2" fill="hold" grpId="0" nodeType="afterEffect">
                                  <p:stCondLst>
                                    <p:cond delay="0"/>
                                  </p:stCondLst>
                                  <p:childTnLst>
                                    <p:set>
                                      <p:cBhvr>
                                        <p:cTn id="11" dur="1" fill="hold">
                                          <p:stCondLst>
                                            <p:cond delay="0"/>
                                          </p:stCondLst>
                                        </p:cTn>
                                        <p:tgtEl>
                                          <p:spTgt spid="65"/>
                                        </p:tgtEl>
                                        <p:attrNameLst>
                                          <p:attrName>style.visibility</p:attrName>
                                        </p:attrNameLst>
                                      </p:cBhvr>
                                      <p:to>
                                        <p:strVal val="visible"/>
                                      </p:to>
                                    </p:set>
                                    <p:animEffect transition="in" filter="wipe(right)">
                                      <p:cBhvr>
                                        <p:cTn id="12" dur="500"/>
                                        <p:tgtEl>
                                          <p:spTgt spid="65"/>
                                        </p:tgtEl>
                                      </p:cBhvr>
                                    </p:animEffect>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54"/>
                                        </p:tgtEl>
                                        <p:attrNameLst>
                                          <p:attrName>style.visibility</p:attrName>
                                        </p:attrNameLst>
                                      </p:cBhvr>
                                      <p:to>
                                        <p:strVal val="visible"/>
                                      </p:to>
                                    </p:set>
                                    <p:animEffect transition="in" filter="wipe(left)">
                                      <p:cBhvr>
                                        <p:cTn id="16" dur="500"/>
                                        <p:tgtEl>
                                          <p:spTgt spid="54"/>
                                        </p:tgtEl>
                                      </p:cBhvr>
                                    </p:animEffect>
                                  </p:childTnLst>
                                </p:cTn>
                              </p:par>
                              <p:par>
                                <p:cTn id="17" presetID="41" presetClass="entr" presetSubtype="0" fill="hold" grpId="0" nodeType="withEffect">
                                  <p:stCondLst>
                                    <p:cond delay="0"/>
                                  </p:stCondLst>
                                  <p:iterate type="lt">
                                    <p:tmPct val="10000"/>
                                  </p:iterate>
                                  <p:childTnLst>
                                    <p:set>
                                      <p:cBhvr>
                                        <p:cTn id="18" dur="1" fill="hold">
                                          <p:stCondLst>
                                            <p:cond delay="0"/>
                                          </p:stCondLst>
                                        </p:cTn>
                                        <p:tgtEl>
                                          <p:spTgt spid="80"/>
                                        </p:tgtEl>
                                        <p:attrNameLst>
                                          <p:attrName>style.visibility</p:attrName>
                                        </p:attrNameLst>
                                      </p:cBhvr>
                                      <p:to>
                                        <p:strVal val="visible"/>
                                      </p:to>
                                    </p:set>
                                    <p:anim calcmode="lin" valueType="num">
                                      <p:cBhvr>
                                        <p:cTn id="19" dur="500" fill="hold"/>
                                        <p:tgtEl>
                                          <p:spTgt spid="80"/>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80"/>
                                        </p:tgtEl>
                                        <p:attrNameLst>
                                          <p:attrName>ppt_y</p:attrName>
                                        </p:attrNameLst>
                                      </p:cBhvr>
                                      <p:tavLst>
                                        <p:tav tm="0">
                                          <p:val>
                                            <p:strVal val="#ppt_y"/>
                                          </p:val>
                                        </p:tav>
                                        <p:tav tm="100000">
                                          <p:val>
                                            <p:strVal val="#ppt_y"/>
                                          </p:val>
                                        </p:tav>
                                      </p:tavLst>
                                    </p:anim>
                                    <p:anim calcmode="lin" valueType="num">
                                      <p:cBhvr>
                                        <p:cTn id="21" dur="500" fill="hold"/>
                                        <p:tgtEl>
                                          <p:spTgt spid="80"/>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80"/>
                                        </p:tgtEl>
                                        <p:attrNameLst>
                                          <p:attrName>ppt_w</p:attrName>
                                        </p:attrNameLst>
                                      </p:cBhvr>
                                      <p:tavLst>
                                        <p:tav tm="0">
                                          <p:val>
                                            <p:strVal val="#ppt_w/10"/>
                                          </p:val>
                                        </p:tav>
                                        <p:tav tm="50000">
                                          <p:val>
                                            <p:strVal val="#ppt_w+.01"/>
                                          </p:val>
                                        </p:tav>
                                        <p:tav tm="100000">
                                          <p:val>
                                            <p:strVal val="#ppt_w"/>
                                          </p:val>
                                        </p:tav>
                                      </p:tavLst>
                                    </p:anim>
                                    <p:animEffect>
                                      <p:cBhvr>
                                        <p:cTn id="23" dur="500" tmFilter="0,0; .5, 1; 1, 1"/>
                                        <p:tgtEl>
                                          <p:spTgt spid="80"/>
                                        </p:tgtEl>
                                      </p:cBhvr>
                                    </p:animEffect>
                                  </p:childTnLst>
                                </p:cTn>
                              </p:par>
                              <p:par>
                                <p:cTn id="24" presetID="53" presetClass="entr" presetSubtype="16" fill="hold" nodeType="withEffect">
                                  <p:stCondLst>
                                    <p:cond delay="0"/>
                                  </p:stCondLst>
                                  <p:childTnLst>
                                    <p:set>
                                      <p:cBhvr>
                                        <p:cTn id="25" dur="1" fill="hold">
                                          <p:stCondLst>
                                            <p:cond delay="0"/>
                                          </p:stCondLst>
                                        </p:cTn>
                                        <p:tgtEl>
                                          <p:spTgt spid="67"/>
                                        </p:tgtEl>
                                        <p:attrNameLst>
                                          <p:attrName>style.visibility</p:attrName>
                                        </p:attrNameLst>
                                      </p:cBhvr>
                                      <p:to>
                                        <p:strVal val="visible"/>
                                      </p:to>
                                    </p:set>
                                    <p:anim calcmode="lin" valueType="num">
                                      <p:cBhvr>
                                        <p:cTn id="26" dur="500" fill="hold"/>
                                        <p:tgtEl>
                                          <p:spTgt spid="67"/>
                                        </p:tgtEl>
                                        <p:attrNameLst>
                                          <p:attrName>ppt_w</p:attrName>
                                        </p:attrNameLst>
                                      </p:cBhvr>
                                      <p:tavLst>
                                        <p:tav tm="0">
                                          <p:val>
                                            <p:fltVal val="0"/>
                                          </p:val>
                                        </p:tav>
                                        <p:tav tm="100000">
                                          <p:val>
                                            <p:strVal val="#ppt_w"/>
                                          </p:val>
                                        </p:tav>
                                      </p:tavLst>
                                    </p:anim>
                                    <p:anim calcmode="lin" valueType="num">
                                      <p:cBhvr>
                                        <p:cTn id="27" dur="500" fill="hold"/>
                                        <p:tgtEl>
                                          <p:spTgt spid="67"/>
                                        </p:tgtEl>
                                        <p:attrNameLst>
                                          <p:attrName>ppt_h</p:attrName>
                                        </p:attrNameLst>
                                      </p:cBhvr>
                                      <p:tavLst>
                                        <p:tav tm="0">
                                          <p:val>
                                            <p:fltVal val="0"/>
                                          </p:val>
                                        </p:tav>
                                        <p:tav tm="100000">
                                          <p:val>
                                            <p:strVal val="#ppt_h"/>
                                          </p:val>
                                        </p:tav>
                                      </p:tavLst>
                                    </p:anim>
                                    <p:animEffect transition="in" filter="fade">
                                      <p:cBhvr>
                                        <p:cTn id="28" dur="500"/>
                                        <p:tgtEl>
                                          <p:spTgt spid="67"/>
                                        </p:tgtEl>
                                      </p:cBhvr>
                                    </p:animEffect>
                                  </p:childTnLst>
                                </p:cTn>
                              </p:par>
                            </p:childTnLst>
                          </p:cTn>
                        </p:par>
                        <p:par>
                          <p:cTn id="29" fill="hold">
                            <p:stCondLst>
                              <p:cond delay="2000"/>
                            </p:stCondLst>
                            <p:childTnLst>
                              <p:par>
                                <p:cTn id="30" presetID="42" presetClass="entr" presetSubtype="0" fill="hold" nodeType="afterEffect">
                                  <p:stCondLst>
                                    <p:cond delay="0"/>
                                  </p:stCondLst>
                                  <p:childTnLst>
                                    <p:set>
                                      <p:cBhvr>
                                        <p:cTn id="31" dur="1" fill="hold">
                                          <p:stCondLst>
                                            <p:cond delay="0"/>
                                          </p:stCondLst>
                                        </p:cTn>
                                        <p:tgtEl>
                                          <p:spTgt spid="31"/>
                                        </p:tgtEl>
                                        <p:attrNameLst>
                                          <p:attrName>style.visibility</p:attrName>
                                        </p:attrNameLst>
                                      </p:cBhvr>
                                      <p:to>
                                        <p:strVal val="visible"/>
                                      </p:to>
                                    </p:set>
                                    <p:animEffect transition="in" filter="fade">
                                      <p:cBhvr>
                                        <p:cTn id="32" dur="1000"/>
                                        <p:tgtEl>
                                          <p:spTgt spid="31"/>
                                        </p:tgtEl>
                                      </p:cBhvr>
                                    </p:animEffect>
                                    <p:anim calcmode="lin" valueType="num">
                                      <p:cBhvr>
                                        <p:cTn id="33" dur="1000" fill="hold"/>
                                        <p:tgtEl>
                                          <p:spTgt spid="31"/>
                                        </p:tgtEl>
                                        <p:attrNameLst>
                                          <p:attrName>ppt_x</p:attrName>
                                        </p:attrNameLst>
                                      </p:cBhvr>
                                      <p:tavLst>
                                        <p:tav tm="0">
                                          <p:val>
                                            <p:strVal val="#ppt_x"/>
                                          </p:val>
                                        </p:tav>
                                        <p:tav tm="100000">
                                          <p:val>
                                            <p:strVal val="#ppt_x"/>
                                          </p:val>
                                        </p:tav>
                                      </p:tavLst>
                                    </p:anim>
                                    <p:anim calcmode="lin" valueType="num">
                                      <p:cBhvr>
                                        <p:cTn id="34" dur="1000" fill="hold"/>
                                        <p:tgtEl>
                                          <p:spTgt spid="31"/>
                                        </p:tgtEl>
                                        <p:attrNameLst>
                                          <p:attrName>ppt_y</p:attrName>
                                        </p:attrNameLst>
                                      </p:cBhvr>
                                      <p:tavLst>
                                        <p:tav tm="0">
                                          <p:val>
                                            <p:strVal val="#ppt_y+.1"/>
                                          </p:val>
                                        </p:tav>
                                        <p:tav tm="100000">
                                          <p:val>
                                            <p:strVal val="#ppt_y"/>
                                          </p:val>
                                        </p:tav>
                                      </p:tavLst>
                                    </p:anim>
                                  </p:childTnLst>
                                </p:cTn>
                              </p:par>
                            </p:childTnLst>
                          </p:cTn>
                        </p:par>
                        <p:par>
                          <p:cTn id="35" fill="hold">
                            <p:stCondLst>
                              <p:cond delay="3000"/>
                            </p:stCondLst>
                            <p:childTnLst>
                              <p:par>
                                <p:cTn id="36" presetID="53" presetClass="entr" presetSubtype="16" fill="hold" grpId="0" nodeType="afterEffect">
                                  <p:stCondLst>
                                    <p:cond delay="0"/>
                                  </p:stCondLst>
                                  <p:childTnLst>
                                    <p:set>
                                      <p:cBhvr>
                                        <p:cTn id="37" dur="1" fill="hold">
                                          <p:stCondLst>
                                            <p:cond delay="0"/>
                                          </p:stCondLst>
                                        </p:cTn>
                                        <p:tgtEl>
                                          <p:spTgt spid="46"/>
                                        </p:tgtEl>
                                        <p:attrNameLst>
                                          <p:attrName>style.visibility</p:attrName>
                                        </p:attrNameLst>
                                      </p:cBhvr>
                                      <p:to>
                                        <p:strVal val="visible"/>
                                      </p:to>
                                    </p:set>
                                    <p:anim calcmode="lin" valueType="num">
                                      <p:cBhvr>
                                        <p:cTn id="38" dur="500" fill="hold"/>
                                        <p:tgtEl>
                                          <p:spTgt spid="46"/>
                                        </p:tgtEl>
                                        <p:attrNameLst>
                                          <p:attrName>ppt_w</p:attrName>
                                        </p:attrNameLst>
                                      </p:cBhvr>
                                      <p:tavLst>
                                        <p:tav tm="0">
                                          <p:val>
                                            <p:fltVal val="0"/>
                                          </p:val>
                                        </p:tav>
                                        <p:tav tm="100000">
                                          <p:val>
                                            <p:strVal val="#ppt_w"/>
                                          </p:val>
                                        </p:tav>
                                      </p:tavLst>
                                    </p:anim>
                                    <p:anim calcmode="lin" valueType="num">
                                      <p:cBhvr>
                                        <p:cTn id="39" dur="500" fill="hold"/>
                                        <p:tgtEl>
                                          <p:spTgt spid="46"/>
                                        </p:tgtEl>
                                        <p:attrNameLst>
                                          <p:attrName>ppt_h</p:attrName>
                                        </p:attrNameLst>
                                      </p:cBhvr>
                                      <p:tavLst>
                                        <p:tav tm="0">
                                          <p:val>
                                            <p:fltVal val="0"/>
                                          </p:val>
                                        </p:tav>
                                        <p:tav tm="100000">
                                          <p:val>
                                            <p:strVal val="#ppt_h"/>
                                          </p:val>
                                        </p:tav>
                                      </p:tavLst>
                                    </p:anim>
                                    <p:animEffect transition="in" filter="fade">
                                      <p:cBhvr>
                                        <p:cTn id="40" dur="500"/>
                                        <p:tgtEl>
                                          <p:spTgt spid="46"/>
                                        </p:tgtEl>
                                      </p:cBhvr>
                                    </p:animEffect>
                                  </p:childTnLst>
                                </p:cTn>
                              </p:par>
                              <p:par>
                                <p:cTn id="41" presetID="53" presetClass="entr" presetSubtype="16" fill="hold" grpId="0" nodeType="withEffect">
                                  <p:stCondLst>
                                    <p:cond delay="0"/>
                                  </p:stCondLst>
                                  <p:childTnLst>
                                    <p:set>
                                      <p:cBhvr>
                                        <p:cTn id="42" dur="1" fill="hold">
                                          <p:stCondLst>
                                            <p:cond delay="0"/>
                                          </p:stCondLst>
                                        </p:cTn>
                                        <p:tgtEl>
                                          <p:spTgt spid="44"/>
                                        </p:tgtEl>
                                        <p:attrNameLst>
                                          <p:attrName>style.visibility</p:attrName>
                                        </p:attrNameLst>
                                      </p:cBhvr>
                                      <p:to>
                                        <p:strVal val="visible"/>
                                      </p:to>
                                    </p:set>
                                    <p:anim calcmode="lin" valueType="num">
                                      <p:cBhvr>
                                        <p:cTn id="43" dur="500" fill="hold"/>
                                        <p:tgtEl>
                                          <p:spTgt spid="44"/>
                                        </p:tgtEl>
                                        <p:attrNameLst>
                                          <p:attrName>ppt_w</p:attrName>
                                        </p:attrNameLst>
                                      </p:cBhvr>
                                      <p:tavLst>
                                        <p:tav tm="0">
                                          <p:val>
                                            <p:fltVal val="0"/>
                                          </p:val>
                                        </p:tav>
                                        <p:tav tm="100000">
                                          <p:val>
                                            <p:strVal val="#ppt_w"/>
                                          </p:val>
                                        </p:tav>
                                      </p:tavLst>
                                    </p:anim>
                                    <p:anim calcmode="lin" valueType="num">
                                      <p:cBhvr>
                                        <p:cTn id="44" dur="500" fill="hold"/>
                                        <p:tgtEl>
                                          <p:spTgt spid="44"/>
                                        </p:tgtEl>
                                        <p:attrNameLst>
                                          <p:attrName>ppt_h</p:attrName>
                                        </p:attrNameLst>
                                      </p:cBhvr>
                                      <p:tavLst>
                                        <p:tav tm="0">
                                          <p:val>
                                            <p:fltVal val="0"/>
                                          </p:val>
                                        </p:tav>
                                        <p:tav tm="100000">
                                          <p:val>
                                            <p:strVal val="#ppt_h"/>
                                          </p:val>
                                        </p:tav>
                                      </p:tavLst>
                                    </p:anim>
                                    <p:animEffect transition="in" filter="fade">
                                      <p:cBhvr>
                                        <p:cTn id="45" dur="500"/>
                                        <p:tgtEl>
                                          <p:spTgt spid="44"/>
                                        </p:tgtEl>
                                      </p:cBhvr>
                                    </p:animEffect>
                                  </p:childTnLst>
                                </p:cTn>
                              </p:par>
                              <p:par>
                                <p:cTn id="46" presetID="53" presetClass="entr" presetSubtype="16" fill="hold" grpId="0" nodeType="withEffect">
                                  <p:stCondLst>
                                    <p:cond delay="0"/>
                                  </p:stCondLst>
                                  <p:childTnLst>
                                    <p:set>
                                      <p:cBhvr>
                                        <p:cTn id="47" dur="1" fill="hold">
                                          <p:stCondLst>
                                            <p:cond delay="0"/>
                                          </p:stCondLst>
                                        </p:cTn>
                                        <p:tgtEl>
                                          <p:spTgt spid="41"/>
                                        </p:tgtEl>
                                        <p:attrNameLst>
                                          <p:attrName>style.visibility</p:attrName>
                                        </p:attrNameLst>
                                      </p:cBhvr>
                                      <p:to>
                                        <p:strVal val="visible"/>
                                      </p:to>
                                    </p:set>
                                    <p:anim calcmode="lin" valueType="num">
                                      <p:cBhvr>
                                        <p:cTn id="48" dur="500" fill="hold"/>
                                        <p:tgtEl>
                                          <p:spTgt spid="41"/>
                                        </p:tgtEl>
                                        <p:attrNameLst>
                                          <p:attrName>ppt_w</p:attrName>
                                        </p:attrNameLst>
                                      </p:cBhvr>
                                      <p:tavLst>
                                        <p:tav tm="0">
                                          <p:val>
                                            <p:fltVal val="0"/>
                                          </p:val>
                                        </p:tav>
                                        <p:tav tm="100000">
                                          <p:val>
                                            <p:strVal val="#ppt_w"/>
                                          </p:val>
                                        </p:tav>
                                      </p:tavLst>
                                    </p:anim>
                                    <p:anim calcmode="lin" valueType="num">
                                      <p:cBhvr>
                                        <p:cTn id="49" dur="500" fill="hold"/>
                                        <p:tgtEl>
                                          <p:spTgt spid="41"/>
                                        </p:tgtEl>
                                        <p:attrNameLst>
                                          <p:attrName>ppt_h</p:attrName>
                                        </p:attrNameLst>
                                      </p:cBhvr>
                                      <p:tavLst>
                                        <p:tav tm="0">
                                          <p:val>
                                            <p:fltVal val="0"/>
                                          </p:val>
                                        </p:tav>
                                        <p:tav tm="100000">
                                          <p:val>
                                            <p:strVal val="#ppt_h"/>
                                          </p:val>
                                        </p:tav>
                                      </p:tavLst>
                                    </p:anim>
                                    <p:animEffect transition="in" filter="fade">
                                      <p:cBhvr>
                                        <p:cTn id="50" dur="500"/>
                                        <p:tgtEl>
                                          <p:spTgt spid="41"/>
                                        </p:tgtEl>
                                      </p:cBhvr>
                                    </p:animEffect>
                                  </p:childTnLst>
                                </p:cTn>
                              </p:par>
                              <p:par>
                                <p:cTn id="51" presetID="53" presetClass="entr" presetSubtype="16" fill="hold" grpId="0" nodeType="withEffect">
                                  <p:stCondLst>
                                    <p:cond delay="0"/>
                                  </p:stCondLst>
                                  <p:childTnLst>
                                    <p:set>
                                      <p:cBhvr>
                                        <p:cTn id="52" dur="1" fill="hold">
                                          <p:stCondLst>
                                            <p:cond delay="0"/>
                                          </p:stCondLst>
                                        </p:cTn>
                                        <p:tgtEl>
                                          <p:spTgt spid="43"/>
                                        </p:tgtEl>
                                        <p:attrNameLst>
                                          <p:attrName>style.visibility</p:attrName>
                                        </p:attrNameLst>
                                      </p:cBhvr>
                                      <p:to>
                                        <p:strVal val="visible"/>
                                      </p:to>
                                    </p:set>
                                    <p:anim calcmode="lin" valueType="num">
                                      <p:cBhvr>
                                        <p:cTn id="53" dur="500" fill="hold"/>
                                        <p:tgtEl>
                                          <p:spTgt spid="43"/>
                                        </p:tgtEl>
                                        <p:attrNameLst>
                                          <p:attrName>ppt_w</p:attrName>
                                        </p:attrNameLst>
                                      </p:cBhvr>
                                      <p:tavLst>
                                        <p:tav tm="0">
                                          <p:val>
                                            <p:fltVal val="0"/>
                                          </p:val>
                                        </p:tav>
                                        <p:tav tm="100000">
                                          <p:val>
                                            <p:strVal val="#ppt_w"/>
                                          </p:val>
                                        </p:tav>
                                      </p:tavLst>
                                    </p:anim>
                                    <p:anim calcmode="lin" valueType="num">
                                      <p:cBhvr>
                                        <p:cTn id="54" dur="500" fill="hold"/>
                                        <p:tgtEl>
                                          <p:spTgt spid="43"/>
                                        </p:tgtEl>
                                        <p:attrNameLst>
                                          <p:attrName>ppt_h</p:attrName>
                                        </p:attrNameLst>
                                      </p:cBhvr>
                                      <p:tavLst>
                                        <p:tav tm="0">
                                          <p:val>
                                            <p:fltVal val="0"/>
                                          </p:val>
                                        </p:tav>
                                        <p:tav tm="100000">
                                          <p:val>
                                            <p:strVal val="#ppt_h"/>
                                          </p:val>
                                        </p:tav>
                                      </p:tavLst>
                                    </p:anim>
                                    <p:animEffect transition="in" filter="fade">
                                      <p:cBhvr>
                                        <p:cTn id="55" dur="500"/>
                                        <p:tgtEl>
                                          <p:spTgt spid="43"/>
                                        </p:tgtEl>
                                      </p:cBhvr>
                                    </p:animEffect>
                                  </p:childTnLst>
                                </p:cTn>
                              </p:par>
                              <p:par>
                                <p:cTn id="56" presetID="53" presetClass="entr" presetSubtype="16" fill="hold" grpId="0" nodeType="withEffect">
                                  <p:stCondLst>
                                    <p:cond delay="0"/>
                                  </p:stCondLst>
                                  <p:childTnLst>
                                    <p:set>
                                      <p:cBhvr>
                                        <p:cTn id="57" dur="1" fill="hold">
                                          <p:stCondLst>
                                            <p:cond delay="0"/>
                                          </p:stCondLst>
                                        </p:cTn>
                                        <p:tgtEl>
                                          <p:spTgt spid="42"/>
                                        </p:tgtEl>
                                        <p:attrNameLst>
                                          <p:attrName>style.visibility</p:attrName>
                                        </p:attrNameLst>
                                      </p:cBhvr>
                                      <p:to>
                                        <p:strVal val="visible"/>
                                      </p:to>
                                    </p:set>
                                    <p:anim calcmode="lin" valueType="num">
                                      <p:cBhvr>
                                        <p:cTn id="58" dur="500" fill="hold"/>
                                        <p:tgtEl>
                                          <p:spTgt spid="42"/>
                                        </p:tgtEl>
                                        <p:attrNameLst>
                                          <p:attrName>ppt_w</p:attrName>
                                        </p:attrNameLst>
                                      </p:cBhvr>
                                      <p:tavLst>
                                        <p:tav tm="0">
                                          <p:val>
                                            <p:fltVal val="0"/>
                                          </p:val>
                                        </p:tav>
                                        <p:tav tm="100000">
                                          <p:val>
                                            <p:strVal val="#ppt_w"/>
                                          </p:val>
                                        </p:tav>
                                      </p:tavLst>
                                    </p:anim>
                                    <p:anim calcmode="lin" valueType="num">
                                      <p:cBhvr>
                                        <p:cTn id="59" dur="500" fill="hold"/>
                                        <p:tgtEl>
                                          <p:spTgt spid="42"/>
                                        </p:tgtEl>
                                        <p:attrNameLst>
                                          <p:attrName>ppt_h</p:attrName>
                                        </p:attrNameLst>
                                      </p:cBhvr>
                                      <p:tavLst>
                                        <p:tav tm="0">
                                          <p:val>
                                            <p:fltVal val="0"/>
                                          </p:val>
                                        </p:tav>
                                        <p:tav tm="100000">
                                          <p:val>
                                            <p:strVal val="#ppt_h"/>
                                          </p:val>
                                        </p:tav>
                                      </p:tavLst>
                                    </p:anim>
                                    <p:animEffect transition="in" filter="fade">
                                      <p:cBhvr>
                                        <p:cTn id="60" dur="500"/>
                                        <p:tgtEl>
                                          <p:spTgt spid="42"/>
                                        </p:tgtEl>
                                      </p:cBhvr>
                                    </p:animEffect>
                                  </p:childTnLst>
                                </p:cTn>
                              </p:par>
                              <p:par>
                                <p:cTn id="61" presetID="53" presetClass="entr" presetSubtype="16" fill="hold" grpId="0" nodeType="withEffect">
                                  <p:stCondLst>
                                    <p:cond delay="0"/>
                                  </p:stCondLst>
                                  <p:childTnLst>
                                    <p:set>
                                      <p:cBhvr>
                                        <p:cTn id="62" dur="1" fill="hold">
                                          <p:stCondLst>
                                            <p:cond delay="0"/>
                                          </p:stCondLst>
                                        </p:cTn>
                                        <p:tgtEl>
                                          <p:spTgt spid="45"/>
                                        </p:tgtEl>
                                        <p:attrNameLst>
                                          <p:attrName>style.visibility</p:attrName>
                                        </p:attrNameLst>
                                      </p:cBhvr>
                                      <p:to>
                                        <p:strVal val="visible"/>
                                      </p:to>
                                    </p:set>
                                    <p:anim calcmode="lin" valueType="num">
                                      <p:cBhvr>
                                        <p:cTn id="63" dur="500" fill="hold"/>
                                        <p:tgtEl>
                                          <p:spTgt spid="45"/>
                                        </p:tgtEl>
                                        <p:attrNameLst>
                                          <p:attrName>ppt_w</p:attrName>
                                        </p:attrNameLst>
                                      </p:cBhvr>
                                      <p:tavLst>
                                        <p:tav tm="0">
                                          <p:val>
                                            <p:fltVal val="0"/>
                                          </p:val>
                                        </p:tav>
                                        <p:tav tm="100000">
                                          <p:val>
                                            <p:strVal val="#ppt_w"/>
                                          </p:val>
                                        </p:tav>
                                      </p:tavLst>
                                    </p:anim>
                                    <p:anim calcmode="lin" valueType="num">
                                      <p:cBhvr>
                                        <p:cTn id="64" dur="500" fill="hold"/>
                                        <p:tgtEl>
                                          <p:spTgt spid="45"/>
                                        </p:tgtEl>
                                        <p:attrNameLst>
                                          <p:attrName>ppt_h</p:attrName>
                                        </p:attrNameLst>
                                      </p:cBhvr>
                                      <p:tavLst>
                                        <p:tav tm="0">
                                          <p:val>
                                            <p:fltVal val="0"/>
                                          </p:val>
                                        </p:tav>
                                        <p:tav tm="100000">
                                          <p:val>
                                            <p:strVal val="#ppt_h"/>
                                          </p:val>
                                        </p:tav>
                                      </p:tavLst>
                                    </p:anim>
                                    <p:animEffect transition="in" filter="fade">
                                      <p:cBhvr>
                                        <p:cTn id="65" dur="500"/>
                                        <p:tgtEl>
                                          <p:spTgt spid="45"/>
                                        </p:tgtEl>
                                      </p:cBhvr>
                                    </p:animEffect>
                                  </p:childTnLst>
                                </p:cTn>
                              </p:par>
                              <p:par>
                                <p:cTn id="66" presetID="53" presetClass="entr" presetSubtype="16" fill="hold" grpId="0" nodeType="withEffect">
                                  <p:stCondLst>
                                    <p:cond delay="0"/>
                                  </p:stCondLst>
                                  <p:childTnLst>
                                    <p:set>
                                      <p:cBhvr>
                                        <p:cTn id="67" dur="1" fill="hold">
                                          <p:stCondLst>
                                            <p:cond delay="0"/>
                                          </p:stCondLst>
                                        </p:cTn>
                                        <p:tgtEl>
                                          <p:spTgt spid="47"/>
                                        </p:tgtEl>
                                        <p:attrNameLst>
                                          <p:attrName>style.visibility</p:attrName>
                                        </p:attrNameLst>
                                      </p:cBhvr>
                                      <p:to>
                                        <p:strVal val="visible"/>
                                      </p:to>
                                    </p:set>
                                    <p:anim calcmode="lin" valueType="num">
                                      <p:cBhvr>
                                        <p:cTn id="68" dur="500" fill="hold"/>
                                        <p:tgtEl>
                                          <p:spTgt spid="47"/>
                                        </p:tgtEl>
                                        <p:attrNameLst>
                                          <p:attrName>ppt_w</p:attrName>
                                        </p:attrNameLst>
                                      </p:cBhvr>
                                      <p:tavLst>
                                        <p:tav tm="0">
                                          <p:val>
                                            <p:fltVal val="0"/>
                                          </p:val>
                                        </p:tav>
                                        <p:tav tm="100000">
                                          <p:val>
                                            <p:strVal val="#ppt_w"/>
                                          </p:val>
                                        </p:tav>
                                      </p:tavLst>
                                    </p:anim>
                                    <p:anim calcmode="lin" valueType="num">
                                      <p:cBhvr>
                                        <p:cTn id="69" dur="500" fill="hold"/>
                                        <p:tgtEl>
                                          <p:spTgt spid="47"/>
                                        </p:tgtEl>
                                        <p:attrNameLst>
                                          <p:attrName>ppt_h</p:attrName>
                                        </p:attrNameLst>
                                      </p:cBhvr>
                                      <p:tavLst>
                                        <p:tav tm="0">
                                          <p:val>
                                            <p:fltVal val="0"/>
                                          </p:val>
                                        </p:tav>
                                        <p:tav tm="100000">
                                          <p:val>
                                            <p:strVal val="#ppt_h"/>
                                          </p:val>
                                        </p:tav>
                                      </p:tavLst>
                                    </p:anim>
                                    <p:animEffect transition="in" filter="fade">
                                      <p:cBhvr>
                                        <p:cTn id="70" dur="500"/>
                                        <p:tgtEl>
                                          <p:spTgt spid="47"/>
                                        </p:tgtEl>
                                      </p:cBhvr>
                                    </p:animEffect>
                                  </p:childTnLst>
                                </p:cTn>
                              </p:par>
                            </p:childTnLst>
                          </p:cTn>
                        </p:par>
                        <p:par>
                          <p:cTn id="71" fill="hold">
                            <p:stCondLst>
                              <p:cond delay="3500"/>
                            </p:stCondLst>
                            <p:childTnLst>
                              <p:par>
                                <p:cTn id="72" presetID="22" presetClass="entr" presetSubtype="8" fill="hold" grpId="0" nodeType="afterEffect">
                                  <p:stCondLst>
                                    <p:cond delay="0"/>
                                  </p:stCondLst>
                                  <p:childTnLst>
                                    <p:set>
                                      <p:cBhvr>
                                        <p:cTn id="73" dur="1" fill="hold">
                                          <p:stCondLst>
                                            <p:cond delay="0"/>
                                          </p:stCondLst>
                                        </p:cTn>
                                        <p:tgtEl>
                                          <p:spTgt spid="49"/>
                                        </p:tgtEl>
                                        <p:attrNameLst>
                                          <p:attrName>style.visibility</p:attrName>
                                        </p:attrNameLst>
                                      </p:cBhvr>
                                      <p:to>
                                        <p:strVal val="visible"/>
                                      </p:to>
                                    </p:set>
                                    <p:animEffect transition="in" filter="wipe(left)">
                                      <p:cBhvr>
                                        <p:cTn id="74" dur="500"/>
                                        <p:tgtEl>
                                          <p:spTgt spid="49"/>
                                        </p:tgtEl>
                                      </p:cBhvr>
                                    </p:animEffect>
                                  </p:childTnLst>
                                </p:cTn>
                              </p:par>
                            </p:childTnLst>
                          </p:cTn>
                        </p:par>
                        <p:par>
                          <p:cTn id="75" fill="hold">
                            <p:stCondLst>
                              <p:cond delay="4000"/>
                            </p:stCondLst>
                            <p:childTnLst>
                              <p:par>
                                <p:cTn id="76" presetID="14" presetClass="entr" presetSubtype="10" fill="hold" grpId="0" nodeType="afterEffect">
                                  <p:stCondLst>
                                    <p:cond delay="0"/>
                                  </p:stCondLst>
                                  <p:childTnLst>
                                    <p:set>
                                      <p:cBhvr>
                                        <p:cTn id="77" dur="1" fill="hold">
                                          <p:stCondLst>
                                            <p:cond delay="0"/>
                                          </p:stCondLst>
                                        </p:cTn>
                                        <p:tgtEl>
                                          <p:spTgt spid="50"/>
                                        </p:tgtEl>
                                        <p:attrNameLst>
                                          <p:attrName>style.visibility</p:attrName>
                                        </p:attrNameLst>
                                      </p:cBhvr>
                                      <p:to>
                                        <p:strVal val="visible"/>
                                      </p:to>
                                    </p:set>
                                    <p:animEffect transition="in" filter="randombar(horizontal)">
                                      <p:cBhvr>
                                        <p:cTn id="78"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animBg="1"/>
      <p:bldP spid="57" grpId="0" animBg="1"/>
      <p:bldP spid="65" grpId="0" animBg="1"/>
      <p:bldP spid="80" grpId="0" bldLvl="0" autoUpdateAnimBg="0"/>
      <p:bldP spid="41" grpId="0" animBg="1"/>
      <p:bldP spid="42" grpId="0" animBg="1"/>
      <p:bldP spid="43" grpId="0" animBg="1"/>
      <p:bldP spid="44" grpId="0" animBg="1"/>
      <p:bldP spid="45" grpId="0" animBg="1"/>
      <p:bldP spid="46" grpId="0" animBg="1"/>
      <p:bldP spid="47" grpId="0" animBg="1"/>
      <p:bldP spid="49" grpId="0"/>
      <p:bldP spid="50"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830844" y="4157265"/>
            <a:ext cx="4009303" cy="1049163"/>
            <a:chOff x="2830844" y="4157265"/>
            <a:chExt cx="4009303" cy="1049163"/>
          </a:xfrm>
        </p:grpSpPr>
        <p:sp>
          <p:nvSpPr>
            <p:cNvPr id="31" name="Rectangle 5"/>
            <p:cNvSpPr>
              <a:spLocks noChangeArrowheads="1"/>
            </p:cNvSpPr>
            <p:nvPr/>
          </p:nvSpPr>
          <p:spPr bwMode="auto">
            <a:xfrm>
              <a:off x="2830844" y="4612671"/>
              <a:ext cx="1346042" cy="583669"/>
            </a:xfrm>
            <a:prstGeom prst="rect">
              <a:avLst/>
            </a:prstGeom>
            <a:solidFill>
              <a:srgbClr val="A6BABA"/>
            </a:solidFill>
            <a:ln>
              <a:noFill/>
            </a:ln>
            <a:extLst>
              <a:ext uri="{91240B29-F687-4F45-9708-019B960494DF}">
                <a14:hiddenLine xmlns:a14="http://schemas.microsoft.com/office/drawing/2010/main" w="9525">
                  <a:solidFill>
                    <a:srgbClr val="000000"/>
                  </a:solidFill>
                  <a:miter lim="800000"/>
                  <a:headEnd/>
                  <a:tailEnd/>
                </a14:hiddenLine>
              </a:ext>
            </a:extLst>
          </p:spPr>
          <p:txBody>
            <a:bodyPr lIns="72585" tIns="36293" rIns="72585" bIns="36293"/>
            <a:lstStyle/>
            <a:p>
              <a:endParaRPr lang="zh-CN" altLang="zh-CN">
                <a:solidFill>
                  <a:srgbClr val="000000"/>
                </a:solidFill>
                <a:latin typeface="Impact" pitchFamily="34" charset="0"/>
                <a:ea typeface="微软雅黑" pitchFamily="34" charset="-122"/>
                <a:sym typeface="Impact" pitchFamily="34" charset="0"/>
              </a:endParaRPr>
            </a:p>
          </p:txBody>
        </p:sp>
        <p:sp>
          <p:nvSpPr>
            <p:cNvPr id="32" name="Rectangle 6"/>
            <p:cNvSpPr>
              <a:spLocks noChangeArrowheads="1"/>
            </p:cNvSpPr>
            <p:nvPr/>
          </p:nvSpPr>
          <p:spPr bwMode="auto">
            <a:xfrm>
              <a:off x="4169680" y="4157265"/>
              <a:ext cx="1335954" cy="1039075"/>
            </a:xfrm>
            <a:prstGeom prst="rect">
              <a:avLst/>
            </a:prstGeom>
            <a:solidFill>
              <a:srgbClr val="EE9065"/>
            </a:solidFill>
            <a:ln>
              <a:noFill/>
            </a:ln>
            <a:extLst>
              <a:ext uri="{91240B29-F687-4F45-9708-019B960494DF}">
                <a14:hiddenLine xmlns:a14="http://schemas.microsoft.com/office/drawing/2010/main" w="9525">
                  <a:solidFill>
                    <a:srgbClr val="000000"/>
                  </a:solidFill>
                  <a:miter lim="800000"/>
                  <a:headEnd/>
                  <a:tailEnd/>
                </a14:hiddenLine>
              </a:ext>
            </a:extLst>
          </p:spPr>
          <p:txBody>
            <a:bodyPr lIns="72585" tIns="36293" rIns="72585" bIns="36293"/>
            <a:lstStyle/>
            <a:p>
              <a:endParaRPr lang="zh-CN" altLang="zh-CN">
                <a:solidFill>
                  <a:srgbClr val="000000"/>
                </a:solidFill>
                <a:latin typeface="Impact" pitchFamily="34" charset="0"/>
                <a:ea typeface="微软雅黑" pitchFamily="34" charset="-122"/>
                <a:sym typeface="Impact" pitchFamily="34" charset="0"/>
              </a:endParaRPr>
            </a:p>
          </p:txBody>
        </p:sp>
        <p:sp>
          <p:nvSpPr>
            <p:cNvPr id="33" name="Rectangle 7"/>
            <p:cNvSpPr>
              <a:spLocks noChangeArrowheads="1"/>
            </p:cNvSpPr>
            <p:nvPr/>
          </p:nvSpPr>
          <p:spPr bwMode="auto">
            <a:xfrm>
              <a:off x="5505634" y="4446937"/>
              <a:ext cx="1334513" cy="749402"/>
            </a:xfrm>
            <a:prstGeom prst="rect">
              <a:avLst/>
            </a:prstGeom>
            <a:solidFill>
              <a:srgbClr val="4BB0D0"/>
            </a:solidFill>
            <a:ln>
              <a:noFill/>
            </a:ln>
            <a:extLst>
              <a:ext uri="{91240B29-F687-4F45-9708-019B960494DF}">
                <a14:hiddenLine xmlns:a14="http://schemas.microsoft.com/office/drawing/2010/main" w="9525">
                  <a:solidFill>
                    <a:srgbClr val="000000"/>
                  </a:solidFill>
                  <a:miter lim="800000"/>
                  <a:headEnd/>
                  <a:tailEnd/>
                </a14:hiddenLine>
              </a:ext>
            </a:extLst>
          </p:spPr>
          <p:txBody>
            <a:bodyPr lIns="72585" tIns="36293" rIns="72585" bIns="36293"/>
            <a:lstStyle/>
            <a:p>
              <a:endParaRPr lang="zh-CN" altLang="zh-CN">
                <a:solidFill>
                  <a:srgbClr val="000000"/>
                </a:solidFill>
                <a:latin typeface="Impact" pitchFamily="34" charset="0"/>
                <a:ea typeface="微软雅黑" pitchFamily="34" charset="-122"/>
                <a:sym typeface="Impact" pitchFamily="34" charset="0"/>
              </a:endParaRPr>
            </a:p>
          </p:txBody>
        </p:sp>
        <p:sp>
          <p:nvSpPr>
            <p:cNvPr id="45" name="矩形 23"/>
            <p:cNvSpPr>
              <a:spLocks noChangeArrowheads="1"/>
            </p:cNvSpPr>
            <p:nvPr/>
          </p:nvSpPr>
          <p:spPr bwMode="auto">
            <a:xfrm>
              <a:off x="4538616" y="4200499"/>
              <a:ext cx="549082" cy="959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585" tIns="36293" rIns="72585" bIns="36293">
              <a:spAutoFit/>
            </a:bodyPr>
            <a:lstStyle/>
            <a:p>
              <a:pPr algn="ctr"/>
              <a:r>
                <a:rPr lang="en-US" altLang="zh-CN" sz="6400" dirty="0">
                  <a:solidFill>
                    <a:srgbClr val="FFFFFF"/>
                  </a:solidFill>
                  <a:ea typeface="MS Gothic" pitchFamily="49" charset="-128"/>
                </a:rPr>
                <a:t>1</a:t>
              </a:r>
              <a:endParaRPr lang="zh-CN" altLang="en-US" sz="6400" dirty="0">
                <a:solidFill>
                  <a:srgbClr val="FFFFFF"/>
                </a:solidFill>
                <a:ea typeface="MS Gothic" pitchFamily="49" charset="-128"/>
              </a:endParaRPr>
            </a:p>
          </p:txBody>
        </p:sp>
        <p:sp>
          <p:nvSpPr>
            <p:cNvPr id="46" name="矩形 24"/>
            <p:cNvSpPr>
              <a:spLocks noChangeArrowheads="1"/>
            </p:cNvSpPr>
            <p:nvPr/>
          </p:nvSpPr>
          <p:spPr bwMode="auto">
            <a:xfrm>
              <a:off x="5962481" y="4493054"/>
              <a:ext cx="412171" cy="6672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585" tIns="36293" rIns="72585" bIns="36293">
              <a:spAutoFit/>
            </a:bodyPr>
            <a:lstStyle/>
            <a:p>
              <a:pPr algn="ctr"/>
              <a:r>
                <a:rPr lang="en-US" altLang="zh-CN" sz="4300">
                  <a:solidFill>
                    <a:srgbClr val="FFFFFF"/>
                  </a:solidFill>
                  <a:ea typeface="MS Gothic" pitchFamily="49" charset="-128"/>
                </a:rPr>
                <a:t>2</a:t>
              </a:r>
              <a:endParaRPr lang="zh-CN" altLang="en-US" sz="4300">
                <a:solidFill>
                  <a:srgbClr val="FFFFFF"/>
                </a:solidFill>
                <a:ea typeface="MS Gothic" pitchFamily="49" charset="-128"/>
              </a:endParaRPr>
            </a:p>
          </p:txBody>
        </p:sp>
        <p:sp>
          <p:nvSpPr>
            <p:cNvPr id="47" name="矩形 25"/>
            <p:cNvSpPr>
              <a:spLocks noChangeArrowheads="1"/>
            </p:cNvSpPr>
            <p:nvPr/>
          </p:nvSpPr>
          <p:spPr bwMode="auto">
            <a:xfrm>
              <a:off x="3323720" y="4609788"/>
              <a:ext cx="379024" cy="5966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585" tIns="36293" rIns="72585" bIns="36293">
              <a:spAutoFit/>
            </a:bodyPr>
            <a:lstStyle/>
            <a:p>
              <a:pPr algn="ctr"/>
              <a:r>
                <a:rPr lang="en-US" altLang="zh-CN" sz="3800">
                  <a:solidFill>
                    <a:srgbClr val="FFFFFF"/>
                  </a:solidFill>
                  <a:ea typeface="MS Gothic" pitchFamily="49" charset="-128"/>
                </a:rPr>
                <a:t>3</a:t>
              </a:r>
              <a:endParaRPr lang="zh-CN" altLang="en-US" sz="3800">
                <a:solidFill>
                  <a:srgbClr val="FFFFFF"/>
                </a:solidFill>
                <a:ea typeface="MS Gothic" pitchFamily="49" charset="-128"/>
              </a:endParaRPr>
            </a:p>
          </p:txBody>
        </p:sp>
      </p:grpSp>
      <p:sp>
        <p:nvSpPr>
          <p:cNvPr id="54" name="矩形 57"/>
          <p:cNvSpPr/>
          <p:nvPr/>
        </p:nvSpPr>
        <p:spPr>
          <a:xfrm>
            <a:off x="3396106" y="-2763"/>
            <a:ext cx="6294992" cy="791651"/>
          </a:xfrm>
          <a:custGeom>
            <a:avLst/>
            <a:gdLst>
              <a:gd name="connsiteX0" fmla="*/ 0 w 4078950"/>
              <a:gd name="connsiteY0" fmla="*/ 0 h 448751"/>
              <a:gd name="connsiteX1" fmla="*/ 4078950 w 4078950"/>
              <a:gd name="connsiteY1" fmla="*/ 0 h 448751"/>
              <a:gd name="connsiteX2" fmla="*/ 4078950 w 4078950"/>
              <a:gd name="connsiteY2" fmla="*/ 448751 h 448751"/>
              <a:gd name="connsiteX3" fmla="*/ 0 w 4078950"/>
              <a:gd name="connsiteY3" fmla="*/ 448751 h 448751"/>
              <a:gd name="connsiteX4" fmla="*/ 0 w 4078950"/>
              <a:gd name="connsiteY4" fmla="*/ 0 h 448751"/>
              <a:gd name="connsiteX0" fmla="*/ 0 w 4078950"/>
              <a:gd name="connsiteY0" fmla="*/ 330200 h 778951"/>
              <a:gd name="connsiteX1" fmla="*/ 2631150 w 4078950"/>
              <a:gd name="connsiteY1" fmla="*/ 0 h 778951"/>
              <a:gd name="connsiteX2" fmla="*/ 4078950 w 4078950"/>
              <a:gd name="connsiteY2" fmla="*/ 778951 h 778951"/>
              <a:gd name="connsiteX3" fmla="*/ 0 w 4078950"/>
              <a:gd name="connsiteY3" fmla="*/ 778951 h 778951"/>
              <a:gd name="connsiteX4" fmla="*/ 0 w 4078950"/>
              <a:gd name="connsiteY4" fmla="*/ 330200 h 778951"/>
              <a:gd name="connsiteX0" fmla="*/ 0 w 2631150"/>
              <a:gd name="connsiteY0" fmla="*/ 330200 h 778951"/>
              <a:gd name="connsiteX1" fmla="*/ 2631150 w 2631150"/>
              <a:gd name="connsiteY1" fmla="*/ 0 h 778951"/>
              <a:gd name="connsiteX2" fmla="*/ 2351750 w 2631150"/>
              <a:gd name="connsiteY2" fmla="*/ 258251 h 778951"/>
              <a:gd name="connsiteX3" fmla="*/ 0 w 2631150"/>
              <a:gd name="connsiteY3" fmla="*/ 778951 h 778951"/>
              <a:gd name="connsiteX4" fmla="*/ 0 w 2631150"/>
              <a:gd name="connsiteY4" fmla="*/ 330200 h 778951"/>
              <a:gd name="connsiteX0" fmla="*/ 0 w 2631150"/>
              <a:gd name="connsiteY0" fmla="*/ 330200 h 778951"/>
              <a:gd name="connsiteX1" fmla="*/ 2631150 w 2631150"/>
              <a:gd name="connsiteY1" fmla="*/ 0 h 778951"/>
              <a:gd name="connsiteX2" fmla="*/ 0 w 2631150"/>
              <a:gd name="connsiteY2" fmla="*/ 778951 h 778951"/>
              <a:gd name="connsiteX3" fmla="*/ 0 w 2631150"/>
              <a:gd name="connsiteY3" fmla="*/ 330200 h 778951"/>
              <a:gd name="connsiteX0" fmla="*/ 0 w 1132550"/>
              <a:gd name="connsiteY0" fmla="*/ 355600 h 804351"/>
              <a:gd name="connsiteX1" fmla="*/ 1132550 w 1132550"/>
              <a:gd name="connsiteY1" fmla="*/ 0 h 804351"/>
              <a:gd name="connsiteX2" fmla="*/ 0 w 1132550"/>
              <a:gd name="connsiteY2" fmla="*/ 804351 h 804351"/>
              <a:gd name="connsiteX3" fmla="*/ 0 w 1132550"/>
              <a:gd name="connsiteY3" fmla="*/ 355600 h 804351"/>
              <a:gd name="connsiteX0" fmla="*/ 0 w 1627850"/>
              <a:gd name="connsiteY0" fmla="*/ 228600 h 677351"/>
              <a:gd name="connsiteX1" fmla="*/ 1627850 w 1627850"/>
              <a:gd name="connsiteY1" fmla="*/ 0 h 677351"/>
              <a:gd name="connsiteX2" fmla="*/ 0 w 1627850"/>
              <a:gd name="connsiteY2" fmla="*/ 677351 h 677351"/>
              <a:gd name="connsiteX3" fmla="*/ 0 w 1627850"/>
              <a:gd name="connsiteY3" fmla="*/ 228600 h 677351"/>
              <a:gd name="connsiteX0" fmla="*/ 0 w 6415750"/>
              <a:gd name="connsiteY0" fmla="*/ 304800 h 753551"/>
              <a:gd name="connsiteX1" fmla="*/ 6415750 w 6415750"/>
              <a:gd name="connsiteY1" fmla="*/ 0 h 753551"/>
              <a:gd name="connsiteX2" fmla="*/ 0 w 6415750"/>
              <a:gd name="connsiteY2" fmla="*/ 753551 h 753551"/>
              <a:gd name="connsiteX3" fmla="*/ 0 w 6415750"/>
              <a:gd name="connsiteY3" fmla="*/ 304800 h 753551"/>
              <a:gd name="connsiteX0" fmla="*/ 0 w 6314150"/>
              <a:gd name="connsiteY0" fmla="*/ 342900 h 791651"/>
              <a:gd name="connsiteX1" fmla="*/ 6314150 w 6314150"/>
              <a:gd name="connsiteY1" fmla="*/ 0 h 791651"/>
              <a:gd name="connsiteX2" fmla="*/ 0 w 6314150"/>
              <a:gd name="connsiteY2" fmla="*/ 791651 h 791651"/>
              <a:gd name="connsiteX3" fmla="*/ 0 w 6314150"/>
              <a:gd name="connsiteY3" fmla="*/ 342900 h 791651"/>
            </a:gdLst>
            <a:ahLst/>
            <a:cxnLst>
              <a:cxn ang="0">
                <a:pos x="connsiteX0" y="connsiteY0"/>
              </a:cxn>
              <a:cxn ang="0">
                <a:pos x="connsiteX1" y="connsiteY1"/>
              </a:cxn>
              <a:cxn ang="0">
                <a:pos x="connsiteX2" y="connsiteY2"/>
              </a:cxn>
              <a:cxn ang="0">
                <a:pos x="connsiteX3" y="connsiteY3"/>
              </a:cxn>
            </a:cxnLst>
            <a:rect l="l" t="t" r="r" b="b"/>
            <a:pathLst>
              <a:path w="6314150" h="791651">
                <a:moveTo>
                  <a:pt x="0" y="342900"/>
                </a:moveTo>
                <a:lnTo>
                  <a:pt x="6314150" y="0"/>
                </a:lnTo>
                <a:lnTo>
                  <a:pt x="0" y="791651"/>
                </a:lnTo>
                <a:lnTo>
                  <a:pt x="0" y="342900"/>
                </a:lnTo>
                <a:close/>
              </a:path>
            </a:pathLst>
          </a:custGeom>
          <a:solidFill>
            <a:srgbClr val="FF8B8B"/>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sp>
        <p:nvSpPr>
          <p:cNvPr id="57" name="矩形 56"/>
          <p:cNvSpPr/>
          <p:nvPr/>
        </p:nvSpPr>
        <p:spPr>
          <a:xfrm>
            <a:off x="0" y="207231"/>
            <a:ext cx="4078950" cy="448751"/>
          </a:xfrm>
          <a:prstGeom prst="rect">
            <a:avLst/>
          </a:prstGeom>
          <a:solidFill>
            <a:srgbClr val="FF3F3F"/>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grpSp>
        <p:nvGrpSpPr>
          <p:cNvPr id="67" name="组合 66"/>
          <p:cNvGrpSpPr/>
          <p:nvPr/>
        </p:nvGrpSpPr>
        <p:grpSpPr>
          <a:xfrm flipH="1">
            <a:off x="8587951" y="212165"/>
            <a:ext cx="990052" cy="766369"/>
            <a:chOff x="0" y="0"/>
            <a:chExt cx="1865117" cy="1555038"/>
          </a:xfrm>
        </p:grpSpPr>
        <p:sp>
          <p:nvSpPr>
            <p:cNvPr id="68" name="矩形 67"/>
            <p:cNvSpPr/>
            <p:nvPr/>
          </p:nvSpPr>
          <p:spPr>
            <a:xfrm>
              <a:off x="0" y="0"/>
              <a:ext cx="919018" cy="907613"/>
            </a:xfrm>
            <a:prstGeom prst="rect">
              <a:avLst/>
            </a:prstGeom>
            <a:solidFill>
              <a:schemeClr val="bg2">
                <a:lumMod val="75000"/>
                <a:alpha val="5882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sp>
          <p:nvSpPr>
            <p:cNvPr id="69" name="矩形 68"/>
            <p:cNvSpPr/>
            <p:nvPr/>
          </p:nvSpPr>
          <p:spPr>
            <a:xfrm>
              <a:off x="1054437" y="106183"/>
              <a:ext cx="486093" cy="480060"/>
            </a:xfrm>
            <a:prstGeom prst="rect">
              <a:avLst/>
            </a:prstGeom>
            <a:solidFill>
              <a:srgbClr val="5FE8D6">
                <a:alpha val="6588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sp>
          <p:nvSpPr>
            <p:cNvPr id="70" name="矩形 69"/>
            <p:cNvSpPr/>
            <p:nvPr/>
          </p:nvSpPr>
          <p:spPr>
            <a:xfrm>
              <a:off x="86522" y="1004334"/>
              <a:ext cx="297951" cy="294253"/>
            </a:xfrm>
            <a:prstGeom prst="rect">
              <a:avLst/>
            </a:prstGeom>
            <a:solidFill>
              <a:srgbClr val="FF9F9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sp>
          <p:nvSpPr>
            <p:cNvPr id="71" name="矩形 70"/>
            <p:cNvSpPr/>
            <p:nvPr/>
          </p:nvSpPr>
          <p:spPr>
            <a:xfrm>
              <a:off x="391245" y="1368218"/>
              <a:ext cx="189168" cy="186820"/>
            </a:xfrm>
            <a:prstGeom prst="rect">
              <a:avLst/>
            </a:prstGeom>
            <a:solidFill>
              <a:srgbClr val="9DDFBE">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sp>
          <p:nvSpPr>
            <p:cNvPr id="72" name="矩形 71"/>
            <p:cNvSpPr/>
            <p:nvPr/>
          </p:nvSpPr>
          <p:spPr>
            <a:xfrm>
              <a:off x="1675949" y="106183"/>
              <a:ext cx="189168" cy="186820"/>
            </a:xfrm>
            <a:prstGeom prst="rect">
              <a:avLst/>
            </a:prstGeom>
            <a:solidFill>
              <a:srgbClr val="FFFFC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sp>
          <p:nvSpPr>
            <p:cNvPr id="74" name="矩形 73"/>
            <p:cNvSpPr/>
            <p:nvPr/>
          </p:nvSpPr>
          <p:spPr>
            <a:xfrm>
              <a:off x="1051029" y="720793"/>
              <a:ext cx="189168" cy="186820"/>
            </a:xfrm>
            <a:prstGeom prst="rect">
              <a:avLst/>
            </a:prstGeom>
            <a:solidFill>
              <a:srgbClr val="FFFFC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grpSp>
      <p:sp>
        <p:nvSpPr>
          <p:cNvPr id="80" name="文本框 6"/>
          <p:cNvSpPr>
            <a:spLocks noChangeArrowheads="1"/>
          </p:cNvSpPr>
          <p:nvPr/>
        </p:nvSpPr>
        <p:spPr bwMode="auto">
          <a:xfrm>
            <a:off x="497584" y="273875"/>
            <a:ext cx="3295650" cy="315461"/>
          </a:xfrm>
          <a:prstGeom prst="rect">
            <a:avLst/>
          </a:prstGeom>
          <a:noFill/>
          <a:ln>
            <a:noFill/>
          </a:ln>
          <a:extLst/>
        </p:spPr>
        <p:txBody>
          <a:bodyPr lIns="68571" tIns="34285" rIns="68571" bIns="34285">
            <a:spAutoFit/>
          </a:bodyPr>
          <a:lstStyle/>
          <a:p>
            <a:pPr defTabSz="967801" fontAlgn="auto">
              <a:spcBef>
                <a:spcPts val="0"/>
              </a:spcBef>
              <a:spcAft>
                <a:spcPts val="0"/>
              </a:spcAft>
              <a:defRPr/>
            </a:pPr>
            <a:r>
              <a:rPr lang="en-US" altLang="zh-CN" sz="1600" b="1" dirty="0" smtClean="0">
                <a:solidFill>
                  <a:schemeClr val="bg1"/>
                </a:solidFill>
                <a:latin typeface="微软雅黑" pitchFamily="34" charset="-122"/>
                <a:ea typeface="微软雅黑" pitchFamily="34" charset="-122"/>
                <a:sym typeface="微软雅黑" pitchFamily="34" charset="-122"/>
              </a:rPr>
              <a:t>· </a:t>
            </a:r>
            <a:r>
              <a:rPr lang="zh-CN" altLang="en-US" sz="1600" b="1" dirty="0" smtClean="0">
                <a:solidFill>
                  <a:schemeClr val="bg1"/>
                </a:solidFill>
                <a:latin typeface="微软雅黑" pitchFamily="34" charset="-122"/>
                <a:ea typeface="微软雅黑" pitchFamily="34" charset="-122"/>
                <a:sym typeface="微软雅黑" pitchFamily="34" charset="-122"/>
              </a:rPr>
              <a:t>在此输入您的标题内容</a:t>
            </a:r>
            <a:endParaRPr lang="zh-CN" altLang="en-US" sz="1600" b="1" dirty="0">
              <a:solidFill>
                <a:schemeClr val="bg1"/>
              </a:solidFill>
              <a:latin typeface="微软雅黑" pitchFamily="34" charset="-122"/>
              <a:ea typeface="微软雅黑" pitchFamily="34" charset="-122"/>
              <a:sym typeface="微软雅黑" pitchFamily="34" charset="-122"/>
            </a:endParaRPr>
          </a:p>
        </p:txBody>
      </p:sp>
      <p:grpSp>
        <p:nvGrpSpPr>
          <p:cNvPr id="34" name="组合 18"/>
          <p:cNvGrpSpPr>
            <a:grpSpLocks/>
          </p:cNvGrpSpPr>
          <p:nvPr/>
        </p:nvGrpSpPr>
        <p:grpSpPr bwMode="auto">
          <a:xfrm>
            <a:off x="2862549" y="3132600"/>
            <a:ext cx="1278307" cy="1870624"/>
            <a:chOff x="0" y="0"/>
            <a:chExt cx="1765300" cy="2616200"/>
          </a:xfrm>
        </p:grpSpPr>
        <p:sp>
          <p:nvSpPr>
            <p:cNvPr id="35" name="Freeform 8"/>
            <p:cNvSpPr>
              <a:spLocks noChangeArrowheads="1"/>
            </p:cNvSpPr>
            <p:nvPr/>
          </p:nvSpPr>
          <p:spPr bwMode="auto">
            <a:xfrm>
              <a:off x="546100" y="0"/>
              <a:ext cx="673100" cy="673100"/>
            </a:xfrm>
            <a:custGeom>
              <a:avLst/>
              <a:gdLst>
                <a:gd name="T0" fmla="*/ 336550 w 424"/>
                <a:gd name="T1" fmla="*/ 673100 h 424"/>
                <a:gd name="T2" fmla="*/ 406400 w 424"/>
                <a:gd name="T3" fmla="*/ 666750 h 424"/>
                <a:gd name="T4" fmla="*/ 473075 w 424"/>
                <a:gd name="T5" fmla="*/ 647700 h 424"/>
                <a:gd name="T6" fmla="*/ 530225 w 424"/>
                <a:gd name="T7" fmla="*/ 619125 h 424"/>
                <a:gd name="T8" fmla="*/ 577850 w 424"/>
                <a:gd name="T9" fmla="*/ 577850 h 424"/>
                <a:gd name="T10" fmla="*/ 619125 w 424"/>
                <a:gd name="T11" fmla="*/ 527050 h 424"/>
                <a:gd name="T12" fmla="*/ 647700 w 424"/>
                <a:gd name="T13" fmla="*/ 469900 h 424"/>
                <a:gd name="T14" fmla="*/ 666750 w 424"/>
                <a:gd name="T15" fmla="*/ 406400 h 424"/>
                <a:gd name="T16" fmla="*/ 673100 w 424"/>
                <a:gd name="T17" fmla="*/ 339725 h 424"/>
                <a:gd name="T18" fmla="*/ 669925 w 424"/>
                <a:gd name="T19" fmla="*/ 304800 h 424"/>
                <a:gd name="T20" fmla="*/ 657225 w 424"/>
                <a:gd name="T21" fmla="*/ 241300 h 424"/>
                <a:gd name="T22" fmla="*/ 635000 w 424"/>
                <a:gd name="T23" fmla="*/ 180975 h 424"/>
                <a:gd name="T24" fmla="*/ 600075 w 424"/>
                <a:gd name="T25" fmla="*/ 123825 h 424"/>
                <a:gd name="T26" fmla="*/ 555625 w 424"/>
                <a:gd name="T27" fmla="*/ 79375 h 424"/>
                <a:gd name="T28" fmla="*/ 501650 w 424"/>
                <a:gd name="T29" fmla="*/ 41275 h 424"/>
                <a:gd name="T30" fmla="*/ 441325 w 424"/>
                <a:gd name="T31" fmla="*/ 15875 h 424"/>
                <a:gd name="T32" fmla="*/ 371475 w 424"/>
                <a:gd name="T33" fmla="*/ 0 h 424"/>
                <a:gd name="T34" fmla="*/ 336550 w 424"/>
                <a:gd name="T35" fmla="*/ 0 h 424"/>
                <a:gd name="T36" fmla="*/ 269875 w 424"/>
                <a:gd name="T37" fmla="*/ 6350 h 424"/>
                <a:gd name="T38" fmla="*/ 206375 w 424"/>
                <a:gd name="T39" fmla="*/ 25400 h 424"/>
                <a:gd name="T40" fmla="*/ 149225 w 424"/>
                <a:gd name="T41" fmla="*/ 57150 h 424"/>
                <a:gd name="T42" fmla="*/ 101600 w 424"/>
                <a:gd name="T43" fmla="*/ 101600 h 424"/>
                <a:gd name="T44" fmla="*/ 60325 w 424"/>
                <a:gd name="T45" fmla="*/ 152400 h 424"/>
                <a:gd name="T46" fmla="*/ 28575 w 424"/>
                <a:gd name="T47" fmla="*/ 209550 h 424"/>
                <a:gd name="T48" fmla="*/ 9525 w 424"/>
                <a:gd name="T49" fmla="*/ 273050 h 424"/>
                <a:gd name="T50" fmla="*/ 0 w 424"/>
                <a:gd name="T51" fmla="*/ 339725 h 424"/>
                <a:gd name="T52" fmla="*/ 3175 w 424"/>
                <a:gd name="T53" fmla="*/ 374650 h 424"/>
                <a:gd name="T54" fmla="*/ 15875 w 424"/>
                <a:gd name="T55" fmla="*/ 438150 h 424"/>
                <a:gd name="T56" fmla="*/ 41275 w 424"/>
                <a:gd name="T57" fmla="*/ 501650 h 424"/>
                <a:gd name="T58" fmla="*/ 79375 w 424"/>
                <a:gd name="T59" fmla="*/ 552450 h 424"/>
                <a:gd name="T60" fmla="*/ 123825 w 424"/>
                <a:gd name="T61" fmla="*/ 600075 h 424"/>
                <a:gd name="T62" fmla="*/ 177800 w 424"/>
                <a:gd name="T63" fmla="*/ 635000 h 424"/>
                <a:gd name="T64" fmla="*/ 238125 w 424"/>
                <a:gd name="T65" fmla="*/ 660400 h 424"/>
                <a:gd name="T66" fmla="*/ 301625 w 424"/>
                <a:gd name="T67" fmla="*/ 673100 h 424"/>
                <a:gd name="T68" fmla="*/ 336550 w 424"/>
                <a:gd name="T69" fmla="*/ 673100 h 424"/>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424"/>
                <a:gd name="T106" fmla="*/ 0 h 424"/>
                <a:gd name="T107" fmla="*/ 424 w 424"/>
                <a:gd name="T108" fmla="*/ 424 h 424"/>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424" h="424">
                  <a:moveTo>
                    <a:pt x="212" y="424"/>
                  </a:moveTo>
                  <a:lnTo>
                    <a:pt x="212" y="424"/>
                  </a:lnTo>
                  <a:lnTo>
                    <a:pt x="234" y="424"/>
                  </a:lnTo>
                  <a:lnTo>
                    <a:pt x="256" y="420"/>
                  </a:lnTo>
                  <a:lnTo>
                    <a:pt x="278" y="416"/>
                  </a:lnTo>
                  <a:lnTo>
                    <a:pt x="298" y="408"/>
                  </a:lnTo>
                  <a:lnTo>
                    <a:pt x="316" y="400"/>
                  </a:lnTo>
                  <a:lnTo>
                    <a:pt x="334" y="390"/>
                  </a:lnTo>
                  <a:lnTo>
                    <a:pt x="350" y="378"/>
                  </a:lnTo>
                  <a:lnTo>
                    <a:pt x="364" y="364"/>
                  </a:lnTo>
                  <a:lnTo>
                    <a:pt x="378" y="348"/>
                  </a:lnTo>
                  <a:lnTo>
                    <a:pt x="390" y="332"/>
                  </a:lnTo>
                  <a:lnTo>
                    <a:pt x="400" y="316"/>
                  </a:lnTo>
                  <a:lnTo>
                    <a:pt x="408" y="296"/>
                  </a:lnTo>
                  <a:lnTo>
                    <a:pt x="414" y="276"/>
                  </a:lnTo>
                  <a:lnTo>
                    <a:pt x="420" y="256"/>
                  </a:lnTo>
                  <a:lnTo>
                    <a:pt x="422" y="236"/>
                  </a:lnTo>
                  <a:lnTo>
                    <a:pt x="424" y="214"/>
                  </a:lnTo>
                  <a:lnTo>
                    <a:pt x="422" y="192"/>
                  </a:lnTo>
                  <a:lnTo>
                    <a:pt x="420" y="172"/>
                  </a:lnTo>
                  <a:lnTo>
                    <a:pt x="414" y="152"/>
                  </a:lnTo>
                  <a:lnTo>
                    <a:pt x="408" y="132"/>
                  </a:lnTo>
                  <a:lnTo>
                    <a:pt x="400" y="114"/>
                  </a:lnTo>
                  <a:lnTo>
                    <a:pt x="390" y="96"/>
                  </a:lnTo>
                  <a:lnTo>
                    <a:pt x="378" y="78"/>
                  </a:lnTo>
                  <a:lnTo>
                    <a:pt x="364" y="64"/>
                  </a:lnTo>
                  <a:lnTo>
                    <a:pt x="350" y="50"/>
                  </a:lnTo>
                  <a:lnTo>
                    <a:pt x="334" y="36"/>
                  </a:lnTo>
                  <a:lnTo>
                    <a:pt x="316" y="26"/>
                  </a:lnTo>
                  <a:lnTo>
                    <a:pt x="298" y="16"/>
                  </a:lnTo>
                  <a:lnTo>
                    <a:pt x="278" y="10"/>
                  </a:lnTo>
                  <a:lnTo>
                    <a:pt x="256" y="4"/>
                  </a:lnTo>
                  <a:lnTo>
                    <a:pt x="234" y="0"/>
                  </a:lnTo>
                  <a:lnTo>
                    <a:pt x="212" y="0"/>
                  </a:lnTo>
                  <a:lnTo>
                    <a:pt x="190" y="0"/>
                  </a:lnTo>
                  <a:lnTo>
                    <a:pt x="170" y="4"/>
                  </a:lnTo>
                  <a:lnTo>
                    <a:pt x="150" y="10"/>
                  </a:lnTo>
                  <a:lnTo>
                    <a:pt x="130" y="16"/>
                  </a:lnTo>
                  <a:lnTo>
                    <a:pt x="112" y="26"/>
                  </a:lnTo>
                  <a:lnTo>
                    <a:pt x="94" y="36"/>
                  </a:lnTo>
                  <a:lnTo>
                    <a:pt x="78" y="50"/>
                  </a:lnTo>
                  <a:lnTo>
                    <a:pt x="64" y="64"/>
                  </a:lnTo>
                  <a:lnTo>
                    <a:pt x="50" y="78"/>
                  </a:lnTo>
                  <a:lnTo>
                    <a:pt x="38" y="96"/>
                  </a:lnTo>
                  <a:lnTo>
                    <a:pt x="26" y="114"/>
                  </a:lnTo>
                  <a:lnTo>
                    <a:pt x="18" y="132"/>
                  </a:lnTo>
                  <a:lnTo>
                    <a:pt x="10" y="152"/>
                  </a:lnTo>
                  <a:lnTo>
                    <a:pt x="6" y="172"/>
                  </a:lnTo>
                  <a:lnTo>
                    <a:pt x="2" y="192"/>
                  </a:lnTo>
                  <a:lnTo>
                    <a:pt x="0" y="214"/>
                  </a:lnTo>
                  <a:lnTo>
                    <a:pt x="2" y="236"/>
                  </a:lnTo>
                  <a:lnTo>
                    <a:pt x="6" y="256"/>
                  </a:lnTo>
                  <a:lnTo>
                    <a:pt x="10" y="276"/>
                  </a:lnTo>
                  <a:lnTo>
                    <a:pt x="18" y="296"/>
                  </a:lnTo>
                  <a:lnTo>
                    <a:pt x="26" y="316"/>
                  </a:lnTo>
                  <a:lnTo>
                    <a:pt x="38" y="332"/>
                  </a:lnTo>
                  <a:lnTo>
                    <a:pt x="50" y="348"/>
                  </a:lnTo>
                  <a:lnTo>
                    <a:pt x="64" y="364"/>
                  </a:lnTo>
                  <a:lnTo>
                    <a:pt x="78" y="378"/>
                  </a:lnTo>
                  <a:lnTo>
                    <a:pt x="94" y="390"/>
                  </a:lnTo>
                  <a:lnTo>
                    <a:pt x="112" y="400"/>
                  </a:lnTo>
                  <a:lnTo>
                    <a:pt x="130" y="408"/>
                  </a:lnTo>
                  <a:lnTo>
                    <a:pt x="150" y="416"/>
                  </a:lnTo>
                  <a:lnTo>
                    <a:pt x="170" y="420"/>
                  </a:lnTo>
                  <a:lnTo>
                    <a:pt x="190" y="424"/>
                  </a:lnTo>
                  <a:lnTo>
                    <a:pt x="212" y="424"/>
                  </a:lnTo>
                  <a:close/>
                </a:path>
              </a:pathLst>
            </a:custGeom>
            <a:solidFill>
              <a:srgbClr val="33333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6" name="Freeform 9"/>
            <p:cNvSpPr>
              <a:spLocks noChangeArrowheads="1"/>
            </p:cNvSpPr>
            <p:nvPr/>
          </p:nvSpPr>
          <p:spPr bwMode="auto">
            <a:xfrm>
              <a:off x="1120775" y="1714500"/>
              <a:ext cx="342900" cy="901700"/>
            </a:xfrm>
            <a:custGeom>
              <a:avLst/>
              <a:gdLst>
                <a:gd name="T0" fmla="*/ 187325 w 216"/>
                <a:gd name="T1" fmla="*/ 98425 h 568"/>
                <a:gd name="T2" fmla="*/ 187325 w 216"/>
                <a:gd name="T3" fmla="*/ 98425 h 568"/>
                <a:gd name="T4" fmla="*/ 171450 w 216"/>
                <a:gd name="T5" fmla="*/ 92075 h 568"/>
                <a:gd name="T6" fmla="*/ 158750 w 216"/>
                <a:gd name="T7" fmla="*/ 82550 h 568"/>
                <a:gd name="T8" fmla="*/ 130175 w 216"/>
                <a:gd name="T9" fmla="*/ 60325 h 568"/>
                <a:gd name="T10" fmla="*/ 107950 w 216"/>
                <a:gd name="T11" fmla="*/ 31750 h 568"/>
                <a:gd name="T12" fmla="*/ 88900 w 216"/>
                <a:gd name="T13" fmla="*/ 0 h 568"/>
                <a:gd name="T14" fmla="*/ 88900 w 216"/>
                <a:gd name="T15" fmla="*/ 0 h 568"/>
                <a:gd name="T16" fmla="*/ 66675 w 216"/>
                <a:gd name="T17" fmla="*/ 9525 h 568"/>
                <a:gd name="T18" fmla="*/ 50800 w 216"/>
                <a:gd name="T19" fmla="*/ 22225 h 568"/>
                <a:gd name="T20" fmla="*/ 34925 w 216"/>
                <a:gd name="T21" fmla="*/ 38100 h 568"/>
                <a:gd name="T22" fmla="*/ 22225 w 216"/>
                <a:gd name="T23" fmla="*/ 57150 h 568"/>
                <a:gd name="T24" fmla="*/ 12700 w 216"/>
                <a:gd name="T25" fmla="*/ 76200 h 568"/>
                <a:gd name="T26" fmla="*/ 3175 w 216"/>
                <a:gd name="T27" fmla="*/ 98425 h 568"/>
                <a:gd name="T28" fmla="*/ 0 w 216"/>
                <a:gd name="T29" fmla="*/ 120650 h 568"/>
                <a:gd name="T30" fmla="*/ 0 w 216"/>
                <a:gd name="T31" fmla="*/ 142875 h 568"/>
                <a:gd name="T32" fmla="*/ 0 w 216"/>
                <a:gd name="T33" fmla="*/ 752475 h 568"/>
                <a:gd name="T34" fmla="*/ 0 w 216"/>
                <a:gd name="T35" fmla="*/ 752475 h 568"/>
                <a:gd name="T36" fmla="*/ 0 w 216"/>
                <a:gd name="T37" fmla="*/ 781050 h 568"/>
                <a:gd name="T38" fmla="*/ 9525 w 216"/>
                <a:gd name="T39" fmla="*/ 809625 h 568"/>
                <a:gd name="T40" fmla="*/ 22225 w 216"/>
                <a:gd name="T41" fmla="*/ 835025 h 568"/>
                <a:gd name="T42" fmla="*/ 41275 w 216"/>
                <a:gd name="T43" fmla="*/ 857250 h 568"/>
                <a:gd name="T44" fmla="*/ 66675 w 216"/>
                <a:gd name="T45" fmla="*/ 876300 h 568"/>
                <a:gd name="T46" fmla="*/ 92075 w 216"/>
                <a:gd name="T47" fmla="*/ 889000 h 568"/>
                <a:gd name="T48" fmla="*/ 123825 w 216"/>
                <a:gd name="T49" fmla="*/ 898525 h 568"/>
                <a:gd name="T50" fmla="*/ 155575 w 216"/>
                <a:gd name="T51" fmla="*/ 901700 h 568"/>
                <a:gd name="T52" fmla="*/ 200025 w 216"/>
                <a:gd name="T53" fmla="*/ 901700 h 568"/>
                <a:gd name="T54" fmla="*/ 200025 w 216"/>
                <a:gd name="T55" fmla="*/ 901700 h 568"/>
                <a:gd name="T56" fmla="*/ 228600 w 216"/>
                <a:gd name="T57" fmla="*/ 898525 h 568"/>
                <a:gd name="T58" fmla="*/ 257175 w 216"/>
                <a:gd name="T59" fmla="*/ 889000 h 568"/>
                <a:gd name="T60" fmla="*/ 282575 w 216"/>
                <a:gd name="T61" fmla="*/ 876300 h 568"/>
                <a:gd name="T62" fmla="*/ 301625 w 216"/>
                <a:gd name="T63" fmla="*/ 857250 h 568"/>
                <a:gd name="T64" fmla="*/ 320675 w 216"/>
                <a:gd name="T65" fmla="*/ 835025 h 568"/>
                <a:gd name="T66" fmla="*/ 333375 w 216"/>
                <a:gd name="T67" fmla="*/ 809625 h 568"/>
                <a:gd name="T68" fmla="*/ 339725 w 216"/>
                <a:gd name="T69" fmla="*/ 781050 h 568"/>
                <a:gd name="T70" fmla="*/ 342900 w 216"/>
                <a:gd name="T71" fmla="*/ 752475 h 568"/>
                <a:gd name="T72" fmla="*/ 342900 w 216"/>
                <a:gd name="T73" fmla="*/ 142875 h 568"/>
                <a:gd name="T74" fmla="*/ 342900 w 216"/>
                <a:gd name="T75" fmla="*/ 142875 h 568"/>
                <a:gd name="T76" fmla="*/ 342900 w 216"/>
                <a:gd name="T77" fmla="*/ 98425 h 568"/>
                <a:gd name="T78" fmla="*/ 342900 w 216"/>
                <a:gd name="T79" fmla="*/ 98425 h 568"/>
                <a:gd name="T80" fmla="*/ 323850 w 216"/>
                <a:gd name="T81" fmla="*/ 107950 h 568"/>
                <a:gd name="T82" fmla="*/ 304800 w 216"/>
                <a:gd name="T83" fmla="*/ 114300 h 568"/>
                <a:gd name="T84" fmla="*/ 285750 w 216"/>
                <a:gd name="T85" fmla="*/ 117475 h 568"/>
                <a:gd name="T86" fmla="*/ 266700 w 216"/>
                <a:gd name="T87" fmla="*/ 117475 h 568"/>
                <a:gd name="T88" fmla="*/ 244475 w 216"/>
                <a:gd name="T89" fmla="*/ 117475 h 568"/>
                <a:gd name="T90" fmla="*/ 225425 w 216"/>
                <a:gd name="T91" fmla="*/ 114300 h 568"/>
                <a:gd name="T92" fmla="*/ 206375 w 216"/>
                <a:gd name="T93" fmla="*/ 107950 h 568"/>
                <a:gd name="T94" fmla="*/ 187325 w 216"/>
                <a:gd name="T95" fmla="*/ 98425 h 568"/>
                <a:gd name="T96" fmla="*/ 187325 w 216"/>
                <a:gd name="T97" fmla="*/ 98425 h 568"/>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16"/>
                <a:gd name="T148" fmla="*/ 0 h 568"/>
                <a:gd name="T149" fmla="*/ 216 w 216"/>
                <a:gd name="T150" fmla="*/ 568 h 568"/>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16" h="568">
                  <a:moveTo>
                    <a:pt x="118" y="62"/>
                  </a:moveTo>
                  <a:lnTo>
                    <a:pt x="118" y="62"/>
                  </a:lnTo>
                  <a:lnTo>
                    <a:pt x="108" y="58"/>
                  </a:lnTo>
                  <a:lnTo>
                    <a:pt x="100" y="52"/>
                  </a:lnTo>
                  <a:lnTo>
                    <a:pt x="82" y="38"/>
                  </a:lnTo>
                  <a:lnTo>
                    <a:pt x="68" y="20"/>
                  </a:lnTo>
                  <a:lnTo>
                    <a:pt x="56" y="0"/>
                  </a:lnTo>
                  <a:lnTo>
                    <a:pt x="42" y="6"/>
                  </a:lnTo>
                  <a:lnTo>
                    <a:pt x="32" y="14"/>
                  </a:lnTo>
                  <a:lnTo>
                    <a:pt x="22" y="24"/>
                  </a:lnTo>
                  <a:lnTo>
                    <a:pt x="14" y="36"/>
                  </a:lnTo>
                  <a:lnTo>
                    <a:pt x="8" y="48"/>
                  </a:lnTo>
                  <a:lnTo>
                    <a:pt x="2" y="62"/>
                  </a:lnTo>
                  <a:lnTo>
                    <a:pt x="0" y="76"/>
                  </a:lnTo>
                  <a:lnTo>
                    <a:pt x="0" y="90"/>
                  </a:lnTo>
                  <a:lnTo>
                    <a:pt x="0" y="474"/>
                  </a:lnTo>
                  <a:lnTo>
                    <a:pt x="0" y="492"/>
                  </a:lnTo>
                  <a:lnTo>
                    <a:pt x="6" y="510"/>
                  </a:lnTo>
                  <a:lnTo>
                    <a:pt x="14" y="526"/>
                  </a:lnTo>
                  <a:lnTo>
                    <a:pt x="26" y="540"/>
                  </a:lnTo>
                  <a:lnTo>
                    <a:pt x="42" y="552"/>
                  </a:lnTo>
                  <a:lnTo>
                    <a:pt x="58" y="560"/>
                  </a:lnTo>
                  <a:lnTo>
                    <a:pt x="78" y="566"/>
                  </a:lnTo>
                  <a:lnTo>
                    <a:pt x="98" y="568"/>
                  </a:lnTo>
                  <a:lnTo>
                    <a:pt x="126" y="568"/>
                  </a:lnTo>
                  <a:lnTo>
                    <a:pt x="144" y="566"/>
                  </a:lnTo>
                  <a:lnTo>
                    <a:pt x="162" y="560"/>
                  </a:lnTo>
                  <a:lnTo>
                    <a:pt x="178" y="552"/>
                  </a:lnTo>
                  <a:lnTo>
                    <a:pt x="190" y="540"/>
                  </a:lnTo>
                  <a:lnTo>
                    <a:pt x="202" y="526"/>
                  </a:lnTo>
                  <a:lnTo>
                    <a:pt x="210" y="510"/>
                  </a:lnTo>
                  <a:lnTo>
                    <a:pt x="214" y="492"/>
                  </a:lnTo>
                  <a:lnTo>
                    <a:pt x="216" y="474"/>
                  </a:lnTo>
                  <a:lnTo>
                    <a:pt x="216" y="90"/>
                  </a:lnTo>
                  <a:lnTo>
                    <a:pt x="216" y="62"/>
                  </a:lnTo>
                  <a:lnTo>
                    <a:pt x="204" y="68"/>
                  </a:lnTo>
                  <a:lnTo>
                    <a:pt x="192" y="72"/>
                  </a:lnTo>
                  <a:lnTo>
                    <a:pt x="180" y="74"/>
                  </a:lnTo>
                  <a:lnTo>
                    <a:pt x="168" y="74"/>
                  </a:lnTo>
                  <a:lnTo>
                    <a:pt x="154" y="74"/>
                  </a:lnTo>
                  <a:lnTo>
                    <a:pt x="142" y="72"/>
                  </a:lnTo>
                  <a:lnTo>
                    <a:pt x="130" y="68"/>
                  </a:lnTo>
                  <a:lnTo>
                    <a:pt x="118" y="62"/>
                  </a:lnTo>
                  <a:close/>
                </a:path>
              </a:pathLst>
            </a:custGeom>
            <a:solidFill>
              <a:srgbClr val="33333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7" name="Freeform 10"/>
            <p:cNvSpPr>
              <a:spLocks noChangeArrowheads="1"/>
            </p:cNvSpPr>
            <p:nvPr/>
          </p:nvSpPr>
          <p:spPr bwMode="auto">
            <a:xfrm>
              <a:off x="269875" y="1736725"/>
              <a:ext cx="361950" cy="879475"/>
            </a:xfrm>
            <a:custGeom>
              <a:avLst/>
              <a:gdLst>
                <a:gd name="T0" fmla="*/ 295275 w 228"/>
                <a:gd name="T1" fmla="*/ 0 h 554"/>
                <a:gd name="T2" fmla="*/ 295275 w 228"/>
                <a:gd name="T3" fmla="*/ 0 h 554"/>
                <a:gd name="T4" fmla="*/ 279400 w 228"/>
                <a:gd name="T5" fmla="*/ 22225 h 554"/>
                <a:gd name="T6" fmla="*/ 260350 w 228"/>
                <a:gd name="T7" fmla="*/ 47625 h 554"/>
                <a:gd name="T8" fmla="*/ 234950 w 228"/>
                <a:gd name="T9" fmla="*/ 69850 h 554"/>
                <a:gd name="T10" fmla="*/ 206375 w 228"/>
                <a:gd name="T11" fmla="*/ 88900 h 554"/>
                <a:gd name="T12" fmla="*/ 206375 w 228"/>
                <a:gd name="T13" fmla="*/ 88900 h 554"/>
                <a:gd name="T14" fmla="*/ 177800 w 228"/>
                <a:gd name="T15" fmla="*/ 95250 h 554"/>
                <a:gd name="T16" fmla="*/ 152400 w 228"/>
                <a:gd name="T17" fmla="*/ 101600 h 554"/>
                <a:gd name="T18" fmla="*/ 127000 w 228"/>
                <a:gd name="T19" fmla="*/ 104775 h 554"/>
                <a:gd name="T20" fmla="*/ 101600 w 228"/>
                <a:gd name="T21" fmla="*/ 104775 h 554"/>
                <a:gd name="T22" fmla="*/ 79375 w 228"/>
                <a:gd name="T23" fmla="*/ 104775 h 554"/>
                <a:gd name="T24" fmla="*/ 57150 w 228"/>
                <a:gd name="T25" fmla="*/ 98425 h 554"/>
                <a:gd name="T26" fmla="*/ 34925 w 228"/>
                <a:gd name="T27" fmla="*/ 88900 h 554"/>
                <a:gd name="T28" fmla="*/ 15875 w 228"/>
                <a:gd name="T29" fmla="*/ 76200 h 554"/>
                <a:gd name="T30" fmla="*/ 15875 w 228"/>
                <a:gd name="T31" fmla="*/ 76200 h 554"/>
                <a:gd name="T32" fmla="*/ 6350 w 228"/>
                <a:gd name="T33" fmla="*/ 85725 h 554"/>
                <a:gd name="T34" fmla="*/ 3175 w 228"/>
                <a:gd name="T35" fmla="*/ 95250 h 554"/>
                <a:gd name="T36" fmla="*/ 0 w 228"/>
                <a:gd name="T37" fmla="*/ 120650 h 554"/>
                <a:gd name="T38" fmla="*/ 0 w 228"/>
                <a:gd name="T39" fmla="*/ 730250 h 554"/>
                <a:gd name="T40" fmla="*/ 0 w 228"/>
                <a:gd name="T41" fmla="*/ 730250 h 554"/>
                <a:gd name="T42" fmla="*/ 3175 w 228"/>
                <a:gd name="T43" fmla="*/ 758825 h 554"/>
                <a:gd name="T44" fmla="*/ 12700 w 228"/>
                <a:gd name="T45" fmla="*/ 787400 h 554"/>
                <a:gd name="T46" fmla="*/ 25400 w 228"/>
                <a:gd name="T47" fmla="*/ 812800 h 554"/>
                <a:gd name="T48" fmla="*/ 44450 w 228"/>
                <a:gd name="T49" fmla="*/ 835025 h 554"/>
                <a:gd name="T50" fmla="*/ 69850 w 228"/>
                <a:gd name="T51" fmla="*/ 854075 h 554"/>
                <a:gd name="T52" fmla="*/ 95250 w 228"/>
                <a:gd name="T53" fmla="*/ 866775 h 554"/>
                <a:gd name="T54" fmla="*/ 127000 w 228"/>
                <a:gd name="T55" fmla="*/ 876300 h 554"/>
                <a:gd name="T56" fmla="*/ 161925 w 228"/>
                <a:gd name="T57" fmla="*/ 879475 h 554"/>
                <a:gd name="T58" fmla="*/ 206375 w 228"/>
                <a:gd name="T59" fmla="*/ 879475 h 554"/>
                <a:gd name="T60" fmla="*/ 206375 w 228"/>
                <a:gd name="T61" fmla="*/ 879475 h 554"/>
                <a:gd name="T62" fmla="*/ 238125 w 228"/>
                <a:gd name="T63" fmla="*/ 876300 h 554"/>
                <a:gd name="T64" fmla="*/ 266700 w 228"/>
                <a:gd name="T65" fmla="*/ 866775 h 554"/>
                <a:gd name="T66" fmla="*/ 295275 w 228"/>
                <a:gd name="T67" fmla="*/ 854075 h 554"/>
                <a:gd name="T68" fmla="*/ 317500 w 228"/>
                <a:gd name="T69" fmla="*/ 835025 h 554"/>
                <a:gd name="T70" fmla="*/ 336550 w 228"/>
                <a:gd name="T71" fmla="*/ 812800 h 554"/>
                <a:gd name="T72" fmla="*/ 349250 w 228"/>
                <a:gd name="T73" fmla="*/ 787400 h 554"/>
                <a:gd name="T74" fmla="*/ 358775 w 228"/>
                <a:gd name="T75" fmla="*/ 758825 h 554"/>
                <a:gd name="T76" fmla="*/ 361950 w 228"/>
                <a:gd name="T77" fmla="*/ 730250 h 554"/>
                <a:gd name="T78" fmla="*/ 361950 w 228"/>
                <a:gd name="T79" fmla="*/ 120650 h 554"/>
                <a:gd name="T80" fmla="*/ 361950 w 228"/>
                <a:gd name="T81" fmla="*/ 120650 h 554"/>
                <a:gd name="T82" fmla="*/ 361950 w 228"/>
                <a:gd name="T83" fmla="*/ 104775 h 554"/>
                <a:gd name="T84" fmla="*/ 358775 w 228"/>
                <a:gd name="T85" fmla="*/ 88900 h 554"/>
                <a:gd name="T86" fmla="*/ 352425 w 228"/>
                <a:gd name="T87" fmla="*/ 73025 h 554"/>
                <a:gd name="T88" fmla="*/ 346075 w 228"/>
                <a:gd name="T89" fmla="*/ 57150 h 554"/>
                <a:gd name="T90" fmla="*/ 336550 w 228"/>
                <a:gd name="T91" fmla="*/ 41275 h 554"/>
                <a:gd name="T92" fmla="*/ 323850 w 228"/>
                <a:gd name="T93" fmla="*/ 25400 h 554"/>
                <a:gd name="T94" fmla="*/ 311150 w 228"/>
                <a:gd name="T95" fmla="*/ 12700 h 554"/>
                <a:gd name="T96" fmla="*/ 295275 w 228"/>
                <a:gd name="T97" fmla="*/ 0 h 554"/>
                <a:gd name="T98" fmla="*/ 295275 w 228"/>
                <a:gd name="T99" fmla="*/ 0 h 55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228"/>
                <a:gd name="T151" fmla="*/ 0 h 554"/>
                <a:gd name="T152" fmla="*/ 228 w 228"/>
                <a:gd name="T153" fmla="*/ 554 h 55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228" h="554">
                  <a:moveTo>
                    <a:pt x="186" y="0"/>
                  </a:moveTo>
                  <a:lnTo>
                    <a:pt x="186" y="0"/>
                  </a:lnTo>
                  <a:lnTo>
                    <a:pt x="176" y="14"/>
                  </a:lnTo>
                  <a:lnTo>
                    <a:pt x="164" y="30"/>
                  </a:lnTo>
                  <a:lnTo>
                    <a:pt x="148" y="44"/>
                  </a:lnTo>
                  <a:lnTo>
                    <a:pt x="130" y="56"/>
                  </a:lnTo>
                  <a:lnTo>
                    <a:pt x="112" y="60"/>
                  </a:lnTo>
                  <a:lnTo>
                    <a:pt x="96" y="64"/>
                  </a:lnTo>
                  <a:lnTo>
                    <a:pt x="80" y="66"/>
                  </a:lnTo>
                  <a:lnTo>
                    <a:pt x="64" y="66"/>
                  </a:lnTo>
                  <a:lnTo>
                    <a:pt x="50" y="66"/>
                  </a:lnTo>
                  <a:lnTo>
                    <a:pt x="36" y="62"/>
                  </a:lnTo>
                  <a:lnTo>
                    <a:pt x="22" y="56"/>
                  </a:lnTo>
                  <a:lnTo>
                    <a:pt x="10" y="48"/>
                  </a:lnTo>
                  <a:lnTo>
                    <a:pt x="4" y="54"/>
                  </a:lnTo>
                  <a:lnTo>
                    <a:pt x="2" y="60"/>
                  </a:lnTo>
                  <a:lnTo>
                    <a:pt x="0" y="76"/>
                  </a:lnTo>
                  <a:lnTo>
                    <a:pt x="0" y="460"/>
                  </a:lnTo>
                  <a:lnTo>
                    <a:pt x="2" y="478"/>
                  </a:lnTo>
                  <a:lnTo>
                    <a:pt x="8" y="496"/>
                  </a:lnTo>
                  <a:lnTo>
                    <a:pt x="16" y="512"/>
                  </a:lnTo>
                  <a:lnTo>
                    <a:pt x="28" y="526"/>
                  </a:lnTo>
                  <a:lnTo>
                    <a:pt x="44" y="538"/>
                  </a:lnTo>
                  <a:lnTo>
                    <a:pt x="60" y="546"/>
                  </a:lnTo>
                  <a:lnTo>
                    <a:pt x="80" y="552"/>
                  </a:lnTo>
                  <a:lnTo>
                    <a:pt x="102" y="554"/>
                  </a:lnTo>
                  <a:lnTo>
                    <a:pt x="130" y="554"/>
                  </a:lnTo>
                  <a:lnTo>
                    <a:pt x="150" y="552"/>
                  </a:lnTo>
                  <a:lnTo>
                    <a:pt x="168" y="546"/>
                  </a:lnTo>
                  <a:lnTo>
                    <a:pt x="186" y="538"/>
                  </a:lnTo>
                  <a:lnTo>
                    <a:pt x="200" y="526"/>
                  </a:lnTo>
                  <a:lnTo>
                    <a:pt x="212" y="512"/>
                  </a:lnTo>
                  <a:lnTo>
                    <a:pt x="220" y="496"/>
                  </a:lnTo>
                  <a:lnTo>
                    <a:pt x="226" y="478"/>
                  </a:lnTo>
                  <a:lnTo>
                    <a:pt x="228" y="460"/>
                  </a:lnTo>
                  <a:lnTo>
                    <a:pt x="228" y="76"/>
                  </a:lnTo>
                  <a:lnTo>
                    <a:pt x="228" y="66"/>
                  </a:lnTo>
                  <a:lnTo>
                    <a:pt x="226" y="56"/>
                  </a:lnTo>
                  <a:lnTo>
                    <a:pt x="222" y="46"/>
                  </a:lnTo>
                  <a:lnTo>
                    <a:pt x="218" y="36"/>
                  </a:lnTo>
                  <a:lnTo>
                    <a:pt x="212" y="26"/>
                  </a:lnTo>
                  <a:lnTo>
                    <a:pt x="204" y="16"/>
                  </a:lnTo>
                  <a:lnTo>
                    <a:pt x="196" y="8"/>
                  </a:lnTo>
                  <a:lnTo>
                    <a:pt x="186" y="0"/>
                  </a:lnTo>
                  <a:close/>
                </a:path>
              </a:pathLst>
            </a:custGeom>
            <a:solidFill>
              <a:srgbClr val="33333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8" name="Freeform 11"/>
            <p:cNvSpPr>
              <a:spLocks noChangeArrowheads="1"/>
            </p:cNvSpPr>
            <p:nvPr/>
          </p:nvSpPr>
          <p:spPr bwMode="auto">
            <a:xfrm>
              <a:off x="0" y="339725"/>
              <a:ext cx="1765300" cy="1692275"/>
            </a:xfrm>
            <a:custGeom>
              <a:avLst/>
              <a:gdLst>
                <a:gd name="T0" fmla="*/ 1463675 w 1112"/>
                <a:gd name="T1" fmla="*/ 88900 h 1066"/>
                <a:gd name="T2" fmla="*/ 1441450 w 1112"/>
                <a:gd name="T3" fmla="*/ 50800 h 1066"/>
                <a:gd name="T4" fmla="*/ 1390650 w 1112"/>
                <a:gd name="T5" fmla="*/ 12700 h 1066"/>
                <a:gd name="T6" fmla="*/ 1320800 w 1112"/>
                <a:gd name="T7" fmla="*/ 0 h 1066"/>
                <a:gd name="T8" fmla="*/ 1282700 w 1112"/>
                <a:gd name="T9" fmla="*/ 0 h 1066"/>
                <a:gd name="T10" fmla="*/ 1263650 w 1112"/>
                <a:gd name="T11" fmla="*/ 117475 h 1066"/>
                <a:gd name="T12" fmla="*/ 1216025 w 1112"/>
                <a:gd name="T13" fmla="*/ 222250 h 1066"/>
                <a:gd name="T14" fmla="*/ 1139825 w 1112"/>
                <a:gd name="T15" fmla="*/ 311150 h 1066"/>
                <a:gd name="T16" fmla="*/ 1041400 w 1112"/>
                <a:gd name="T17" fmla="*/ 371475 h 1066"/>
                <a:gd name="T18" fmla="*/ 923925 w 1112"/>
                <a:gd name="T19" fmla="*/ 403225 h 1066"/>
                <a:gd name="T20" fmla="*/ 841375 w 1112"/>
                <a:gd name="T21" fmla="*/ 403225 h 1066"/>
                <a:gd name="T22" fmla="*/ 723900 w 1112"/>
                <a:gd name="T23" fmla="*/ 371475 h 1066"/>
                <a:gd name="T24" fmla="*/ 622300 w 1112"/>
                <a:gd name="T25" fmla="*/ 311150 h 1066"/>
                <a:gd name="T26" fmla="*/ 546100 w 1112"/>
                <a:gd name="T27" fmla="*/ 222250 h 1066"/>
                <a:gd name="T28" fmla="*/ 492125 w 1112"/>
                <a:gd name="T29" fmla="*/ 117475 h 1066"/>
                <a:gd name="T30" fmla="*/ 476250 w 1112"/>
                <a:gd name="T31" fmla="*/ 0 h 1066"/>
                <a:gd name="T32" fmla="*/ 441325 w 1112"/>
                <a:gd name="T33" fmla="*/ 0 h 1066"/>
                <a:gd name="T34" fmla="*/ 381000 w 1112"/>
                <a:gd name="T35" fmla="*/ 12700 h 1066"/>
                <a:gd name="T36" fmla="*/ 327025 w 1112"/>
                <a:gd name="T37" fmla="*/ 50800 h 1066"/>
                <a:gd name="T38" fmla="*/ 171450 w 1112"/>
                <a:gd name="T39" fmla="*/ 381000 h 1066"/>
                <a:gd name="T40" fmla="*/ 6350 w 1112"/>
                <a:gd name="T41" fmla="*/ 739775 h 1066"/>
                <a:gd name="T42" fmla="*/ 0 w 1112"/>
                <a:gd name="T43" fmla="*/ 774700 h 1066"/>
                <a:gd name="T44" fmla="*/ 12700 w 1112"/>
                <a:gd name="T45" fmla="*/ 841375 h 1066"/>
                <a:gd name="T46" fmla="*/ 266700 w 1112"/>
                <a:gd name="T47" fmla="*/ 1352550 h 1066"/>
                <a:gd name="T48" fmla="*/ 327025 w 1112"/>
                <a:gd name="T49" fmla="*/ 1400175 h 1066"/>
                <a:gd name="T50" fmla="*/ 409575 w 1112"/>
                <a:gd name="T51" fmla="*/ 1406525 h 1066"/>
                <a:gd name="T52" fmla="*/ 463550 w 1112"/>
                <a:gd name="T53" fmla="*/ 1381125 h 1066"/>
                <a:gd name="T54" fmla="*/ 514350 w 1112"/>
                <a:gd name="T55" fmla="*/ 1317625 h 1066"/>
                <a:gd name="T56" fmla="*/ 511175 w 1112"/>
                <a:gd name="T57" fmla="*/ 1231900 h 1066"/>
                <a:gd name="T58" fmla="*/ 336550 w 1112"/>
                <a:gd name="T59" fmla="*/ 688975 h 1066"/>
                <a:gd name="T60" fmla="*/ 577850 w 1112"/>
                <a:gd name="T61" fmla="*/ 1190625 h 1066"/>
                <a:gd name="T62" fmla="*/ 596900 w 1112"/>
                <a:gd name="T63" fmla="*/ 1257300 h 1066"/>
                <a:gd name="T64" fmla="*/ 600075 w 1112"/>
                <a:gd name="T65" fmla="*/ 1317625 h 1066"/>
                <a:gd name="T66" fmla="*/ 663575 w 1112"/>
                <a:gd name="T67" fmla="*/ 1371600 h 1066"/>
                <a:gd name="T68" fmla="*/ 704850 w 1112"/>
                <a:gd name="T69" fmla="*/ 1450975 h 1066"/>
                <a:gd name="T70" fmla="*/ 711200 w 1112"/>
                <a:gd name="T71" fmla="*/ 1692275 h 1066"/>
                <a:gd name="T72" fmla="*/ 1025525 w 1112"/>
                <a:gd name="T73" fmla="*/ 1692275 h 1066"/>
                <a:gd name="T74" fmla="*/ 1028700 w 1112"/>
                <a:gd name="T75" fmla="*/ 1476375 h 1066"/>
                <a:gd name="T76" fmla="*/ 1073150 w 1112"/>
                <a:gd name="T77" fmla="*/ 1381125 h 1066"/>
                <a:gd name="T78" fmla="*/ 1152525 w 1112"/>
                <a:gd name="T79" fmla="*/ 1317625 h 1066"/>
                <a:gd name="T80" fmla="*/ 1184275 w 1112"/>
                <a:gd name="T81" fmla="*/ 1273175 h 1066"/>
                <a:gd name="T82" fmla="*/ 1209675 w 1112"/>
                <a:gd name="T83" fmla="*/ 1181100 h 1066"/>
                <a:gd name="T84" fmla="*/ 1435100 w 1112"/>
                <a:gd name="T85" fmla="*/ 698500 h 1066"/>
                <a:gd name="T86" fmla="*/ 1266825 w 1112"/>
                <a:gd name="T87" fmla="*/ 1200150 h 1066"/>
                <a:gd name="T88" fmla="*/ 1254125 w 1112"/>
                <a:gd name="T89" fmla="*/ 1289050 h 1066"/>
                <a:gd name="T90" fmla="*/ 1289050 w 1112"/>
                <a:gd name="T91" fmla="*/ 1362075 h 1066"/>
                <a:gd name="T92" fmla="*/ 1333500 w 1112"/>
                <a:gd name="T93" fmla="*/ 1397000 h 1066"/>
                <a:gd name="T94" fmla="*/ 1416050 w 1112"/>
                <a:gd name="T95" fmla="*/ 1406525 h 1066"/>
                <a:gd name="T96" fmla="*/ 1485900 w 1112"/>
                <a:gd name="T97" fmla="*/ 1371600 h 1066"/>
                <a:gd name="T98" fmla="*/ 1755775 w 1112"/>
                <a:gd name="T99" fmla="*/ 841375 h 1066"/>
                <a:gd name="T100" fmla="*/ 1765300 w 1112"/>
                <a:gd name="T101" fmla="*/ 793750 h 1066"/>
                <a:gd name="T102" fmla="*/ 1758950 w 1112"/>
                <a:gd name="T103" fmla="*/ 774700 h 1066"/>
                <a:gd name="T104" fmla="*/ 1762125 w 1112"/>
                <a:gd name="T105" fmla="*/ 752475 h 1066"/>
                <a:gd name="T106" fmla="*/ 1758950 w 1112"/>
                <a:gd name="T107" fmla="*/ 723900 h 106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1112"/>
                <a:gd name="T163" fmla="*/ 0 h 1066"/>
                <a:gd name="T164" fmla="*/ 1112 w 1112"/>
                <a:gd name="T165" fmla="*/ 1066 h 106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1112" h="1066">
                  <a:moveTo>
                    <a:pt x="1108" y="456"/>
                  </a:moveTo>
                  <a:lnTo>
                    <a:pt x="1010" y="240"/>
                  </a:lnTo>
                  <a:lnTo>
                    <a:pt x="922" y="56"/>
                  </a:lnTo>
                  <a:lnTo>
                    <a:pt x="916" y="44"/>
                  </a:lnTo>
                  <a:lnTo>
                    <a:pt x="908" y="32"/>
                  </a:lnTo>
                  <a:lnTo>
                    <a:pt x="900" y="24"/>
                  </a:lnTo>
                  <a:lnTo>
                    <a:pt x="888" y="16"/>
                  </a:lnTo>
                  <a:lnTo>
                    <a:pt x="876" y="8"/>
                  </a:lnTo>
                  <a:lnTo>
                    <a:pt x="864" y="4"/>
                  </a:lnTo>
                  <a:lnTo>
                    <a:pt x="848" y="0"/>
                  </a:lnTo>
                  <a:lnTo>
                    <a:pt x="832" y="0"/>
                  </a:lnTo>
                  <a:lnTo>
                    <a:pt x="808" y="0"/>
                  </a:lnTo>
                  <a:lnTo>
                    <a:pt x="806" y="24"/>
                  </a:lnTo>
                  <a:lnTo>
                    <a:pt x="802" y="50"/>
                  </a:lnTo>
                  <a:lnTo>
                    <a:pt x="796" y="74"/>
                  </a:lnTo>
                  <a:lnTo>
                    <a:pt x="788" y="98"/>
                  </a:lnTo>
                  <a:lnTo>
                    <a:pt x="778" y="120"/>
                  </a:lnTo>
                  <a:lnTo>
                    <a:pt x="766" y="140"/>
                  </a:lnTo>
                  <a:lnTo>
                    <a:pt x="752" y="160"/>
                  </a:lnTo>
                  <a:lnTo>
                    <a:pt x="736" y="178"/>
                  </a:lnTo>
                  <a:lnTo>
                    <a:pt x="718" y="196"/>
                  </a:lnTo>
                  <a:lnTo>
                    <a:pt x="698" y="210"/>
                  </a:lnTo>
                  <a:lnTo>
                    <a:pt x="678" y="224"/>
                  </a:lnTo>
                  <a:lnTo>
                    <a:pt x="656" y="234"/>
                  </a:lnTo>
                  <a:lnTo>
                    <a:pt x="632" y="244"/>
                  </a:lnTo>
                  <a:lnTo>
                    <a:pt x="608" y="250"/>
                  </a:lnTo>
                  <a:lnTo>
                    <a:pt x="582" y="254"/>
                  </a:lnTo>
                  <a:lnTo>
                    <a:pt x="556" y="254"/>
                  </a:lnTo>
                  <a:lnTo>
                    <a:pt x="530" y="254"/>
                  </a:lnTo>
                  <a:lnTo>
                    <a:pt x="504" y="250"/>
                  </a:lnTo>
                  <a:lnTo>
                    <a:pt x="480" y="244"/>
                  </a:lnTo>
                  <a:lnTo>
                    <a:pt x="456" y="234"/>
                  </a:lnTo>
                  <a:lnTo>
                    <a:pt x="434" y="224"/>
                  </a:lnTo>
                  <a:lnTo>
                    <a:pt x="412" y="210"/>
                  </a:lnTo>
                  <a:lnTo>
                    <a:pt x="392" y="196"/>
                  </a:lnTo>
                  <a:lnTo>
                    <a:pt x="374" y="178"/>
                  </a:lnTo>
                  <a:lnTo>
                    <a:pt x="358" y="160"/>
                  </a:lnTo>
                  <a:lnTo>
                    <a:pt x="344" y="140"/>
                  </a:lnTo>
                  <a:lnTo>
                    <a:pt x="330" y="120"/>
                  </a:lnTo>
                  <a:lnTo>
                    <a:pt x="320" y="98"/>
                  </a:lnTo>
                  <a:lnTo>
                    <a:pt x="310" y="74"/>
                  </a:lnTo>
                  <a:lnTo>
                    <a:pt x="304" y="50"/>
                  </a:lnTo>
                  <a:lnTo>
                    <a:pt x="300" y="24"/>
                  </a:lnTo>
                  <a:lnTo>
                    <a:pt x="300" y="0"/>
                  </a:lnTo>
                  <a:lnTo>
                    <a:pt x="278" y="0"/>
                  </a:lnTo>
                  <a:lnTo>
                    <a:pt x="264" y="0"/>
                  </a:lnTo>
                  <a:lnTo>
                    <a:pt x="252" y="4"/>
                  </a:lnTo>
                  <a:lnTo>
                    <a:pt x="240" y="8"/>
                  </a:lnTo>
                  <a:lnTo>
                    <a:pt x="228" y="16"/>
                  </a:lnTo>
                  <a:lnTo>
                    <a:pt x="216" y="24"/>
                  </a:lnTo>
                  <a:lnTo>
                    <a:pt x="206" y="32"/>
                  </a:lnTo>
                  <a:lnTo>
                    <a:pt x="196" y="44"/>
                  </a:lnTo>
                  <a:lnTo>
                    <a:pt x="188" y="56"/>
                  </a:lnTo>
                  <a:lnTo>
                    <a:pt x="108" y="240"/>
                  </a:lnTo>
                  <a:lnTo>
                    <a:pt x="8" y="456"/>
                  </a:lnTo>
                  <a:lnTo>
                    <a:pt x="4" y="466"/>
                  </a:lnTo>
                  <a:lnTo>
                    <a:pt x="2" y="474"/>
                  </a:lnTo>
                  <a:lnTo>
                    <a:pt x="0" y="488"/>
                  </a:lnTo>
                  <a:lnTo>
                    <a:pt x="2" y="508"/>
                  </a:lnTo>
                  <a:lnTo>
                    <a:pt x="4" y="518"/>
                  </a:lnTo>
                  <a:lnTo>
                    <a:pt x="8" y="530"/>
                  </a:lnTo>
                  <a:lnTo>
                    <a:pt x="160" y="836"/>
                  </a:lnTo>
                  <a:lnTo>
                    <a:pt x="168" y="852"/>
                  </a:lnTo>
                  <a:lnTo>
                    <a:pt x="180" y="864"/>
                  </a:lnTo>
                  <a:lnTo>
                    <a:pt x="192" y="874"/>
                  </a:lnTo>
                  <a:lnTo>
                    <a:pt x="206" y="882"/>
                  </a:lnTo>
                  <a:lnTo>
                    <a:pt x="222" y="886"/>
                  </a:lnTo>
                  <a:lnTo>
                    <a:pt x="240" y="888"/>
                  </a:lnTo>
                  <a:lnTo>
                    <a:pt x="258" y="886"/>
                  </a:lnTo>
                  <a:lnTo>
                    <a:pt x="278" y="880"/>
                  </a:lnTo>
                  <a:lnTo>
                    <a:pt x="292" y="870"/>
                  </a:lnTo>
                  <a:lnTo>
                    <a:pt x="306" y="858"/>
                  </a:lnTo>
                  <a:lnTo>
                    <a:pt x="316" y="844"/>
                  </a:lnTo>
                  <a:lnTo>
                    <a:pt x="324" y="830"/>
                  </a:lnTo>
                  <a:lnTo>
                    <a:pt x="328" y="812"/>
                  </a:lnTo>
                  <a:lnTo>
                    <a:pt x="328" y="794"/>
                  </a:lnTo>
                  <a:lnTo>
                    <a:pt x="322" y="776"/>
                  </a:lnTo>
                  <a:lnTo>
                    <a:pt x="314" y="756"/>
                  </a:lnTo>
                  <a:lnTo>
                    <a:pt x="188" y="488"/>
                  </a:lnTo>
                  <a:lnTo>
                    <a:pt x="212" y="434"/>
                  </a:lnTo>
                  <a:lnTo>
                    <a:pt x="278" y="290"/>
                  </a:lnTo>
                  <a:lnTo>
                    <a:pt x="278" y="566"/>
                  </a:lnTo>
                  <a:lnTo>
                    <a:pt x="364" y="750"/>
                  </a:lnTo>
                  <a:lnTo>
                    <a:pt x="372" y="772"/>
                  </a:lnTo>
                  <a:lnTo>
                    <a:pt x="376" y="792"/>
                  </a:lnTo>
                  <a:lnTo>
                    <a:pt x="378" y="810"/>
                  </a:lnTo>
                  <a:lnTo>
                    <a:pt x="378" y="830"/>
                  </a:lnTo>
                  <a:lnTo>
                    <a:pt x="392" y="840"/>
                  </a:lnTo>
                  <a:lnTo>
                    <a:pt x="406" y="850"/>
                  </a:lnTo>
                  <a:lnTo>
                    <a:pt x="418" y="864"/>
                  </a:lnTo>
                  <a:lnTo>
                    <a:pt x="428" y="880"/>
                  </a:lnTo>
                  <a:lnTo>
                    <a:pt x="436" y="896"/>
                  </a:lnTo>
                  <a:lnTo>
                    <a:pt x="444" y="914"/>
                  </a:lnTo>
                  <a:lnTo>
                    <a:pt x="448" y="932"/>
                  </a:lnTo>
                  <a:lnTo>
                    <a:pt x="448" y="952"/>
                  </a:lnTo>
                  <a:lnTo>
                    <a:pt x="448" y="1066"/>
                  </a:lnTo>
                  <a:lnTo>
                    <a:pt x="646" y="1066"/>
                  </a:lnTo>
                  <a:lnTo>
                    <a:pt x="646" y="952"/>
                  </a:lnTo>
                  <a:lnTo>
                    <a:pt x="648" y="930"/>
                  </a:lnTo>
                  <a:lnTo>
                    <a:pt x="654" y="908"/>
                  </a:lnTo>
                  <a:lnTo>
                    <a:pt x="664" y="888"/>
                  </a:lnTo>
                  <a:lnTo>
                    <a:pt x="676" y="870"/>
                  </a:lnTo>
                  <a:lnTo>
                    <a:pt x="690" y="854"/>
                  </a:lnTo>
                  <a:lnTo>
                    <a:pt x="706" y="840"/>
                  </a:lnTo>
                  <a:lnTo>
                    <a:pt x="726" y="830"/>
                  </a:lnTo>
                  <a:lnTo>
                    <a:pt x="746" y="822"/>
                  </a:lnTo>
                  <a:lnTo>
                    <a:pt x="746" y="802"/>
                  </a:lnTo>
                  <a:lnTo>
                    <a:pt x="748" y="784"/>
                  </a:lnTo>
                  <a:lnTo>
                    <a:pt x="752" y="766"/>
                  </a:lnTo>
                  <a:lnTo>
                    <a:pt x="762" y="744"/>
                  </a:lnTo>
                  <a:lnTo>
                    <a:pt x="832" y="590"/>
                  </a:lnTo>
                  <a:lnTo>
                    <a:pt x="832" y="284"/>
                  </a:lnTo>
                  <a:lnTo>
                    <a:pt x="904" y="440"/>
                  </a:lnTo>
                  <a:lnTo>
                    <a:pt x="922" y="488"/>
                  </a:lnTo>
                  <a:lnTo>
                    <a:pt x="798" y="756"/>
                  </a:lnTo>
                  <a:lnTo>
                    <a:pt x="792" y="776"/>
                  </a:lnTo>
                  <a:lnTo>
                    <a:pt x="790" y="794"/>
                  </a:lnTo>
                  <a:lnTo>
                    <a:pt x="790" y="812"/>
                  </a:lnTo>
                  <a:lnTo>
                    <a:pt x="796" y="830"/>
                  </a:lnTo>
                  <a:lnTo>
                    <a:pt x="802" y="844"/>
                  </a:lnTo>
                  <a:lnTo>
                    <a:pt x="812" y="858"/>
                  </a:lnTo>
                  <a:lnTo>
                    <a:pt x="826" y="870"/>
                  </a:lnTo>
                  <a:lnTo>
                    <a:pt x="840" y="880"/>
                  </a:lnTo>
                  <a:lnTo>
                    <a:pt x="858" y="886"/>
                  </a:lnTo>
                  <a:lnTo>
                    <a:pt x="874" y="888"/>
                  </a:lnTo>
                  <a:lnTo>
                    <a:pt x="892" y="886"/>
                  </a:lnTo>
                  <a:lnTo>
                    <a:pt x="908" y="882"/>
                  </a:lnTo>
                  <a:lnTo>
                    <a:pt x="924" y="874"/>
                  </a:lnTo>
                  <a:lnTo>
                    <a:pt x="936" y="864"/>
                  </a:lnTo>
                  <a:lnTo>
                    <a:pt x="948" y="852"/>
                  </a:lnTo>
                  <a:lnTo>
                    <a:pt x="958" y="836"/>
                  </a:lnTo>
                  <a:lnTo>
                    <a:pt x="1106" y="530"/>
                  </a:lnTo>
                  <a:lnTo>
                    <a:pt x="1110" y="508"/>
                  </a:lnTo>
                  <a:lnTo>
                    <a:pt x="1112" y="500"/>
                  </a:lnTo>
                  <a:lnTo>
                    <a:pt x="1110" y="494"/>
                  </a:lnTo>
                  <a:lnTo>
                    <a:pt x="1108" y="488"/>
                  </a:lnTo>
                  <a:lnTo>
                    <a:pt x="1110" y="486"/>
                  </a:lnTo>
                  <a:lnTo>
                    <a:pt x="1112" y="482"/>
                  </a:lnTo>
                  <a:lnTo>
                    <a:pt x="1110" y="474"/>
                  </a:lnTo>
                  <a:lnTo>
                    <a:pt x="1108" y="466"/>
                  </a:lnTo>
                  <a:lnTo>
                    <a:pt x="1108" y="456"/>
                  </a:lnTo>
                  <a:close/>
                </a:path>
              </a:pathLst>
            </a:custGeom>
            <a:solidFill>
              <a:srgbClr val="33333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nvGrpSpPr>
          <p:cNvPr id="39" name="组合 16"/>
          <p:cNvGrpSpPr>
            <a:grpSpLocks/>
          </p:cNvGrpSpPr>
          <p:nvPr/>
        </p:nvGrpSpPr>
        <p:grpSpPr bwMode="auto">
          <a:xfrm>
            <a:off x="4195621" y="1103449"/>
            <a:ext cx="1310014" cy="3027875"/>
            <a:chOff x="0" y="0"/>
            <a:chExt cx="1809750" cy="4235450"/>
          </a:xfrm>
        </p:grpSpPr>
        <p:sp>
          <p:nvSpPr>
            <p:cNvPr id="40" name="Freeform 12"/>
            <p:cNvSpPr>
              <a:spLocks noChangeArrowheads="1"/>
            </p:cNvSpPr>
            <p:nvPr/>
          </p:nvSpPr>
          <p:spPr bwMode="auto">
            <a:xfrm>
              <a:off x="0" y="0"/>
              <a:ext cx="1809750" cy="4235450"/>
            </a:xfrm>
            <a:custGeom>
              <a:avLst/>
              <a:gdLst>
                <a:gd name="T0" fmla="*/ 1644650 w 1140"/>
                <a:gd name="T1" fmla="*/ 3175 h 2668"/>
                <a:gd name="T2" fmla="*/ 1574800 w 1140"/>
                <a:gd name="T3" fmla="*/ 41275 h 2668"/>
                <a:gd name="T4" fmla="*/ 1536700 w 1140"/>
                <a:gd name="T5" fmla="*/ 111125 h 2668"/>
                <a:gd name="T6" fmla="*/ 1171575 w 1140"/>
                <a:gd name="T7" fmla="*/ 1139825 h 2668"/>
                <a:gd name="T8" fmla="*/ 288925 w 1140"/>
                <a:gd name="T9" fmla="*/ 136525 h 2668"/>
                <a:gd name="T10" fmla="*/ 279400 w 1140"/>
                <a:gd name="T11" fmla="*/ 82550 h 2668"/>
                <a:gd name="T12" fmla="*/ 225425 w 1140"/>
                <a:gd name="T13" fmla="*/ 22225 h 2668"/>
                <a:gd name="T14" fmla="*/ 146050 w 1140"/>
                <a:gd name="T15" fmla="*/ 0 h 2668"/>
                <a:gd name="T16" fmla="*/ 88900 w 1140"/>
                <a:gd name="T17" fmla="*/ 9525 h 2668"/>
                <a:gd name="T18" fmla="*/ 25400 w 1140"/>
                <a:gd name="T19" fmla="*/ 60325 h 2668"/>
                <a:gd name="T20" fmla="*/ 0 w 1140"/>
                <a:gd name="T21" fmla="*/ 136525 h 2668"/>
                <a:gd name="T22" fmla="*/ 0 w 1140"/>
                <a:gd name="T23" fmla="*/ 692150 h 2668"/>
                <a:gd name="T24" fmla="*/ 6350 w 1140"/>
                <a:gd name="T25" fmla="*/ 720725 h 2668"/>
                <a:gd name="T26" fmla="*/ 12700 w 1140"/>
                <a:gd name="T27" fmla="*/ 733425 h 2668"/>
                <a:gd name="T28" fmla="*/ 19050 w 1140"/>
                <a:gd name="T29" fmla="*/ 758825 h 2668"/>
                <a:gd name="T30" fmla="*/ 438150 w 1140"/>
                <a:gd name="T31" fmla="*/ 1352550 h 2668"/>
                <a:gd name="T32" fmla="*/ 463550 w 1140"/>
                <a:gd name="T33" fmla="*/ 1381125 h 2668"/>
                <a:gd name="T34" fmla="*/ 463550 w 1140"/>
                <a:gd name="T35" fmla="*/ 3422650 h 2668"/>
                <a:gd name="T36" fmla="*/ 466725 w 1140"/>
                <a:gd name="T37" fmla="*/ 3435350 h 2668"/>
                <a:gd name="T38" fmla="*/ 463550 w 1140"/>
                <a:gd name="T39" fmla="*/ 3463925 h 2668"/>
                <a:gd name="T40" fmla="*/ 463550 w 1140"/>
                <a:gd name="T41" fmla="*/ 4095750 h 2668"/>
                <a:gd name="T42" fmla="*/ 492125 w 1140"/>
                <a:gd name="T43" fmla="*/ 4168775 h 2668"/>
                <a:gd name="T44" fmla="*/ 565150 w 1140"/>
                <a:gd name="T45" fmla="*/ 4225925 h 2668"/>
                <a:gd name="T46" fmla="*/ 666750 w 1140"/>
                <a:gd name="T47" fmla="*/ 4235450 h 2668"/>
                <a:gd name="T48" fmla="*/ 727075 w 1140"/>
                <a:gd name="T49" fmla="*/ 4225925 h 2668"/>
                <a:gd name="T50" fmla="*/ 796925 w 1140"/>
                <a:gd name="T51" fmla="*/ 4168775 h 2668"/>
                <a:gd name="T52" fmla="*/ 825500 w 1140"/>
                <a:gd name="T53" fmla="*/ 4076700 h 2668"/>
                <a:gd name="T54" fmla="*/ 825500 w 1140"/>
                <a:gd name="T55" fmla="*/ 3444875 h 2668"/>
                <a:gd name="T56" fmla="*/ 1006475 w 1140"/>
                <a:gd name="T57" fmla="*/ 2844800 h 2668"/>
                <a:gd name="T58" fmla="*/ 1006475 w 1140"/>
                <a:gd name="T59" fmla="*/ 3444875 h 2668"/>
                <a:gd name="T60" fmla="*/ 1006475 w 1140"/>
                <a:gd name="T61" fmla="*/ 4076700 h 2668"/>
                <a:gd name="T62" fmla="*/ 1031875 w 1140"/>
                <a:gd name="T63" fmla="*/ 4168775 h 2668"/>
                <a:gd name="T64" fmla="*/ 1098550 w 1140"/>
                <a:gd name="T65" fmla="*/ 4225925 h 2668"/>
                <a:gd name="T66" fmla="*/ 1203325 w 1140"/>
                <a:gd name="T67" fmla="*/ 4235450 h 2668"/>
                <a:gd name="T68" fmla="*/ 1266825 w 1140"/>
                <a:gd name="T69" fmla="*/ 4225925 h 2668"/>
                <a:gd name="T70" fmla="*/ 1336675 w 1140"/>
                <a:gd name="T71" fmla="*/ 4168775 h 2668"/>
                <a:gd name="T72" fmla="*/ 1358900 w 1140"/>
                <a:gd name="T73" fmla="*/ 4076700 h 2668"/>
                <a:gd name="T74" fmla="*/ 1358900 w 1140"/>
                <a:gd name="T75" fmla="*/ 3444875 h 2668"/>
                <a:gd name="T76" fmla="*/ 1358900 w 1140"/>
                <a:gd name="T77" fmla="*/ 2800350 h 2668"/>
                <a:gd name="T78" fmla="*/ 1368425 w 1140"/>
                <a:gd name="T79" fmla="*/ 1355725 h 2668"/>
                <a:gd name="T80" fmla="*/ 1387475 w 1140"/>
                <a:gd name="T81" fmla="*/ 1352550 h 2668"/>
                <a:gd name="T82" fmla="*/ 1793875 w 1140"/>
                <a:gd name="T83" fmla="*/ 765175 h 2668"/>
                <a:gd name="T84" fmla="*/ 1803400 w 1140"/>
                <a:gd name="T85" fmla="*/ 733425 h 2668"/>
                <a:gd name="T86" fmla="*/ 1809750 w 1140"/>
                <a:gd name="T87" fmla="*/ 711200 h 2668"/>
                <a:gd name="T88" fmla="*/ 1809750 w 1140"/>
                <a:gd name="T89" fmla="*/ 136525 h 2668"/>
                <a:gd name="T90" fmla="*/ 1800225 w 1140"/>
                <a:gd name="T91" fmla="*/ 82550 h 2668"/>
                <a:gd name="T92" fmla="*/ 1752600 w 1140"/>
                <a:gd name="T93" fmla="*/ 22225 h 2668"/>
                <a:gd name="T94" fmla="*/ 1673225 w 1140"/>
                <a:gd name="T95" fmla="*/ 0 h 2668"/>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140"/>
                <a:gd name="T145" fmla="*/ 0 h 2668"/>
                <a:gd name="T146" fmla="*/ 1140 w 1140"/>
                <a:gd name="T147" fmla="*/ 2668 h 2668"/>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140" h="2668">
                  <a:moveTo>
                    <a:pt x="1054" y="0"/>
                  </a:moveTo>
                  <a:lnTo>
                    <a:pt x="1054" y="0"/>
                  </a:lnTo>
                  <a:lnTo>
                    <a:pt x="1036" y="2"/>
                  </a:lnTo>
                  <a:lnTo>
                    <a:pt x="1020" y="6"/>
                  </a:lnTo>
                  <a:lnTo>
                    <a:pt x="1006" y="14"/>
                  </a:lnTo>
                  <a:lnTo>
                    <a:pt x="992" y="26"/>
                  </a:lnTo>
                  <a:lnTo>
                    <a:pt x="982" y="38"/>
                  </a:lnTo>
                  <a:lnTo>
                    <a:pt x="974" y="52"/>
                  </a:lnTo>
                  <a:lnTo>
                    <a:pt x="968" y="70"/>
                  </a:lnTo>
                  <a:lnTo>
                    <a:pt x="966" y="86"/>
                  </a:lnTo>
                  <a:lnTo>
                    <a:pt x="966" y="400"/>
                  </a:lnTo>
                  <a:lnTo>
                    <a:pt x="738" y="718"/>
                  </a:lnTo>
                  <a:lnTo>
                    <a:pt x="406" y="718"/>
                  </a:lnTo>
                  <a:lnTo>
                    <a:pt x="182" y="410"/>
                  </a:lnTo>
                  <a:lnTo>
                    <a:pt x="182" y="86"/>
                  </a:lnTo>
                  <a:lnTo>
                    <a:pt x="180" y="70"/>
                  </a:lnTo>
                  <a:lnTo>
                    <a:pt x="176" y="52"/>
                  </a:lnTo>
                  <a:lnTo>
                    <a:pt x="166" y="38"/>
                  </a:lnTo>
                  <a:lnTo>
                    <a:pt x="156" y="26"/>
                  </a:lnTo>
                  <a:lnTo>
                    <a:pt x="142" y="14"/>
                  </a:lnTo>
                  <a:lnTo>
                    <a:pt x="126" y="6"/>
                  </a:lnTo>
                  <a:lnTo>
                    <a:pt x="110" y="2"/>
                  </a:lnTo>
                  <a:lnTo>
                    <a:pt x="92" y="0"/>
                  </a:lnTo>
                  <a:lnTo>
                    <a:pt x="74" y="2"/>
                  </a:lnTo>
                  <a:lnTo>
                    <a:pt x="56" y="6"/>
                  </a:lnTo>
                  <a:lnTo>
                    <a:pt x="42" y="14"/>
                  </a:lnTo>
                  <a:lnTo>
                    <a:pt x="28" y="26"/>
                  </a:lnTo>
                  <a:lnTo>
                    <a:pt x="16" y="38"/>
                  </a:lnTo>
                  <a:lnTo>
                    <a:pt x="6" y="52"/>
                  </a:lnTo>
                  <a:lnTo>
                    <a:pt x="2" y="70"/>
                  </a:lnTo>
                  <a:lnTo>
                    <a:pt x="0" y="86"/>
                  </a:lnTo>
                  <a:lnTo>
                    <a:pt x="0" y="430"/>
                  </a:lnTo>
                  <a:lnTo>
                    <a:pt x="0" y="436"/>
                  </a:lnTo>
                  <a:lnTo>
                    <a:pt x="0" y="446"/>
                  </a:lnTo>
                  <a:lnTo>
                    <a:pt x="4" y="454"/>
                  </a:lnTo>
                  <a:lnTo>
                    <a:pt x="6" y="458"/>
                  </a:lnTo>
                  <a:lnTo>
                    <a:pt x="8" y="462"/>
                  </a:lnTo>
                  <a:lnTo>
                    <a:pt x="8" y="474"/>
                  </a:lnTo>
                  <a:lnTo>
                    <a:pt x="12" y="478"/>
                  </a:lnTo>
                  <a:lnTo>
                    <a:pt x="18" y="488"/>
                  </a:lnTo>
                  <a:lnTo>
                    <a:pt x="276" y="852"/>
                  </a:lnTo>
                  <a:lnTo>
                    <a:pt x="276" y="854"/>
                  </a:lnTo>
                  <a:lnTo>
                    <a:pt x="280" y="860"/>
                  </a:lnTo>
                  <a:lnTo>
                    <a:pt x="292" y="870"/>
                  </a:lnTo>
                  <a:lnTo>
                    <a:pt x="292" y="1764"/>
                  </a:lnTo>
                  <a:lnTo>
                    <a:pt x="292" y="1792"/>
                  </a:lnTo>
                  <a:lnTo>
                    <a:pt x="292" y="2156"/>
                  </a:lnTo>
                  <a:lnTo>
                    <a:pt x="292" y="2162"/>
                  </a:lnTo>
                  <a:lnTo>
                    <a:pt x="294" y="2164"/>
                  </a:lnTo>
                  <a:lnTo>
                    <a:pt x="296" y="2166"/>
                  </a:lnTo>
                  <a:lnTo>
                    <a:pt x="298" y="2170"/>
                  </a:lnTo>
                  <a:lnTo>
                    <a:pt x="292" y="2182"/>
                  </a:lnTo>
                  <a:lnTo>
                    <a:pt x="292" y="2568"/>
                  </a:lnTo>
                  <a:lnTo>
                    <a:pt x="292" y="2580"/>
                  </a:lnTo>
                  <a:lnTo>
                    <a:pt x="294" y="2590"/>
                  </a:lnTo>
                  <a:lnTo>
                    <a:pt x="300" y="2608"/>
                  </a:lnTo>
                  <a:lnTo>
                    <a:pt x="310" y="2626"/>
                  </a:lnTo>
                  <a:lnTo>
                    <a:pt x="324" y="2640"/>
                  </a:lnTo>
                  <a:lnTo>
                    <a:pt x="338" y="2652"/>
                  </a:lnTo>
                  <a:lnTo>
                    <a:pt x="356" y="2662"/>
                  </a:lnTo>
                  <a:lnTo>
                    <a:pt x="372" y="2666"/>
                  </a:lnTo>
                  <a:lnTo>
                    <a:pt x="390" y="2668"/>
                  </a:lnTo>
                  <a:lnTo>
                    <a:pt x="420" y="2668"/>
                  </a:lnTo>
                  <a:lnTo>
                    <a:pt x="440" y="2666"/>
                  </a:lnTo>
                  <a:lnTo>
                    <a:pt x="458" y="2662"/>
                  </a:lnTo>
                  <a:lnTo>
                    <a:pt x="476" y="2652"/>
                  </a:lnTo>
                  <a:lnTo>
                    <a:pt x="490" y="2640"/>
                  </a:lnTo>
                  <a:lnTo>
                    <a:pt x="502" y="2626"/>
                  </a:lnTo>
                  <a:lnTo>
                    <a:pt x="512" y="2608"/>
                  </a:lnTo>
                  <a:lnTo>
                    <a:pt x="518" y="2590"/>
                  </a:lnTo>
                  <a:lnTo>
                    <a:pt x="520" y="2568"/>
                  </a:lnTo>
                  <a:lnTo>
                    <a:pt x="520" y="2182"/>
                  </a:lnTo>
                  <a:lnTo>
                    <a:pt x="520" y="2170"/>
                  </a:lnTo>
                  <a:lnTo>
                    <a:pt x="520" y="2156"/>
                  </a:lnTo>
                  <a:lnTo>
                    <a:pt x="520" y="1792"/>
                  </a:lnTo>
                  <a:lnTo>
                    <a:pt x="634" y="1792"/>
                  </a:lnTo>
                  <a:lnTo>
                    <a:pt x="634" y="2156"/>
                  </a:lnTo>
                  <a:lnTo>
                    <a:pt x="634" y="2170"/>
                  </a:lnTo>
                  <a:lnTo>
                    <a:pt x="634" y="2182"/>
                  </a:lnTo>
                  <a:lnTo>
                    <a:pt x="634" y="2568"/>
                  </a:lnTo>
                  <a:lnTo>
                    <a:pt x="636" y="2590"/>
                  </a:lnTo>
                  <a:lnTo>
                    <a:pt x="642" y="2608"/>
                  </a:lnTo>
                  <a:lnTo>
                    <a:pt x="650" y="2626"/>
                  </a:lnTo>
                  <a:lnTo>
                    <a:pt x="662" y="2640"/>
                  </a:lnTo>
                  <a:lnTo>
                    <a:pt x="676" y="2652"/>
                  </a:lnTo>
                  <a:lnTo>
                    <a:pt x="692" y="2662"/>
                  </a:lnTo>
                  <a:lnTo>
                    <a:pt x="710" y="2666"/>
                  </a:lnTo>
                  <a:lnTo>
                    <a:pt x="730" y="2668"/>
                  </a:lnTo>
                  <a:lnTo>
                    <a:pt x="758" y="2668"/>
                  </a:lnTo>
                  <a:lnTo>
                    <a:pt x="778" y="2666"/>
                  </a:lnTo>
                  <a:lnTo>
                    <a:pt x="798" y="2662"/>
                  </a:lnTo>
                  <a:lnTo>
                    <a:pt x="816" y="2652"/>
                  </a:lnTo>
                  <a:lnTo>
                    <a:pt x="830" y="2640"/>
                  </a:lnTo>
                  <a:lnTo>
                    <a:pt x="842" y="2626"/>
                  </a:lnTo>
                  <a:lnTo>
                    <a:pt x="850" y="2608"/>
                  </a:lnTo>
                  <a:lnTo>
                    <a:pt x="856" y="2590"/>
                  </a:lnTo>
                  <a:lnTo>
                    <a:pt x="856" y="2568"/>
                  </a:lnTo>
                  <a:lnTo>
                    <a:pt x="856" y="2182"/>
                  </a:lnTo>
                  <a:lnTo>
                    <a:pt x="856" y="2170"/>
                  </a:lnTo>
                  <a:lnTo>
                    <a:pt x="856" y="2156"/>
                  </a:lnTo>
                  <a:lnTo>
                    <a:pt x="856" y="1792"/>
                  </a:lnTo>
                  <a:lnTo>
                    <a:pt x="856" y="1764"/>
                  </a:lnTo>
                  <a:lnTo>
                    <a:pt x="856" y="856"/>
                  </a:lnTo>
                  <a:lnTo>
                    <a:pt x="862" y="854"/>
                  </a:lnTo>
                  <a:lnTo>
                    <a:pt x="866" y="854"/>
                  </a:lnTo>
                  <a:lnTo>
                    <a:pt x="870" y="852"/>
                  </a:lnTo>
                  <a:lnTo>
                    <a:pt x="874" y="852"/>
                  </a:lnTo>
                  <a:lnTo>
                    <a:pt x="1130" y="488"/>
                  </a:lnTo>
                  <a:lnTo>
                    <a:pt x="1130" y="482"/>
                  </a:lnTo>
                  <a:lnTo>
                    <a:pt x="1132" y="476"/>
                  </a:lnTo>
                  <a:lnTo>
                    <a:pt x="1136" y="470"/>
                  </a:lnTo>
                  <a:lnTo>
                    <a:pt x="1136" y="462"/>
                  </a:lnTo>
                  <a:lnTo>
                    <a:pt x="1140" y="448"/>
                  </a:lnTo>
                  <a:lnTo>
                    <a:pt x="1140" y="436"/>
                  </a:lnTo>
                  <a:lnTo>
                    <a:pt x="1140" y="430"/>
                  </a:lnTo>
                  <a:lnTo>
                    <a:pt x="1140" y="86"/>
                  </a:lnTo>
                  <a:lnTo>
                    <a:pt x="1138" y="70"/>
                  </a:lnTo>
                  <a:lnTo>
                    <a:pt x="1134" y="52"/>
                  </a:lnTo>
                  <a:lnTo>
                    <a:pt x="1126" y="38"/>
                  </a:lnTo>
                  <a:lnTo>
                    <a:pt x="1118" y="26"/>
                  </a:lnTo>
                  <a:lnTo>
                    <a:pt x="1104" y="14"/>
                  </a:lnTo>
                  <a:lnTo>
                    <a:pt x="1090" y="6"/>
                  </a:lnTo>
                  <a:lnTo>
                    <a:pt x="1074" y="2"/>
                  </a:lnTo>
                  <a:lnTo>
                    <a:pt x="1054" y="0"/>
                  </a:lnTo>
                  <a:close/>
                </a:path>
              </a:pathLst>
            </a:custGeom>
            <a:solidFill>
              <a:srgbClr val="33333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41" name="Freeform 13"/>
            <p:cNvSpPr>
              <a:spLocks noChangeArrowheads="1"/>
            </p:cNvSpPr>
            <p:nvPr/>
          </p:nvSpPr>
          <p:spPr bwMode="auto">
            <a:xfrm>
              <a:off x="577850" y="361950"/>
              <a:ext cx="676275" cy="679450"/>
            </a:xfrm>
            <a:custGeom>
              <a:avLst/>
              <a:gdLst>
                <a:gd name="T0" fmla="*/ 333375 w 426"/>
                <a:gd name="T1" fmla="*/ 679450 h 428"/>
                <a:gd name="T2" fmla="*/ 406400 w 426"/>
                <a:gd name="T3" fmla="*/ 673100 h 428"/>
                <a:gd name="T4" fmla="*/ 469900 w 426"/>
                <a:gd name="T5" fmla="*/ 654050 h 428"/>
                <a:gd name="T6" fmla="*/ 527050 w 426"/>
                <a:gd name="T7" fmla="*/ 622300 h 428"/>
                <a:gd name="T8" fmla="*/ 577850 w 426"/>
                <a:gd name="T9" fmla="*/ 581025 h 428"/>
                <a:gd name="T10" fmla="*/ 619125 w 426"/>
                <a:gd name="T11" fmla="*/ 530225 h 428"/>
                <a:gd name="T12" fmla="*/ 650875 w 426"/>
                <a:gd name="T13" fmla="*/ 473075 h 428"/>
                <a:gd name="T14" fmla="*/ 669925 w 426"/>
                <a:gd name="T15" fmla="*/ 409575 h 428"/>
                <a:gd name="T16" fmla="*/ 676275 w 426"/>
                <a:gd name="T17" fmla="*/ 342900 h 428"/>
                <a:gd name="T18" fmla="*/ 673100 w 426"/>
                <a:gd name="T19" fmla="*/ 307975 h 428"/>
                <a:gd name="T20" fmla="*/ 660400 w 426"/>
                <a:gd name="T21" fmla="*/ 238125 h 428"/>
                <a:gd name="T22" fmla="*/ 635000 w 426"/>
                <a:gd name="T23" fmla="*/ 177800 h 428"/>
                <a:gd name="T24" fmla="*/ 600075 w 426"/>
                <a:gd name="T25" fmla="*/ 123825 h 428"/>
                <a:gd name="T26" fmla="*/ 555625 w 426"/>
                <a:gd name="T27" fmla="*/ 76200 h 428"/>
                <a:gd name="T28" fmla="*/ 501650 w 426"/>
                <a:gd name="T29" fmla="*/ 41275 h 428"/>
                <a:gd name="T30" fmla="*/ 438150 w 426"/>
                <a:gd name="T31" fmla="*/ 15875 h 428"/>
                <a:gd name="T32" fmla="*/ 371475 w 426"/>
                <a:gd name="T33" fmla="*/ 3175 h 428"/>
                <a:gd name="T34" fmla="*/ 333375 w 426"/>
                <a:gd name="T35" fmla="*/ 0 h 428"/>
                <a:gd name="T36" fmla="*/ 266700 w 426"/>
                <a:gd name="T37" fmla="*/ 9525 h 428"/>
                <a:gd name="T38" fmla="*/ 203200 w 426"/>
                <a:gd name="T39" fmla="*/ 28575 h 428"/>
                <a:gd name="T40" fmla="*/ 146050 w 426"/>
                <a:gd name="T41" fmla="*/ 57150 h 428"/>
                <a:gd name="T42" fmla="*/ 95250 w 426"/>
                <a:gd name="T43" fmla="*/ 98425 h 428"/>
                <a:gd name="T44" fmla="*/ 53975 w 426"/>
                <a:gd name="T45" fmla="*/ 149225 h 428"/>
                <a:gd name="T46" fmla="*/ 25400 w 426"/>
                <a:gd name="T47" fmla="*/ 206375 h 428"/>
                <a:gd name="T48" fmla="*/ 6350 w 426"/>
                <a:gd name="T49" fmla="*/ 273050 h 428"/>
                <a:gd name="T50" fmla="*/ 0 w 426"/>
                <a:gd name="T51" fmla="*/ 342900 h 428"/>
                <a:gd name="T52" fmla="*/ 0 w 426"/>
                <a:gd name="T53" fmla="*/ 374650 h 428"/>
                <a:gd name="T54" fmla="*/ 12700 w 426"/>
                <a:gd name="T55" fmla="*/ 441325 h 428"/>
                <a:gd name="T56" fmla="*/ 38100 w 426"/>
                <a:gd name="T57" fmla="*/ 501650 h 428"/>
                <a:gd name="T58" fmla="*/ 73025 w 426"/>
                <a:gd name="T59" fmla="*/ 555625 h 428"/>
                <a:gd name="T60" fmla="*/ 120650 w 426"/>
                <a:gd name="T61" fmla="*/ 600075 h 428"/>
                <a:gd name="T62" fmla="*/ 171450 w 426"/>
                <a:gd name="T63" fmla="*/ 638175 h 428"/>
                <a:gd name="T64" fmla="*/ 231775 w 426"/>
                <a:gd name="T65" fmla="*/ 663575 h 428"/>
                <a:gd name="T66" fmla="*/ 298450 w 426"/>
                <a:gd name="T67" fmla="*/ 679450 h 428"/>
                <a:gd name="T68" fmla="*/ 333375 w 426"/>
                <a:gd name="T69" fmla="*/ 679450 h 428"/>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426"/>
                <a:gd name="T106" fmla="*/ 0 h 428"/>
                <a:gd name="T107" fmla="*/ 426 w 426"/>
                <a:gd name="T108" fmla="*/ 428 h 428"/>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426" h="428">
                  <a:moveTo>
                    <a:pt x="210" y="428"/>
                  </a:moveTo>
                  <a:lnTo>
                    <a:pt x="210" y="428"/>
                  </a:lnTo>
                  <a:lnTo>
                    <a:pt x="234" y="428"/>
                  </a:lnTo>
                  <a:lnTo>
                    <a:pt x="256" y="424"/>
                  </a:lnTo>
                  <a:lnTo>
                    <a:pt x="276" y="418"/>
                  </a:lnTo>
                  <a:lnTo>
                    <a:pt x="296" y="412"/>
                  </a:lnTo>
                  <a:lnTo>
                    <a:pt x="316" y="402"/>
                  </a:lnTo>
                  <a:lnTo>
                    <a:pt x="332" y="392"/>
                  </a:lnTo>
                  <a:lnTo>
                    <a:pt x="350" y="378"/>
                  </a:lnTo>
                  <a:lnTo>
                    <a:pt x="364" y="366"/>
                  </a:lnTo>
                  <a:lnTo>
                    <a:pt x="378" y="350"/>
                  </a:lnTo>
                  <a:lnTo>
                    <a:pt x="390" y="334"/>
                  </a:lnTo>
                  <a:lnTo>
                    <a:pt x="400" y="316"/>
                  </a:lnTo>
                  <a:lnTo>
                    <a:pt x="410" y="298"/>
                  </a:lnTo>
                  <a:lnTo>
                    <a:pt x="416" y="278"/>
                  </a:lnTo>
                  <a:lnTo>
                    <a:pt x="422" y="258"/>
                  </a:lnTo>
                  <a:lnTo>
                    <a:pt x="424" y="236"/>
                  </a:lnTo>
                  <a:lnTo>
                    <a:pt x="426" y="216"/>
                  </a:lnTo>
                  <a:lnTo>
                    <a:pt x="424" y="194"/>
                  </a:lnTo>
                  <a:lnTo>
                    <a:pt x="422" y="172"/>
                  </a:lnTo>
                  <a:lnTo>
                    <a:pt x="416" y="150"/>
                  </a:lnTo>
                  <a:lnTo>
                    <a:pt x="410" y="130"/>
                  </a:lnTo>
                  <a:lnTo>
                    <a:pt x="400" y="112"/>
                  </a:lnTo>
                  <a:lnTo>
                    <a:pt x="390" y="94"/>
                  </a:lnTo>
                  <a:lnTo>
                    <a:pt x="378" y="78"/>
                  </a:lnTo>
                  <a:lnTo>
                    <a:pt x="364" y="62"/>
                  </a:lnTo>
                  <a:lnTo>
                    <a:pt x="350" y="48"/>
                  </a:lnTo>
                  <a:lnTo>
                    <a:pt x="332" y="36"/>
                  </a:lnTo>
                  <a:lnTo>
                    <a:pt x="316" y="26"/>
                  </a:lnTo>
                  <a:lnTo>
                    <a:pt x="296" y="18"/>
                  </a:lnTo>
                  <a:lnTo>
                    <a:pt x="276" y="10"/>
                  </a:lnTo>
                  <a:lnTo>
                    <a:pt x="256" y="6"/>
                  </a:lnTo>
                  <a:lnTo>
                    <a:pt x="234" y="2"/>
                  </a:lnTo>
                  <a:lnTo>
                    <a:pt x="210" y="0"/>
                  </a:lnTo>
                  <a:lnTo>
                    <a:pt x="188" y="2"/>
                  </a:lnTo>
                  <a:lnTo>
                    <a:pt x="168" y="6"/>
                  </a:lnTo>
                  <a:lnTo>
                    <a:pt x="146" y="10"/>
                  </a:lnTo>
                  <a:lnTo>
                    <a:pt x="128" y="18"/>
                  </a:lnTo>
                  <a:lnTo>
                    <a:pt x="108" y="26"/>
                  </a:lnTo>
                  <a:lnTo>
                    <a:pt x="92" y="36"/>
                  </a:lnTo>
                  <a:lnTo>
                    <a:pt x="76" y="48"/>
                  </a:lnTo>
                  <a:lnTo>
                    <a:pt x="60" y="62"/>
                  </a:lnTo>
                  <a:lnTo>
                    <a:pt x="46" y="78"/>
                  </a:lnTo>
                  <a:lnTo>
                    <a:pt x="34" y="94"/>
                  </a:lnTo>
                  <a:lnTo>
                    <a:pt x="24" y="112"/>
                  </a:lnTo>
                  <a:lnTo>
                    <a:pt x="16" y="130"/>
                  </a:lnTo>
                  <a:lnTo>
                    <a:pt x="8" y="150"/>
                  </a:lnTo>
                  <a:lnTo>
                    <a:pt x="4" y="172"/>
                  </a:lnTo>
                  <a:lnTo>
                    <a:pt x="0" y="194"/>
                  </a:lnTo>
                  <a:lnTo>
                    <a:pt x="0" y="216"/>
                  </a:lnTo>
                  <a:lnTo>
                    <a:pt x="0" y="236"/>
                  </a:lnTo>
                  <a:lnTo>
                    <a:pt x="4" y="258"/>
                  </a:lnTo>
                  <a:lnTo>
                    <a:pt x="8" y="278"/>
                  </a:lnTo>
                  <a:lnTo>
                    <a:pt x="16" y="298"/>
                  </a:lnTo>
                  <a:lnTo>
                    <a:pt x="24" y="316"/>
                  </a:lnTo>
                  <a:lnTo>
                    <a:pt x="34" y="334"/>
                  </a:lnTo>
                  <a:lnTo>
                    <a:pt x="46" y="350"/>
                  </a:lnTo>
                  <a:lnTo>
                    <a:pt x="60" y="366"/>
                  </a:lnTo>
                  <a:lnTo>
                    <a:pt x="76" y="378"/>
                  </a:lnTo>
                  <a:lnTo>
                    <a:pt x="92" y="392"/>
                  </a:lnTo>
                  <a:lnTo>
                    <a:pt x="108" y="402"/>
                  </a:lnTo>
                  <a:lnTo>
                    <a:pt x="128" y="412"/>
                  </a:lnTo>
                  <a:lnTo>
                    <a:pt x="146" y="418"/>
                  </a:lnTo>
                  <a:lnTo>
                    <a:pt x="168" y="424"/>
                  </a:lnTo>
                  <a:lnTo>
                    <a:pt x="188" y="428"/>
                  </a:lnTo>
                  <a:lnTo>
                    <a:pt x="210" y="428"/>
                  </a:lnTo>
                  <a:close/>
                </a:path>
              </a:pathLst>
            </a:custGeom>
            <a:solidFill>
              <a:srgbClr val="33333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nvGrpSpPr>
          <p:cNvPr id="42" name="组合 17"/>
          <p:cNvGrpSpPr>
            <a:grpSpLocks/>
          </p:cNvGrpSpPr>
          <p:nvPr/>
        </p:nvGrpSpPr>
        <p:grpSpPr bwMode="auto">
          <a:xfrm>
            <a:off x="5386018" y="1623708"/>
            <a:ext cx="1477188" cy="2774230"/>
            <a:chOff x="0" y="0"/>
            <a:chExt cx="2041525" cy="3879850"/>
          </a:xfrm>
        </p:grpSpPr>
        <p:sp>
          <p:nvSpPr>
            <p:cNvPr id="43" name="Freeform 14"/>
            <p:cNvSpPr>
              <a:spLocks noChangeArrowheads="1"/>
            </p:cNvSpPr>
            <p:nvPr/>
          </p:nvSpPr>
          <p:spPr bwMode="auto">
            <a:xfrm>
              <a:off x="0" y="800100"/>
              <a:ext cx="2041525" cy="3079750"/>
            </a:xfrm>
            <a:custGeom>
              <a:avLst/>
              <a:gdLst>
                <a:gd name="T0" fmla="*/ 2009775 w 1286"/>
                <a:gd name="T1" fmla="*/ 638175 h 1940"/>
                <a:gd name="T2" fmla="*/ 1565275 w 1286"/>
                <a:gd name="T3" fmla="*/ 34925 h 1940"/>
                <a:gd name="T4" fmla="*/ 1485900 w 1286"/>
                <a:gd name="T5" fmla="*/ 6350 h 1940"/>
                <a:gd name="T6" fmla="*/ 581025 w 1286"/>
                <a:gd name="T7" fmla="*/ 9525 h 1940"/>
                <a:gd name="T8" fmla="*/ 482600 w 1286"/>
                <a:gd name="T9" fmla="*/ 25400 h 1940"/>
                <a:gd name="T10" fmla="*/ 28575 w 1286"/>
                <a:gd name="T11" fmla="*/ 638175 h 1940"/>
                <a:gd name="T12" fmla="*/ 9525 w 1286"/>
                <a:gd name="T13" fmla="*/ 657225 h 1940"/>
                <a:gd name="T14" fmla="*/ 0 w 1286"/>
                <a:gd name="T15" fmla="*/ 711200 h 1940"/>
                <a:gd name="T16" fmla="*/ 6350 w 1286"/>
                <a:gd name="T17" fmla="*/ 755650 h 1940"/>
                <a:gd name="T18" fmla="*/ 9525 w 1286"/>
                <a:gd name="T19" fmla="*/ 787400 h 1940"/>
                <a:gd name="T20" fmla="*/ 60325 w 1286"/>
                <a:gd name="T21" fmla="*/ 828675 h 1940"/>
                <a:gd name="T22" fmla="*/ 66675 w 1286"/>
                <a:gd name="T23" fmla="*/ 835025 h 1940"/>
                <a:gd name="T24" fmla="*/ 612775 w 1286"/>
                <a:gd name="T25" fmla="*/ 1139825 h 1940"/>
                <a:gd name="T26" fmla="*/ 720725 w 1286"/>
                <a:gd name="T27" fmla="*/ 1069975 h 1940"/>
                <a:gd name="T28" fmla="*/ 742950 w 1286"/>
                <a:gd name="T29" fmla="*/ 962025 h 1940"/>
                <a:gd name="T30" fmla="*/ 352425 w 1286"/>
                <a:gd name="T31" fmla="*/ 682625 h 1940"/>
                <a:gd name="T32" fmla="*/ 742950 w 1286"/>
                <a:gd name="T33" fmla="*/ 815975 h 1940"/>
                <a:gd name="T34" fmla="*/ 815975 w 1286"/>
                <a:gd name="T35" fmla="*/ 901700 h 1940"/>
                <a:gd name="T36" fmla="*/ 831850 w 1286"/>
                <a:gd name="T37" fmla="*/ 1006475 h 1940"/>
                <a:gd name="T38" fmla="*/ 793750 w 1286"/>
                <a:gd name="T39" fmla="*/ 1117600 h 1940"/>
                <a:gd name="T40" fmla="*/ 717550 w 1286"/>
                <a:gd name="T41" fmla="*/ 1193800 h 1940"/>
                <a:gd name="T42" fmla="*/ 609600 w 1286"/>
                <a:gd name="T43" fmla="*/ 1219200 h 1940"/>
                <a:gd name="T44" fmla="*/ 581025 w 1286"/>
                <a:gd name="T45" fmla="*/ 2270125 h 1940"/>
                <a:gd name="T46" fmla="*/ 581025 w 1286"/>
                <a:gd name="T47" fmla="*/ 2921000 h 1940"/>
                <a:gd name="T48" fmla="*/ 644525 w 1286"/>
                <a:gd name="T49" fmla="*/ 3054350 h 1940"/>
                <a:gd name="T50" fmla="*/ 768350 w 1286"/>
                <a:gd name="T51" fmla="*/ 3079750 h 1940"/>
                <a:gd name="T52" fmla="*/ 911225 w 1286"/>
                <a:gd name="T53" fmla="*/ 3013075 h 1940"/>
                <a:gd name="T54" fmla="*/ 939800 w 1286"/>
                <a:gd name="T55" fmla="*/ 2317750 h 1940"/>
                <a:gd name="T56" fmla="*/ 930275 w 1286"/>
                <a:gd name="T57" fmla="*/ 2279650 h 1940"/>
                <a:gd name="T58" fmla="*/ 1111250 w 1286"/>
                <a:gd name="T59" fmla="*/ 2270125 h 1940"/>
                <a:gd name="T60" fmla="*/ 1111250 w 1286"/>
                <a:gd name="T61" fmla="*/ 2921000 h 1940"/>
                <a:gd name="T62" fmla="*/ 1158875 w 1286"/>
                <a:gd name="T63" fmla="*/ 3035300 h 1940"/>
                <a:gd name="T64" fmla="*/ 1308100 w 1286"/>
                <a:gd name="T65" fmla="*/ 3079750 h 1940"/>
                <a:gd name="T66" fmla="*/ 1422400 w 1286"/>
                <a:gd name="T67" fmla="*/ 3035300 h 1940"/>
                <a:gd name="T68" fmla="*/ 1470025 w 1286"/>
                <a:gd name="T69" fmla="*/ 2317750 h 1940"/>
                <a:gd name="T70" fmla="*/ 1470025 w 1286"/>
                <a:gd name="T71" fmla="*/ 1698625 h 1940"/>
                <a:gd name="T72" fmla="*/ 1422400 w 1286"/>
                <a:gd name="T73" fmla="*/ 1219200 h 1940"/>
                <a:gd name="T74" fmla="*/ 1289050 w 1286"/>
                <a:gd name="T75" fmla="*/ 1181100 h 1940"/>
                <a:gd name="T76" fmla="*/ 1222375 w 1286"/>
                <a:gd name="T77" fmla="*/ 1095375 h 1940"/>
                <a:gd name="T78" fmla="*/ 1206500 w 1286"/>
                <a:gd name="T79" fmla="*/ 984250 h 1940"/>
                <a:gd name="T80" fmla="*/ 1260475 w 1286"/>
                <a:gd name="T81" fmla="*/ 844550 h 1940"/>
                <a:gd name="T82" fmla="*/ 1470025 w 1286"/>
                <a:gd name="T83" fmla="*/ 384175 h 1940"/>
                <a:gd name="T84" fmla="*/ 1314450 w 1286"/>
                <a:gd name="T85" fmla="*/ 911225 h 1940"/>
                <a:gd name="T86" fmla="*/ 1295400 w 1286"/>
                <a:gd name="T87" fmla="*/ 1044575 h 1940"/>
                <a:gd name="T88" fmla="*/ 1365250 w 1286"/>
                <a:gd name="T89" fmla="*/ 1127125 h 1940"/>
                <a:gd name="T90" fmla="*/ 1501775 w 1286"/>
                <a:gd name="T91" fmla="*/ 1117600 h 1940"/>
                <a:gd name="T92" fmla="*/ 1974850 w 1286"/>
                <a:gd name="T93" fmla="*/ 828675 h 1940"/>
                <a:gd name="T94" fmla="*/ 2003425 w 1286"/>
                <a:gd name="T95" fmla="*/ 809625 h 1940"/>
                <a:gd name="T96" fmla="*/ 2032000 w 1286"/>
                <a:gd name="T97" fmla="*/ 771525 h 1940"/>
                <a:gd name="T98" fmla="*/ 2041525 w 1286"/>
                <a:gd name="T99" fmla="*/ 733425 h 1940"/>
                <a:gd name="T100" fmla="*/ 2041525 w 1286"/>
                <a:gd name="T101" fmla="*/ 695325 h 1940"/>
                <a:gd name="T102" fmla="*/ 2032000 w 1286"/>
                <a:gd name="T103" fmla="*/ 666750 h 194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1286"/>
                <a:gd name="T157" fmla="*/ 0 h 1940"/>
                <a:gd name="T158" fmla="*/ 1286 w 1286"/>
                <a:gd name="T159" fmla="*/ 1940 h 1940"/>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1286" h="1940">
                  <a:moveTo>
                    <a:pt x="1274" y="414"/>
                  </a:moveTo>
                  <a:lnTo>
                    <a:pt x="1274" y="414"/>
                  </a:lnTo>
                  <a:lnTo>
                    <a:pt x="1274" y="404"/>
                  </a:lnTo>
                  <a:lnTo>
                    <a:pt x="1266" y="402"/>
                  </a:lnTo>
                  <a:lnTo>
                    <a:pt x="1266" y="392"/>
                  </a:lnTo>
                  <a:lnTo>
                    <a:pt x="1002" y="38"/>
                  </a:lnTo>
                  <a:lnTo>
                    <a:pt x="986" y="22"/>
                  </a:lnTo>
                  <a:lnTo>
                    <a:pt x="976" y="16"/>
                  </a:lnTo>
                  <a:lnTo>
                    <a:pt x="968" y="12"/>
                  </a:lnTo>
                  <a:lnTo>
                    <a:pt x="958" y="8"/>
                  </a:lnTo>
                  <a:lnTo>
                    <a:pt x="948" y="6"/>
                  </a:lnTo>
                  <a:lnTo>
                    <a:pt x="936" y="4"/>
                  </a:lnTo>
                  <a:lnTo>
                    <a:pt x="926" y="6"/>
                  </a:lnTo>
                  <a:lnTo>
                    <a:pt x="926" y="0"/>
                  </a:lnTo>
                  <a:lnTo>
                    <a:pt x="366" y="0"/>
                  </a:lnTo>
                  <a:lnTo>
                    <a:pt x="366" y="6"/>
                  </a:lnTo>
                  <a:lnTo>
                    <a:pt x="352" y="4"/>
                  </a:lnTo>
                  <a:lnTo>
                    <a:pt x="338" y="6"/>
                  </a:lnTo>
                  <a:lnTo>
                    <a:pt x="326" y="8"/>
                  </a:lnTo>
                  <a:lnTo>
                    <a:pt x="316" y="12"/>
                  </a:lnTo>
                  <a:lnTo>
                    <a:pt x="304" y="16"/>
                  </a:lnTo>
                  <a:lnTo>
                    <a:pt x="296" y="22"/>
                  </a:lnTo>
                  <a:lnTo>
                    <a:pt x="278" y="38"/>
                  </a:lnTo>
                  <a:lnTo>
                    <a:pt x="18" y="392"/>
                  </a:lnTo>
                  <a:lnTo>
                    <a:pt x="18" y="402"/>
                  </a:lnTo>
                  <a:lnTo>
                    <a:pt x="6" y="402"/>
                  </a:lnTo>
                  <a:lnTo>
                    <a:pt x="6" y="414"/>
                  </a:lnTo>
                  <a:lnTo>
                    <a:pt x="6" y="420"/>
                  </a:lnTo>
                  <a:lnTo>
                    <a:pt x="4" y="426"/>
                  </a:lnTo>
                  <a:lnTo>
                    <a:pt x="0" y="436"/>
                  </a:lnTo>
                  <a:lnTo>
                    <a:pt x="0" y="448"/>
                  </a:lnTo>
                  <a:lnTo>
                    <a:pt x="0" y="462"/>
                  </a:lnTo>
                  <a:lnTo>
                    <a:pt x="2" y="470"/>
                  </a:lnTo>
                  <a:lnTo>
                    <a:pt x="4" y="476"/>
                  </a:lnTo>
                  <a:lnTo>
                    <a:pt x="6" y="480"/>
                  </a:lnTo>
                  <a:lnTo>
                    <a:pt x="6" y="484"/>
                  </a:lnTo>
                  <a:lnTo>
                    <a:pt x="6" y="496"/>
                  </a:lnTo>
                  <a:lnTo>
                    <a:pt x="14" y="502"/>
                  </a:lnTo>
                  <a:lnTo>
                    <a:pt x="18" y="510"/>
                  </a:lnTo>
                  <a:lnTo>
                    <a:pt x="24" y="516"/>
                  </a:lnTo>
                  <a:lnTo>
                    <a:pt x="32" y="522"/>
                  </a:lnTo>
                  <a:lnTo>
                    <a:pt x="38" y="522"/>
                  </a:lnTo>
                  <a:lnTo>
                    <a:pt x="38" y="524"/>
                  </a:lnTo>
                  <a:lnTo>
                    <a:pt x="40" y="524"/>
                  </a:lnTo>
                  <a:lnTo>
                    <a:pt x="42" y="526"/>
                  </a:lnTo>
                  <a:lnTo>
                    <a:pt x="334" y="704"/>
                  </a:lnTo>
                  <a:lnTo>
                    <a:pt x="352" y="712"/>
                  </a:lnTo>
                  <a:lnTo>
                    <a:pt x="368" y="718"/>
                  </a:lnTo>
                  <a:lnTo>
                    <a:pt x="386" y="718"/>
                  </a:lnTo>
                  <a:lnTo>
                    <a:pt x="402" y="716"/>
                  </a:lnTo>
                  <a:lnTo>
                    <a:pt x="418" y="710"/>
                  </a:lnTo>
                  <a:lnTo>
                    <a:pt x="432" y="700"/>
                  </a:lnTo>
                  <a:lnTo>
                    <a:pt x="444" y="688"/>
                  </a:lnTo>
                  <a:lnTo>
                    <a:pt x="454" y="674"/>
                  </a:lnTo>
                  <a:lnTo>
                    <a:pt x="464" y="658"/>
                  </a:lnTo>
                  <a:lnTo>
                    <a:pt x="468" y="642"/>
                  </a:lnTo>
                  <a:lnTo>
                    <a:pt x="470" y="624"/>
                  </a:lnTo>
                  <a:lnTo>
                    <a:pt x="468" y="606"/>
                  </a:lnTo>
                  <a:lnTo>
                    <a:pt x="462" y="590"/>
                  </a:lnTo>
                  <a:lnTo>
                    <a:pt x="452" y="574"/>
                  </a:lnTo>
                  <a:lnTo>
                    <a:pt x="442" y="560"/>
                  </a:lnTo>
                  <a:lnTo>
                    <a:pt x="428" y="548"/>
                  </a:lnTo>
                  <a:lnTo>
                    <a:pt x="222" y="430"/>
                  </a:lnTo>
                  <a:lnTo>
                    <a:pt x="366" y="240"/>
                  </a:lnTo>
                  <a:lnTo>
                    <a:pt x="366" y="448"/>
                  </a:lnTo>
                  <a:lnTo>
                    <a:pt x="454" y="504"/>
                  </a:lnTo>
                  <a:lnTo>
                    <a:pt x="468" y="514"/>
                  </a:lnTo>
                  <a:lnTo>
                    <a:pt x="480" y="522"/>
                  </a:lnTo>
                  <a:lnTo>
                    <a:pt x="490" y="532"/>
                  </a:lnTo>
                  <a:lnTo>
                    <a:pt x="498" y="544"/>
                  </a:lnTo>
                  <a:lnTo>
                    <a:pt x="506" y="556"/>
                  </a:lnTo>
                  <a:lnTo>
                    <a:pt x="514" y="568"/>
                  </a:lnTo>
                  <a:lnTo>
                    <a:pt x="518" y="580"/>
                  </a:lnTo>
                  <a:lnTo>
                    <a:pt x="522" y="594"/>
                  </a:lnTo>
                  <a:lnTo>
                    <a:pt x="524" y="608"/>
                  </a:lnTo>
                  <a:lnTo>
                    <a:pt x="524" y="620"/>
                  </a:lnTo>
                  <a:lnTo>
                    <a:pt x="524" y="634"/>
                  </a:lnTo>
                  <a:lnTo>
                    <a:pt x="522" y="648"/>
                  </a:lnTo>
                  <a:lnTo>
                    <a:pt x="520" y="662"/>
                  </a:lnTo>
                  <a:lnTo>
                    <a:pt x="514" y="676"/>
                  </a:lnTo>
                  <a:lnTo>
                    <a:pt x="508" y="690"/>
                  </a:lnTo>
                  <a:lnTo>
                    <a:pt x="500" y="704"/>
                  </a:lnTo>
                  <a:lnTo>
                    <a:pt x="490" y="720"/>
                  </a:lnTo>
                  <a:lnTo>
                    <a:pt x="478" y="732"/>
                  </a:lnTo>
                  <a:lnTo>
                    <a:pt x="466" y="744"/>
                  </a:lnTo>
                  <a:lnTo>
                    <a:pt x="452" y="752"/>
                  </a:lnTo>
                  <a:lnTo>
                    <a:pt x="436" y="760"/>
                  </a:lnTo>
                  <a:lnTo>
                    <a:pt x="420" y="764"/>
                  </a:lnTo>
                  <a:lnTo>
                    <a:pt x="402" y="766"/>
                  </a:lnTo>
                  <a:lnTo>
                    <a:pt x="384" y="768"/>
                  </a:lnTo>
                  <a:lnTo>
                    <a:pt x="366" y="768"/>
                  </a:lnTo>
                  <a:lnTo>
                    <a:pt x="366" y="1040"/>
                  </a:lnTo>
                  <a:lnTo>
                    <a:pt x="366" y="1070"/>
                  </a:lnTo>
                  <a:lnTo>
                    <a:pt x="366" y="1430"/>
                  </a:lnTo>
                  <a:lnTo>
                    <a:pt x="366" y="1442"/>
                  </a:lnTo>
                  <a:lnTo>
                    <a:pt x="366" y="1460"/>
                  </a:lnTo>
                  <a:lnTo>
                    <a:pt x="366" y="1840"/>
                  </a:lnTo>
                  <a:lnTo>
                    <a:pt x="368" y="1860"/>
                  </a:lnTo>
                  <a:lnTo>
                    <a:pt x="372" y="1880"/>
                  </a:lnTo>
                  <a:lnTo>
                    <a:pt x="380" y="1898"/>
                  </a:lnTo>
                  <a:lnTo>
                    <a:pt x="392" y="1912"/>
                  </a:lnTo>
                  <a:lnTo>
                    <a:pt x="406" y="1924"/>
                  </a:lnTo>
                  <a:lnTo>
                    <a:pt x="420" y="1932"/>
                  </a:lnTo>
                  <a:lnTo>
                    <a:pt x="436" y="1938"/>
                  </a:lnTo>
                  <a:lnTo>
                    <a:pt x="454" y="1940"/>
                  </a:lnTo>
                  <a:lnTo>
                    <a:pt x="484" y="1940"/>
                  </a:lnTo>
                  <a:lnTo>
                    <a:pt x="506" y="1938"/>
                  </a:lnTo>
                  <a:lnTo>
                    <a:pt x="526" y="1932"/>
                  </a:lnTo>
                  <a:lnTo>
                    <a:pt x="544" y="1924"/>
                  </a:lnTo>
                  <a:lnTo>
                    <a:pt x="560" y="1912"/>
                  </a:lnTo>
                  <a:lnTo>
                    <a:pt x="574" y="1898"/>
                  </a:lnTo>
                  <a:lnTo>
                    <a:pt x="584" y="1880"/>
                  </a:lnTo>
                  <a:lnTo>
                    <a:pt x="590" y="1860"/>
                  </a:lnTo>
                  <a:lnTo>
                    <a:pt x="592" y="1840"/>
                  </a:lnTo>
                  <a:lnTo>
                    <a:pt x="592" y="1460"/>
                  </a:lnTo>
                  <a:lnTo>
                    <a:pt x="592" y="1452"/>
                  </a:lnTo>
                  <a:lnTo>
                    <a:pt x="588" y="1448"/>
                  </a:lnTo>
                  <a:lnTo>
                    <a:pt x="584" y="1442"/>
                  </a:lnTo>
                  <a:lnTo>
                    <a:pt x="586" y="1436"/>
                  </a:lnTo>
                  <a:lnTo>
                    <a:pt x="588" y="1434"/>
                  </a:lnTo>
                  <a:lnTo>
                    <a:pt x="592" y="1430"/>
                  </a:lnTo>
                  <a:lnTo>
                    <a:pt x="592" y="1070"/>
                  </a:lnTo>
                  <a:lnTo>
                    <a:pt x="700" y="1070"/>
                  </a:lnTo>
                  <a:lnTo>
                    <a:pt x="700" y="1430"/>
                  </a:lnTo>
                  <a:lnTo>
                    <a:pt x="700" y="1442"/>
                  </a:lnTo>
                  <a:lnTo>
                    <a:pt x="700" y="1460"/>
                  </a:lnTo>
                  <a:lnTo>
                    <a:pt x="700" y="1840"/>
                  </a:lnTo>
                  <a:lnTo>
                    <a:pt x="702" y="1860"/>
                  </a:lnTo>
                  <a:lnTo>
                    <a:pt x="708" y="1880"/>
                  </a:lnTo>
                  <a:lnTo>
                    <a:pt x="718" y="1898"/>
                  </a:lnTo>
                  <a:lnTo>
                    <a:pt x="730" y="1912"/>
                  </a:lnTo>
                  <a:lnTo>
                    <a:pt x="744" y="1924"/>
                  </a:lnTo>
                  <a:lnTo>
                    <a:pt x="760" y="1932"/>
                  </a:lnTo>
                  <a:lnTo>
                    <a:pt x="778" y="1938"/>
                  </a:lnTo>
                  <a:lnTo>
                    <a:pt x="794" y="1940"/>
                  </a:lnTo>
                  <a:lnTo>
                    <a:pt x="824" y="1940"/>
                  </a:lnTo>
                  <a:lnTo>
                    <a:pt x="844" y="1938"/>
                  </a:lnTo>
                  <a:lnTo>
                    <a:pt x="864" y="1932"/>
                  </a:lnTo>
                  <a:lnTo>
                    <a:pt x="882" y="1924"/>
                  </a:lnTo>
                  <a:lnTo>
                    <a:pt x="896" y="1912"/>
                  </a:lnTo>
                  <a:lnTo>
                    <a:pt x="908" y="1898"/>
                  </a:lnTo>
                  <a:lnTo>
                    <a:pt x="918" y="1880"/>
                  </a:lnTo>
                  <a:lnTo>
                    <a:pt x="924" y="1860"/>
                  </a:lnTo>
                  <a:lnTo>
                    <a:pt x="926" y="1840"/>
                  </a:lnTo>
                  <a:lnTo>
                    <a:pt x="926" y="1460"/>
                  </a:lnTo>
                  <a:lnTo>
                    <a:pt x="926" y="1442"/>
                  </a:lnTo>
                  <a:lnTo>
                    <a:pt x="926" y="1430"/>
                  </a:lnTo>
                  <a:lnTo>
                    <a:pt x="926" y="1070"/>
                  </a:lnTo>
                  <a:lnTo>
                    <a:pt x="926" y="1040"/>
                  </a:lnTo>
                  <a:lnTo>
                    <a:pt x="926" y="768"/>
                  </a:lnTo>
                  <a:lnTo>
                    <a:pt x="896" y="768"/>
                  </a:lnTo>
                  <a:lnTo>
                    <a:pt x="878" y="766"/>
                  </a:lnTo>
                  <a:lnTo>
                    <a:pt x="860" y="764"/>
                  </a:lnTo>
                  <a:lnTo>
                    <a:pt x="842" y="760"/>
                  </a:lnTo>
                  <a:lnTo>
                    <a:pt x="826" y="752"/>
                  </a:lnTo>
                  <a:lnTo>
                    <a:pt x="812" y="744"/>
                  </a:lnTo>
                  <a:lnTo>
                    <a:pt x="798" y="732"/>
                  </a:lnTo>
                  <a:lnTo>
                    <a:pt x="786" y="720"/>
                  </a:lnTo>
                  <a:lnTo>
                    <a:pt x="776" y="704"/>
                  </a:lnTo>
                  <a:lnTo>
                    <a:pt x="770" y="690"/>
                  </a:lnTo>
                  <a:lnTo>
                    <a:pt x="766" y="676"/>
                  </a:lnTo>
                  <a:lnTo>
                    <a:pt x="762" y="662"/>
                  </a:lnTo>
                  <a:lnTo>
                    <a:pt x="760" y="648"/>
                  </a:lnTo>
                  <a:lnTo>
                    <a:pt x="760" y="634"/>
                  </a:lnTo>
                  <a:lnTo>
                    <a:pt x="760" y="620"/>
                  </a:lnTo>
                  <a:lnTo>
                    <a:pt x="762" y="608"/>
                  </a:lnTo>
                  <a:lnTo>
                    <a:pt x="764" y="594"/>
                  </a:lnTo>
                  <a:lnTo>
                    <a:pt x="774" y="568"/>
                  </a:lnTo>
                  <a:lnTo>
                    <a:pt x="786" y="544"/>
                  </a:lnTo>
                  <a:lnTo>
                    <a:pt x="794" y="532"/>
                  </a:lnTo>
                  <a:lnTo>
                    <a:pt x="804" y="522"/>
                  </a:lnTo>
                  <a:lnTo>
                    <a:pt x="814" y="514"/>
                  </a:lnTo>
                  <a:lnTo>
                    <a:pt x="824" y="504"/>
                  </a:lnTo>
                  <a:lnTo>
                    <a:pt x="926" y="438"/>
                  </a:lnTo>
                  <a:lnTo>
                    <a:pt x="926" y="242"/>
                  </a:lnTo>
                  <a:lnTo>
                    <a:pt x="1062" y="430"/>
                  </a:lnTo>
                  <a:lnTo>
                    <a:pt x="856" y="548"/>
                  </a:lnTo>
                  <a:lnTo>
                    <a:pt x="842" y="560"/>
                  </a:lnTo>
                  <a:lnTo>
                    <a:pt x="828" y="574"/>
                  </a:lnTo>
                  <a:lnTo>
                    <a:pt x="818" y="590"/>
                  </a:lnTo>
                  <a:lnTo>
                    <a:pt x="812" y="606"/>
                  </a:lnTo>
                  <a:lnTo>
                    <a:pt x="810" y="624"/>
                  </a:lnTo>
                  <a:lnTo>
                    <a:pt x="810" y="642"/>
                  </a:lnTo>
                  <a:lnTo>
                    <a:pt x="816" y="658"/>
                  </a:lnTo>
                  <a:lnTo>
                    <a:pt x="824" y="674"/>
                  </a:lnTo>
                  <a:lnTo>
                    <a:pt x="834" y="688"/>
                  </a:lnTo>
                  <a:lnTo>
                    <a:pt x="846" y="700"/>
                  </a:lnTo>
                  <a:lnTo>
                    <a:pt x="860" y="710"/>
                  </a:lnTo>
                  <a:lnTo>
                    <a:pt x="876" y="716"/>
                  </a:lnTo>
                  <a:lnTo>
                    <a:pt x="894" y="718"/>
                  </a:lnTo>
                  <a:lnTo>
                    <a:pt x="910" y="718"/>
                  </a:lnTo>
                  <a:lnTo>
                    <a:pt x="928" y="712"/>
                  </a:lnTo>
                  <a:lnTo>
                    <a:pt x="946" y="704"/>
                  </a:lnTo>
                  <a:lnTo>
                    <a:pt x="1236" y="526"/>
                  </a:lnTo>
                  <a:lnTo>
                    <a:pt x="1242" y="524"/>
                  </a:lnTo>
                  <a:lnTo>
                    <a:pt x="1244" y="524"/>
                  </a:lnTo>
                  <a:lnTo>
                    <a:pt x="1244" y="522"/>
                  </a:lnTo>
                  <a:lnTo>
                    <a:pt x="1254" y="522"/>
                  </a:lnTo>
                  <a:lnTo>
                    <a:pt x="1262" y="510"/>
                  </a:lnTo>
                  <a:lnTo>
                    <a:pt x="1274" y="496"/>
                  </a:lnTo>
                  <a:lnTo>
                    <a:pt x="1274" y="490"/>
                  </a:lnTo>
                  <a:lnTo>
                    <a:pt x="1280" y="486"/>
                  </a:lnTo>
                  <a:lnTo>
                    <a:pt x="1282" y="480"/>
                  </a:lnTo>
                  <a:lnTo>
                    <a:pt x="1284" y="472"/>
                  </a:lnTo>
                  <a:lnTo>
                    <a:pt x="1284" y="462"/>
                  </a:lnTo>
                  <a:lnTo>
                    <a:pt x="1286" y="462"/>
                  </a:lnTo>
                  <a:lnTo>
                    <a:pt x="1286" y="458"/>
                  </a:lnTo>
                  <a:lnTo>
                    <a:pt x="1284" y="448"/>
                  </a:lnTo>
                  <a:lnTo>
                    <a:pt x="1286" y="442"/>
                  </a:lnTo>
                  <a:lnTo>
                    <a:pt x="1286" y="438"/>
                  </a:lnTo>
                  <a:lnTo>
                    <a:pt x="1286" y="436"/>
                  </a:lnTo>
                  <a:lnTo>
                    <a:pt x="1284" y="436"/>
                  </a:lnTo>
                  <a:lnTo>
                    <a:pt x="1282" y="426"/>
                  </a:lnTo>
                  <a:lnTo>
                    <a:pt x="1280" y="420"/>
                  </a:lnTo>
                  <a:lnTo>
                    <a:pt x="1274" y="414"/>
                  </a:lnTo>
                  <a:close/>
                </a:path>
              </a:pathLst>
            </a:custGeom>
            <a:solidFill>
              <a:srgbClr val="33333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44" name="Freeform 15"/>
            <p:cNvSpPr>
              <a:spLocks noChangeArrowheads="1"/>
            </p:cNvSpPr>
            <p:nvPr/>
          </p:nvSpPr>
          <p:spPr bwMode="auto">
            <a:xfrm>
              <a:off x="679450" y="0"/>
              <a:ext cx="688975" cy="688975"/>
            </a:xfrm>
            <a:custGeom>
              <a:avLst/>
              <a:gdLst>
                <a:gd name="T0" fmla="*/ 336550 w 434"/>
                <a:gd name="T1" fmla="*/ 688975 h 434"/>
                <a:gd name="T2" fmla="*/ 406400 w 434"/>
                <a:gd name="T3" fmla="*/ 682625 h 434"/>
                <a:gd name="T4" fmla="*/ 473075 w 434"/>
                <a:gd name="T5" fmla="*/ 663575 h 434"/>
                <a:gd name="T6" fmla="*/ 533400 w 434"/>
                <a:gd name="T7" fmla="*/ 628650 h 434"/>
                <a:gd name="T8" fmla="*/ 587375 w 434"/>
                <a:gd name="T9" fmla="*/ 587375 h 434"/>
                <a:gd name="T10" fmla="*/ 628650 w 434"/>
                <a:gd name="T11" fmla="*/ 533400 h 434"/>
                <a:gd name="T12" fmla="*/ 660400 w 434"/>
                <a:gd name="T13" fmla="*/ 476250 h 434"/>
                <a:gd name="T14" fmla="*/ 682625 w 434"/>
                <a:gd name="T15" fmla="*/ 409575 h 434"/>
                <a:gd name="T16" fmla="*/ 688975 w 434"/>
                <a:gd name="T17" fmla="*/ 339725 h 434"/>
                <a:gd name="T18" fmla="*/ 685800 w 434"/>
                <a:gd name="T19" fmla="*/ 307975 h 434"/>
                <a:gd name="T20" fmla="*/ 673100 w 434"/>
                <a:gd name="T21" fmla="*/ 241300 h 434"/>
                <a:gd name="T22" fmla="*/ 647700 w 434"/>
                <a:gd name="T23" fmla="*/ 180975 h 434"/>
                <a:gd name="T24" fmla="*/ 609600 w 434"/>
                <a:gd name="T25" fmla="*/ 127000 h 434"/>
                <a:gd name="T26" fmla="*/ 561975 w 434"/>
                <a:gd name="T27" fmla="*/ 79375 h 434"/>
                <a:gd name="T28" fmla="*/ 504825 w 434"/>
                <a:gd name="T29" fmla="*/ 41275 h 434"/>
                <a:gd name="T30" fmla="*/ 441325 w 434"/>
                <a:gd name="T31" fmla="*/ 15875 h 434"/>
                <a:gd name="T32" fmla="*/ 371475 w 434"/>
                <a:gd name="T33" fmla="*/ 3175 h 434"/>
                <a:gd name="T34" fmla="*/ 336550 w 434"/>
                <a:gd name="T35" fmla="*/ 0 h 434"/>
                <a:gd name="T36" fmla="*/ 269875 w 434"/>
                <a:gd name="T37" fmla="*/ 6350 h 434"/>
                <a:gd name="T38" fmla="*/ 209550 w 434"/>
                <a:gd name="T39" fmla="*/ 28575 h 434"/>
                <a:gd name="T40" fmla="*/ 152400 w 434"/>
                <a:gd name="T41" fmla="*/ 60325 h 434"/>
                <a:gd name="T42" fmla="*/ 101600 w 434"/>
                <a:gd name="T43" fmla="*/ 101600 h 434"/>
                <a:gd name="T44" fmla="*/ 60325 w 434"/>
                <a:gd name="T45" fmla="*/ 152400 h 434"/>
                <a:gd name="T46" fmla="*/ 28575 w 434"/>
                <a:gd name="T47" fmla="*/ 209550 h 434"/>
                <a:gd name="T48" fmla="*/ 6350 w 434"/>
                <a:gd name="T49" fmla="*/ 273050 h 434"/>
                <a:gd name="T50" fmla="*/ 0 w 434"/>
                <a:gd name="T51" fmla="*/ 339725 h 434"/>
                <a:gd name="T52" fmla="*/ 3175 w 434"/>
                <a:gd name="T53" fmla="*/ 374650 h 434"/>
                <a:gd name="T54" fmla="*/ 15875 w 434"/>
                <a:gd name="T55" fmla="*/ 444500 h 434"/>
                <a:gd name="T56" fmla="*/ 41275 w 434"/>
                <a:gd name="T57" fmla="*/ 504825 h 434"/>
                <a:gd name="T58" fmla="*/ 79375 w 434"/>
                <a:gd name="T59" fmla="*/ 561975 h 434"/>
                <a:gd name="T60" fmla="*/ 127000 w 434"/>
                <a:gd name="T61" fmla="*/ 609600 h 434"/>
                <a:gd name="T62" fmla="*/ 177800 w 434"/>
                <a:gd name="T63" fmla="*/ 647700 h 434"/>
                <a:gd name="T64" fmla="*/ 238125 w 434"/>
                <a:gd name="T65" fmla="*/ 673100 h 434"/>
                <a:gd name="T66" fmla="*/ 301625 w 434"/>
                <a:gd name="T67" fmla="*/ 688975 h 434"/>
                <a:gd name="T68" fmla="*/ 336550 w 434"/>
                <a:gd name="T69" fmla="*/ 688975 h 434"/>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434"/>
                <a:gd name="T106" fmla="*/ 0 h 434"/>
                <a:gd name="T107" fmla="*/ 434 w 434"/>
                <a:gd name="T108" fmla="*/ 434 h 434"/>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434" h="434">
                  <a:moveTo>
                    <a:pt x="212" y="434"/>
                  </a:moveTo>
                  <a:lnTo>
                    <a:pt x="212" y="434"/>
                  </a:lnTo>
                  <a:lnTo>
                    <a:pt x="234" y="434"/>
                  </a:lnTo>
                  <a:lnTo>
                    <a:pt x="256" y="430"/>
                  </a:lnTo>
                  <a:lnTo>
                    <a:pt x="278" y="424"/>
                  </a:lnTo>
                  <a:lnTo>
                    <a:pt x="298" y="418"/>
                  </a:lnTo>
                  <a:lnTo>
                    <a:pt x="318" y="408"/>
                  </a:lnTo>
                  <a:lnTo>
                    <a:pt x="336" y="396"/>
                  </a:lnTo>
                  <a:lnTo>
                    <a:pt x="354" y="384"/>
                  </a:lnTo>
                  <a:lnTo>
                    <a:pt x="370" y="370"/>
                  </a:lnTo>
                  <a:lnTo>
                    <a:pt x="384" y="354"/>
                  </a:lnTo>
                  <a:lnTo>
                    <a:pt x="396" y="336"/>
                  </a:lnTo>
                  <a:lnTo>
                    <a:pt x="408" y="318"/>
                  </a:lnTo>
                  <a:lnTo>
                    <a:pt x="416" y="300"/>
                  </a:lnTo>
                  <a:lnTo>
                    <a:pt x="424" y="280"/>
                  </a:lnTo>
                  <a:lnTo>
                    <a:pt x="430" y="258"/>
                  </a:lnTo>
                  <a:lnTo>
                    <a:pt x="432" y="236"/>
                  </a:lnTo>
                  <a:lnTo>
                    <a:pt x="434" y="214"/>
                  </a:lnTo>
                  <a:lnTo>
                    <a:pt x="432" y="194"/>
                  </a:lnTo>
                  <a:lnTo>
                    <a:pt x="430" y="172"/>
                  </a:lnTo>
                  <a:lnTo>
                    <a:pt x="424" y="152"/>
                  </a:lnTo>
                  <a:lnTo>
                    <a:pt x="416" y="132"/>
                  </a:lnTo>
                  <a:lnTo>
                    <a:pt x="408" y="114"/>
                  </a:lnTo>
                  <a:lnTo>
                    <a:pt x="396" y="96"/>
                  </a:lnTo>
                  <a:lnTo>
                    <a:pt x="384" y="80"/>
                  </a:lnTo>
                  <a:lnTo>
                    <a:pt x="370" y="64"/>
                  </a:lnTo>
                  <a:lnTo>
                    <a:pt x="354" y="50"/>
                  </a:lnTo>
                  <a:lnTo>
                    <a:pt x="336" y="38"/>
                  </a:lnTo>
                  <a:lnTo>
                    <a:pt x="318" y="26"/>
                  </a:lnTo>
                  <a:lnTo>
                    <a:pt x="298" y="18"/>
                  </a:lnTo>
                  <a:lnTo>
                    <a:pt x="278" y="10"/>
                  </a:lnTo>
                  <a:lnTo>
                    <a:pt x="256" y="4"/>
                  </a:lnTo>
                  <a:lnTo>
                    <a:pt x="234" y="2"/>
                  </a:lnTo>
                  <a:lnTo>
                    <a:pt x="212" y="0"/>
                  </a:lnTo>
                  <a:lnTo>
                    <a:pt x="190" y="2"/>
                  </a:lnTo>
                  <a:lnTo>
                    <a:pt x="170" y="4"/>
                  </a:lnTo>
                  <a:lnTo>
                    <a:pt x="150" y="10"/>
                  </a:lnTo>
                  <a:lnTo>
                    <a:pt x="132" y="18"/>
                  </a:lnTo>
                  <a:lnTo>
                    <a:pt x="112" y="26"/>
                  </a:lnTo>
                  <a:lnTo>
                    <a:pt x="96" y="38"/>
                  </a:lnTo>
                  <a:lnTo>
                    <a:pt x="80" y="50"/>
                  </a:lnTo>
                  <a:lnTo>
                    <a:pt x="64" y="64"/>
                  </a:lnTo>
                  <a:lnTo>
                    <a:pt x="50" y="80"/>
                  </a:lnTo>
                  <a:lnTo>
                    <a:pt x="38" y="96"/>
                  </a:lnTo>
                  <a:lnTo>
                    <a:pt x="26" y="114"/>
                  </a:lnTo>
                  <a:lnTo>
                    <a:pt x="18" y="132"/>
                  </a:lnTo>
                  <a:lnTo>
                    <a:pt x="10" y="152"/>
                  </a:lnTo>
                  <a:lnTo>
                    <a:pt x="4" y="172"/>
                  </a:lnTo>
                  <a:lnTo>
                    <a:pt x="2" y="194"/>
                  </a:lnTo>
                  <a:lnTo>
                    <a:pt x="0" y="214"/>
                  </a:lnTo>
                  <a:lnTo>
                    <a:pt x="2" y="236"/>
                  </a:lnTo>
                  <a:lnTo>
                    <a:pt x="4" y="258"/>
                  </a:lnTo>
                  <a:lnTo>
                    <a:pt x="10" y="280"/>
                  </a:lnTo>
                  <a:lnTo>
                    <a:pt x="18" y="300"/>
                  </a:lnTo>
                  <a:lnTo>
                    <a:pt x="26" y="318"/>
                  </a:lnTo>
                  <a:lnTo>
                    <a:pt x="38" y="336"/>
                  </a:lnTo>
                  <a:lnTo>
                    <a:pt x="50" y="354"/>
                  </a:lnTo>
                  <a:lnTo>
                    <a:pt x="64" y="370"/>
                  </a:lnTo>
                  <a:lnTo>
                    <a:pt x="80" y="384"/>
                  </a:lnTo>
                  <a:lnTo>
                    <a:pt x="96" y="396"/>
                  </a:lnTo>
                  <a:lnTo>
                    <a:pt x="112" y="408"/>
                  </a:lnTo>
                  <a:lnTo>
                    <a:pt x="132" y="418"/>
                  </a:lnTo>
                  <a:lnTo>
                    <a:pt x="150" y="424"/>
                  </a:lnTo>
                  <a:lnTo>
                    <a:pt x="170" y="430"/>
                  </a:lnTo>
                  <a:lnTo>
                    <a:pt x="190" y="434"/>
                  </a:lnTo>
                  <a:lnTo>
                    <a:pt x="212" y="434"/>
                  </a:lnTo>
                  <a:close/>
                </a:path>
              </a:pathLst>
            </a:custGeom>
            <a:solidFill>
              <a:srgbClr val="33333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nvGrpSpPr>
          <p:cNvPr id="4" name="组合 3"/>
          <p:cNvGrpSpPr/>
          <p:nvPr/>
        </p:nvGrpSpPr>
        <p:grpSpPr>
          <a:xfrm>
            <a:off x="6805350" y="932499"/>
            <a:ext cx="2083915" cy="1190397"/>
            <a:chOff x="6805350" y="932499"/>
            <a:chExt cx="2083915" cy="1190397"/>
          </a:xfrm>
        </p:grpSpPr>
        <p:sp>
          <p:nvSpPr>
            <p:cNvPr id="50" name="圆角矩形标注 28"/>
            <p:cNvSpPr>
              <a:spLocks noChangeArrowheads="1"/>
            </p:cNvSpPr>
            <p:nvPr/>
          </p:nvSpPr>
          <p:spPr bwMode="auto">
            <a:xfrm>
              <a:off x="6805350" y="932499"/>
              <a:ext cx="2083915" cy="1190397"/>
            </a:xfrm>
            <a:prstGeom prst="wedgeRoundRectCallout">
              <a:avLst>
                <a:gd name="adj1" fmla="val -67278"/>
                <a:gd name="adj2" fmla="val 45282"/>
                <a:gd name="adj3" fmla="val 16667"/>
              </a:avLst>
            </a:prstGeom>
            <a:solidFill>
              <a:srgbClr val="4BB0D0"/>
            </a:solidFill>
            <a:ln>
              <a:noFill/>
            </a:ln>
            <a:extLst>
              <a:ext uri="{91240B29-F687-4F45-9708-019B960494DF}">
                <a14:hiddenLine xmlns:a14="http://schemas.microsoft.com/office/drawing/2010/main" w="9525">
                  <a:solidFill>
                    <a:srgbClr val="000000"/>
                  </a:solidFill>
                  <a:miter lim="800000"/>
                  <a:headEnd/>
                  <a:tailEnd/>
                </a14:hiddenLine>
              </a:ext>
            </a:extLst>
          </p:spPr>
          <p:txBody>
            <a:bodyPr lIns="72585" tIns="36293" rIns="72585" bIns="36293" anchor="ctr"/>
            <a:lstStyle/>
            <a:p>
              <a:pPr algn="ctr"/>
              <a:endParaRPr lang="zh-CN" altLang="zh-CN">
                <a:solidFill>
                  <a:srgbClr val="FFFFFF"/>
                </a:solidFill>
              </a:endParaRPr>
            </a:p>
          </p:txBody>
        </p:sp>
        <p:pic>
          <p:nvPicPr>
            <p:cNvPr id="51" name="图片 29"/>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978289" y="1060762"/>
              <a:ext cx="430906" cy="9626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9" name="矩形 25"/>
            <p:cNvSpPr>
              <a:spLocks noChangeArrowheads="1"/>
            </p:cNvSpPr>
            <p:nvPr/>
          </p:nvSpPr>
          <p:spPr bwMode="auto">
            <a:xfrm>
              <a:off x="7496191" y="995434"/>
              <a:ext cx="1294902" cy="10427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2585" tIns="36293" rIns="72585" bIns="36293">
              <a:spAutoFit/>
            </a:bodyPr>
            <a:lstStyle/>
            <a:p>
              <a:pPr>
                <a:lnSpc>
                  <a:spcPct val="150000"/>
                </a:lnSpc>
              </a:pPr>
              <a:r>
                <a:rPr lang="zh-CN" altLang="en-US" sz="1400" dirty="0" smtClean="0">
                  <a:solidFill>
                    <a:schemeClr val="bg1"/>
                  </a:solidFill>
                  <a:latin typeface="Impact" pitchFamily="34" charset="0"/>
                  <a:ea typeface="微软雅黑" pitchFamily="34" charset="-122"/>
                  <a:sym typeface="Impact" pitchFamily="34" charset="0"/>
                </a:rPr>
                <a:t>请输入您的文字内容请输入您的文字内容</a:t>
              </a:r>
              <a:endParaRPr lang="en-US" altLang="zh-CN" sz="1400" dirty="0">
                <a:solidFill>
                  <a:schemeClr val="bg1"/>
                </a:solidFill>
                <a:latin typeface="Impact" pitchFamily="34" charset="0"/>
                <a:ea typeface="微软雅黑" pitchFamily="34" charset="-122"/>
                <a:sym typeface="Impact" pitchFamily="34" charset="0"/>
              </a:endParaRPr>
            </a:p>
          </p:txBody>
        </p:sp>
      </p:grpSp>
      <p:grpSp>
        <p:nvGrpSpPr>
          <p:cNvPr id="3" name="组合 2"/>
          <p:cNvGrpSpPr/>
          <p:nvPr/>
        </p:nvGrpSpPr>
        <p:grpSpPr>
          <a:xfrm>
            <a:off x="1885444" y="1142361"/>
            <a:ext cx="2085356" cy="1190397"/>
            <a:chOff x="1885444" y="1142361"/>
            <a:chExt cx="2085356" cy="1190397"/>
          </a:xfrm>
        </p:grpSpPr>
        <p:sp>
          <p:nvSpPr>
            <p:cNvPr id="49" name="圆角矩形标注 27"/>
            <p:cNvSpPr>
              <a:spLocks noChangeArrowheads="1"/>
            </p:cNvSpPr>
            <p:nvPr/>
          </p:nvSpPr>
          <p:spPr bwMode="auto">
            <a:xfrm>
              <a:off x="1885444" y="1142361"/>
              <a:ext cx="2085356" cy="1190397"/>
            </a:xfrm>
            <a:prstGeom prst="wedgeRoundRectCallout">
              <a:avLst>
                <a:gd name="adj1" fmla="val 66366"/>
                <a:gd name="adj2" fmla="val -17009"/>
                <a:gd name="adj3" fmla="val 16667"/>
              </a:avLst>
            </a:prstGeom>
            <a:solidFill>
              <a:srgbClr val="EE9065"/>
            </a:solidFill>
            <a:ln>
              <a:noFill/>
            </a:ln>
            <a:extLst>
              <a:ext uri="{91240B29-F687-4F45-9708-019B960494DF}">
                <a14:hiddenLine xmlns:a14="http://schemas.microsoft.com/office/drawing/2010/main" w="9525">
                  <a:solidFill>
                    <a:srgbClr val="000000"/>
                  </a:solidFill>
                  <a:miter lim="800000"/>
                  <a:headEnd/>
                  <a:tailEnd/>
                </a14:hiddenLine>
              </a:ext>
            </a:extLst>
          </p:spPr>
          <p:txBody>
            <a:bodyPr lIns="72585" tIns="36293" rIns="72585" bIns="36293" anchor="ctr"/>
            <a:lstStyle/>
            <a:p>
              <a:pPr algn="ctr"/>
              <a:endParaRPr lang="zh-CN" altLang="zh-CN">
                <a:solidFill>
                  <a:srgbClr val="FFFFFF"/>
                </a:solidFill>
              </a:endParaRPr>
            </a:p>
          </p:txBody>
        </p:sp>
        <p:pic>
          <p:nvPicPr>
            <p:cNvPr id="52" name="图片 30"/>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032442" y="1316741"/>
              <a:ext cx="615374" cy="8589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0" name="矩形 25"/>
            <p:cNvSpPr>
              <a:spLocks noChangeArrowheads="1"/>
            </p:cNvSpPr>
            <p:nvPr/>
          </p:nvSpPr>
          <p:spPr bwMode="auto">
            <a:xfrm>
              <a:off x="2647816" y="1216163"/>
              <a:ext cx="1294902" cy="10427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2585" tIns="36293" rIns="72585" bIns="36293">
              <a:spAutoFit/>
            </a:bodyPr>
            <a:lstStyle/>
            <a:p>
              <a:pPr>
                <a:lnSpc>
                  <a:spcPct val="150000"/>
                </a:lnSpc>
              </a:pPr>
              <a:r>
                <a:rPr lang="zh-CN" altLang="en-US" sz="1400" dirty="0" smtClean="0">
                  <a:solidFill>
                    <a:schemeClr val="bg1"/>
                  </a:solidFill>
                  <a:latin typeface="Impact" pitchFamily="34" charset="0"/>
                  <a:ea typeface="微软雅黑" pitchFamily="34" charset="-122"/>
                  <a:sym typeface="Impact" pitchFamily="34" charset="0"/>
                </a:rPr>
                <a:t>请输入您的文字内容请输入您的文字内容</a:t>
              </a:r>
              <a:endParaRPr lang="en-US" altLang="zh-CN" sz="1400" dirty="0">
                <a:solidFill>
                  <a:schemeClr val="bg1"/>
                </a:solidFill>
                <a:latin typeface="Impact" pitchFamily="34" charset="0"/>
                <a:ea typeface="微软雅黑" pitchFamily="34" charset="-122"/>
                <a:sym typeface="Impact" pitchFamily="34" charset="0"/>
              </a:endParaRPr>
            </a:p>
          </p:txBody>
        </p:sp>
      </p:grpSp>
      <p:grpSp>
        <p:nvGrpSpPr>
          <p:cNvPr id="5" name="组合 4"/>
          <p:cNvGrpSpPr/>
          <p:nvPr/>
        </p:nvGrpSpPr>
        <p:grpSpPr>
          <a:xfrm>
            <a:off x="542284" y="2701694"/>
            <a:ext cx="2083915" cy="1188955"/>
            <a:chOff x="542284" y="2701694"/>
            <a:chExt cx="2083915" cy="1188955"/>
          </a:xfrm>
        </p:grpSpPr>
        <p:sp>
          <p:nvSpPr>
            <p:cNvPr id="48" name="圆角矩形标注 26"/>
            <p:cNvSpPr>
              <a:spLocks noChangeArrowheads="1"/>
            </p:cNvSpPr>
            <p:nvPr/>
          </p:nvSpPr>
          <p:spPr bwMode="auto">
            <a:xfrm>
              <a:off x="542284" y="2701694"/>
              <a:ext cx="2083915" cy="1188955"/>
            </a:xfrm>
            <a:prstGeom prst="wedgeRoundRectCallout">
              <a:avLst>
                <a:gd name="adj1" fmla="val 70157"/>
                <a:gd name="adj2" fmla="val 5120"/>
                <a:gd name="adj3" fmla="val 16667"/>
              </a:avLst>
            </a:prstGeom>
            <a:solidFill>
              <a:srgbClr val="A6BABA"/>
            </a:solidFill>
            <a:ln>
              <a:noFill/>
            </a:ln>
            <a:extLst>
              <a:ext uri="{91240B29-F687-4F45-9708-019B960494DF}">
                <a14:hiddenLine xmlns:a14="http://schemas.microsoft.com/office/drawing/2010/main" w="9525">
                  <a:solidFill>
                    <a:srgbClr val="000000"/>
                  </a:solidFill>
                  <a:miter lim="800000"/>
                  <a:headEnd/>
                  <a:tailEnd/>
                </a14:hiddenLine>
              </a:ext>
            </a:extLst>
          </p:spPr>
          <p:txBody>
            <a:bodyPr lIns="72585" tIns="36293" rIns="72585" bIns="36293" anchor="ctr"/>
            <a:lstStyle/>
            <a:p>
              <a:pPr algn="ctr"/>
              <a:endParaRPr lang="zh-CN" altLang="zh-CN">
                <a:solidFill>
                  <a:srgbClr val="FFFFFF"/>
                </a:solidFill>
              </a:endParaRPr>
            </a:p>
          </p:txBody>
        </p:sp>
        <p:pic>
          <p:nvPicPr>
            <p:cNvPr id="53" name="图片 31"/>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00811" y="2886163"/>
              <a:ext cx="445318" cy="8848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 name="矩形 25"/>
            <p:cNvSpPr>
              <a:spLocks noChangeArrowheads="1"/>
            </p:cNvSpPr>
            <p:nvPr/>
          </p:nvSpPr>
          <p:spPr bwMode="auto">
            <a:xfrm>
              <a:off x="1237993" y="2775477"/>
              <a:ext cx="1294902" cy="10427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2585" tIns="36293" rIns="72585" bIns="36293">
              <a:spAutoFit/>
            </a:bodyPr>
            <a:lstStyle/>
            <a:p>
              <a:pPr>
                <a:lnSpc>
                  <a:spcPct val="150000"/>
                </a:lnSpc>
              </a:pPr>
              <a:r>
                <a:rPr lang="zh-CN" altLang="en-US" sz="1400" dirty="0" smtClean="0">
                  <a:solidFill>
                    <a:schemeClr val="bg1"/>
                  </a:solidFill>
                  <a:latin typeface="Impact" pitchFamily="34" charset="0"/>
                  <a:ea typeface="微软雅黑" pitchFamily="34" charset="-122"/>
                  <a:sym typeface="Impact" pitchFamily="34" charset="0"/>
                </a:rPr>
                <a:t>请输入您的文字内容请输入您的文字内容</a:t>
              </a:r>
              <a:endParaRPr lang="en-US" altLang="zh-CN" sz="1400" dirty="0">
                <a:solidFill>
                  <a:schemeClr val="bg1"/>
                </a:solidFill>
                <a:latin typeface="Impact" pitchFamily="34" charset="0"/>
                <a:ea typeface="微软雅黑" pitchFamily="34" charset="-122"/>
                <a:sym typeface="Impact" pitchFamily="34" charset="0"/>
              </a:endParaRPr>
            </a:p>
          </p:txBody>
        </p:sp>
      </p:grpSp>
    </p:spTree>
    <p:extLst>
      <p:ext uri="{BB962C8B-B14F-4D97-AF65-F5344CB8AC3E}">
        <p14:creationId xmlns:p14="http://schemas.microsoft.com/office/powerpoint/2010/main" val="2670182048"/>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7"/>
                                        </p:tgtEl>
                                        <p:attrNameLst>
                                          <p:attrName>style.visibility</p:attrName>
                                        </p:attrNameLst>
                                      </p:cBhvr>
                                      <p:to>
                                        <p:strVal val="visible"/>
                                      </p:to>
                                    </p:set>
                                    <p:anim calcmode="lin" valueType="num">
                                      <p:cBhvr additive="base">
                                        <p:cTn id="7" dur="500" fill="hold"/>
                                        <p:tgtEl>
                                          <p:spTgt spid="57"/>
                                        </p:tgtEl>
                                        <p:attrNameLst>
                                          <p:attrName>ppt_x</p:attrName>
                                        </p:attrNameLst>
                                      </p:cBhvr>
                                      <p:tavLst>
                                        <p:tav tm="0">
                                          <p:val>
                                            <p:strVal val="0-#ppt_w/2"/>
                                          </p:val>
                                        </p:tav>
                                        <p:tav tm="100000">
                                          <p:val>
                                            <p:strVal val="#ppt_x"/>
                                          </p:val>
                                        </p:tav>
                                      </p:tavLst>
                                    </p:anim>
                                    <p:anim calcmode="lin" valueType="num">
                                      <p:cBhvr additive="base">
                                        <p:cTn id="8" dur="500" fill="hold"/>
                                        <p:tgtEl>
                                          <p:spTgt spid="5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54"/>
                                        </p:tgtEl>
                                        <p:attrNameLst>
                                          <p:attrName>style.visibility</p:attrName>
                                        </p:attrNameLst>
                                      </p:cBhvr>
                                      <p:to>
                                        <p:strVal val="visible"/>
                                      </p:to>
                                    </p:set>
                                    <p:animEffect transition="in" filter="wipe(left)">
                                      <p:cBhvr>
                                        <p:cTn id="12" dur="500"/>
                                        <p:tgtEl>
                                          <p:spTgt spid="54"/>
                                        </p:tgtEl>
                                      </p:cBhvr>
                                    </p:animEffect>
                                  </p:childTnLst>
                                </p:cTn>
                              </p:par>
                              <p:par>
                                <p:cTn id="13" presetID="41" presetClass="entr" presetSubtype="0" fill="hold" grpId="0" nodeType="withEffect">
                                  <p:stCondLst>
                                    <p:cond delay="0"/>
                                  </p:stCondLst>
                                  <p:iterate type="lt">
                                    <p:tmPct val="10000"/>
                                  </p:iterate>
                                  <p:childTnLst>
                                    <p:set>
                                      <p:cBhvr>
                                        <p:cTn id="14" dur="1" fill="hold">
                                          <p:stCondLst>
                                            <p:cond delay="0"/>
                                          </p:stCondLst>
                                        </p:cTn>
                                        <p:tgtEl>
                                          <p:spTgt spid="80"/>
                                        </p:tgtEl>
                                        <p:attrNameLst>
                                          <p:attrName>style.visibility</p:attrName>
                                        </p:attrNameLst>
                                      </p:cBhvr>
                                      <p:to>
                                        <p:strVal val="visible"/>
                                      </p:to>
                                    </p:set>
                                    <p:anim calcmode="lin" valueType="num">
                                      <p:cBhvr>
                                        <p:cTn id="15" dur="500" fill="hold"/>
                                        <p:tgtEl>
                                          <p:spTgt spid="80"/>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80"/>
                                        </p:tgtEl>
                                        <p:attrNameLst>
                                          <p:attrName>ppt_y</p:attrName>
                                        </p:attrNameLst>
                                      </p:cBhvr>
                                      <p:tavLst>
                                        <p:tav tm="0">
                                          <p:val>
                                            <p:strVal val="#ppt_y"/>
                                          </p:val>
                                        </p:tav>
                                        <p:tav tm="100000">
                                          <p:val>
                                            <p:strVal val="#ppt_y"/>
                                          </p:val>
                                        </p:tav>
                                      </p:tavLst>
                                    </p:anim>
                                    <p:anim calcmode="lin" valueType="num">
                                      <p:cBhvr>
                                        <p:cTn id="17" dur="500" fill="hold"/>
                                        <p:tgtEl>
                                          <p:spTgt spid="80"/>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80"/>
                                        </p:tgtEl>
                                        <p:attrNameLst>
                                          <p:attrName>ppt_w</p:attrName>
                                        </p:attrNameLst>
                                      </p:cBhvr>
                                      <p:tavLst>
                                        <p:tav tm="0">
                                          <p:val>
                                            <p:strVal val="#ppt_w/10"/>
                                          </p:val>
                                        </p:tav>
                                        <p:tav tm="50000">
                                          <p:val>
                                            <p:strVal val="#ppt_w+.01"/>
                                          </p:val>
                                        </p:tav>
                                        <p:tav tm="100000">
                                          <p:val>
                                            <p:strVal val="#ppt_w"/>
                                          </p:val>
                                        </p:tav>
                                      </p:tavLst>
                                    </p:anim>
                                    <p:animEffect>
                                      <p:cBhvr>
                                        <p:cTn id="19" dur="500" tmFilter="0,0; .5, 1; 1, 1"/>
                                        <p:tgtEl>
                                          <p:spTgt spid="80"/>
                                        </p:tgtEl>
                                      </p:cBhvr>
                                    </p:animEffect>
                                  </p:childTnLst>
                                </p:cTn>
                              </p:par>
                              <p:par>
                                <p:cTn id="20" presetID="53" presetClass="entr" presetSubtype="16" fill="hold" nodeType="withEffect">
                                  <p:stCondLst>
                                    <p:cond delay="0"/>
                                  </p:stCondLst>
                                  <p:childTnLst>
                                    <p:set>
                                      <p:cBhvr>
                                        <p:cTn id="21" dur="1" fill="hold">
                                          <p:stCondLst>
                                            <p:cond delay="0"/>
                                          </p:stCondLst>
                                        </p:cTn>
                                        <p:tgtEl>
                                          <p:spTgt spid="67"/>
                                        </p:tgtEl>
                                        <p:attrNameLst>
                                          <p:attrName>style.visibility</p:attrName>
                                        </p:attrNameLst>
                                      </p:cBhvr>
                                      <p:to>
                                        <p:strVal val="visible"/>
                                      </p:to>
                                    </p:set>
                                    <p:anim calcmode="lin" valueType="num">
                                      <p:cBhvr>
                                        <p:cTn id="22" dur="500" fill="hold"/>
                                        <p:tgtEl>
                                          <p:spTgt spid="67"/>
                                        </p:tgtEl>
                                        <p:attrNameLst>
                                          <p:attrName>ppt_w</p:attrName>
                                        </p:attrNameLst>
                                      </p:cBhvr>
                                      <p:tavLst>
                                        <p:tav tm="0">
                                          <p:val>
                                            <p:fltVal val="0"/>
                                          </p:val>
                                        </p:tav>
                                        <p:tav tm="100000">
                                          <p:val>
                                            <p:strVal val="#ppt_w"/>
                                          </p:val>
                                        </p:tav>
                                      </p:tavLst>
                                    </p:anim>
                                    <p:anim calcmode="lin" valueType="num">
                                      <p:cBhvr>
                                        <p:cTn id="23" dur="500" fill="hold"/>
                                        <p:tgtEl>
                                          <p:spTgt spid="67"/>
                                        </p:tgtEl>
                                        <p:attrNameLst>
                                          <p:attrName>ppt_h</p:attrName>
                                        </p:attrNameLst>
                                      </p:cBhvr>
                                      <p:tavLst>
                                        <p:tav tm="0">
                                          <p:val>
                                            <p:fltVal val="0"/>
                                          </p:val>
                                        </p:tav>
                                        <p:tav tm="100000">
                                          <p:val>
                                            <p:strVal val="#ppt_h"/>
                                          </p:val>
                                        </p:tav>
                                      </p:tavLst>
                                    </p:anim>
                                    <p:animEffect transition="in" filter="fade">
                                      <p:cBhvr>
                                        <p:cTn id="24" dur="500"/>
                                        <p:tgtEl>
                                          <p:spTgt spid="67"/>
                                        </p:tgtEl>
                                      </p:cBhvr>
                                    </p:animEffect>
                                  </p:childTnLst>
                                </p:cTn>
                              </p:par>
                            </p:childTnLst>
                          </p:cTn>
                        </p:par>
                        <p:par>
                          <p:cTn id="25" fill="hold">
                            <p:stCondLst>
                              <p:cond delay="1500"/>
                            </p:stCondLst>
                            <p:childTnLst>
                              <p:par>
                                <p:cTn id="26" presetID="42" presetClass="entr" presetSubtype="0" fill="hold" nodeType="afterEffect">
                                  <p:stCondLst>
                                    <p:cond delay="0"/>
                                  </p:stCondLst>
                                  <p:childTnLst>
                                    <p:set>
                                      <p:cBhvr>
                                        <p:cTn id="27" dur="1" fill="hold">
                                          <p:stCondLst>
                                            <p:cond delay="0"/>
                                          </p:stCondLst>
                                        </p:cTn>
                                        <p:tgtEl>
                                          <p:spTgt spid="2"/>
                                        </p:tgtEl>
                                        <p:attrNameLst>
                                          <p:attrName>style.visibility</p:attrName>
                                        </p:attrNameLst>
                                      </p:cBhvr>
                                      <p:to>
                                        <p:strVal val="visible"/>
                                      </p:to>
                                    </p:set>
                                    <p:animEffect transition="in" filter="fade">
                                      <p:cBhvr>
                                        <p:cTn id="28" dur="1000"/>
                                        <p:tgtEl>
                                          <p:spTgt spid="2"/>
                                        </p:tgtEl>
                                      </p:cBhvr>
                                    </p:animEffect>
                                    <p:anim calcmode="lin" valueType="num">
                                      <p:cBhvr>
                                        <p:cTn id="29" dur="1000" fill="hold"/>
                                        <p:tgtEl>
                                          <p:spTgt spid="2"/>
                                        </p:tgtEl>
                                        <p:attrNameLst>
                                          <p:attrName>ppt_x</p:attrName>
                                        </p:attrNameLst>
                                      </p:cBhvr>
                                      <p:tavLst>
                                        <p:tav tm="0">
                                          <p:val>
                                            <p:strVal val="#ppt_x"/>
                                          </p:val>
                                        </p:tav>
                                        <p:tav tm="100000">
                                          <p:val>
                                            <p:strVal val="#ppt_x"/>
                                          </p:val>
                                        </p:tav>
                                      </p:tavLst>
                                    </p:anim>
                                    <p:anim calcmode="lin" valueType="num">
                                      <p:cBhvr>
                                        <p:cTn id="30" dur="1000" fill="hold"/>
                                        <p:tgtEl>
                                          <p:spTgt spid="2"/>
                                        </p:tgtEl>
                                        <p:attrNameLst>
                                          <p:attrName>ppt_y</p:attrName>
                                        </p:attrNameLst>
                                      </p:cBhvr>
                                      <p:tavLst>
                                        <p:tav tm="0">
                                          <p:val>
                                            <p:strVal val="#ppt_y+.1"/>
                                          </p:val>
                                        </p:tav>
                                        <p:tav tm="100000">
                                          <p:val>
                                            <p:strVal val="#ppt_y"/>
                                          </p:val>
                                        </p:tav>
                                      </p:tavLst>
                                    </p:anim>
                                  </p:childTnLst>
                                </p:cTn>
                              </p:par>
                            </p:childTnLst>
                          </p:cTn>
                        </p:par>
                        <p:par>
                          <p:cTn id="31" fill="hold">
                            <p:stCondLst>
                              <p:cond delay="2500"/>
                            </p:stCondLst>
                            <p:childTnLst>
                              <p:par>
                                <p:cTn id="32" presetID="2" presetClass="entr" presetSubtype="1" fill="hold" nodeType="afterEffect">
                                  <p:stCondLst>
                                    <p:cond delay="0"/>
                                  </p:stCondLst>
                                  <p:childTnLst>
                                    <p:set>
                                      <p:cBhvr>
                                        <p:cTn id="33" dur="1" fill="hold">
                                          <p:stCondLst>
                                            <p:cond delay="0"/>
                                          </p:stCondLst>
                                        </p:cTn>
                                        <p:tgtEl>
                                          <p:spTgt spid="39"/>
                                        </p:tgtEl>
                                        <p:attrNameLst>
                                          <p:attrName>style.visibility</p:attrName>
                                        </p:attrNameLst>
                                      </p:cBhvr>
                                      <p:to>
                                        <p:strVal val="visible"/>
                                      </p:to>
                                    </p:set>
                                    <p:anim calcmode="lin" valueType="num">
                                      <p:cBhvr additive="base">
                                        <p:cTn id="34" dur="500" fill="hold"/>
                                        <p:tgtEl>
                                          <p:spTgt spid="39"/>
                                        </p:tgtEl>
                                        <p:attrNameLst>
                                          <p:attrName>ppt_x</p:attrName>
                                        </p:attrNameLst>
                                      </p:cBhvr>
                                      <p:tavLst>
                                        <p:tav tm="0">
                                          <p:val>
                                            <p:strVal val="#ppt_x"/>
                                          </p:val>
                                        </p:tav>
                                        <p:tav tm="100000">
                                          <p:val>
                                            <p:strVal val="#ppt_x"/>
                                          </p:val>
                                        </p:tav>
                                      </p:tavLst>
                                    </p:anim>
                                    <p:anim calcmode="lin" valueType="num">
                                      <p:cBhvr additive="base">
                                        <p:cTn id="35" dur="500" fill="hold"/>
                                        <p:tgtEl>
                                          <p:spTgt spid="39"/>
                                        </p:tgtEl>
                                        <p:attrNameLst>
                                          <p:attrName>ppt_y</p:attrName>
                                        </p:attrNameLst>
                                      </p:cBhvr>
                                      <p:tavLst>
                                        <p:tav tm="0">
                                          <p:val>
                                            <p:strVal val="0-#ppt_h/2"/>
                                          </p:val>
                                        </p:tav>
                                        <p:tav tm="100000">
                                          <p:val>
                                            <p:strVal val="#ppt_y"/>
                                          </p:val>
                                        </p:tav>
                                      </p:tavLst>
                                    </p:anim>
                                  </p:childTnLst>
                                </p:cTn>
                              </p:par>
                            </p:childTnLst>
                          </p:cTn>
                        </p:par>
                        <p:par>
                          <p:cTn id="36" fill="hold">
                            <p:stCondLst>
                              <p:cond delay="3000"/>
                            </p:stCondLst>
                            <p:childTnLst>
                              <p:par>
                                <p:cTn id="37" presetID="2" presetClass="entr" presetSubtype="1" fill="hold" nodeType="afterEffect">
                                  <p:stCondLst>
                                    <p:cond delay="0"/>
                                  </p:stCondLst>
                                  <p:childTnLst>
                                    <p:set>
                                      <p:cBhvr>
                                        <p:cTn id="38" dur="1" fill="hold">
                                          <p:stCondLst>
                                            <p:cond delay="0"/>
                                          </p:stCondLst>
                                        </p:cTn>
                                        <p:tgtEl>
                                          <p:spTgt spid="42"/>
                                        </p:tgtEl>
                                        <p:attrNameLst>
                                          <p:attrName>style.visibility</p:attrName>
                                        </p:attrNameLst>
                                      </p:cBhvr>
                                      <p:to>
                                        <p:strVal val="visible"/>
                                      </p:to>
                                    </p:set>
                                    <p:anim calcmode="lin" valueType="num">
                                      <p:cBhvr additive="base">
                                        <p:cTn id="39" dur="500" fill="hold"/>
                                        <p:tgtEl>
                                          <p:spTgt spid="42"/>
                                        </p:tgtEl>
                                        <p:attrNameLst>
                                          <p:attrName>ppt_x</p:attrName>
                                        </p:attrNameLst>
                                      </p:cBhvr>
                                      <p:tavLst>
                                        <p:tav tm="0">
                                          <p:val>
                                            <p:strVal val="#ppt_x"/>
                                          </p:val>
                                        </p:tav>
                                        <p:tav tm="100000">
                                          <p:val>
                                            <p:strVal val="#ppt_x"/>
                                          </p:val>
                                        </p:tav>
                                      </p:tavLst>
                                    </p:anim>
                                    <p:anim calcmode="lin" valueType="num">
                                      <p:cBhvr additive="base">
                                        <p:cTn id="40" dur="500" fill="hold"/>
                                        <p:tgtEl>
                                          <p:spTgt spid="42"/>
                                        </p:tgtEl>
                                        <p:attrNameLst>
                                          <p:attrName>ppt_y</p:attrName>
                                        </p:attrNameLst>
                                      </p:cBhvr>
                                      <p:tavLst>
                                        <p:tav tm="0">
                                          <p:val>
                                            <p:strVal val="0-#ppt_h/2"/>
                                          </p:val>
                                        </p:tav>
                                        <p:tav tm="100000">
                                          <p:val>
                                            <p:strVal val="#ppt_y"/>
                                          </p:val>
                                        </p:tav>
                                      </p:tavLst>
                                    </p:anim>
                                  </p:childTnLst>
                                </p:cTn>
                              </p:par>
                            </p:childTnLst>
                          </p:cTn>
                        </p:par>
                        <p:par>
                          <p:cTn id="41" fill="hold">
                            <p:stCondLst>
                              <p:cond delay="3500"/>
                            </p:stCondLst>
                            <p:childTnLst>
                              <p:par>
                                <p:cTn id="42" presetID="2" presetClass="entr" presetSubtype="1" fill="hold" nodeType="afterEffect">
                                  <p:stCondLst>
                                    <p:cond delay="0"/>
                                  </p:stCondLst>
                                  <p:childTnLst>
                                    <p:set>
                                      <p:cBhvr>
                                        <p:cTn id="43" dur="1" fill="hold">
                                          <p:stCondLst>
                                            <p:cond delay="0"/>
                                          </p:stCondLst>
                                        </p:cTn>
                                        <p:tgtEl>
                                          <p:spTgt spid="34"/>
                                        </p:tgtEl>
                                        <p:attrNameLst>
                                          <p:attrName>style.visibility</p:attrName>
                                        </p:attrNameLst>
                                      </p:cBhvr>
                                      <p:to>
                                        <p:strVal val="visible"/>
                                      </p:to>
                                    </p:set>
                                    <p:anim calcmode="lin" valueType="num">
                                      <p:cBhvr additive="base">
                                        <p:cTn id="44" dur="500" fill="hold"/>
                                        <p:tgtEl>
                                          <p:spTgt spid="34"/>
                                        </p:tgtEl>
                                        <p:attrNameLst>
                                          <p:attrName>ppt_x</p:attrName>
                                        </p:attrNameLst>
                                      </p:cBhvr>
                                      <p:tavLst>
                                        <p:tav tm="0">
                                          <p:val>
                                            <p:strVal val="#ppt_x"/>
                                          </p:val>
                                        </p:tav>
                                        <p:tav tm="100000">
                                          <p:val>
                                            <p:strVal val="#ppt_x"/>
                                          </p:val>
                                        </p:tav>
                                      </p:tavLst>
                                    </p:anim>
                                    <p:anim calcmode="lin" valueType="num">
                                      <p:cBhvr additive="base">
                                        <p:cTn id="45" dur="500" fill="hold"/>
                                        <p:tgtEl>
                                          <p:spTgt spid="34"/>
                                        </p:tgtEl>
                                        <p:attrNameLst>
                                          <p:attrName>ppt_y</p:attrName>
                                        </p:attrNameLst>
                                      </p:cBhvr>
                                      <p:tavLst>
                                        <p:tav tm="0">
                                          <p:val>
                                            <p:strVal val="0-#ppt_h/2"/>
                                          </p:val>
                                        </p:tav>
                                        <p:tav tm="100000">
                                          <p:val>
                                            <p:strVal val="#ppt_y"/>
                                          </p:val>
                                        </p:tav>
                                      </p:tavLst>
                                    </p:anim>
                                  </p:childTnLst>
                                </p:cTn>
                              </p:par>
                            </p:childTnLst>
                          </p:cTn>
                        </p:par>
                        <p:par>
                          <p:cTn id="46" fill="hold">
                            <p:stCondLst>
                              <p:cond delay="4000"/>
                            </p:stCondLst>
                            <p:childTnLst>
                              <p:par>
                                <p:cTn id="47" presetID="22" presetClass="entr" presetSubtype="2" fill="hold" nodeType="afterEffect">
                                  <p:stCondLst>
                                    <p:cond delay="0"/>
                                  </p:stCondLst>
                                  <p:childTnLst>
                                    <p:set>
                                      <p:cBhvr>
                                        <p:cTn id="48" dur="1" fill="hold">
                                          <p:stCondLst>
                                            <p:cond delay="0"/>
                                          </p:stCondLst>
                                        </p:cTn>
                                        <p:tgtEl>
                                          <p:spTgt spid="3"/>
                                        </p:tgtEl>
                                        <p:attrNameLst>
                                          <p:attrName>style.visibility</p:attrName>
                                        </p:attrNameLst>
                                      </p:cBhvr>
                                      <p:to>
                                        <p:strVal val="visible"/>
                                      </p:to>
                                    </p:set>
                                    <p:animEffect transition="in" filter="wipe(right)">
                                      <p:cBhvr>
                                        <p:cTn id="49" dur="500"/>
                                        <p:tgtEl>
                                          <p:spTgt spid="3"/>
                                        </p:tgtEl>
                                      </p:cBhvr>
                                    </p:animEffect>
                                  </p:childTnLst>
                                </p:cTn>
                              </p:par>
                            </p:childTnLst>
                          </p:cTn>
                        </p:par>
                        <p:par>
                          <p:cTn id="50" fill="hold">
                            <p:stCondLst>
                              <p:cond delay="4500"/>
                            </p:stCondLst>
                            <p:childTnLst>
                              <p:par>
                                <p:cTn id="51" presetID="22" presetClass="entr" presetSubtype="8" fill="hold" nodeType="afterEffect">
                                  <p:stCondLst>
                                    <p:cond delay="0"/>
                                  </p:stCondLst>
                                  <p:childTnLst>
                                    <p:set>
                                      <p:cBhvr>
                                        <p:cTn id="52" dur="1" fill="hold">
                                          <p:stCondLst>
                                            <p:cond delay="0"/>
                                          </p:stCondLst>
                                        </p:cTn>
                                        <p:tgtEl>
                                          <p:spTgt spid="4"/>
                                        </p:tgtEl>
                                        <p:attrNameLst>
                                          <p:attrName>style.visibility</p:attrName>
                                        </p:attrNameLst>
                                      </p:cBhvr>
                                      <p:to>
                                        <p:strVal val="visible"/>
                                      </p:to>
                                    </p:set>
                                    <p:animEffect transition="in" filter="wipe(left)">
                                      <p:cBhvr>
                                        <p:cTn id="53" dur="500"/>
                                        <p:tgtEl>
                                          <p:spTgt spid="4"/>
                                        </p:tgtEl>
                                      </p:cBhvr>
                                    </p:animEffect>
                                  </p:childTnLst>
                                </p:cTn>
                              </p:par>
                            </p:childTnLst>
                          </p:cTn>
                        </p:par>
                        <p:par>
                          <p:cTn id="54" fill="hold">
                            <p:stCondLst>
                              <p:cond delay="5000"/>
                            </p:stCondLst>
                            <p:childTnLst>
                              <p:par>
                                <p:cTn id="55" presetID="22" presetClass="entr" presetSubtype="2" fill="hold" nodeType="afterEffect">
                                  <p:stCondLst>
                                    <p:cond delay="0"/>
                                  </p:stCondLst>
                                  <p:childTnLst>
                                    <p:set>
                                      <p:cBhvr>
                                        <p:cTn id="56" dur="1" fill="hold">
                                          <p:stCondLst>
                                            <p:cond delay="0"/>
                                          </p:stCondLst>
                                        </p:cTn>
                                        <p:tgtEl>
                                          <p:spTgt spid="5"/>
                                        </p:tgtEl>
                                        <p:attrNameLst>
                                          <p:attrName>style.visibility</p:attrName>
                                        </p:attrNameLst>
                                      </p:cBhvr>
                                      <p:to>
                                        <p:strVal val="visible"/>
                                      </p:to>
                                    </p:set>
                                    <p:animEffect transition="in" filter="wipe(right)">
                                      <p:cBhvr>
                                        <p:cTn id="5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animBg="1"/>
      <p:bldP spid="57" grpId="0" animBg="1"/>
      <p:bldP spid="80" grpId="0" bldLvl="0" autoUpdateAnimBg="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矩形 57"/>
          <p:cNvSpPr/>
          <p:nvPr/>
        </p:nvSpPr>
        <p:spPr>
          <a:xfrm>
            <a:off x="3396106" y="-2763"/>
            <a:ext cx="6294992" cy="791651"/>
          </a:xfrm>
          <a:custGeom>
            <a:avLst/>
            <a:gdLst>
              <a:gd name="connsiteX0" fmla="*/ 0 w 4078950"/>
              <a:gd name="connsiteY0" fmla="*/ 0 h 448751"/>
              <a:gd name="connsiteX1" fmla="*/ 4078950 w 4078950"/>
              <a:gd name="connsiteY1" fmla="*/ 0 h 448751"/>
              <a:gd name="connsiteX2" fmla="*/ 4078950 w 4078950"/>
              <a:gd name="connsiteY2" fmla="*/ 448751 h 448751"/>
              <a:gd name="connsiteX3" fmla="*/ 0 w 4078950"/>
              <a:gd name="connsiteY3" fmla="*/ 448751 h 448751"/>
              <a:gd name="connsiteX4" fmla="*/ 0 w 4078950"/>
              <a:gd name="connsiteY4" fmla="*/ 0 h 448751"/>
              <a:gd name="connsiteX0" fmla="*/ 0 w 4078950"/>
              <a:gd name="connsiteY0" fmla="*/ 330200 h 778951"/>
              <a:gd name="connsiteX1" fmla="*/ 2631150 w 4078950"/>
              <a:gd name="connsiteY1" fmla="*/ 0 h 778951"/>
              <a:gd name="connsiteX2" fmla="*/ 4078950 w 4078950"/>
              <a:gd name="connsiteY2" fmla="*/ 778951 h 778951"/>
              <a:gd name="connsiteX3" fmla="*/ 0 w 4078950"/>
              <a:gd name="connsiteY3" fmla="*/ 778951 h 778951"/>
              <a:gd name="connsiteX4" fmla="*/ 0 w 4078950"/>
              <a:gd name="connsiteY4" fmla="*/ 330200 h 778951"/>
              <a:gd name="connsiteX0" fmla="*/ 0 w 2631150"/>
              <a:gd name="connsiteY0" fmla="*/ 330200 h 778951"/>
              <a:gd name="connsiteX1" fmla="*/ 2631150 w 2631150"/>
              <a:gd name="connsiteY1" fmla="*/ 0 h 778951"/>
              <a:gd name="connsiteX2" fmla="*/ 2351750 w 2631150"/>
              <a:gd name="connsiteY2" fmla="*/ 258251 h 778951"/>
              <a:gd name="connsiteX3" fmla="*/ 0 w 2631150"/>
              <a:gd name="connsiteY3" fmla="*/ 778951 h 778951"/>
              <a:gd name="connsiteX4" fmla="*/ 0 w 2631150"/>
              <a:gd name="connsiteY4" fmla="*/ 330200 h 778951"/>
              <a:gd name="connsiteX0" fmla="*/ 0 w 2631150"/>
              <a:gd name="connsiteY0" fmla="*/ 330200 h 778951"/>
              <a:gd name="connsiteX1" fmla="*/ 2631150 w 2631150"/>
              <a:gd name="connsiteY1" fmla="*/ 0 h 778951"/>
              <a:gd name="connsiteX2" fmla="*/ 0 w 2631150"/>
              <a:gd name="connsiteY2" fmla="*/ 778951 h 778951"/>
              <a:gd name="connsiteX3" fmla="*/ 0 w 2631150"/>
              <a:gd name="connsiteY3" fmla="*/ 330200 h 778951"/>
              <a:gd name="connsiteX0" fmla="*/ 0 w 1132550"/>
              <a:gd name="connsiteY0" fmla="*/ 355600 h 804351"/>
              <a:gd name="connsiteX1" fmla="*/ 1132550 w 1132550"/>
              <a:gd name="connsiteY1" fmla="*/ 0 h 804351"/>
              <a:gd name="connsiteX2" fmla="*/ 0 w 1132550"/>
              <a:gd name="connsiteY2" fmla="*/ 804351 h 804351"/>
              <a:gd name="connsiteX3" fmla="*/ 0 w 1132550"/>
              <a:gd name="connsiteY3" fmla="*/ 355600 h 804351"/>
              <a:gd name="connsiteX0" fmla="*/ 0 w 1627850"/>
              <a:gd name="connsiteY0" fmla="*/ 228600 h 677351"/>
              <a:gd name="connsiteX1" fmla="*/ 1627850 w 1627850"/>
              <a:gd name="connsiteY1" fmla="*/ 0 h 677351"/>
              <a:gd name="connsiteX2" fmla="*/ 0 w 1627850"/>
              <a:gd name="connsiteY2" fmla="*/ 677351 h 677351"/>
              <a:gd name="connsiteX3" fmla="*/ 0 w 1627850"/>
              <a:gd name="connsiteY3" fmla="*/ 228600 h 677351"/>
              <a:gd name="connsiteX0" fmla="*/ 0 w 6415750"/>
              <a:gd name="connsiteY0" fmla="*/ 304800 h 753551"/>
              <a:gd name="connsiteX1" fmla="*/ 6415750 w 6415750"/>
              <a:gd name="connsiteY1" fmla="*/ 0 h 753551"/>
              <a:gd name="connsiteX2" fmla="*/ 0 w 6415750"/>
              <a:gd name="connsiteY2" fmla="*/ 753551 h 753551"/>
              <a:gd name="connsiteX3" fmla="*/ 0 w 6415750"/>
              <a:gd name="connsiteY3" fmla="*/ 304800 h 753551"/>
              <a:gd name="connsiteX0" fmla="*/ 0 w 6314150"/>
              <a:gd name="connsiteY0" fmla="*/ 342900 h 791651"/>
              <a:gd name="connsiteX1" fmla="*/ 6314150 w 6314150"/>
              <a:gd name="connsiteY1" fmla="*/ 0 h 791651"/>
              <a:gd name="connsiteX2" fmla="*/ 0 w 6314150"/>
              <a:gd name="connsiteY2" fmla="*/ 791651 h 791651"/>
              <a:gd name="connsiteX3" fmla="*/ 0 w 6314150"/>
              <a:gd name="connsiteY3" fmla="*/ 342900 h 791651"/>
            </a:gdLst>
            <a:ahLst/>
            <a:cxnLst>
              <a:cxn ang="0">
                <a:pos x="connsiteX0" y="connsiteY0"/>
              </a:cxn>
              <a:cxn ang="0">
                <a:pos x="connsiteX1" y="connsiteY1"/>
              </a:cxn>
              <a:cxn ang="0">
                <a:pos x="connsiteX2" y="connsiteY2"/>
              </a:cxn>
              <a:cxn ang="0">
                <a:pos x="connsiteX3" y="connsiteY3"/>
              </a:cxn>
            </a:cxnLst>
            <a:rect l="l" t="t" r="r" b="b"/>
            <a:pathLst>
              <a:path w="6314150" h="791651">
                <a:moveTo>
                  <a:pt x="0" y="342900"/>
                </a:moveTo>
                <a:lnTo>
                  <a:pt x="6314150" y="0"/>
                </a:lnTo>
                <a:lnTo>
                  <a:pt x="0" y="791651"/>
                </a:lnTo>
                <a:lnTo>
                  <a:pt x="0" y="342900"/>
                </a:lnTo>
                <a:close/>
              </a:path>
            </a:pathLst>
          </a:custGeom>
          <a:solidFill>
            <a:srgbClr val="FF8B8B"/>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sp>
        <p:nvSpPr>
          <p:cNvPr id="57" name="矩形 56"/>
          <p:cNvSpPr/>
          <p:nvPr/>
        </p:nvSpPr>
        <p:spPr>
          <a:xfrm>
            <a:off x="0" y="207231"/>
            <a:ext cx="4078950" cy="448751"/>
          </a:xfrm>
          <a:prstGeom prst="rect">
            <a:avLst/>
          </a:prstGeom>
          <a:solidFill>
            <a:srgbClr val="FF3F3F"/>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sp>
        <p:nvSpPr>
          <p:cNvPr id="65" name="直角三角形 64"/>
          <p:cNvSpPr/>
          <p:nvPr/>
        </p:nvSpPr>
        <p:spPr>
          <a:xfrm flipV="1">
            <a:off x="3396106" y="651509"/>
            <a:ext cx="682844" cy="137160"/>
          </a:xfrm>
          <a:prstGeom prst="rtTriangle">
            <a:avLst/>
          </a:prstGeom>
          <a:solidFill>
            <a:srgbClr val="A40000"/>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grpSp>
        <p:nvGrpSpPr>
          <p:cNvPr id="67" name="组合 66"/>
          <p:cNvGrpSpPr/>
          <p:nvPr/>
        </p:nvGrpSpPr>
        <p:grpSpPr>
          <a:xfrm flipH="1">
            <a:off x="8587951" y="212165"/>
            <a:ext cx="990052" cy="766369"/>
            <a:chOff x="0" y="0"/>
            <a:chExt cx="1865117" cy="1555038"/>
          </a:xfrm>
        </p:grpSpPr>
        <p:sp>
          <p:nvSpPr>
            <p:cNvPr id="68" name="矩形 67"/>
            <p:cNvSpPr/>
            <p:nvPr/>
          </p:nvSpPr>
          <p:spPr>
            <a:xfrm>
              <a:off x="0" y="0"/>
              <a:ext cx="919018" cy="907613"/>
            </a:xfrm>
            <a:prstGeom prst="rect">
              <a:avLst/>
            </a:prstGeom>
            <a:solidFill>
              <a:schemeClr val="bg2">
                <a:lumMod val="75000"/>
                <a:alpha val="5882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sp>
          <p:nvSpPr>
            <p:cNvPr id="69" name="矩形 68"/>
            <p:cNvSpPr/>
            <p:nvPr/>
          </p:nvSpPr>
          <p:spPr>
            <a:xfrm>
              <a:off x="1054437" y="106183"/>
              <a:ext cx="486093" cy="480060"/>
            </a:xfrm>
            <a:prstGeom prst="rect">
              <a:avLst/>
            </a:prstGeom>
            <a:solidFill>
              <a:srgbClr val="5FE8D6">
                <a:alpha val="6588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sp>
          <p:nvSpPr>
            <p:cNvPr id="70" name="矩形 69"/>
            <p:cNvSpPr/>
            <p:nvPr/>
          </p:nvSpPr>
          <p:spPr>
            <a:xfrm>
              <a:off x="86522" y="1004334"/>
              <a:ext cx="297951" cy="294253"/>
            </a:xfrm>
            <a:prstGeom prst="rect">
              <a:avLst/>
            </a:prstGeom>
            <a:solidFill>
              <a:srgbClr val="FF9F9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sp>
          <p:nvSpPr>
            <p:cNvPr id="71" name="矩形 70"/>
            <p:cNvSpPr/>
            <p:nvPr/>
          </p:nvSpPr>
          <p:spPr>
            <a:xfrm>
              <a:off x="391245" y="1368218"/>
              <a:ext cx="189168" cy="186820"/>
            </a:xfrm>
            <a:prstGeom prst="rect">
              <a:avLst/>
            </a:prstGeom>
            <a:solidFill>
              <a:srgbClr val="9DDFBE">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sp>
          <p:nvSpPr>
            <p:cNvPr id="72" name="矩形 71"/>
            <p:cNvSpPr/>
            <p:nvPr/>
          </p:nvSpPr>
          <p:spPr>
            <a:xfrm>
              <a:off x="1675949" y="106183"/>
              <a:ext cx="189168" cy="186820"/>
            </a:xfrm>
            <a:prstGeom prst="rect">
              <a:avLst/>
            </a:prstGeom>
            <a:solidFill>
              <a:srgbClr val="FFFFC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sp>
          <p:nvSpPr>
            <p:cNvPr id="74" name="矩形 73"/>
            <p:cNvSpPr/>
            <p:nvPr/>
          </p:nvSpPr>
          <p:spPr>
            <a:xfrm>
              <a:off x="1051029" y="720793"/>
              <a:ext cx="189168" cy="186820"/>
            </a:xfrm>
            <a:prstGeom prst="rect">
              <a:avLst/>
            </a:prstGeom>
            <a:solidFill>
              <a:srgbClr val="FFFFC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grpSp>
      <p:sp>
        <p:nvSpPr>
          <p:cNvPr id="80" name="文本框 6"/>
          <p:cNvSpPr>
            <a:spLocks noChangeArrowheads="1"/>
          </p:cNvSpPr>
          <p:nvPr/>
        </p:nvSpPr>
        <p:spPr bwMode="auto">
          <a:xfrm>
            <a:off x="497584" y="273875"/>
            <a:ext cx="3295650" cy="315461"/>
          </a:xfrm>
          <a:prstGeom prst="rect">
            <a:avLst/>
          </a:prstGeom>
          <a:noFill/>
          <a:ln>
            <a:noFill/>
          </a:ln>
          <a:extLst/>
        </p:spPr>
        <p:txBody>
          <a:bodyPr lIns="68571" tIns="34285" rIns="68571" bIns="34285">
            <a:spAutoFit/>
          </a:bodyPr>
          <a:lstStyle/>
          <a:p>
            <a:pPr defTabSz="967801" fontAlgn="auto">
              <a:spcBef>
                <a:spcPts val="0"/>
              </a:spcBef>
              <a:spcAft>
                <a:spcPts val="0"/>
              </a:spcAft>
              <a:defRPr/>
            </a:pPr>
            <a:r>
              <a:rPr lang="en-US" altLang="zh-CN" sz="1600" b="1" dirty="0" smtClean="0">
                <a:solidFill>
                  <a:schemeClr val="bg1"/>
                </a:solidFill>
                <a:latin typeface="微软雅黑" pitchFamily="34" charset="-122"/>
                <a:ea typeface="微软雅黑" pitchFamily="34" charset="-122"/>
                <a:sym typeface="微软雅黑" pitchFamily="34" charset="-122"/>
              </a:rPr>
              <a:t>· </a:t>
            </a:r>
            <a:r>
              <a:rPr lang="zh-CN" altLang="en-US" sz="1600" b="1" dirty="0" smtClean="0">
                <a:solidFill>
                  <a:schemeClr val="bg1"/>
                </a:solidFill>
                <a:latin typeface="微软雅黑" pitchFamily="34" charset="-122"/>
                <a:ea typeface="微软雅黑" pitchFamily="34" charset="-122"/>
                <a:sym typeface="微软雅黑" pitchFamily="34" charset="-122"/>
              </a:rPr>
              <a:t>在此输入您的标题内容</a:t>
            </a:r>
            <a:endParaRPr lang="zh-CN" altLang="en-US" sz="1600" b="1" dirty="0">
              <a:solidFill>
                <a:schemeClr val="bg1"/>
              </a:solidFill>
              <a:latin typeface="微软雅黑" pitchFamily="34" charset="-122"/>
              <a:ea typeface="微软雅黑" pitchFamily="34" charset="-122"/>
              <a:sym typeface="微软雅黑" pitchFamily="34" charset="-122"/>
            </a:endParaRPr>
          </a:p>
        </p:txBody>
      </p:sp>
      <p:sp>
        <p:nvSpPr>
          <p:cNvPr id="101" name="直接连接符 3"/>
          <p:cNvSpPr>
            <a:spLocks noChangeShapeType="1"/>
          </p:cNvSpPr>
          <p:nvPr/>
        </p:nvSpPr>
        <p:spPr bwMode="auto">
          <a:xfrm>
            <a:off x="1833564" y="3039932"/>
            <a:ext cx="7348538" cy="0"/>
          </a:xfrm>
          <a:prstGeom prst="line">
            <a:avLst/>
          </a:prstGeom>
          <a:noFill/>
          <a:ln w="38100">
            <a:solidFill>
              <a:srgbClr val="A5A5A5"/>
            </a:solidFill>
            <a:miter lim="800000"/>
            <a:headEnd/>
            <a:tailEnd/>
          </a:ln>
          <a:extLst>
            <a:ext uri="{909E8E84-426E-40DD-AFC4-6F175D3DCCD1}">
              <a14:hiddenFill xmlns:a14="http://schemas.microsoft.com/office/drawing/2010/main">
                <a:noFill/>
              </a14:hiddenFill>
            </a:ext>
          </a:extLst>
        </p:spPr>
        <p:txBody>
          <a:bodyPr lIns="72585" tIns="36293" rIns="72585" bIns="36293"/>
          <a:lstStyle/>
          <a:p>
            <a:endParaRPr lang="zh-CN" altLang="en-US"/>
          </a:p>
        </p:txBody>
      </p:sp>
      <p:grpSp>
        <p:nvGrpSpPr>
          <p:cNvPr id="6" name="组合 5"/>
          <p:cNvGrpSpPr/>
          <p:nvPr/>
        </p:nvGrpSpPr>
        <p:grpSpPr>
          <a:xfrm>
            <a:off x="2768602" y="2430332"/>
            <a:ext cx="631825" cy="711200"/>
            <a:chOff x="2768602" y="2430332"/>
            <a:chExt cx="631825" cy="711200"/>
          </a:xfrm>
        </p:grpSpPr>
        <p:sp>
          <p:nvSpPr>
            <p:cNvPr id="103" name="椭圆 12"/>
            <p:cNvSpPr>
              <a:spLocks noChangeArrowheads="1"/>
            </p:cNvSpPr>
            <p:nvPr/>
          </p:nvSpPr>
          <p:spPr bwMode="auto">
            <a:xfrm>
              <a:off x="2768602" y="2941507"/>
              <a:ext cx="201612" cy="200025"/>
            </a:xfrm>
            <a:prstGeom prst="ellipse">
              <a:avLst/>
            </a:prstGeom>
            <a:solidFill>
              <a:srgbClr val="4BB0D0"/>
            </a:solidFill>
            <a:ln>
              <a:noFill/>
            </a:ln>
            <a:extLst>
              <a:ext uri="{91240B29-F687-4F45-9708-019B960494DF}">
                <a14:hiddenLine xmlns:a14="http://schemas.microsoft.com/office/drawing/2010/main" w="9525">
                  <a:solidFill>
                    <a:srgbClr val="000000"/>
                  </a:solidFill>
                  <a:round/>
                  <a:headEnd/>
                  <a:tailEnd/>
                </a14:hiddenLine>
              </a:ext>
            </a:extLst>
          </p:spPr>
          <p:txBody>
            <a:bodyPr lIns="72585" tIns="36293" rIns="72585" bIns="36293" anchor="ctr"/>
            <a:lstStyle/>
            <a:p>
              <a:pPr algn="ctr"/>
              <a:r>
                <a:rPr lang="en-US" altLang="zh-CN" sz="2200" dirty="0">
                  <a:solidFill>
                    <a:srgbClr val="FFFFFF"/>
                  </a:solidFill>
                  <a:latin typeface="Impact" pitchFamily="34" charset="0"/>
                  <a:sym typeface="Impact" pitchFamily="34" charset="0"/>
                </a:rPr>
                <a:t>+</a:t>
              </a:r>
              <a:endParaRPr lang="zh-CN" altLang="en-US" sz="2200" dirty="0">
                <a:solidFill>
                  <a:srgbClr val="FFFFFF"/>
                </a:solidFill>
              </a:endParaRPr>
            </a:p>
          </p:txBody>
        </p:sp>
        <p:sp>
          <p:nvSpPr>
            <p:cNvPr id="107" name="直接连接符 21"/>
            <p:cNvSpPr>
              <a:spLocks noChangeShapeType="1"/>
            </p:cNvSpPr>
            <p:nvPr/>
          </p:nvSpPr>
          <p:spPr bwMode="auto">
            <a:xfrm flipV="1">
              <a:off x="2879727" y="2430332"/>
              <a:ext cx="520700" cy="512763"/>
            </a:xfrm>
            <a:prstGeom prst="line">
              <a:avLst/>
            </a:prstGeom>
            <a:noFill/>
            <a:ln w="6350">
              <a:solidFill>
                <a:srgbClr val="4BB0D0"/>
              </a:solidFill>
              <a:miter lim="800000"/>
              <a:headEnd/>
              <a:tailEnd/>
            </a:ln>
            <a:extLst>
              <a:ext uri="{909E8E84-426E-40DD-AFC4-6F175D3DCCD1}">
                <a14:hiddenFill xmlns:a14="http://schemas.microsoft.com/office/drawing/2010/main">
                  <a:noFill/>
                </a14:hiddenFill>
              </a:ext>
            </a:extLst>
          </p:spPr>
          <p:txBody>
            <a:bodyPr lIns="72585" tIns="36293" rIns="72585" bIns="36293"/>
            <a:lstStyle/>
            <a:p>
              <a:endParaRPr lang="zh-CN" altLang="en-US"/>
            </a:p>
          </p:txBody>
        </p:sp>
      </p:grpSp>
      <p:grpSp>
        <p:nvGrpSpPr>
          <p:cNvPr id="5" name="组合 4"/>
          <p:cNvGrpSpPr/>
          <p:nvPr/>
        </p:nvGrpSpPr>
        <p:grpSpPr>
          <a:xfrm>
            <a:off x="6938964" y="2430332"/>
            <a:ext cx="631825" cy="711200"/>
            <a:chOff x="6938964" y="2430332"/>
            <a:chExt cx="631825" cy="711200"/>
          </a:xfrm>
        </p:grpSpPr>
        <p:sp>
          <p:nvSpPr>
            <p:cNvPr id="105" name="椭圆 14"/>
            <p:cNvSpPr>
              <a:spLocks noChangeArrowheads="1"/>
            </p:cNvSpPr>
            <p:nvPr/>
          </p:nvSpPr>
          <p:spPr bwMode="auto">
            <a:xfrm>
              <a:off x="6938964" y="2941507"/>
              <a:ext cx="201613" cy="200025"/>
            </a:xfrm>
            <a:prstGeom prst="ellipse">
              <a:avLst/>
            </a:prstGeom>
            <a:solidFill>
              <a:srgbClr val="A6BABA"/>
            </a:solidFill>
            <a:ln>
              <a:noFill/>
            </a:ln>
            <a:extLst>
              <a:ext uri="{91240B29-F687-4F45-9708-019B960494DF}">
                <a14:hiddenLine xmlns:a14="http://schemas.microsoft.com/office/drawing/2010/main" w="9525">
                  <a:solidFill>
                    <a:srgbClr val="000000"/>
                  </a:solidFill>
                  <a:round/>
                  <a:headEnd/>
                  <a:tailEnd/>
                </a14:hiddenLine>
              </a:ext>
            </a:extLst>
          </p:spPr>
          <p:txBody>
            <a:bodyPr lIns="72585" tIns="36293" rIns="72585" bIns="36293" anchor="ctr"/>
            <a:lstStyle/>
            <a:p>
              <a:pPr algn="ctr"/>
              <a:r>
                <a:rPr lang="en-US" altLang="zh-CN" sz="2200">
                  <a:solidFill>
                    <a:srgbClr val="FFFFFF"/>
                  </a:solidFill>
                  <a:latin typeface="Impact" pitchFamily="34" charset="0"/>
                  <a:sym typeface="Impact" pitchFamily="34" charset="0"/>
                </a:rPr>
                <a:t>+</a:t>
              </a:r>
              <a:endParaRPr lang="zh-CN" altLang="en-US" sz="2200">
                <a:solidFill>
                  <a:srgbClr val="FFFFFF"/>
                </a:solidFill>
              </a:endParaRPr>
            </a:p>
          </p:txBody>
        </p:sp>
        <p:sp>
          <p:nvSpPr>
            <p:cNvPr id="108" name="直接连接符 27"/>
            <p:cNvSpPr>
              <a:spLocks noChangeShapeType="1"/>
            </p:cNvSpPr>
            <p:nvPr/>
          </p:nvSpPr>
          <p:spPr bwMode="auto">
            <a:xfrm flipV="1">
              <a:off x="7050089" y="2430332"/>
              <a:ext cx="520700" cy="512763"/>
            </a:xfrm>
            <a:prstGeom prst="line">
              <a:avLst/>
            </a:prstGeom>
            <a:noFill/>
            <a:ln w="6350">
              <a:solidFill>
                <a:srgbClr val="A6BABA"/>
              </a:solidFill>
              <a:miter lim="800000"/>
              <a:headEnd/>
              <a:tailEnd/>
            </a:ln>
            <a:extLst>
              <a:ext uri="{909E8E84-426E-40DD-AFC4-6F175D3DCCD1}">
                <a14:hiddenFill xmlns:a14="http://schemas.microsoft.com/office/drawing/2010/main">
                  <a:noFill/>
                </a14:hiddenFill>
              </a:ext>
            </a:extLst>
          </p:spPr>
          <p:txBody>
            <a:bodyPr lIns="72585" tIns="36293" rIns="72585" bIns="36293"/>
            <a:lstStyle/>
            <a:p>
              <a:endParaRPr lang="zh-CN" altLang="en-US"/>
            </a:p>
          </p:txBody>
        </p:sp>
      </p:grpSp>
      <p:grpSp>
        <p:nvGrpSpPr>
          <p:cNvPr id="7" name="组合 6"/>
          <p:cNvGrpSpPr/>
          <p:nvPr/>
        </p:nvGrpSpPr>
        <p:grpSpPr>
          <a:xfrm>
            <a:off x="4414839" y="2941507"/>
            <a:ext cx="639763" cy="708025"/>
            <a:chOff x="4414839" y="2941507"/>
            <a:chExt cx="639763" cy="708025"/>
          </a:xfrm>
        </p:grpSpPr>
        <p:sp>
          <p:nvSpPr>
            <p:cNvPr id="104" name="椭圆 13"/>
            <p:cNvSpPr>
              <a:spLocks noChangeArrowheads="1"/>
            </p:cNvSpPr>
            <p:nvPr/>
          </p:nvSpPr>
          <p:spPr bwMode="auto">
            <a:xfrm>
              <a:off x="4852989" y="2941507"/>
              <a:ext cx="201613" cy="200025"/>
            </a:xfrm>
            <a:prstGeom prst="ellipse">
              <a:avLst/>
            </a:prstGeom>
            <a:solidFill>
              <a:srgbClr val="EE9065"/>
            </a:solidFill>
            <a:ln>
              <a:noFill/>
            </a:ln>
            <a:extLst>
              <a:ext uri="{91240B29-F687-4F45-9708-019B960494DF}">
                <a14:hiddenLine xmlns:a14="http://schemas.microsoft.com/office/drawing/2010/main" w="9525">
                  <a:solidFill>
                    <a:srgbClr val="000000"/>
                  </a:solidFill>
                  <a:round/>
                  <a:headEnd/>
                  <a:tailEnd/>
                </a14:hiddenLine>
              </a:ext>
            </a:extLst>
          </p:spPr>
          <p:txBody>
            <a:bodyPr lIns="72585" tIns="36293" rIns="72585" bIns="36293" anchor="ctr"/>
            <a:lstStyle/>
            <a:p>
              <a:pPr algn="ctr"/>
              <a:r>
                <a:rPr lang="en-US" altLang="zh-CN" sz="2200" dirty="0">
                  <a:solidFill>
                    <a:srgbClr val="FFFFFF"/>
                  </a:solidFill>
                  <a:latin typeface="Impact" pitchFamily="34" charset="0"/>
                  <a:sym typeface="Impact" pitchFamily="34" charset="0"/>
                </a:rPr>
                <a:t>+</a:t>
              </a:r>
              <a:endParaRPr lang="zh-CN" altLang="en-US" sz="2200" dirty="0">
                <a:solidFill>
                  <a:srgbClr val="FFFFFF"/>
                </a:solidFill>
              </a:endParaRPr>
            </a:p>
          </p:txBody>
        </p:sp>
        <p:sp>
          <p:nvSpPr>
            <p:cNvPr id="109" name="直接连接符 30"/>
            <p:cNvSpPr>
              <a:spLocks noChangeShapeType="1"/>
            </p:cNvSpPr>
            <p:nvPr/>
          </p:nvSpPr>
          <p:spPr bwMode="auto">
            <a:xfrm flipH="1">
              <a:off x="4414839" y="3136770"/>
              <a:ext cx="519113" cy="512762"/>
            </a:xfrm>
            <a:prstGeom prst="line">
              <a:avLst/>
            </a:prstGeom>
            <a:noFill/>
            <a:ln w="6350">
              <a:solidFill>
                <a:srgbClr val="EE9065"/>
              </a:solidFill>
              <a:miter lim="800000"/>
              <a:headEnd/>
              <a:tailEnd/>
            </a:ln>
            <a:extLst>
              <a:ext uri="{909E8E84-426E-40DD-AFC4-6F175D3DCCD1}">
                <a14:hiddenFill xmlns:a14="http://schemas.microsoft.com/office/drawing/2010/main">
                  <a:noFill/>
                </a14:hiddenFill>
              </a:ext>
            </a:extLst>
          </p:spPr>
          <p:txBody>
            <a:bodyPr lIns="72585" tIns="36293" rIns="72585" bIns="36293"/>
            <a:lstStyle/>
            <a:p>
              <a:endParaRPr lang="zh-CN" altLang="en-US"/>
            </a:p>
          </p:txBody>
        </p:sp>
      </p:grpSp>
      <p:grpSp>
        <p:nvGrpSpPr>
          <p:cNvPr id="8" name="组合 7"/>
          <p:cNvGrpSpPr/>
          <p:nvPr/>
        </p:nvGrpSpPr>
        <p:grpSpPr>
          <a:xfrm>
            <a:off x="8628064" y="2941507"/>
            <a:ext cx="598488" cy="708025"/>
            <a:chOff x="8628064" y="2941507"/>
            <a:chExt cx="598488" cy="708025"/>
          </a:xfrm>
        </p:grpSpPr>
        <p:sp>
          <p:nvSpPr>
            <p:cNvPr id="106" name="椭圆 15"/>
            <p:cNvSpPr>
              <a:spLocks noChangeArrowheads="1"/>
            </p:cNvSpPr>
            <p:nvPr/>
          </p:nvSpPr>
          <p:spPr bwMode="auto">
            <a:xfrm>
              <a:off x="9026527" y="2941507"/>
              <a:ext cx="200025" cy="200025"/>
            </a:xfrm>
            <a:prstGeom prst="ellipse">
              <a:avLst/>
            </a:prstGeom>
            <a:solidFill>
              <a:srgbClr val="4BB0D0"/>
            </a:solidFill>
            <a:ln>
              <a:noFill/>
            </a:ln>
            <a:extLst>
              <a:ext uri="{91240B29-F687-4F45-9708-019B960494DF}">
                <a14:hiddenLine xmlns:a14="http://schemas.microsoft.com/office/drawing/2010/main" w="9525">
                  <a:solidFill>
                    <a:srgbClr val="000000"/>
                  </a:solidFill>
                  <a:round/>
                  <a:headEnd/>
                  <a:tailEnd/>
                </a14:hiddenLine>
              </a:ext>
            </a:extLst>
          </p:spPr>
          <p:txBody>
            <a:bodyPr lIns="72585" tIns="36293" rIns="72585" bIns="36293" anchor="ctr"/>
            <a:lstStyle/>
            <a:p>
              <a:pPr algn="ctr"/>
              <a:r>
                <a:rPr lang="en-US" altLang="zh-CN" sz="2200" dirty="0">
                  <a:solidFill>
                    <a:srgbClr val="FFFFFF"/>
                  </a:solidFill>
                  <a:latin typeface="Impact" pitchFamily="34" charset="0"/>
                  <a:sym typeface="Impact" pitchFamily="34" charset="0"/>
                </a:rPr>
                <a:t>+</a:t>
              </a:r>
              <a:endParaRPr lang="zh-CN" altLang="en-US" sz="2200" dirty="0">
                <a:solidFill>
                  <a:srgbClr val="FFFFFF"/>
                </a:solidFill>
              </a:endParaRPr>
            </a:p>
          </p:txBody>
        </p:sp>
        <p:sp>
          <p:nvSpPr>
            <p:cNvPr id="110" name="直接连接符 33"/>
            <p:cNvSpPr>
              <a:spLocks noChangeShapeType="1"/>
            </p:cNvSpPr>
            <p:nvPr/>
          </p:nvSpPr>
          <p:spPr bwMode="auto">
            <a:xfrm flipH="1">
              <a:off x="8628064" y="3136770"/>
              <a:ext cx="520700" cy="512762"/>
            </a:xfrm>
            <a:prstGeom prst="line">
              <a:avLst/>
            </a:prstGeom>
            <a:noFill/>
            <a:ln w="6350">
              <a:solidFill>
                <a:srgbClr val="4BB0D0"/>
              </a:solidFill>
              <a:miter lim="800000"/>
              <a:headEnd/>
              <a:tailEnd/>
            </a:ln>
            <a:extLst>
              <a:ext uri="{909E8E84-426E-40DD-AFC4-6F175D3DCCD1}">
                <a14:hiddenFill xmlns:a14="http://schemas.microsoft.com/office/drawing/2010/main">
                  <a:noFill/>
                </a14:hiddenFill>
              </a:ext>
            </a:extLst>
          </p:spPr>
          <p:txBody>
            <a:bodyPr lIns="72585" tIns="36293" rIns="72585" bIns="36293"/>
            <a:lstStyle/>
            <a:p>
              <a:endParaRPr lang="zh-CN" altLang="en-US"/>
            </a:p>
          </p:txBody>
        </p:sp>
      </p:grpSp>
      <p:grpSp>
        <p:nvGrpSpPr>
          <p:cNvPr id="2" name="组合 1"/>
          <p:cNvGrpSpPr/>
          <p:nvPr/>
        </p:nvGrpSpPr>
        <p:grpSpPr>
          <a:xfrm>
            <a:off x="382589" y="2425570"/>
            <a:ext cx="1433513" cy="1225550"/>
            <a:chOff x="382589" y="2425570"/>
            <a:chExt cx="1433513" cy="1225550"/>
          </a:xfrm>
        </p:grpSpPr>
        <p:sp>
          <p:nvSpPr>
            <p:cNvPr id="102" name="任意多边形 8"/>
            <p:cNvSpPr>
              <a:spLocks noChangeArrowheads="1"/>
            </p:cNvSpPr>
            <p:nvPr/>
          </p:nvSpPr>
          <p:spPr bwMode="auto">
            <a:xfrm rot="5400000">
              <a:off x="486571" y="2321588"/>
              <a:ext cx="1225550" cy="1433513"/>
            </a:xfrm>
            <a:custGeom>
              <a:avLst/>
              <a:gdLst>
                <a:gd name="T0" fmla="*/ 0 w 1555844"/>
                <a:gd name="T1" fmla="*/ 813562 h 1797617"/>
                <a:gd name="T2" fmla="*/ 489121 w 1555844"/>
                <a:gd name="T3" fmla="*/ 205508 h 1797617"/>
                <a:gd name="T4" fmla="*/ 532689 w 1555844"/>
                <a:gd name="T5" fmla="*/ 201058 h 1797617"/>
                <a:gd name="T6" fmla="*/ 499183 w 1555844"/>
                <a:gd name="T7" fmla="*/ 201058 h 1797617"/>
                <a:gd name="T8" fmla="*/ 612577 w 1555844"/>
                <a:gd name="T9" fmla="*/ 0 h 1797617"/>
                <a:gd name="T10" fmla="*/ 725970 w 1555844"/>
                <a:gd name="T11" fmla="*/ 201058 h 1797617"/>
                <a:gd name="T12" fmla="*/ 692464 w 1555844"/>
                <a:gd name="T13" fmla="*/ 201058 h 1797617"/>
                <a:gd name="T14" fmla="*/ 736032 w 1555844"/>
                <a:gd name="T15" fmla="*/ 205508 h 1797617"/>
                <a:gd name="T16" fmla="*/ 1225153 w 1555844"/>
                <a:gd name="T17" fmla="*/ 813562 h 1797617"/>
                <a:gd name="T18" fmla="*/ 612577 w 1555844"/>
                <a:gd name="T19" fmla="*/ 1434226 h 1797617"/>
                <a:gd name="T20" fmla="*/ 0 w 1555844"/>
                <a:gd name="T21" fmla="*/ 813562 h 179761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55844"/>
                <a:gd name="T34" fmla="*/ 0 h 1797617"/>
                <a:gd name="T35" fmla="*/ 1555844 w 1555844"/>
                <a:gd name="T36" fmla="*/ 1797617 h 179761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55844" h="1797617">
                  <a:moveTo>
                    <a:pt x="0" y="1019695"/>
                  </a:moveTo>
                  <a:cubicBezTo>
                    <a:pt x="0" y="643765"/>
                    <a:pt x="266658" y="330116"/>
                    <a:pt x="621144" y="257578"/>
                  </a:cubicBezTo>
                  <a:lnTo>
                    <a:pt x="676472" y="252000"/>
                  </a:lnTo>
                  <a:lnTo>
                    <a:pt x="633922" y="252000"/>
                  </a:lnTo>
                  <a:lnTo>
                    <a:pt x="777922" y="0"/>
                  </a:lnTo>
                  <a:lnTo>
                    <a:pt x="921922" y="252000"/>
                  </a:lnTo>
                  <a:lnTo>
                    <a:pt x="879372" y="252000"/>
                  </a:lnTo>
                  <a:lnTo>
                    <a:pt x="934700" y="257578"/>
                  </a:lnTo>
                  <a:cubicBezTo>
                    <a:pt x="1289186" y="330116"/>
                    <a:pt x="1555844" y="643765"/>
                    <a:pt x="1555844" y="1019695"/>
                  </a:cubicBezTo>
                  <a:cubicBezTo>
                    <a:pt x="1555844" y="1449329"/>
                    <a:pt x="1207556" y="1797617"/>
                    <a:pt x="777922" y="1797617"/>
                  </a:cubicBezTo>
                  <a:cubicBezTo>
                    <a:pt x="348288" y="1797617"/>
                    <a:pt x="0" y="1449329"/>
                    <a:pt x="0" y="1019695"/>
                  </a:cubicBez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72585" tIns="36293" rIns="72585" bIns="36293" anchor="ctr"/>
            <a:lstStyle/>
            <a:p>
              <a:endParaRPr lang="zh-CN" altLang="en-US"/>
            </a:p>
          </p:txBody>
        </p:sp>
        <p:grpSp>
          <p:nvGrpSpPr>
            <p:cNvPr id="111" name="组合 35"/>
            <p:cNvGrpSpPr>
              <a:grpSpLocks/>
            </p:cNvGrpSpPr>
            <p:nvPr/>
          </p:nvGrpSpPr>
          <p:grpSpPr bwMode="auto">
            <a:xfrm>
              <a:off x="479427" y="2685920"/>
              <a:ext cx="1022350" cy="525462"/>
              <a:chOff x="0" y="0"/>
              <a:chExt cx="4160635" cy="2169210"/>
            </a:xfrm>
          </p:grpSpPr>
          <p:sp>
            <p:nvSpPr>
              <p:cNvPr id="112" name="直接连接符 36"/>
              <p:cNvSpPr>
                <a:spLocks noChangeShapeType="1"/>
              </p:cNvSpPr>
              <p:nvPr/>
            </p:nvSpPr>
            <p:spPr bwMode="auto">
              <a:xfrm>
                <a:off x="0" y="2169210"/>
                <a:ext cx="4160635" cy="1"/>
              </a:xfrm>
              <a:prstGeom prst="line">
                <a:avLst/>
              </a:prstGeom>
              <a:noFill/>
              <a:ln w="6350">
                <a:solidFill>
                  <a:srgbClr val="7F7F7F"/>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3" name="矩形 37"/>
              <p:cNvSpPr>
                <a:spLocks noChangeArrowheads="1"/>
              </p:cNvSpPr>
              <p:nvPr/>
            </p:nvSpPr>
            <p:spPr bwMode="auto">
              <a:xfrm>
                <a:off x="3459030" y="1953210"/>
                <a:ext cx="464024" cy="2160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ndParaRPr>
              </a:p>
            </p:txBody>
          </p:sp>
          <p:sp>
            <p:nvSpPr>
              <p:cNvPr id="114" name="矩形 38"/>
              <p:cNvSpPr>
                <a:spLocks noChangeArrowheads="1"/>
              </p:cNvSpPr>
              <p:nvPr/>
            </p:nvSpPr>
            <p:spPr bwMode="auto">
              <a:xfrm>
                <a:off x="3459030" y="1629215"/>
                <a:ext cx="464024" cy="2160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ndParaRPr>
              </a:p>
            </p:txBody>
          </p:sp>
          <p:sp>
            <p:nvSpPr>
              <p:cNvPr id="115" name="矩形 39"/>
              <p:cNvSpPr>
                <a:spLocks noChangeArrowheads="1"/>
              </p:cNvSpPr>
              <p:nvPr/>
            </p:nvSpPr>
            <p:spPr bwMode="auto">
              <a:xfrm>
                <a:off x="3459030" y="1305220"/>
                <a:ext cx="464024" cy="2160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ndParaRPr>
              </a:p>
            </p:txBody>
          </p:sp>
          <p:sp>
            <p:nvSpPr>
              <p:cNvPr id="116" name="矩形 40"/>
              <p:cNvSpPr>
                <a:spLocks noChangeArrowheads="1"/>
              </p:cNvSpPr>
              <p:nvPr/>
            </p:nvSpPr>
            <p:spPr bwMode="auto">
              <a:xfrm>
                <a:off x="3459030" y="981226"/>
                <a:ext cx="464024" cy="2160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ndParaRPr>
              </a:p>
            </p:txBody>
          </p:sp>
          <p:sp>
            <p:nvSpPr>
              <p:cNvPr id="117" name="矩形 41"/>
              <p:cNvSpPr>
                <a:spLocks noChangeArrowheads="1"/>
              </p:cNvSpPr>
              <p:nvPr/>
            </p:nvSpPr>
            <p:spPr bwMode="auto">
              <a:xfrm>
                <a:off x="3459030" y="657232"/>
                <a:ext cx="464024" cy="2160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ndParaRPr>
              </a:p>
            </p:txBody>
          </p:sp>
          <p:sp>
            <p:nvSpPr>
              <p:cNvPr id="118" name="矩形 42"/>
              <p:cNvSpPr>
                <a:spLocks noChangeArrowheads="1"/>
              </p:cNvSpPr>
              <p:nvPr/>
            </p:nvSpPr>
            <p:spPr bwMode="auto">
              <a:xfrm>
                <a:off x="2844784" y="1953210"/>
                <a:ext cx="464024" cy="2160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ndParaRPr>
              </a:p>
            </p:txBody>
          </p:sp>
          <p:sp>
            <p:nvSpPr>
              <p:cNvPr id="119" name="矩形 43"/>
              <p:cNvSpPr>
                <a:spLocks noChangeArrowheads="1"/>
              </p:cNvSpPr>
              <p:nvPr/>
            </p:nvSpPr>
            <p:spPr bwMode="auto">
              <a:xfrm>
                <a:off x="2844784" y="1629215"/>
                <a:ext cx="464024" cy="2160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ndParaRPr>
              </a:p>
            </p:txBody>
          </p:sp>
          <p:sp>
            <p:nvSpPr>
              <p:cNvPr id="120" name="矩形 44"/>
              <p:cNvSpPr>
                <a:spLocks noChangeArrowheads="1"/>
              </p:cNvSpPr>
              <p:nvPr/>
            </p:nvSpPr>
            <p:spPr bwMode="auto">
              <a:xfrm>
                <a:off x="2844784" y="1305220"/>
                <a:ext cx="464024" cy="2160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ndParaRPr>
              </a:p>
            </p:txBody>
          </p:sp>
          <p:sp>
            <p:nvSpPr>
              <p:cNvPr id="121" name="矩形 45"/>
              <p:cNvSpPr>
                <a:spLocks noChangeArrowheads="1"/>
              </p:cNvSpPr>
              <p:nvPr/>
            </p:nvSpPr>
            <p:spPr bwMode="auto">
              <a:xfrm>
                <a:off x="2844784" y="981226"/>
                <a:ext cx="464024" cy="2160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ndParaRPr>
              </a:p>
            </p:txBody>
          </p:sp>
          <p:sp>
            <p:nvSpPr>
              <p:cNvPr id="122" name="矩形 46"/>
              <p:cNvSpPr>
                <a:spLocks noChangeArrowheads="1"/>
              </p:cNvSpPr>
              <p:nvPr/>
            </p:nvSpPr>
            <p:spPr bwMode="auto">
              <a:xfrm>
                <a:off x="2844784" y="657232"/>
                <a:ext cx="464024" cy="2160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ndParaRPr>
              </a:p>
            </p:txBody>
          </p:sp>
          <p:sp>
            <p:nvSpPr>
              <p:cNvPr id="123" name="矩形 47"/>
              <p:cNvSpPr>
                <a:spLocks noChangeArrowheads="1"/>
              </p:cNvSpPr>
              <p:nvPr/>
            </p:nvSpPr>
            <p:spPr bwMode="auto">
              <a:xfrm>
                <a:off x="2844784" y="323994"/>
                <a:ext cx="464024" cy="2160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ndParaRPr>
              </a:p>
            </p:txBody>
          </p:sp>
          <p:sp>
            <p:nvSpPr>
              <p:cNvPr id="124" name="矩形 48"/>
              <p:cNvSpPr>
                <a:spLocks noChangeArrowheads="1"/>
              </p:cNvSpPr>
              <p:nvPr/>
            </p:nvSpPr>
            <p:spPr bwMode="auto">
              <a:xfrm>
                <a:off x="2844784" y="0"/>
                <a:ext cx="464024" cy="2160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ndParaRPr>
              </a:p>
            </p:txBody>
          </p:sp>
          <p:sp>
            <p:nvSpPr>
              <p:cNvPr id="125" name="矩形 49"/>
              <p:cNvSpPr>
                <a:spLocks noChangeArrowheads="1"/>
              </p:cNvSpPr>
              <p:nvPr/>
            </p:nvSpPr>
            <p:spPr bwMode="auto">
              <a:xfrm>
                <a:off x="2230539" y="1953210"/>
                <a:ext cx="464024" cy="2160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ndParaRPr>
              </a:p>
            </p:txBody>
          </p:sp>
          <p:sp>
            <p:nvSpPr>
              <p:cNvPr id="126" name="矩形 50"/>
              <p:cNvSpPr>
                <a:spLocks noChangeArrowheads="1"/>
              </p:cNvSpPr>
              <p:nvPr/>
            </p:nvSpPr>
            <p:spPr bwMode="auto">
              <a:xfrm>
                <a:off x="2230539" y="1629215"/>
                <a:ext cx="464024" cy="2160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ndParaRPr>
              </a:p>
            </p:txBody>
          </p:sp>
          <p:sp>
            <p:nvSpPr>
              <p:cNvPr id="127" name="矩形 51"/>
              <p:cNvSpPr>
                <a:spLocks noChangeArrowheads="1"/>
              </p:cNvSpPr>
              <p:nvPr/>
            </p:nvSpPr>
            <p:spPr bwMode="auto">
              <a:xfrm>
                <a:off x="2230539" y="1305220"/>
                <a:ext cx="464024" cy="2160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ndParaRPr>
              </a:p>
            </p:txBody>
          </p:sp>
          <p:sp>
            <p:nvSpPr>
              <p:cNvPr id="128" name="矩形 52"/>
              <p:cNvSpPr>
                <a:spLocks noChangeArrowheads="1"/>
              </p:cNvSpPr>
              <p:nvPr/>
            </p:nvSpPr>
            <p:spPr bwMode="auto">
              <a:xfrm>
                <a:off x="1616294" y="1953210"/>
                <a:ext cx="464024" cy="2160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ndParaRPr>
              </a:p>
            </p:txBody>
          </p:sp>
          <p:sp>
            <p:nvSpPr>
              <p:cNvPr id="129" name="矩形 53"/>
              <p:cNvSpPr>
                <a:spLocks noChangeArrowheads="1"/>
              </p:cNvSpPr>
              <p:nvPr/>
            </p:nvSpPr>
            <p:spPr bwMode="auto">
              <a:xfrm>
                <a:off x="1616294" y="1629215"/>
                <a:ext cx="464024" cy="2160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ndParaRPr>
              </a:p>
            </p:txBody>
          </p:sp>
          <p:sp>
            <p:nvSpPr>
              <p:cNvPr id="130" name="矩形 54"/>
              <p:cNvSpPr>
                <a:spLocks noChangeArrowheads="1"/>
              </p:cNvSpPr>
              <p:nvPr/>
            </p:nvSpPr>
            <p:spPr bwMode="auto">
              <a:xfrm>
                <a:off x="1616294" y="1305220"/>
                <a:ext cx="464024" cy="2160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ndParaRPr>
              </a:p>
            </p:txBody>
          </p:sp>
          <p:sp>
            <p:nvSpPr>
              <p:cNvPr id="131" name="矩形 55"/>
              <p:cNvSpPr>
                <a:spLocks noChangeArrowheads="1"/>
              </p:cNvSpPr>
              <p:nvPr/>
            </p:nvSpPr>
            <p:spPr bwMode="auto">
              <a:xfrm>
                <a:off x="1616294" y="981226"/>
                <a:ext cx="464024" cy="2160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ndParaRPr>
              </a:p>
            </p:txBody>
          </p:sp>
          <p:sp>
            <p:nvSpPr>
              <p:cNvPr id="132" name="矩形 56"/>
              <p:cNvSpPr>
                <a:spLocks noChangeArrowheads="1"/>
              </p:cNvSpPr>
              <p:nvPr/>
            </p:nvSpPr>
            <p:spPr bwMode="auto">
              <a:xfrm>
                <a:off x="1616294" y="657232"/>
                <a:ext cx="464024" cy="2160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ndParaRPr>
              </a:p>
            </p:txBody>
          </p:sp>
          <p:sp>
            <p:nvSpPr>
              <p:cNvPr id="133" name="矩形 57"/>
              <p:cNvSpPr>
                <a:spLocks noChangeArrowheads="1"/>
              </p:cNvSpPr>
              <p:nvPr/>
            </p:nvSpPr>
            <p:spPr bwMode="auto">
              <a:xfrm>
                <a:off x="1002049" y="1953210"/>
                <a:ext cx="464024" cy="2160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ndParaRPr>
              </a:p>
            </p:txBody>
          </p:sp>
          <p:sp>
            <p:nvSpPr>
              <p:cNvPr id="134" name="矩形 58"/>
              <p:cNvSpPr>
                <a:spLocks noChangeArrowheads="1"/>
              </p:cNvSpPr>
              <p:nvPr/>
            </p:nvSpPr>
            <p:spPr bwMode="auto">
              <a:xfrm>
                <a:off x="1002049" y="1629215"/>
                <a:ext cx="464024" cy="2160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ndParaRPr>
              </a:p>
            </p:txBody>
          </p:sp>
          <p:sp>
            <p:nvSpPr>
              <p:cNvPr id="135" name="矩形 59"/>
              <p:cNvSpPr>
                <a:spLocks noChangeArrowheads="1"/>
              </p:cNvSpPr>
              <p:nvPr/>
            </p:nvSpPr>
            <p:spPr bwMode="auto">
              <a:xfrm>
                <a:off x="1002049" y="1305220"/>
                <a:ext cx="464024" cy="2160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ndParaRPr>
              </a:p>
            </p:txBody>
          </p:sp>
          <p:sp>
            <p:nvSpPr>
              <p:cNvPr id="136" name="矩形 60"/>
              <p:cNvSpPr>
                <a:spLocks noChangeArrowheads="1"/>
              </p:cNvSpPr>
              <p:nvPr/>
            </p:nvSpPr>
            <p:spPr bwMode="auto">
              <a:xfrm>
                <a:off x="1002049" y="981226"/>
                <a:ext cx="464024" cy="2160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ndParaRPr>
              </a:p>
            </p:txBody>
          </p:sp>
          <p:sp>
            <p:nvSpPr>
              <p:cNvPr id="137" name="矩形 61"/>
              <p:cNvSpPr>
                <a:spLocks noChangeArrowheads="1"/>
              </p:cNvSpPr>
              <p:nvPr/>
            </p:nvSpPr>
            <p:spPr bwMode="auto">
              <a:xfrm>
                <a:off x="387804" y="1953210"/>
                <a:ext cx="464024" cy="2160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ndParaRPr>
              </a:p>
            </p:txBody>
          </p:sp>
          <p:sp>
            <p:nvSpPr>
              <p:cNvPr id="138" name="矩形 62"/>
              <p:cNvSpPr>
                <a:spLocks noChangeArrowheads="1"/>
              </p:cNvSpPr>
              <p:nvPr/>
            </p:nvSpPr>
            <p:spPr bwMode="auto">
              <a:xfrm>
                <a:off x="387804" y="1629215"/>
                <a:ext cx="464024" cy="2160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ndParaRPr>
              </a:p>
            </p:txBody>
          </p:sp>
          <p:sp>
            <p:nvSpPr>
              <p:cNvPr id="139" name="矩形 63"/>
              <p:cNvSpPr>
                <a:spLocks noChangeArrowheads="1"/>
              </p:cNvSpPr>
              <p:nvPr/>
            </p:nvSpPr>
            <p:spPr bwMode="auto">
              <a:xfrm>
                <a:off x="387804" y="1305220"/>
                <a:ext cx="464024" cy="2160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ndParaRPr>
              </a:p>
            </p:txBody>
          </p:sp>
          <p:sp>
            <p:nvSpPr>
              <p:cNvPr id="140" name="矩形 64"/>
              <p:cNvSpPr>
                <a:spLocks noChangeArrowheads="1"/>
              </p:cNvSpPr>
              <p:nvPr/>
            </p:nvSpPr>
            <p:spPr bwMode="auto">
              <a:xfrm>
                <a:off x="387804" y="981226"/>
                <a:ext cx="464024" cy="2160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ndParaRPr>
              </a:p>
            </p:txBody>
          </p:sp>
          <p:sp>
            <p:nvSpPr>
              <p:cNvPr id="141" name="矩形 65"/>
              <p:cNvSpPr>
                <a:spLocks noChangeArrowheads="1"/>
              </p:cNvSpPr>
              <p:nvPr/>
            </p:nvSpPr>
            <p:spPr bwMode="auto">
              <a:xfrm>
                <a:off x="387804" y="657232"/>
                <a:ext cx="464024" cy="2160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ndParaRPr>
              </a:p>
            </p:txBody>
          </p:sp>
          <p:sp>
            <p:nvSpPr>
              <p:cNvPr id="142" name="矩形 66"/>
              <p:cNvSpPr>
                <a:spLocks noChangeArrowheads="1"/>
              </p:cNvSpPr>
              <p:nvPr/>
            </p:nvSpPr>
            <p:spPr bwMode="auto">
              <a:xfrm>
                <a:off x="387804" y="323994"/>
                <a:ext cx="464024" cy="2160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ndParaRPr>
              </a:p>
            </p:txBody>
          </p:sp>
          <p:sp>
            <p:nvSpPr>
              <p:cNvPr id="143" name="矩形 67"/>
              <p:cNvSpPr>
                <a:spLocks noChangeArrowheads="1"/>
              </p:cNvSpPr>
              <p:nvPr/>
            </p:nvSpPr>
            <p:spPr bwMode="auto">
              <a:xfrm>
                <a:off x="387804" y="0"/>
                <a:ext cx="464024" cy="2160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ndParaRPr>
              </a:p>
            </p:txBody>
          </p:sp>
        </p:grpSp>
        <p:sp>
          <p:nvSpPr>
            <p:cNvPr id="144" name="矩形 68"/>
            <p:cNvSpPr>
              <a:spLocks noChangeArrowheads="1"/>
            </p:cNvSpPr>
            <p:nvPr/>
          </p:nvSpPr>
          <p:spPr bwMode="auto">
            <a:xfrm>
              <a:off x="524402" y="3247895"/>
              <a:ext cx="967325" cy="3195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585" tIns="36293" rIns="72585" bIns="36293">
              <a:spAutoFit/>
            </a:bodyPr>
            <a:lstStyle/>
            <a:p>
              <a:pPr algn="ctr"/>
              <a:r>
                <a:rPr lang="zh-CN" altLang="en-US" sz="1600" b="1" dirty="0">
                  <a:solidFill>
                    <a:schemeClr val="bg1"/>
                  </a:solidFill>
                  <a:latin typeface="Impact" pitchFamily="34" charset="0"/>
                  <a:ea typeface="微软雅黑" pitchFamily="34" charset="-122"/>
                  <a:sym typeface="Impact" pitchFamily="34" charset="0"/>
                </a:rPr>
                <a:t>内容说明</a:t>
              </a:r>
              <a:endParaRPr lang="zh-CN" altLang="en-US" sz="1600" dirty="0"/>
            </a:p>
          </p:txBody>
        </p:sp>
      </p:grpSp>
      <p:grpSp>
        <p:nvGrpSpPr>
          <p:cNvPr id="12" name="组合 11"/>
          <p:cNvGrpSpPr/>
          <p:nvPr/>
        </p:nvGrpSpPr>
        <p:grpSpPr>
          <a:xfrm>
            <a:off x="2990852" y="3443157"/>
            <a:ext cx="1660525" cy="1419225"/>
            <a:chOff x="2990852" y="3443157"/>
            <a:chExt cx="1660525" cy="1419225"/>
          </a:xfrm>
        </p:grpSpPr>
        <p:sp>
          <p:nvSpPr>
            <p:cNvPr id="146" name="任意多边形 71"/>
            <p:cNvSpPr>
              <a:spLocks noChangeArrowheads="1"/>
            </p:cNvSpPr>
            <p:nvPr/>
          </p:nvSpPr>
          <p:spPr bwMode="auto">
            <a:xfrm rot="13762846" flipH="1" flipV="1">
              <a:off x="3111502" y="3322507"/>
              <a:ext cx="1419225" cy="1660525"/>
            </a:xfrm>
            <a:custGeom>
              <a:avLst/>
              <a:gdLst>
                <a:gd name="T0" fmla="*/ 0 w 1555844"/>
                <a:gd name="T1" fmla="*/ 942095 h 1797617"/>
                <a:gd name="T2" fmla="*/ 566483 w 1555844"/>
                <a:gd name="T3" fmla="*/ 237976 h 1797617"/>
                <a:gd name="T4" fmla="*/ 616942 w 1555844"/>
                <a:gd name="T5" fmla="*/ 232822 h 1797617"/>
                <a:gd name="T6" fmla="*/ 578136 w 1555844"/>
                <a:gd name="T7" fmla="*/ 232822 h 1797617"/>
                <a:gd name="T8" fmla="*/ 709464 w 1555844"/>
                <a:gd name="T9" fmla="*/ 0 h 1797617"/>
                <a:gd name="T10" fmla="*/ 840792 w 1555844"/>
                <a:gd name="T11" fmla="*/ 232822 h 1797617"/>
                <a:gd name="T12" fmla="*/ 801986 w 1555844"/>
                <a:gd name="T13" fmla="*/ 232822 h 1797617"/>
                <a:gd name="T14" fmla="*/ 852445 w 1555844"/>
                <a:gd name="T15" fmla="*/ 237976 h 1797617"/>
                <a:gd name="T16" fmla="*/ 1418928 w 1555844"/>
                <a:gd name="T17" fmla="*/ 942095 h 1797617"/>
                <a:gd name="T18" fmla="*/ 709464 w 1555844"/>
                <a:gd name="T19" fmla="*/ 1660816 h 1797617"/>
                <a:gd name="T20" fmla="*/ 0 w 1555844"/>
                <a:gd name="T21" fmla="*/ 942095 h 179761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55844"/>
                <a:gd name="T34" fmla="*/ 0 h 1797617"/>
                <a:gd name="T35" fmla="*/ 1555844 w 1555844"/>
                <a:gd name="T36" fmla="*/ 1797617 h 179761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55844" h="1797617">
                  <a:moveTo>
                    <a:pt x="0" y="1019695"/>
                  </a:moveTo>
                  <a:cubicBezTo>
                    <a:pt x="0" y="643765"/>
                    <a:pt x="266658" y="330116"/>
                    <a:pt x="621144" y="257578"/>
                  </a:cubicBezTo>
                  <a:lnTo>
                    <a:pt x="676472" y="252000"/>
                  </a:lnTo>
                  <a:lnTo>
                    <a:pt x="633922" y="252000"/>
                  </a:lnTo>
                  <a:lnTo>
                    <a:pt x="777922" y="0"/>
                  </a:lnTo>
                  <a:lnTo>
                    <a:pt x="921922" y="252000"/>
                  </a:lnTo>
                  <a:lnTo>
                    <a:pt x="879372" y="252000"/>
                  </a:lnTo>
                  <a:lnTo>
                    <a:pt x="934700" y="257578"/>
                  </a:lnTo>
                  <a:cubicBezTo>
                    <a:pt x="1289186" y="330116"/>
                    <a:pt x="1555844" y="643765"/>
                    <a:pt x="1555844" y="1019695"/>
                  </a:cubicBezTo>
                  <a:cubicBezTo>
                    <a:pt x="1555844" y="1449329"/>
                    <a:pt x="1207556" y="1797617"/>
                    <a:pt x="777922" y="1797617"/>
                  </a:cubicBezTo>
                  <a:cubicBezTo>
                    <a:pt x="348288" y="1797617"/>
                    <a:pt x="0" y="1449329"/>
                    <a:pt x="0" y="1019695"/>
                  </a:cubicBezTo>
                  <a:close/>
                </a:path>
              </a:pathLst>
            </a:custGeom>
            <a:solidFill>
              <a:srgbClr val="EE9065"/>
            </a:solidFill>
            <a:ln>
              <a:noFill/>
            </a:ln>
            <a:extLst>
              <a:ext uri="{91240B29-F687-4F45-9708-019B960494DF}">
                <a14:hiddenLine xmlns:a14="http://schemas.microsoft.com/office/drawing/2010/main" w="9525">
                  <a:solidFill>
                    <a:srgbClr val="000000"/>
                  </a:solidFill>
                  <a:miter lim="800000"/>
                  <a:headEnd/>
                  <a:tailEnd/>
                </a14:hiddenLine>
              </a:ext>
            </a:extLst>
          </p:spPr>
          <p:txBody>
            <a:bodyPr lIns="72585" tIns="36293" rIns="72585" bIns="36293" anchor="ctr"/>
            <a:lstStyle/>
            <a:p>
              <a:endParaRPr lang="zh-CN" altLang="en-US"/>
            </a:p>
          </p:txBody>
        </p:sp>
        <p:grpSp>
          <p:nvGrpSpPr>
            <p:cNvPr id="10" name="组合 9"/>
            <p:cNvGrpSpPr/>
            <p:nvPr/>
          </p:nvGrpSpPr>
          <p:grpSpPr>
            <a:xfrm>
              <a:off x="3073402" y="3638420"/>
              <a:ext cx="1319212" cy="1088333"/>
              <a:chOff x="3073402" y="3638420"/>
              <a:chExt cx="1319212" cy="1088333"/>
            </a:xfrm>
          </p:grpSpPr>
          <p:sp>
            <p:nvSpPr>
              <p:cNvPr id="148" name="文本框 73"/>
              <p:cNvSpPr>
                <a:spLocks noChangeArrowheads="1"/>
              </p:cNvSpPr>
              <p:nvPr/>
            </p:nvSpPr>
            <p:spPr bwMode="auto">
              <a:xfrm>
                <a:off x="3155952" y="3638420"/>
                <a:ext cx="738187" cy="60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2585" tIns="36293" rIns="72585" bIns="36293">
                <a:spAutoFit/>
              </a:bodyPr>
              <a:lstStyle/>
              <a:p>
                <a:pPr algn="ctr"/>
                <a:r>
                  <a:rPr lang="en-US" altLang="zh-CN" sz="3500">
                    <a:solidFill>
                      <a:schemeClr val="bg1"/>
                    </a:solidFill>
                    <a:ea typeface="MS Gothic" pitchFamily="49" charset="-128"/>
                  </a:rPr>
                  <a:t>02</a:t>
                </a:r>
                <a:endParaRPr lang="zh-CN" altLang="en-US" sz="3500">
                  <a:solidFill>
                    <a:schemeClr val="bg1"/>
                  </a:solidFill>
                  <a:ea typeface="MS Gothic" pitchFamily="49" charset="-128"/>
                </a:endParaRPr>
              </a:p>
            </p:txBody>
          </p:sp>
          <p:pic>
            <p:nvPicPr>
              <p:cNvPr id="149" name="图片 7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838577" y="3713032"/>
                <a:ext cx="407987" cy="37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0" name="文本框 75"/>
              <p:cNvSpPr>
                <a:spLocks noChangeArrowheads="1"/>
              </p:cNvSpPr>
              <p:nvPr/>
            </p:nvSpPr>
            <p:spPr bwMode="auto">
              <a:xfrm>
                <a:off x="3073402" y="4140497"/>
                <a:ext cx="1319212" cy="5862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2585" tIns="36293" rIns="72585" bIns="36293">
                <a:spAutoFit/>
              </a:bodyPr>
              <a:lstStyle/>
              <a:p>
                <a:pPr algn="ctr">
                  <a:lnSpc>
                    <a:spcPts val="1988"/>
                  </a:lnSpc>
                </a:pPr>
                <a:r>
                  <a:rPr lang="zh-CN" altLang="en-US" sz="1400" dirty="0">
                    <a:solidFill>
                      <a:schemeClr val="bg1"/>
                    </a:solidFill>
                    <a:latin typeface="Impact" pitchFamily="34" charset="0"/>
                    <a:ea typeface="微软雅黑" pitchFamily="34" charset="-122"/>
                    <a:sym typeface="Impact" pitchFamily="34" charset="0"/>
                  </a:rPr>
                  <a:t>内容具体说明</a:t>
                </a:r>
                <a:endParaRPr lang="en-US" sz="1400" dirty="0">
                  <a:solidFill>
                    <a:schemeClr val="bg1"/>
                  </a:solidFill>
                  <a:latin typeface="Impact" pitchFamily="34" charset="0"/>
                  <a:ea typeface="微软雅黑" pitchFamily="34" charset="-122"/>
                  <a:sym typeface="Impact" pitchFamily="34" charset="0"/>
                </a:endParaRPr>
              </a:p>
              <a:p>
                <a:pPr algn="ctr">
                  <a:lnSpc>
                    <a:spcPts val="1988"/>
                  </a:lnSpc>
                </a:pPr>
                <a:r>
                  <a:rPr lang="zh-CN" altLang="en-US" sz="1400" dirty="0">
                    <a:solidFill>
                      <a:schemeClr val="bg1"/>
                    </a:solidFill>
                    <a:latin typeface="Impact" pitchFamily="34" charset="0"/>
                    <a:ea typeface="微软雅黑" pitchFamily="34" charset="-122"/>
                    <a:sym typeface="Impact" pitchFamily="34" charset="0"/>
                  </a:rPr>
                  <a:t>内容具体说明</a:t>
                </a:r>
                <a:endParaRPr lang="zh-CN" altLang="en-US" sz="1400" dirty="0"/>
              </a:p>
            </p:txBody>
          </p:sp>
        </p:grpSp>
      </p:grpSp>
      <p:grpSp>
        <p:nvGrpSpPr>
          <p:cNvPr id="11" name="组合 10"/>
          <p:cNvGrpSpPr/>
          <p:nvPr/>
        </p:nvGrpSpPr>
        <p:grpSpPr>
          <a:xfrm>
            <a:off x="3132139" y="1207957"/>
            <a:ext cx="1660525" cy="1420813"/>
            <a:chOff x="3132139" y="1207957"/>
            <a:chExt cx="1660525" cy="1420813"/>
          </a:xfrm>
        </p:grpSpPr>
        <p:sp>
          <p:nvSpPr>
            <p:cNvPr id="100" name="任意多边形 69"/>
            <p:cNvSpPr>
              <a:spLocks noChangeArrowheads="1"/>
            </p:cNvSpPr>
            <p:nvPr/>
          </p:nvSpPr>
          <p:spPr bwMode="auto">
            <a:xfrm rot="13762846">
              <a:off x="3251995" y="1088101"/>
              <a:ext cx="1420813" cy="1660525"/>
            </a:xfrm>
            <a:custGeom>
              <a:avLst/>
              <a:gdLst>
                <a:gd name="T0" fmla="*/ 0 w 1555844"/>
                <a:gd name="T1" fmla="*/ 942095 h 1797617"/>
                <a:gd name="T2" fmla="*/ 566982 w 1555844"/>
                <a:gd name="T3" fmla="*/ 237976 h 1797617"/>
                <a:gd name="T4" fmla="*/ 617485 w 1555844"/>
                <a:gd name="T5" fmla="*/ 232822 h 1797617"/>
                <a:gd name="T6" fmla="*/ 578645 w 1555844"/>
                <a:gd name="T7" fmla="*/ 232822 h 1797617"/>
                <a:gd name="T8" fmla="*/ 710089 w 1555844"/>
                <a:gd name="T9" fmla="*/ 0 h 1797617"/>
                <a:gd name="T10" fmla="*/ 841533 w 1555844"/>
                <a:gd name="T11" fmla="*/ 232822 h 1797617"/>
                <a:gd name="T12" fmla="*/ 802693 w 1555844"/>
                <a:gd name="T13" fmla="*/ 232822 h 1797617"/>
                <a:gd name="T14" fmla="*/ 853196 w 1555844"/>
                <a:gd name="T15" fmla="*/ 237976 h 1797617"/>
                <a:gd name="T16" fmla="*/ 1420178 w 1555844"/>
                <a:gd name="T17" fmla="*/ 942095 h 1797617"/>
                <a:gd name="T18" fmla="*/ 710089 w 1555844"/>
                <a:gd name="T19" fmla="*/ 1660816 h 1797617"/>
                <a:gd name="T20" fmla="*/ 0 w 1555844"/>
                <a:gd name="T21" fmla="*/ 942095 h 179761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55844"/>
                <a:gd name="T34" fmla="*/ 0 h 1797617"/>
                <a:gd name="T35" fmla="*/ 1555844 w 1555844"/>
                <a:gd name="T36" fmla="*/ 1797617 h 179761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55844" h="1797617">
                  <a:moveTo>
                    <a:pt x="0" y="1019695"/>
                  </a:moveTo>
                  <a:cubicBezTo>
                    <a:pt x="0" y="643765"/>
                    <a:pt x="266658" y="330116"/>
                    <a:pt x="621144" y="257578"/>
                  </a:cubicBezTo>
                  <a:lnTo>
                    <a:pt x="676472" y="252000"/>
                  </a:lnTo>
                  <a:lnTo>
                    <a:pt x="633922" y="252000"/>
                  </a:lnTo>
                  <a:lnTo>
                    <a:pt x="777922" y="0"/>
                  </a:lnTo>
                  <a:lnTo>
                    <a:pt x="921922" y="252000"/>
                  </a:lnTo>
                  <a:lnTo>
                    <a:pt x="879372" y="252000"/>
                  </a:lnTo>
                  <a:lnTo>
                    <a:pt x="934700" y="257578"/>
                  </a:lnTo>
                  <a:cubicBezTo>
                    <a:pt x="1289186" y="330116"/>
                    <a:pt x="1555844" y="643765"/>
                    <a:pt x="1555844" y="1019695"/>
                  </a:cubicBezTo>
                  <a:cubicBezTo>
                    <a:pt x="1555844" y="1449329"/>
                    <a:pt x="1207556" y="1797617"/>
                    <a:pt x="777922" y="1797617"/>
                  </a:cubicBezTo>
                  <a:cubicBezTo>
                    <a:pt x="348288" y="1797617"/>
                    <a:pt x="0" y="1449329"/>
                    <a:pt x="0" y="1019695"/>
                  </a:cubicBezTo>
                  <a:close/>
                </a:path>
              </a:pathLst>
            </a:custGeom>
            <a:solidFill>
              <a:srgbClr val="4BB0D0"/>
            </a:solidFill>
            <a:ln>
              <a:noFill/>
            </a:ln>
            <a:extLst>
              <a:ext uri="{91240B29-F687-4F45-9708-019B960494DF}">
                <a14:hiddenLine xmlns:a14="http://schemas.microsoft.com/office/drawing/2010/main" w="9525">
                  <a:solidFill>
                    <a:srgbClr val="000000"/>
                  </a:solidFill>
                  <a:miter lim="800000"/>
                  <a:headEnd/>
                  <a:tailEnd/>
                </a14:hiddenLine>
              </a:ext>
            </a:extLst>
          </p:spPr>
          <p:txBody>
            <a:bodyPr lIns="72585" tIns="36293" rIns="72585" bIns="36293" anchor="ctr"/>
            <a:lstStyle/>
            <a:p>
              <a:endParaRPr lang="zh-CN" altLang="en-US"/>
            </a:p>
          </p:txBody>
        </p:sp>
        <p:grpSp>
          <p:nvGrpSpPr>
            <p:cNvPr id="3" name="组合 2"/>
            <p:cNvGrpSpPr/>
            <p:nvPr/>
          </p:nvGrpSpPr>
          <p:grpSpPr>
            <a:xfrm>
              <a:off x="3390902" y="1274632"/>
              <a:ext cx="1317625" cy="1075857"/>
              <a:chOff x="3390902" y="1274632"/>
              <a:chExt cx="1317625" cy="1075857"/>
            </a:xfrm>
          </p:grpSpPr>
          <p:sp>
            <p:nvSpPr>
              <p:cNvPr id="151" name="文本框 76"/>
              <p:cNvSpPr>
                <a:spLocks noChangeArrowheads="1"/>
              </p:cNvSpPr>
              <p:nvPr/>
            </p:nvSpPr>
            <p:spPr bwMode="auto">
              <a:xfrm>
                <a:off x="3471864" y="1274632"/>
                <a:ext cx="738188" cy="60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2585" tIns="36293" rIns="72585" bIns="36293">
                <a:spAutoFit/>
              </a:bodyPr>
              <a:lstStyle/>
              <a:p>
                <a:pPr algn="ctr"/>
                <a:r>
                  <a:rPr lang="en-US" altLang="zh-CN" sz="3500">
                    <a:solidFill>
                      <a:schemeClr val="bg1"/>
                    </a:solidFill>
                    <a:ea typeface="MS Gothic" pitchFamily="49" charset="-128"/>
                  </a:rPr>
                  <a:t>01</a:t>
                </a:r>
                <a:endParaRPr lang="zh-CN" altLang="en-US" sz="3500">
                  <a:solidFill>
                    <a:schemeClr val="bg1"/>
                  </a:solidFill>
                  <a:ea typeface="MS Gothic" pitchFamily="49" charset="-128"/>
                </a:endParaRPr>
              </a:p>
            </p:txBody>
          </p:sp>
          <p:pic>
            <p:nvPicPr>
              <p:cNvPr id="152" name="图片 77"/>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154489" y="1336545"/>
                <a:ext cx="407988" cy="40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 name="文本框 78"/>
              <p:cNvSpPr>
                <a:spLocks noChangeArrowheads="1"/>
              </p:cNvSpPr>
              <p:nvPr/>
            </p:nvSpPr>
            <p:spPr bwMode="auto">
              <a:xfrm>
                <a:off x="3390902" y="1764233"/>
                <a:ext cx="1317625" cy="5862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2585" tIns="36293" rIns="72585" bIns="36293">
                <a:spAutoFit/>
              </a:bodyPr>
              <a:lstStyle/>
              <a:p>
                <a:pPr algn="ctr">
                  <a:lnSpc>
                    <a:spcPts val="1988"/>
                  </a:lnSpc>
                </a:pPr>
                <a:r>
                  <a:rPr lang="zh-CN" altLang="en-US" sz="1400" dirty="0">
                    <a:solidFill>
                      <a:schemeClr val="bg1"/>
                    </a:solidFill>
                    <a:latin typeface="Impact" pitchFamily="34" charset="0"/>
                    <a:ea typeface="微软雅黑" pitchFamily="34" charset="-122"/>
                    <a:sym typeface="Impact" pitchFamily="34" charset="0"/>
                  </a:rPr>
                  <a:t>内容具体说明</a:t>
                </a:r>
                <a:endParaRPr lang="en-US" sz="1400" dirty="0">
                  <a:solidFill>
                    <a:schemeClr val="bg1"/>
                  </a:solidFill>
                  <a:latin typeface="Impact" pitchFamily="34" charset="0"/>
                  <a:ea typeface="微软雅黑" pitchFamily="34" charset="-122"/>
                  <a:sym typeface="Impact" pitchFamily="34" charset="0"/>
                </a:endParaRPr>
              </a:p>
              <a:p>
                <a:pPr algn="ctr">
                  <a:lnSpc>
                    <a:spcPts val="1988"/>
                  </a:lnSpc>
                </a:pPr>
                <a:r>
                  <a:rPr lang="zh-CN" altLang="en-US" sz="1400" dirty="0">
                    <a:solidFill>
                      <a:schemeClr val="bg1"/>
                    </a:solidFill>
                    <a:latin typeface="Impact" pitchFamily="34" charset="0"/>
                    <a:ea typeface="微软雅黑" pitchFamily="34" charset="-122"/>
                    <a:sym typeface="Impact" pitchFamily="34" charset="0"/>
                  </a:rPr>
                  <a:t>内容具体说明</a:t>
                </a:r>
                <a:endParaRPr lang="zh-CN" altLang="en-US" sz="1400" dirty="0"/>
              </a:p>
            </p:txBody>
          </p:sp>
        </p:grpSp>
      </p:grpSp>
      <p:grpSp>
        <p:nvGrpSpPr>
          <p:cNvPr id="14" name="组合 13"/>
          <p:cNvGrpSpPr/>
          <p:nvPr/>
        </p:nvGrpSpPr>
        <p:grpSpPr>
          <a:xfrm>
            <a:off x="7315202" y="1207957"/>
            <a:ext cx="1660525" cy="1420813"/>
            <a:chOff x="7315202" y="1207957"/>
            <a:chExt cx="1660525" cy="1420813"/>
          </a:xfrm>
        </p:grpSpPr>
        <p:sp>
          <p:nvSpPr>
            <p:cNvPr id="145" name="任意多边形 70"/>
            <p:cNvSpPr>
              <a:spLocks noChangeArrowheads="1"/>
            </p:cNvSpPr>
            <p:nvPr/>
          </p:nvSpPr>
          <p:spPr bwMode="auto">
            <a:xfrm rot="13762846">
              <a:off x="7435058" y="1088101"/>
              <a:ext cx="1420813" cy="1660525"/>
            </a:xfrm>
            <a:custGeom>
              <a:avLst/>
              <a:gdLst>
                <a:gd name="T0" fmla="*/ 0 w 1555844"/>
                <a:gd name="T1" fmla="*/ 942095 h 1797617"/>
                <a:gd name="T2" fmla="*/ 566982 w 1555844"/>
                <a:gd name="T3" fmla="*/ 237976 h 1797617"/>
                <a:gd name="T4" fmla="*/ 617485 w 1555844"/>
                <a:gd name="T5" fmla="*/ 232822 h 1797617"/>
                <a:gd name="T6" fmla="*/ 578645 w 1555844"/>
                <a:gd name="T7" fmla="*/ 232822 h 1797617"/>
                <a:gd name="T8" fmla="*/ 710089 w 1555844"/>
                <a:gd name="T9" fmla="*/ 0 h 1797617"/>
                <a:gd name="T10" fmla="*/ 841533 w 1555844"/>
                <a:gd name="T11" fmla="*/ 232822 h 1797617"/>
                <a:gd name="T12" fmla="*/ 802693 w 1555844"/>
                <a:gd name="T13" fmla="*/ 232822 h 1797617"/>
                <a:gd name="T14" fmla="*/ 853196 w 1555844"/>
                <a:gd name="T15" fmla="*/ 237976 h 1797617"/>
                <a:gd name="T16" fmla="*/ 1420178 w 1555844"/>
                <a:gd name="T17" fmla="*/ 942095 h 1797617"/>
                <a:gd name="T18" fmla="*/ 710089 w 1555844"/>
                <a:gd name="T19" fmla="*/ 1660816 h 1797617"/>
                <a:gd name="T20" fmla="*/ 0 w 1555844"/>
                <a:gd name="T21" fmla="*/ 942095 h 179761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55844"/>
                <a:gd name="T34" fmla="*/ 0 h 1797617"/>
                <a:gd name="T35" fmla="*/ 1555844 w 1555844"/>
                <a:gd name="T36" fmla="*/ 1797617 h 179761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55844" h="1797617">
                  <a:moveTo>
                    <a:pt x="0" y="1019695"/>
                  </a:moveTo>
                  <a:cubicBezTo>
                    <a:pt x="0" y="643765"/>
                    <a:pt x="266658" y="330116"/>
                    <a:pt x="621144" y="257578"/>
                  </a:cubicBezTo>
                  <a:lnTo>
                    <a:pt x="676472" y="252000"/>
                  </a:lnTo>
                  <a:lnTo>
                    <a:pt x="633922" y="252000"/>
                  </a:lnTo>
                  <a:lnTo>
                    <a:pt x="777922" y="0"/>
                  </a:lnTo>
                  <a:lnTo>
                    <a:pt x="921922" y="252000"/>
                  </a:lnTo>
                  <a:lnTo>
                    <a:pt x="879372" y="252000"/>
                  </a:lnTo>
                  <a:lnTo>
                    <a:pt x="934700" y="257578"/>
                  </a:lnTo>
                  <a:cubicBezTo>
                    <a:pt x="1289186" y="330116"/>
                    <a:pt x="1555844" y="643765"/>
                    <a:pt x="1555844" y="1019695"/>
                  </a:cubicBezTo>
                  <a:cubicBezTo>
                    <a:pt x="1555844" y="1449329"/>
                    <a:pt x="1207556" y="1797617"/>
                    <a:pt x="777922" y="1797617"/>
                  </a:cubicBezTo>
                  <a:cubicBezTo>
                    <a:pt x="348288" y="1797617"/>
                    <a:pt x="0" y="1449329"/>
                    <a:pt x="0" y="1019695"/>
                  </a:cubicBezTo>
                  <a:close/>
                </a:path>
              </a:pathLst>
            </a:custGeom>
            <a:solidFill>
              <a:srgbClr val="A6BABA"/>
            </a:solidFill>
            <a:ln w="12700" cap="flat" cmpd="sng">
              <a:solidFill>
                <a:srgbClr val="A6BABA"/>
              </a:solidFill>
              <a:miter lim="800000"/>
              <a:headEnd/>
              <a:tailEnd/>
            </a:ln>
          </p:spPr>
          <p:txBody>
            <a:bodyPr lIns="72585" tIns="36293" rIns="72585" bIns="36293" anchor="ctr"/>
            <a:lstStyle/>
            <a:p>
              <a:endParaRPr lang="zh-CN" altLang="en-US"/>
            </a:p>
          </p:txBody>
        </p:sp>
        <p:grpSp>
          <p:nvGrpSpPr>
            <p:cNvPr id="4" name="组合 3"/>
            <p:cNvGrpSpPr/>
            <p:nvPr/>
          </p:nvGrpSpPr>
          <p:grpSpPr>
            <a:xfrm>
              <a:off x="7570789" y="1274632"/>
              <a:ext cx="1317625" cy="1075857"/>
              <a:chOff x="7570789" y="1274632"/>
              <a:chExt cx="1317625" cy="1075857"/>
            </a:xfrm>
          </p:grpSpPr>
          <p:sp>
            <p:nvSpPr>
              <p:cNvPr id="154" name="文本框 79"/>
              <p:cNvSpPr>
                <a:spLocks noChangeArrowheads="1"/>
              </p:cNvSpPr>
              <p:nvPr/>
            </p:nvSpPr>
            <p:spPr bwMode="auto">
              <a:xfrm>
                <a:off x="7651752" y="1274632"/>
                <a:ext cx="738187" cy="60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2585" tIns="36293" rIns="72585" bIns="36293">
                <a:spAutoFit/>
              </a:bodyPr>
              <a:lstStyle/>
              <a:p>
                <a:pPr algn="ctr"/>
                <a:r>
                  <a:rPr lang="en-US" altLang="zh-CN" sz="3500">
                    <a:solidFill>
                      <a:schemeClr val="bg1"/>
                    </a:solidFill>
                    <a:ea typeface="MS Gothic" pitchFamily="49" charset="-128"/>
                  </a:rPr>
                  <a:t>03</a:t>
                </a:r>
                <a:endParaRPr lang="zh-CN" altLang="en-US" sz="3500">
                  <a:solidFill>
                    <a:schemeClr val="bg1"/>
                  </a:solidFill>
                  <a:ea typeface="MS Gothic" pitchFamily="49" charset="-128"/>
                </a:endParaRPr>
              </a:p>
            </p:txBody>
          </p:sp>
          <p:pic>
            <p:nvPicPr>
              <p:cNvPr id="155" name="图片 80"/>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334377" y="1336545"/>
                <a:ext cx="407987" cy="40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6" name="文本框 81"/>
              <p:cNvSpPr>
                <a:spLocks noChangeArrowheads="1"/>
              </p:cNvSpPr>
              <p:nvPr/>
            </p:nvSpPr>
            <p:spPr bwMode="auto">
              <a:xfrm>
                <a:off x="7570789" y="1764233"/>
                <a:ext cx="1317625" cy="5862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2585" tIns="36293" rIns="72585" bIns="36293">
                <a:spAutoFit/>
              </a:bodyPr>
              <a:lstStyle/>
              <a:p>
                <a:pPr algn="ctr">
                  <a:lnSpc>
                    <a:spcPts val="1988"/>
                  </a:lnSpc>
                </a:pPr>
                <a:r>
                  <a:rPr lang="zh-CN" altLang="en-US" sz="1400" dirty="0">
                    <a:solidFill>
                      <a:schemeClr val="bg1"/>
                    </a:solidFill>
                    <a:latin typeface="Impact" pitchFamily="34" charset="0"/>
                    <a:ea typeface="微软雅黑" pitchFamily="34" charset="-122"/>
                    <a:sym typeface="Impact" pitchFamily="34" charset="0"/>
                  </a:rPr>
                  <a:t>内容具体说明</a:t>
                </a:r>
                <a:endParaRPr lang="en-US" sz="1400" dirty="0">
                  <a:solidFill>
                    <a:schemeClr val="bg1"/>
                  </a:solidFill>
                  <a:latin typeface="Impact" pitchFamily="34" charset="0"/>
                  <a:ea typeface="微软雅黑" pitchFamily="34" charset="-122"/>
                  <a:sym typeface="Impact" pitchFamily="34" charset="0"/>
                </a:endParaRPr>
              </a:p>
              <a:p>
                <a:pPr algn="ctr">
                  <a:lnSpc>
                    <a:spcPts val="1988"/>
                  </a:lnSpc>
                </a:pPr>
                <a:r>
                  <a:rPr lang="zh-CN" altLang="en-US" sz="1400" dirty="0">
                    <a:solidFill>
                      <a:schemeClr val="bg1"/>
                    </a:solidFill>
                    <a:latin typeface="Impact" pitchFamily="34" charset="0"/>
                    <a:ea typeface="微软雅黑" pitchFamily="34" charset="-122"/>
                    <a:sym typeface="Impact" pitchFamily="34" charset="0"/>
                  </a:rPr>
                  <a:t>内容具体说明</a:t>
                </a:r>
                <a:endParaRPr lang="zh-CN" altLang="en-US" sz="1400" dirty="0"/>
              </a:p>
            </p:txBody>
          </p:sp>
        </p:grpSp>
      </p:grpSp>
      <p:grpSp>
        <p:nvGrpSpPr>
          <p:cNvPr id="13" name="组合 12"/>
          <p:cNvGrpSpPr/>
          <p:nvPr/>
        </p:nvGrpSpPr>
        <p:grpSpPr>
          <a:xfrm>
            <a:off x="7197727" y="3454270"/>
            <a:ext cx="1660525" cy="1419225"/>
            <a:chOff x="7197727" y="3454270"/>
            <a:chExt cx="1660525" cy="1419225"/>
          </a:xfrm>
        </p:grpSpPr>
        <p:sp>
          <p:nvSpPr>
            <p:cNvPr id="147" name="任意多边形 72"/>
            <p:cNvSpPr>
              <a:spLocks noChangeArrowheads="1"/>
            </p:cNvSpPr>
            <p:nvPr/>
          </p:nvSpPr>
          <p:spPr bwMode="auto">
            <a:xfrm rot="13762846" flipH="1" flipV="1">
              <a:off x="7318377" y="3333620"/>
              <a:ext cx="1419225" cy="1660525"/>
            </a:xfrm>
            <a:custGeom>
              <a:avLst/>
              <a:gdLst>
                <a:gd name="T0" fmla="*/ 0 w 1555844"/>
                <a:gd name="T1" fmla="*/ 942095 h 1797617"/>
                <a:gd name="T2" fmla="*/ 566982 w 1555844"/>
                <a:gd name="T3" fmla="*/ 237976 h 1797617"/>
                <a:gd name="T4" fmla="*/ 617485 w 1555844"/>
                <a:gd name="T5" fmla="*/ 232822 h 1797617"/>
                <a:gd name="T6" fmla="*/ 578645 w 1555844"/>
                <a:gd name="T7" fmla="*/ 232822 h 1797617"/>
                <a:gd name="T8" fmla="*/ 710089 w 1555844"/>
                <a:gd name="T9" fmla="*/ 0 h 1797617"/>
                <a:gd name="T10" fmla="*/ 841533 w 1555844"/>
                <a:gd name="T11" fmla="*/ 232822 h 1797617"/>
                <a:gd name="T12" fmla="*/ 802693 w 1555844"/>
                <a:gd name="T13" fmla="*/ 232822 h 1797617"/>
                <a:gd name="T14" fmla="*/ 853196 w 1555844"/>
                <a:gd name="T15" fmla="*/ 237976 h 1797617"/>
                <a:gd name="T16" fmla="*/ 1420178 w 1555844"/>
                <a:gd name="T17" fmla="*/ 942095 h 1797617"/>
                <a:gd name="T18" fmla="*/ 710089 w 1555844"/>
                <a:gd name="T19" fmla="*/ 1660816 h 1797617"/>
                <a:gd name="T20" fmla="*/ 0 w 1555844"/>
                <a:gd name="T21" fmla="*/ 942095 h 179761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55844"/>
                <a:gd name="T34" fmla="*/ 0 h 1797617"/>
                <a:gd name="T35" fmla="*/ 1555844 w 1555844"/>
                <a:gd name="T36" fmla="*/ 1797617 h 179761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55844" h="1797617">
                  <a:moveTo>
                    <a:pt x="0" y="1019695"/>
                  </a:moveTo>
                  <a:cubicBezTo>
                    <a:pt x="0" y="643765"/>
                    <a:pt x="266658" y="330116"/>
                    <a:pt x="621144" y="257578"/>
                  </a:cubicBezTo>
                  <a:lnTo>
                    <a:pt x="676472" y="252000"/>
                  </a:lnTo>
                  <a:lnTo>
                    <a:pt x="633922" y="252000"/>
                  </a:lnTo>
                  <a:lnTo>
                    <a:pt x="777922" y="0"/>
                  </a:lnTo>
                  <a:lnTo>
                    <a:pt x="921922" y="252000"/>
                  </a:lnTo>
                  <a:lnTo>
                    <a:pt x="879372" y="252000"/>
                  </a:lnTo>
                  <a:lnTo>
                    <a:pt x="934700" y="257578"/>
                  </a:lnTo>
                  <a:cubicBezTo>
                    <a:pt x="1289186" y="330116"/>
                    <a:pt x="1555844" y="643765"/>
                    <a:pt x="1555844" y="1019695"/>
                  </a:cubicBezTo>
                  <a:cubicBezTo>
                    <a:pt x="1555844" y="1449329"/>
                    <a:pt x="1207556" y="1797617"/>
                    <a:pt x="777922" y="1797617"/>
                  </a:cubicBezTo>
                  <a:cubicBezTo>
                    <a:pt x="348288" y="1797617"/>
                    <a:pt x="0" y="1449329"/>
                    <a:pt x="0" y="1019695"/>
                  </a:cubicBezTo>
                  <a:close/>
                </a:path>
              </a:pathLst>
            </a:custGeom>
            <a:solidFill>
              <a:srgbClr val="4BB0D0"/>
            </a:solidFill>
            <a:ln>
              <a:noFill/>
            </a:ln>
            <a:extLst>
              <a:ext uri="{91240B29-F687-4F45-9708-019B960494DF}">
                <a14:hiddenLine xmlns:a14="http://schemas.microsoft.com/office/drawing/2010/main" w="9525">
                  <a:solidFill>
                    <a:srgbClr val="000000"/>
                  </a:solidFill>
                  <a:miter lim="800000"/>
                  <a:headEnd/>
                  <a:tailEnd/>
                </a14:hiddenLine>
              </a:ext>
            </a:extLst>
          </p:spPr>
          <p:txBody>
            <a:bodyPr lIns="72585" tIns="36293" rIns="72585" bIns="36293" anchor="ctr"/>
            <a:lstStyle/>
            <a:p>
              <a:endParaRPr lang="zh-CN" altLang="en-US"/>
            </a:p>
          </p:txBody>
        </p:sp>
        <p:grpSp>
          <p:nvGrpSpPr>
            <p:cNvPr id="9" name="组合 8"/>
            <p:cNvGrpSpPr/>
            <p:nvPr/>
          </p:nvGrpSpPr>
          <p:grpSpPr>
            <a:xfrm>
              <a:off x="7294564" y="3638420"/>
              <a:ext cx="1319213" cy="1088333"/>
              <a:chOff x="7294564" y="3638420"/>
              <a:chExt cx="1319213" cy="1088333"/>
            </a:xfrm>
          </p:grpSpPr>
          <p:sp>
            <p:nvSpPr>
              <p:cNvPr id="157" name="文本框 82"/>
              <p:cNvSpPr>
                <a:spLocks noChangeArrowheads="1"/>
              </p:cNvSpPr>
              <p:nvPr/>
            </p:nvSpPr>
            <p:spPr bwMode="auto">
              <a:xfrm>
                <a:off x="7377114" y="3638420"/>
                <a:ext cx="736600" cy="60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2585" tIns="36293" rIns="72585" bIns="36293">
                <a:spAutoFit/>
              </a:bodyPr>
              <a:lstStyle/>
              <a:p>
                <a:pPr algn="ctr"/>
                <a:r>
                  <a:rPr lang="en-US" altLang="zh-CN" sz="3500">
                    <a:solidFill>
                      <a:schemeClr val="bg1"/>
                    </a:solidFill>
                    <a:ea typeface="MS Gothic" pitchFamily="49" charset="-128"/>
                  </a:rPr>
                  <a:t>04</a:t>
                </a:r>
                <a:endParaRPr lang="zh-CN" altLang="en-US" sz="3500">
                  <a:solidFill>
                    <a:schemeClr val="bg1"/>
                  </a:solidFill>
                  <a:ea typeface="MS Gothic" pitchFamily="49" charset="-128"/>
                </a:endParaRPr>
              </a:p>
            </p:txBody>
          </p:sp>
          <p:pic>
            <p:nvPicPr>
              <p:cNvPr id="158" name="图片 83"/>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058152" y="3701920"/>
                <a:ext cx="407987" cy="401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9" name="文本框 84"/>
              <p:cNvSpPr>
                <a:spLocks noChangeArrowheads="1"/>
              </p:cNvSpPr>
              <p:nvPr/>
            </p:nvSpPr>
            <p:spPr bwMode="auto">
              <a:xfrm>
                <a:off x="7294564" y="4140497"/>
                <a:ext cx="1319213" cy="5862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2585" tIns="36293" rIns="72585" bIns="36293">
                <a:spAutoFit/>
              </a:bodyPr>
              <a:lstStyle/>
              <a:p>
                <a:pPr algn="ctr">
                  <a:lnSpc>
                    <a:spcPts val="1988"/>
                  </a:lnSpc>
                </a:pPr>
                <a:r>
                  <a:rPr lang="zh-CN" altLang="en-US" sz="1400" dirty="0">
                    <a:solidFill>
                      <a:schemeClr val="bg1"/>
                    </a:solidFill>
                    <a:latin typeface="Impact" pitchFamily="34" charset="0"/>
                    <a:ea typeface="微软雅黑" pitchFamily="34" charset="-122"/>
                    <a:sym typeface="Impact" pitchFamily="34" charset="0"/>
                  </a:rPr>
                  <a:t>内容具体说明</a:t>
                </a:r>
                <a:endParaRPr lang="en-US" sz="1400" dirty="0">
                  <a:solidFill>
                    <a:schemeClr val="bg1"/>
                  </a:solidFill>
                  <a:latin typeface="Impact" pitchFamily="34" charset="0"/>
                  <a:ea typeface="微软雅黑" pitchFamily="34" charset="-122"/>
                  <a:sym typeface="Impact" pitchFamily="34" charset="0"/>
                </a:endParaRPr>
              </a:p>
              <a:p>
                <a:pPr algn="ctr">
                  <a:lnSpc>
                    <a:spcPts val="1988"/>
                  </a:lnSpc>
                </a:pPr>
                <a:r>
                  <a:rPr lang="zh-CN" altLang="en-US" sz="1400" dirty="0">
                    <a:solidFill>
                      <a:schemeClr val="bg1"/>
                    </a:solidFill>
                    <a:latin typeface="Impact" pitchFamily="34" charset="0"/>
                    <a:ea typeface="微软雅黑" pitchFamily="34" charset="-122"/>
                    <a:sym typeface="Impact" pitchFamily="34" charset="0"/>
                  </a:rPr>
                  <a:t>内容具体说明</a:t>
                </a:r>
                <a:endParaRPr lang="zh-CN" altLang="en-US" sz="1400" dirty="0"/>
              </a:p>
            </p:txBody>
          </p:sp>
        </p:grpSp>
      </p:grpSp>
      <p:sp>
        <p:nvSpPr>
          <p:cNvPr id="160" name="矩形 25"/>
          <p:cNvSpPr>
            <a:spLocks noChangeArrowheads="1"/>
          </p:cNvSpPr>
          <p:nvPr/>
        </p:nvSpPr>
        <p:spPr bwMode="auto">
          <a:xfrm>
            <a:off x="1557288" y="1275716"/>
            <a:ext cx="1725749" cy="9042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2585" tIns="36293" rIns="72585" bIns="36293">
            <a:spAutoFit/>
          </a:bodyPr>
          <a:lstStyle/>
          <a:p>
            <a:pPr>
              <a:lnSpc>
                <a:spcPct val="150000"/>
              </a:lnSpc>
            </a:pPr>
            <a:r>
              <a:rPr lang="zh-CN" altLang="en-US" sz="1200" dirty="0" smtClean="0">
                <a:solidFill>
                  <a:srgbClr val="434154"/>
                </a:solidFill>
                <a:latin typeface="Impact" pitchFamily="34" charset="0"/>
                <a:ea typeface="微软雅黑" pitchFamily="34" charset="-122"/>
                <a:sym typeface="Impact" pitchFamily="34" charset="0"/>
              </a:rPr>
              <a:t>请输入您的文字内容请输入您的文字内容请输入您的文字内容</a:t>
            </a:r>
            <a:endParaRPr lang="en-US" altLang="zh-CN" sz="1200" dirty="0">
              <a:solidFill>
                <a:srgbClr val="434154"/>
              </a:solidFill>
              <a:latin typeface="Impact" pitchFamily="34" charset="0"/>
              <a:ea typeface="微软雅黑" pitchFamily="34" charset="-122"/>
              <a:sym typeface="Impact" pitchFamily="34" charset="0"/>
            </a:endParaRPr>
          </a:p>
        </p:txBody>
      </p:sp>
      <p:sp>
        <p:nvSpPr>
          <p:cNvPr id="161" name="矩形 25"/>
          <p:cNvSpPr>
            <a:spLocks noChangeArrowheads="1"/>
          </p:cNvSpPr>
          <p:nvPr/>
        </p:nvSpPr>
        <p:spPr bwMode="auto">
          <a:xfrm>
            <a:off x="5643168" y="1275716"/>
            <a:ext cx="1725749" cy="9042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2585" tIns="36293" rIns="72585" bIns="36293">
            <a:spAutoFit/>
          </a:bodyPr>
          <a:lstStyle/>
          <a:p>
            <a:pPr>
              <a:lnSpc>
                <a:spcPct val="150000"/>
              </a:lnSpc>
            </a:pPr>
            <a:r>
              <a:rPr lang="zh-CN" altLang="en-US" sz="1200" dirty="0" smtClean="0">
                <a:solidFill>
                  <a:srgbClr val="434154"/>
                </a:solidFill>
                <a:latin typeface="Impact" pitchFamily="34" charset="0"/>
                <a:ea typeface="微软雅黑" pitchFamily="34" charset="-122"/>
                <a:sym typeface="Impact" pitchFamily="34" charset="0"/>
              </a:rPr>
              <a:t>请输入您的文字内容请输入您的文字内容请输入您的文字内容</a:t>
            </a:r>
            <a:endParaRPr lang="en-US" altLang="zh-CN" sz="1200" dirty="0">
              <a:solidFill>
                <a:srgbClr val="434154"/>
              </a:solidFill>
              <a:latin typeface="Impact" pitchFamily="34" charset="0"/>
              <a:ea typeface="微软雅黑" pitchFamily="34" charset="-122"/>
              <a:sym typeface="Impact" pitchFamily="34" charset="0"/>
            </a:endParaRPr>
          </a:p>
        </p:txBody>
      </p:sp>
      <p:sp>
        <p:nvSpPr>
          <p:cNvPr id="162" name="矩形 25"/>
          <p:cNvSpPr>
            <a:spLocks noChangeArrowheads="1"/>
          </p:cNvSpPr>
          <p:nvPr/>
        </p:nvSpPr>
        <p:spPr bwMode="auto">
          <a:xfrm>
            <a:off x="1348999" y="3901944"/>
            <a:ext cx="1725749" cy="9042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2585" tIns="36293" rIns="72585" bIns="36293">
            <a:spAutoFit/>
          </a:bodyPr>
          <a:lstStyle/>
          <a:p>
            <a:pPr>
              <a:lnSpc>
                <a:spcPct val="150000"/>
              </a:lnSpc>
            </a:pPr>
            <a:r>
              <a:rPr lang="zh-CN" altLang="en-US" sz="1200" dirty="0" smtClean="0">
                <a:solidFill>
                  <a:srgbClr val="434154"/>
                </a:solidFill>
                <a:latin typeface="Impact" pitchFamily="34" charset="0"/>
                <a:ea typeface="微软雅黑" pitchFamily="34" charset="-122"/>
                <a:sym typeface="Impact" pitchFamily="34" charset="0"/>
              </a:rPr>
              <a:t>请输入您的文字内容请输入您的文字内容请输入您的文字内容</a:t>
            </a:r>
            <a:endParaRPr lang="en-US" altLang="zh-CN" sz="1200" dirty="0">
              <a:solidFill>
                <a:srgbClr val="434154"/>
              </a:solidFill>
              <a:latin typeface="Impact" pitchFamily="34" charset="0"/>
              <a:ea typeface="微软雅黑" pitchFamily="34" charset="-122"/>
              <a:sym typeface="Impact" pitchFamily="34" charset="0"/>
            </a:endParaRPr>
          </a:p>
        </p:txBody>
      </p:sp>
      <p:sp>
        <p:nvSpPr>
          <p:cNvPr id="163" name="矩形 25"/>
          <p:cNvSpPr>
            <a:spLocks noChangeArrowheads="1"/>
          </p:cNvSpPr>
          <p:nvPr/>
        </p:nvSpPr>
        <p:spPr bwMode="auto">
          <a:xfrm>
            <a:off x="5434879" y="3901944"/>
            <a:ext cx="1725749" cy="9042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2585" tIns="36293" rIns="72585" bIns="36293">
            <a:spAutoFit/>
          </a:bodyPr>
          <a:lstStyle/>
          <a:p>
            <a:pPr>
              <a:lnSpc>
                <a:spcPct val="150000"/>
              </a:lnSpc>
            </a:pPr>
            <a:r>
              <a:rPr lang="zh-CN" altLang="en-US" sz="1200" dirty="0" smtClean="0">
                <a:solidFill>
                  <a:srgbClr val="434154"/>
                </a:solidFill>
                <a:latin typeface="Impact" pitchFamily="34" charset="0"/>
                <a:ea typeface="微软雅黑" pitchFamily="34" charset="-122"/>
                <a:sym typeface="Impact" pitchFamily="34" charset="0"/>
              </a:rPr>
              <a:t>请输入您的文字内容请输入您的文字内容请输入您的文字内容</a:t>
            </a:r>
            <a:endParaRPr lang="en-US" altLang="zh-CN" sz="1200" dirty="0">
              <a:solidFill>
                <a:srgbClr val="434154"/>
              </a:solidFill>
              <a:latin typeface="Impact" pitchFamily="34" charset="0"/>
              <a:ea typeface="微软雅黑" pitchFamily="34" charset="-122"/>
              <a:sym typeface="Impact" pitchFamily="34" charset="0"/>
            </a:endParaRPr>
          </a:p>
        </p:txBody>
      </p:sp>
    </p:spTree>
    <p:extLst>
      <p:ext uri="{BB962C8B-B14F-4D97-AF65-F5344CB8AC3E}">
        <p14:creationId xmlns:p14="http://schemas.microsoft.com/office/powerpoint/2010/main" val="1786731014"/>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7"/>
                                        </p:tgtEl>
                                        <p:attrNameLst>
                                          <p:attrName>style.visibility</p:attrName>
                                        </p:attrNameLst>
                                      </p:cBhvr>
                                      <p:to>
                                        <p:strVal val="visible"/>
                                      </p:to>
                                    </p:set>
                                    <p:anim calcmode="lin" valueType="num">
                                      <p:cBhvr additive="base">
                                        <p:cTn id="7" dur="500" fill="hold"/>
                                        <p:tgtEl>
                                          <p:spTgt spid="57"/>
                                        </p:tgtEl>
                                        <p:attrNameLst>
                                          <p:attrName>ppt_x</p:attrName>
                                        </p:attrNameLst>
                                      </p:cBhvr>
                                      <p:tavLst>
                                        <p:tav tm="0">
                                          <p:val>
                                            <p:strVal val="0-#ppt_w/2"/>
                                          </p:val>
                                        </p:tav>
                                        <p:tav tm="100000">
                                          <p:val>
                                            <p:strVal val="#ppt_x"/>
                                          </p:val>
                                        </p:tav>
                                      </p:tavLst>
                                    </p:anim>
                                    <p:anim calcmode="lin" valueType="num">
                                      <p:cBhvr additive="base">
                                        <p:cTn id="8" dur="500" fill="hold"/>
                                        <p:tgtEl>
                                          <p:spTgt spid="5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2" fill="hold" grpId="0" nodeType="afterEffect">
                                  <p:stCondLst>
                                    <p:cond delay="0"/>
                                  </p:stCondLst>
                                  <p:childTnLst>
                                    <p:set>
                                      <p:cBhvr>
                                        <p:cTn id="11" dur="1" fill="hold">
                                          <p:stCondLst>
                                            <p:cond delay="0"/>
                                          </p:stCondLst>
                                        </p:cTn>
                                        <p:tgtEl>
                                          <p:spTgt spid="65"/>
                                        </p:tgtEl>
                                        <p:attrNameLst>
                                          <p:attrName>style.visibility</p:attrName>
                                        </p:attrNameLst>
                                      </p:cBhvr>
                                      <p:to>
                                        <p:strVal val="visible"/>
                                      </p:to>
                                    </p:set>
                                    <p:animEffect transition="in" filter="wipe(right)">
                                      <p:cBhvr>
                                        <p:cTn id="12" dur="500"/>
                                        <p:tgtEl>
                                          <p:spTgt spid="65"/>
                                        </p:tgtEl>
                                      </p:cBhvr>
                                    </p:animEffect>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54"/>
                                        </p:tgtEl>
                                        <p:attrNameLst>
                                          <p:attrName>style.visibility</p:attrName>
                                        </p:attrNameLst>
                                      </p:cBhvr>
                                      <p:to>
                                        <p:strVal val="visible"/>
                                      </p:to>
                                    </p:set>
                                    <p:animEffect transition="in" filter="wipe(left)">
                                      <p:cBhvr>
                                        <p:cTn id="16" dur="500"/>
                                        <p:tgtEl>
                                          <p:spTgt spid="54"/>
                                        </p:tgtEl>
                                      </p:cBhvr>
                                    </p:animEffect>
                                  </p:childTnLst>
                                </p:cTn>
                              </p:par>
                              <p:par>
                                <p:cTn id="17" presetID="41" presetClass="entr" presetSubtype="0" fill="hold" grpId="0" nodeType="withEffect">
                                  <p:stCondLst>
                                    <p:cond delay="0"/>
                                  </p:stCondLst>
                                  <p:iterate type="lt">
                                    <p:tmPct val="10000"/>
                                  </p:iterate>
                                  <p:childTnLst>
                                    <p:set>
                                      <p:cBhvr>
                                        <p:cTn id="18" dur="1" fill="hold">
                                          <p:stCondLst>
                                            <p:cond delay="0"/>
                                          </p:stCondLst>
                                        </p:cTn>
                                        <p:tgtEl>
                                          <p:spTgt spid="80"/>
                                        </p:tgtEl>
                                        <p:attrNameLst>
                                          <p:attrName>style.visibility</p:attrName>
                                        </p:attrNameLst>
                                      </p:cBhvr>
                                      <p:to>
                                        <p:strVal val="visible"/>
                                      </p:to>
                                    </p:set>
                                    <p:anim calcmode="lin" valueType="num">
                                      <p:cBhvr>
                                        <p:cTn id="19" dur="500" fill="hold"/>
                                        <p:tgtEl>
                                          <p:spTgt spid="80"/>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80"/>
                                        </p:tgtEl>
                                        <p:attrNameLst>
                                          <p:attrName>ppt_y</p:attrName>
                                        </p:attrNameLst>
                                      </p:cBhvr>
                                      <p:tavLst>
                                        <p:tav tm="0">
                                          <p:val>
                                            <p:strVal val="#ppt_y"/>
                                          </p:val>
                                        </p:tav>
                                        <p:tav tm="100000">
                                          <p:val>
                                            <p:strVal val="#ppt_y"/>
                                          </p:val>
                                        </p:tav>
                                      </p:tavLst>
                                    </p:anim>
                                    <p:anim calcmode="lin" valueType="num">
                                      <p:cBhvr>
                                        <p:cTn id="21" dur="500" fill="hold"/>
                                        <p:tgtEl>
                                          <p:spTgt spid="80"/>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80"/>
                                        </p:tgtEl>
                                        <p:attrNameLst>
                                          <p:attrName>ppt_w</p:attrName>
                                        </p:attrNameLst>
                                      </p:cBhvr>
                                      <p:tavLst>
                                        <p:tav tm="0">
                                          <p:val>
                                            <p:strVal val="#ppt_w/10"/>
                                          </p:val>
                                        </p:tav>
                                        <p:tav tm="50000">
                                          <p:val>
                                            <p:strVal val="#ppt_w+.01"/>
                                          </p:val>
                                        </p:tav>
                                        <p:tav tm="100000">
                                          <p:val>
                                            <p:strVal val="#ppt_w"/>
                                          </p:val>
                                        </p:tav>
                                      </p:tavLst>
                                    </p:anim>
                                    <p:animEffect>
                                      <p:cBhvr>
                                        <p:cTn id="23" dur="500" tmFilter="0,0; .5, 1; 1, 1"/>
                                        <p:tgtEl>
                                          <p:spTgt spid="80"/>
                                        </p:tgtEl>
                                      </p:cBhvr>
                                    </p:animEffect>
                                  </p:childTnLst>
                                </p:cTn>
                              </p:par>
                              <p:par>
                                <p:cTn id="24" presetID="53" presetClass="entr" presetSubtype="16" fill="hold" nodeType="withEffect">
                                  <p:stCondLst>
                                    <p:cond delay="0"/>
                                  </p:stCondLst>
                                  <p:childTnLst>
                                    <p:set>
                                      <p:cBhvr>
                                        <p:cTn id="25" dur="1" fill="hold">
                                          <p:stCondLst>
                                            <p:cond delay="0"/>
                                          </p:stCondLst>
                                        </p:cTn>
                                        <p:tgtEl>
                                          <p:spTgt spid="67"/>
                                        </p:tgtEl>
                                        <p:attrNameLst>
                                          <p:attrName>style.visibility</p:attrName>
                                        </p:attrNameLst>
                                      </p:cBhvr>
                                      <p:to>
                                        <p:strVal val="visible"/>
                                      </p:to>
                                    </p:set>
                                    <p:anim calcmode="lin" valueType="num">
                                      <p:cBhvr>
                                        <p:cTn id="26" dur="500" fill="hold"/>
                                        <p:tgtEl>
                                          <p:spTgt spid="67"/>
                                        </p:tgtEl>
                                        <p:attrNameLst>
                                          <p:attrName>ppt_w</p:attrName>
                                        </p:attrNameLst>
                                      </p:cBhvr>
                                      <p:tavLst>
                                        <p:tav tm="0">
                                          <p:val>
                                            <p:fltVal val="0"/>
                                          </p:val>
                                        </p:tav>
                                        <p:tav tm="100000">
                                          <p:val>
                                            <p:strVal val="#ppt_w"/>
                                          </p:val>
                                        </p:tav>
                                      </p:tavLst>
                                    </p:anim>
                                    <p:anim calcmode="lin" valueType="num">
                                      <p:cBhvr>
                                        <p:cTn id="27" dur="500" fill="hold"/>
                                        <p:tgtEl>
                                          <p:spTgt spid="67"/>
                                        </p:tgtEl>
                                        <p:attrNameLst>
                                          <p:attrName>ppt_h</p:attrName>
                                        </p:attrNameLst>
                                      </p:cBhvr>
                                      <p:tavLst>
                                        <p:tav tm="0">
                                          <p:val>
                                            <p:fltVal val="0"/>
                                          </p:val>
                                        </p:tav>
                                        <p:tav tm="100000">
                                          <p:val>
                                            <p:strVal val="#ppt_h"/>
                                          </p:val>
                                        </p:tav>
                                      </p:tavLst>
                                    </p:anim>
                                    <p:animEffect transition="in" filter="fade">
                                      <p:cBhvr>
                                        <p:cTn id="28" dur="500"/>
                                        <p:tgtEl>
                                          <p:spTgt spid="67"/>
                                        </p:tgtEl>
                                      </p:cBhvr>
                                    </p:animEffect>
                                  </p:childTnLst>
                                </p:cTn>
                              </p:par>
                            </p:childTnLst>
                          </p:cTn>
                        </p:par>
                        <p:par>
                          <p:cTn id="29" fill="hold">
                            <p:stCondLst>
                              <p:cond delay="2000"/>
                            </p:stCondLst>
                            <p:childTnLst>
                              <p:par>
                                <p:cTn id="30" presetID="31" presetClass="entr" presetSubtype="0" fill="hold" nodeType="afterEffect">
                                  <p:stCondLst>
                                    <p:cond delay="0"/>
                                  </p:stCondLst>
                                  <p:childTnLst>
                                    <p:set>
                                      <p:cBhvr>
                                        <p:cTn id="31" dur="1" fill="hold">
                                          <p:stCondLst>
                                            <p:cond delay="0"/>
                                          </p:stCondLst>
                                        </p:cTn>
                                        <p:tgtEl>
                                          <p:spTgt spid="2"/>
                                        </p:tgtEl>
                                        <p:attrNameLst>
                                          <p:attrName>style.visibility</p:attrName>
                                        </p:attrNameLst>
                                      </p:cBhvr>
                                      <p:to>
                                        <p:strVal val="visible"/>
                                      </p:to>
                                    </p:set>
                                    <p:anim calcmode="lin" valueType="num">
                                      <p:cBhvr>
                                        <p:cTn id="32" dur="1000" fill="hold"/>
                                        <p:tgtEl>
                                          <p:spTgt spid="2"/>
                                        </p:tgtEl>
                                        <p:attrNameLst>
                                          <p:attrName>ppt_w</p:attrName>
                                        </p:attrNameLst>
                                      </p:cBhvr>
                                      <p:tavLst>
                                        <p:tav tm="0">
                                          <p:val>
                                            <p:fltVal val="0"/>
                                          </p:val>
                                        </p:tav>
                                        <p:tav tm="100000">
                                          <p:val>
                                            <p:strVal val="#ppt_w"/>
                                          </p:val>
                                        </p:tav>
                                      </p:tavLst>
                                    </p:anim>
                                    <p:anim calcmode="lin" valueType="num">
                                      <p:cBhvr>
                                        <p:cTn id="33" dur="1000" fill="hold"/>
                                        <p:tgtEl>
                                          <p:spTgt spid="2"/>
                                        </p:tgtEl>
                                        <p:attrNameLst>
                                          <p:attrName>ppt_h</p:attrName>
                                        </p:attrNameLst>
                                      </p:cBhvr>
                                      <p:tavLst>
                                        <p:tav tm="0">
                                          <p:val>
                                            <p:fltVal val="0"/>
                                          </p:val>
                                        </p:tav>
                                        <p:tav tm="100000">
                                          <p:val>
                                            <p:strVal val="#ppt_h"/>
                                          </p:val>
                                        </p:tav>
                                      </p:tavLst>
                                    </p:anim>
                                    <p:anim calcmode="lin" valueType="num">
                                      <p:cBhvr>
                                        <p:cTn id="34" dur="1000" fill="hold"/>
                                        <p:tgtEl>
                                          <p:spTgt spid="2"/>
                                        </p:tgtEl>
                                        <p:attrNameLst>
                                          <p:attrName>style.rotation</p:attrName>
                                        </p:attrNameLst>
                                      </p:cBhvr>
                                      <p:tavLst>
                                        <p:tav tm="0">
                                          <p:val>
                                            <p:fltVal val="90"/>
                                          </p:val>
                                        </p:tav>
                                        <p:tav tm="100000">
                                          <p:val>
                                            <p:fltVal val="0"/>
                                          </p:val>
                                        </p:tav>
                                      </p:tavLst>
                                    </p:anim>
                                    <p:animEffect transition="in" filter="fade">
                                      <p:cBhvr>
                                        <p:cTn id="35" dur="1000"/>
                                        <p:tgtEl>
                                          <p:spTgt spid="2"/>
                                        </p:tgtEl>
                                      </p:cBhvr>
                                    </p:animEffect>
                                  </p:childTnLst>
                                </p:cTn>
                              </p:par>
                            </p:childTnLst>
                          </p:cTn>
                        </p:par>
                        <p:par>
                          <p:cTn id="36" fill="hold">
                            <p:stCondLst>
                              <p:cond delay="3000"/>
                            </p:stCondLst>
                            <p:childTnLst>
                              <p:par>
                                <p:cTn id="37" presetID="22" presetClass="entr" presetSubtype="8" fill="hold" grpId="0" nodeType="afterEffect">
                                  <p:stCondLst>
                                    <p:cond delay="0"/>
                                  </p:stCondLst>
                                  <p:childTnLst>
                                    <p:set>
                                      <p:cBhvr>
                                        <p:cTn id="38" dur="1" fill="hold">
                                          <p:stCondLst>
                                            <p:cond delay="0"/>
                                          </p:stCondLst>
                                        </p:cTn>
                                        <p:tgtEl>
                                          <p:spTgt spid="101"/>
                                        </p:tgtEl>
                                        <p:attrNameLst>
                                          <p:attrName>style.visibility</p:attrName>
                                        </p:attrNameLst>
                                      </p:cBhvr>
                                      <p:to>
                                        <p:strVal val="visible"/>
                                      </p:to>
                                    </p:set>
                                    <p:animEffect transition="in" filter="wipe(left)">
                                      <p:cBhvr>
                                        <p:cTn id="39" dur="500"/>
                                        <p:tgtEl>
                                          <p:spTgt spid="101"/>
                                        </p:tgtEl>
                                      </p:cBhvr>
                                    </p:animEffect>
                                  </p:childTnLst>
                                </p:cTn>
                              </p:par>
                            </p:childTnLst>
                          </p:cTn>
                        </p:par>
                        <p:par>
                          <p:cTn id="40" fill="hold">
                            <p:stCondLst>
                              <p:cond delay="3500"/>
                            </p:stCondLst>
                            <p:childTnLst>
                              <p:par>
                                <p:cTn id="41" presetID="22" presetClass="entr" presetSubtype="4" fill="hold" nodeType="afterEffect">
                                  <p:stCondLst>
                                    <p:cond delay="0"/>
                                  </p:stCondLst>
                                  <p:childTnLst>
                                    <p:set>
                                      <p:cBhvr>
                                        <p:cTn id="42" dur="1" fill="hold">
                                          <p:stCondLst>
                                            <p:cond delay="0"/>
                                          </p:stCondLst>
                                        </p:cTn>
                                        <p:tgtEl>
                                          <p:spTgt spid="6"/>
                                        </p:tgtEl>
                                        <p:attrNameLst>
                                          <p:attrName>style.visibility</p:attrName>
                                        </p:attrNameLst>
                                      </p:cBhvr>
                                      <p:to>
                                        <p:strVal val="visible"/>
                                      </p:to>
                                    </p:set>
                                    <p:animEffect transition="in" filter="wipe(down)">
                                      <p:cBhvr>
                                        <p:cTn id="43" dur="500"/>
                                        <p:tgtEl>
                                          <p:spTgt spid="6"/>
                                        </p:tgtEl>
                                      </p:cBhvr>
                                    </p:animEffect>
                                  </p:childTnLst>
                                </p:cTn>
                              </p:par>
                            </p:childTnLst>
                          </p:cTn>
                        </p:par>
                        <p:par>
                          <p:cTn id="44" fill="hold">
                            <p:stCondLst>
                              <p:cond delay="4000"/>
                            </p:stCondLst>
                            <p:childTnLst>
                              <p:par>
                                <p:cTn id="45" presetID="22" presetClass="entr" presetSubtype="4" fill="hold" nodeType="after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wipe(down)">
                                      <p:cBhvr>
                                        <p:cTn id="47" dur="500"/>
                                        <p:tgtEl>
                                          <p:spTgt spid="11"/>
                                        </p:tgtEl>
                                      </p:cBhvr>
                                    </p:animEffect>
                                  </p:childTnLst>
                                </p:cTn>
                              </p:par>
                            </p:childTnLst>
                          </p:cTn>
                        </p:par>
                        <p:par>
                          <p:cTn id="48" fill="hold">
                            <p:stCondLst>
                              <p:cond delay="4500"/>
                            </p:stCondLst>
                            <p:childTnLst>
                              <p:par>
                                <p:cTn id="49" presetID="22" presetClass="entr" presetSubtype="1" fill="hold" nodeType="afterEffect">
                                  <p:stCondLst>
                                    <p:cond delay="0"/>
                                  </p:stCondLst>
                                  <p:childTnLst>
                                    <p:set>
                                      <p:cBhvr>
                                        <p:cTn id="50" dur="1" fill="hold">
                                          <p:stCondLst>
                                            <p:cond delay="0"/>
                                          </p:stCondLst>
                                        </p:cTn>
                                        <p:tgtEl>
                                          <p:spTgt spid="7"/>
                                        </p:tgtEl>
                                        <p:attrNameLst>
                                          <p:attrName>style.visibility</p:attrName>
                                        </p:attrNameLst>
                                      </p:cBhvr>
                                      <p:to>
                                        <p:strVal val="visible"/>
                                      </p:to>
                                    </p:set>
                                    <p:animEffect transition="in" filter="wipe(up)">
                                      <p:cBhvr>
                                        <p:cTn id="51" dur="500"/>
                                        <p:tgtEl>
                                          <p:spTgt spid="7"/>
                                        </p:tgtEl>
                                      </p:cBhvr>
                                    </p:animEffect>
                                  </p:childTnLst>
                                </p:cTn>
                              </p:par>
                            </p:childTnLst>
                          </p:cTn>
                        </p:par>
                        <p:par>
                          <p:cTn id="52" fill="hold">
                            <p:stCondLst>
                              <p:cond delay="5000"/>
                            </p:stCondLst>
                            <p:childTnLst>
                              <p:par>
                                <p:cTn id="53" presetID="22" presetClass="entr" presetSubtype="1" fill="hold" nodeType="afterEffect">
                                  <p:stCondLst>
                                    <p:cond delay="0"/>
                                  </p:stCondLst>
                                  <p:childTnLst>
                                    <p:set>
                                      <p:cBhvr>
                                        <p:cTn id="54" dur="1" fill="hold">
                                          <p:stCondLst>
                                            <p:cond delay="0"/>
                                          </p:stCondLst>
                                        </p:cTn>
                                        <p:tgtEl>
                                          <p:spTgt spid="12"/>
                                        </p:tgtEl>
                                        <p:attrNameLst>
                                          <p:attrName>style.visibility</p:attrName>
                                        </p:attrNameLst>
                                      </p:cBhvr>
                                      <p:to>
                                        <p:strVal val="visible"/>
                                      </p:to>
                                    </p:set>
                                    <p:animEffect transition="in" filter="wipe(up)">
                                      <p:cBhvr>
                                        <p:cTn id="55" dur="500"/>
                                        <p:tgtEl>
                                          <p:spTgt spid="12"/>
                                        </p:tgtEl>
                                      </p:cBhvr>
                                    </p:animEffect>
                                  </p:childTnLst>
                                </p:cTn>
                              </p:par>
                            </p:childTnLst>
                          </p:cTn>
                        </p:par>
                        <p:par>
                          <p:cTn id="56" fill="hold">
                            <p:stCondLst>
                              <p:cond delay="5500"/>
                            </p:stCondLst>
                            <p:childTnLst>
                              <p:par>
                                <p:cTn id="57" presetID="22" presetClass="entr" presetSubtype="4" fill="hold" nodeType="afterEffect">
                                  <p:stCondLst>
                                    <p:cond delay="0"/>
                                  </p:stCondLst>
                                  <p:childTnLst>
                                    <p:set>
                                      <p:cBhvr>
                                        <p:cTn id="58" dur="1" fill="hold">
                                          <p:stCondLst>
                                            <p:cond delay="0"/>
                                          </p:stCondLst>
                                        </p:cTn>
                                        <p:tgtEl>
                                          <p:spTgt spid="5"/>
                                        </p:tgtEl>
                                        <p:attrNameLst>
                                          <p:attrName>style.visibility</p:attrName>
                                        </p:attrNameLst>
                                      </p:cBhvr>
                                      <p:to>
                                        <p:strVal val="visible"/>
                                      </p:to>
                                    </p:set>
                                    <p:animEffect transition="in" filter="wipe(down)">
                                      <p:cBhvr>
                                        <p:cTn id="59" dur="500"/>
                                        <p:tgtEl>
                                          <p:spTgt spid="5"/>
                                        </p:tgtEl>
                                      </p:cBhvr>
                                    </p:animEffect>
                                  </p:childTnLst>
                                </p:cTn>
                              </p:par>
                            </p:childTnLst>
                          </p:cTn>
                        </p:par>
                        <p:par>
                          <p:cTn id="60" fill="hold">
                            <p:stCondLst>
                              <p:cond delay="6000"/>
                            </p:stCondLst>
                            <p:childTnLst>
                              <p:par>
                                <p:cTn id="61" presetID="22" presetClass="entr" presetSubtype="4" fill="hold" nodeType="afterEffect">
                                  <p:stCondLst>
                                    <p:cond delay="0"/>
                                  </p:stCondLst>
                                  <p:childTnLst>
                                    <p:set>
                                      <p:cBhvr>
                                        <p:cTn id="62" dur="1" fill="hold">
                                          <p:stCondLst>
                                            <p:cond delay="0"/>
                                          </p:stCondLst>
                                        </p:cTn>
                                        <p:tgtEl>
                                          <p:spTgt spid="14"/>
                                        </p:tgtEl>
                                        <p:attrNameLst>
                                          <p:attrName>style.visibility</p:attrName>
                                        </p:attrNameLst>
                                      </p:cBhvr>
                                      <p:to>
                                        <p:strVal val="visible"/>
                                      </p:to>
                                    </p:set>
                                    <p:animEffect transition="in" filter="wipe(down)">
                                      <p:cBhvr>
                                        <p:cTn id="63" dur="500"/>
                                        <p:tgtEl>
                                          <p:spTgt spid="14"/>
                                        </p:tgtEl>
                                      </p:cBhvr>
                                    </p:animEffect>
                                  </p:childTnLst>
                                </p:cTn>
                              </p:par>
                            </p:childTnLst>
                          </p:cTn>
                        </p:par>
                        <p:par>
                          <p:cTn id="64" fill="hold">
                            <p:stCondLst>
                              <p:cond delay="6500"/>
                            </p:stCondLst>
                            <p:childTnLst>
                              <p:par>
                                <p:cTn id="65" presetID="22" presetClass="entr" presetSubtype="1" fill="hold" nodeType="afterEffect">
                                  <p:stCondLst>
                                    <p:cond delay="0"/>
                                  </p:stCondLst>
                                  <p:childTnLst>
                                    <p:set>
                                      <p:cBhvr>
                                        <p:cTn id="66" dur="1" fill="hold">
                                          <p:stCondLst>
                                            <p:cond delay="0"/>
                                          </p:stCondLst>
                                        </p:cTn>
                                        <p:tgtEl>
                                          <p:spTgt spid="8"/>
                                        </p:tgtEl>
                                        <p:attrNameLst>
                                          <p:attrName>style.visibility</p:attrName>
                                        </p:attrNameLst>
                                      </p:cBhvr>
                                      <p:to>
                                        <p:strVal val="visible"/>
                                      </p:to>
                                    </p:set>
                                    <p:animEffect transition="in" filter="wipe(up)">
                                      <p:cBhvr>
                                        <p:cTn id="67" dur="500"/>
                                        <p:tgtEl>
                                          <p:spTgt spid="8"/>
                                        </p:tgtEl>
                                      </p:cBhvr>
                                    </p:animEffect>
                                  </p:childTnLst>
                                </p:cTn>
                              </p:par>
                            </p:childTnLst>
                          </p:cTn>
                        </p:par>
                        <p:par>
                          <p:cTn id="68" fill="hold">
                            <p:stCondLst>
                              <p:cond delay="7000"/>
                            </p:stCondLst>
                            <p:childTnLst>
                              <p:par>
                                <p:cTn id="69" presetID="22" presetClass="entr" presetSubtype="1" fill="hold" nodeType="afterEffect">
                                  <p:stCondLst>
                                    <p:cond delay="0"/>
                                  </p:stCondLst>
                                  <p:childTnLst>
                                    <p:set>
                                      <p:cBhvr>
                                        <p:cTn id="70" dur="1" fill="hold">
                                          <p:stCondLst>
                                            <p:cond delay="0"/>
                                          </p:stCondLst>
                                        </p:cTn>
                                        <p:tgtEl>
                                          <p:spTgt spid="13"/>
                                        </p:tgtEl>
                                        <p:attrNameLst>
                                          <p:attrName>style.visibility</p:attrName>
                                        </p:attrNameLst>
                                      </p:cBhvr>
                                      <p:to>
                                        <p:strVal val="visible"/>
                                      </p:to>
                                    </p:set>
                                    <p:animEffect transition="in" filter="wipe(up)">
                                      <p:cBhvr>
                                        <p:cTn id="71" dur="500"/>
                                        <p:tgtEl>
                                          <p:spTgt spid="13"/>
                                        </p:tgtEl>
                                      </p:cBhvr>
                                    </p:animEffect>
                                  </p:childTnLst>
                                </p:cTn>
                              </p:par>
                            </p:childTnLst>
                          </p:cTn>
                        </p:par>
                        <p:par>
                          <p:cTn id="72" fill="hold">
                            <p:stCondLst>
                              <p:cond delay="7500"/>
                            </p:stCondLst>
                            <p:childTnLst>
                              <p:par>
                                <p:cTn id="73" presetID="14" presetClass="entr" presetSubtype="10" fill="hold" grpId="0" nodeType="afterEffect">
                                  <p:stCondLst>
                                    <p:cond delay="0"/>
                                  </p:stCondLst>
                                  <p:childTnLst>
                                    <p:set>
                                      <p:cBhvr>
                                        <p:cTn id="74" dur="1" fill="hold">
                                          <p:stCondLst>
                                            <p:cond delay="0"/>
                                          </p:stCondLst>
                                        </p:cTn>
                                        <p:tgtEl>
                                          <p:spTgt spid="160"/>
                                        </p:tgtEl>
                                        <p:attrNameLst>
                                          <p:attrName>style.visibility</p:attrName>
                                        </p:attrNameLst>
                                      </p:cBhvr>
                                      <p:to>
                                        <p:strVal val="visible"/>
                                      </p:to>
                                    </p:set>
                                    <p:animEffect transition="in" filter="randombar(horizontal)">
                                      <p:cBhvr>
                                        <p:cTn id="75" dur="500"/>
                                        <p:tgtEl>
                                          <p:spTgt spid="160"/>
                                        </p:tgtEl>
                                      </p:cBhvr>
                                    </p:animEffect>
                                  </p:childTnLst>
                                </p:cTn>
                              </p:par>
                              <p:par>
                                <p:cTn id="76" presetID="14" presetClass="entr" presetSubtype="10" fill="hold" grpId="0" nodeType="withEffect">
                                  <p:stCondLst>
                                    <p:cond delay="0"/>
                                  </p:stCondLst>
                                  <p:childTnLst>
                                    <p:set>
                                      <p:cBhvr>
                                        <p:cTn id="77" dur="1" fill="hold">
                                          <p:stCondLst>
                                            <p:cond delay="0"/>
                                          </p:stCondLst>
                                        </p:cTn>
                                        <p:tgtEl>
                                          <p:spTgt spid="161"/>
                                        </p:tgtEl>
                                        <p:attrNameLst>
                                          <p:attrName>style.visibility</p:attrName>
                                        </p:attrNameLst>
                                      </p:cBhvr>
                                      <p:to>
                                        <p:strVal val="visible"/>
                                      </p:to>
                                    </p:set>
                                    <p:animEffect transition="in" filter="randombar(horizontal)">
                                      <p:cBhvr>
                                        <p:cTn id="78" dur="500"/>
                                        <p:tgtEl>
                                          <p:spTgt spid="161"/>
                                        </p:tgtEl>
                                      </p:cBhvr>
                                    </p:animEffect>
                                  </p:childTnLst>
                                </p:cTn>
                              </p:par>
                              <p:par>
                                <p:cTn id="79" presetID="14" presetClass="entr" presetSubtype="10" fill="hold" grpId="0" nodeType="withEffect">
                                  <p:stCondLst>
                                    <p:cond delay="0"/>
                                  </p:stCondLst>
                                  <p:childTnLst>
                                    <p:set>
                                      <p:cBhvr>
                                        <p:cTn id="80" dur="1" fill="hold">
                                          <p:stCondLst>
                                            <p:cond delay="0"/>
                                          </p:stCondLst>
                                        </p:cTn>
                                        <p:tgtEl>
                                          <p:spTgt spid="162"/>
                                        </p:tgtEl>
                                        <p:attrNameLst>
                                          <p:attrName>style.visibility</p:attrName>
                                        </p:attrNameLst>
                                      </p:cBhvr>
                                      <p:to>
                                        <p:strVal val="visible"/>
                                      </p:to>
                                    </p:set>
                                    <p:animEffect transition="in" filter="randombar(horizontal)">
                                      <p:cBhvr>
                                        <p:cTn id="81" dur="500"/>
                                        <p:tgtEl>
                                          <p:spTgt spid="162"/>
                                        </p:tgtEl>
                                      </p:cBhvr>
                                    </p:animEffect>
                                  </p:childTnLst>
                                </p:cTn>
                              </p:par>
                              <p:par>
                                <p:cTn id="82" presetID="14" presetClass="entr" presetSubtype="10" fill="hold" grpId="0" nodeType="withEffect">
                                  <p:stCondLst>
                                    <p:cond delay="0"/>
                                  </p:stCondLst>
                                  <p:childTnLst>
                                    <p:set>
                                      <p:cBhvr>
                                        <p:cTn id="83" dur="1" fill="hold">
                                          <p:stCondLst>
                                            <p:cond delay="0"/>
                                          </p:stCondLst>
                                        </p:cTn>
                                        <p:tgtEl>
                                          <p:spTgt spid="163"/>
                                        </p:tgtEl>
                                        <p:attrNameLst>
                                          <p:attrName>style.visibility</p:attrName>
                                        </p:attrNameLst>
                                      </p:cBhvr>
                                      <p:to>
                                        <p:strVal val="visible"/>
                                      </p:to>
                                    </p:set>
                                    <p:animEffect transition="in" filter="randombar(horizontal)">
                                      <p:cBhvr>
                                        <p:cTn id="84" dur="500"/>
                                        <p:tgtEl>
                                          <p:spTgt spid="1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animBg="1"/>
      <p:bldP spid="57" grpId="0" animBg="1"/>
      <p:bldP spid="65" grpId="0" animBg="1"/>
      <p:bldP spid="80" grpId="0" bldLvl="0" autoUpdateAnimBg="0"/>
      <p:bldP spid="101" grpId="0" animBg="1"/>
      <p:bldP spid="160" grpId="0"/>
      <p:bldP spid="161" grpId="0"/>
      <p:bldP spid="162" grpId="0"/>
      <p:bldP spid="16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矩形 51"/>
          <p:cNvSpPr/>
          <p:nvPr/>
        </p:nvSpPr>
        <p:spPr>
          <a:xfrm>
            <a:off x="8710184" y="4468738"/>
            <a:ext cx="1017756" cy="1005126"/>
          </a:xfrm>
          <a:prstGeom prst="rect">
            <a:avLst/>
          </a:prstGeom>
          <a:solidFill>
            <a:srgbClr val="9751CB">
              <a:alpha val="5882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sp>
        <p:nvSpPr>
          <p:cNvPr id="53" name="矩形 52"/>
          <p:cNvSpPr/>
          <p:nvPr/>
        </p:nvSpPr>
        <p:spPr>
          <a:xfrm>
            <a:off x="8085732" y="4845299"/>
            <a:ext cx="486093" cy="480060"/>
          </a:xfrm>
          <a:prstGeom prst="rect">
            <a:avLst/>
          </a:prstGeom>
          <a:solidFill>
            <a:schemeClr val="accent1">
              <a:lumMod val="60000"/>
              <a:lumOff val="40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sp>
        <p:nvSpPr>
          <p:cNvPr id="54" name="矩形 53"/>
          <p:cNvSpPr/>
          <p:nvPr/>
        </p:nvSpPr>
        <p:spPr>
          <a:xfrm>
            <a:off x="9302442" y="4085059"/>
            <a:ext cx="297951" cy="294253"/>
          </a:xfrm>
          <a:prstGeom prst="rect">
            <a:avLst/>
          </a:prstGeom>
          <a:solidFill>
            <a:srgbClr val="FF9F9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sp>
        <p:nvSpPr>
          <p:cNvPr id="55" name="矩形 54"/>
          <p:cNvSpPr/>
          <p:nvPr/>
        </p:nvSpPr>
        <p:spPr>
          <a:xfrm>
            <a:off x="7758206" y="5138539"/>
            <a:ext cx="189168" cy="186820"/>
          </a:xfrm>
          <a:prstGeom prst="rect">
            <a:avLst/>
          </a:prstGeom>
          <a:solidFill>
            <a:srgbClr val="9DDFBE">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sp>
        <p:nvSpPr>
          <p:cNvPr id="56" name="矩形 55"/>
          <p:cNvSpPr/>
          <p:nvPr/>
        </p:nvSpPr>
        <p:spPr>
          <a:xfrm>
            <a:off x="9055219" y="3834882"/>
            <a:ext cx="189168" cy="186820"/>
          </a:xfrm>
          <a:prstGeom prst="rect">
            <a:avLst/>
          </a:prstGeom>
          <a:solidFill>
            <a:srgbClr val="FFFFC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sp>
        <p:nvSpPr>
          <p:cNvPr id="57" name="矩形 56"/>
          <p:cNvSpPr/>
          <p:nvPr/>
        </p:nvSpPr>
        <p:spPr>
          <a:xfrm>
            <a:off x="0" y="0"/>
            <a:ext cx="919018" cy="907613"/>
          </a:xfrm>
          <a:prstGeom prst="rect">
            <a:avLst/>
          </a:prstGeom>
          <a:solidFill>
            <a:schemeClr val="bg2">
              <a:lumMod val="75000"/>
              <a:alpha val="5882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sp>
        <p:nvSpPr>
          <p:cNvPr id="58" name="矩形 57"/>
          <p:cNvSpPr/>
          <p:nvPr/>
        </p:nvSpPr>
        <p:spPr>
          <a:xfrm>
            <a:off x="1054437" y="106183"/>
            <a:ext cx="486093" cy="480060"/>
          </a:xfrm>
          <a:prstGeom prst="rect">
            <a:avLst/>
          </a:prstGeom>
          <a:solidFill>
            <a:srgbClr val="5FE8D6">
              <a:alpha val="6588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sp>
        <p:nvSpPr>
          <p:cNvPr id="59" name="矩形 58"/>
          <p:cNvSpPr/>
          <p:nvPr/>
        </p:nvSpPr>
        <p:spPr>
          <a:xfrm>
            <a:off x="86522" y="1004334"/>
            <a:ext cx="297951" cy="294253"/>
          </a:xfrm>
          <a:prstGeom prst="rect">
            <a:avLst/>
          </a:prstGeom>
          <a:solidFill>
            <a:srgbClr val="FF9F9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sp>
        <p:nvSpPr>
          <p:cNvPr id="60" name="矩形 59"/>
          <p:cNvSpPr/>
          <p:nvPr/>
        </p:nvSpPr>
        <p:spPr>
          <a:xfrm>
            <a:off x="391245" y="1368218"/>
            <a:ext cx="189168" cy="186820"/>
          </a:xfrm>
          <a:prstGeom prst="rect">
            <a:avLst/>
          </a:prstGeom>
          <a:solidFill>
            <a:srgbClr val="9DDFBE">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sp>
        <p:nvSpPr>
          <p:cNvPr id="62" name="矩形 61"/>
          <p:cNvSpPr/>
          <p:nvPr/>
        </p:nvSpPr>
        <p:spPr>
          <a:xfrm>
            <a:off x="1051029" y="720793"/>
            <a:ext cx="189168" cy="186820"/>
          </a:xfrm>
          <a:prstGeom prst="rect">
            <a:avLst/>
          </a:prstGeom>
          <a:solidFill>
            <a:srgbClr val="FFFFC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sp>
        <p:nvSpPr>
          <p:cNvPr id="30" name="正五边形 29"/>
          <p:cNvSpPr/>
          <p:nvPr/>
        </p:nvSpPr>
        <p:spPr>
          <a:xfrm rot="793021">
            <a:off x="7209380" y="1611138"/>
            <a:ext cx="818021" cy="769400"/>
          </a:xfrm>
          <a:prstGeom prst="pentagon">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grpSp>
        <p:nvGrpSpPr>
          <p:cNvPr id="2" name="组合 1"/>
          <p:cNvGrpSpPr/>
          <p:nvPr/>
        </p:nvGrpSpPr>
        <p:grpSpPr>
          <a:xfrm>
            <a:off x="1642923" y="869321"/>
            <a:ext cx="6103740" cy="3513972"/>
            <a:chOff x="1642923" y="869321"/>
            <a:chExt cx="6103740" cy="3513972"/>
          </a:xfrm>
        </p:grpSpPr>
        <p:sp>
          <p:nvSpPr>
            <p:cNvPr id="31" name="等腰三角形 11"/>
            <p:cNvSpPr/>
            <p:nvPr/>
          </p:nvSpPr>
          <p:spPr>
            <a:xfrm rot="15717985">
              <a:off x="2353785" y="978160"/>
              <a:ext cx="385992" cy="168314"/>
            </a:xfrm>
            <a:custGeom>
              <a:avLst/>
              <a:gdLst>
                <a:gd name="connsiteX0" fmla="*/ 0 w 333062"/>
                <a:gd name="connsiteY0" fmla="*/ 412463 h 412463"/>
                <a:gd name="connsiteX1" fmla="*/ 166531 w 333062"/>
                <a:gd name="connsiteY1" fmla="*/ 0 h 412463"/>
                <a:gd name="connsiteX2" fmla="*/ 333062 w 333062"/>
                <a:gd name="connsiteY2" fmla="*/ 412463 h 412463"/>
                <a:gd name="connsiteX3" fmla="*/ 0 w 333062"/>
                <a:gd name="connsiteY3" fmla="*/ 412463 h 412463"/>
                <a:gd name="connsiteX0" fmla="*/ 0 w 397789"/>
                <a:gd name="connsiteY0" fmla="*/ 371263 h 412463"/>
                <a:gd name="connsiteX1" fmla="*/ 231258 w 397789"/>
                <a:gd name="connsiteY1" fmla="*/ 0 h 412463"/>
                <a:gd name="connsiteX2" fmla="*/ 397789 w 397789"/>
                <a:gd name="connsiteY2" fmla="*/ 412463 h 412463"/>
                <a:gd name="connsiteX3" fmla="*/ 0 w 397789"/>
                <a:gd name="connsiteY3" fmla="*/ 371263 h 412463"/>
                <a:gd name="connsiteX0" fmla="*/ 0 w 397789"/>
                <a:gd name="connsiteY0" fmla="*/ 304620 h 345820"/>
                <a:gd name="connsiteX1" fmla="*/ 385381 w 397789"/>
                <a:gd name="connsiteY1" fmla="*/ 0 h 345820"/>
                <a:gd name="connsiteX2" fmla="*/ 397789 w 397789"/>
                <a:gd name="connsiteY2" fmla="*/ 345820 h 345820"/>
                <a:gd name="connsiteX3" fmla="*/ 0 w 397789"/>
                <a:gd name="connsiteY3" fmla="*/ 304620 h 345820"/>
                <a:gd name="connsiteX0" fmla="*/ 0 w 385381"/>
                <a:gd name="connsiteY0" fmla="*/ 304620 h 489692"/>
                <a:gd name="connsiteX1" fmla="*/ 385381 w 385381"/>
                <a:gd name="connsiteY1" fmla="*/ 0 h 489692"/>
                <a:gd name="connsiteX2" fmla="*/ 371580 w 385381"/>
                <a:gd name="connsiteY2" fmla="*/ 489692 h 489692"/>
                <a:gd name="connsiteX3" fmla="*/ 0 w 385381"/>
                <a:gd name="connsiteY3" fmla="*/ 304620 h 489692"/>
                <a:gd name="connsiteX0" fmla="*/ 0 w 451165"/>
                <a:gd name="connsiteY0" fmla="*/ 17900 h 202972"/>
                <a:gd name="connsiteX1" fmla="*/ 451165 w 451165"/>
                <a:gd name="connsiteY1" fmla="*/ 0 h 202972"/>
                <a:gd name="connsiteX2" fmla="*/ 371580 w 451165"/>
                <a:gd name="connsiteY2" fmla="*/ 202972 h 202972"/>
                <a:gd name="connsiteX3" fmla="*/ 0 w 451165"/>
                <a:gd name="connsiteY3" fmla="*/ 17900 h 202972"/>
                <a:gd name="connsiteX0" fmla="*/ 0 w 451165"/>
                <a:gd name="connsiteY0" fmla="*/ 17900 h 194290"/>
                <a:gd name="connsiteX1" fmla="*/ 451165 w 451165"/>
                <a:gd name="connsiteY1" fmla="*/ 0 h 194290"/>
                <a:gd name="connsiteX2" fmla="*/ 372805 w 451165"/>
                <a:gd name="connsiteY2" fmla="*/ 194290 h 194290"/>
                <a:gd name="connsiteX3" fmla="*/ 0 w 451165"/>
                <a:gd name="connsiteY3" fmla="*/ 17900 h 194290"/>
              </a:gdLst>
              <a:ahLst/>
              <a:cxnLst>
                <a:cxn ang="0">
                  <a:pos x="connsiteX0" y="connsiteY0"/>
                </a:cxn>
                <a:cxn ang="0">
                  <a:pos x="connsiteX1" y="connsiteY1"/>
                </a:cxn>
                <a:cxn ang="0">
                  <a:pos x="connsiteX2" y="connsiteY2"/>
                </a:cxn>
                <a:cxn ang="0">
                  <a:pos x="connsiteX3" y="connsiteY3"/>
                </a:cxn>
              </a:cxnLst>
              <a:rect l="l" t="t" r="r" b="b"/>
              <a:pathLst>
                <a:path w="451165" h="194290">
                  <a:moveTo>
                    <a:pt x="0" y="17900"/>
                  </a:moveTo>
                  <a:lnTo>
                    <a:pt x="451165" y="0"/>
                  </a:lnTo>
                  <a:lnTo>
                    <a:pt x="372805" y="194290"/>
                  </a:lnTo>
                  <a:lnTo>
                    <a:pt x="0" y="1790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10"/>
            <p:cNvSpPr/>
            <p:nvPr/>
          </p:nvSpPr>
          <p:spPr>
            <a:xfrm>
              <a:off x="2750924" y="1400608"/>
              <a:ext cx="1030158" cy="2982685"/>
            </a:xfrm>
            <a:custGeom>
              <a:avLst/>
              <a:gdLst>
                <a:gd name="connsiteX0" fmla="*/ 0 w 568276"/>
                <a:gd name="connsiteY0" fmla="*/ 0 h 3472171"/>
                <a:gd name="connsiteX1" fmla="*/ 568276 w 568276"/>
                <a:gd name="connsiteY1" fmla="*/ 0 h 3472171"/>
                <a:gd name="connsiteX2" fmla="*/ 568276 w 568276"/>
                <a:gd name="connsiteY2" fmla="*/ 3472171 h 3472171"/>
                <a:gd name="connsiteX3" fmla="*/ 0 w 568276"/>
                <a:gd name="connsiteY3" fmla="*/ 3472171 h 3472171"/>
                <a:gd name="connsiteX4" fmla="*/ 0 w 568276"/>
                <a:gd name="connsiteY4" fmla="*/ 0 h 3472171"/>
                <a:gd name="connsiteX0" fmla="*/ 0 w 676226"/>
                <a:gd name="connsiteY0" fmla="*/ 0 h 3472171"/>
                <a:gd name="connsiteX1" fmla="*/ 676226 w 676226"/>
                <a:gd name="connsiteY1" fmla="*/ 0 h 3472171"/>
                <a:gd name="connsiteX2" fmla="*/ 568276 w 676226"/>
                <a:gd name="connsiteY2" fmla="*/ 3472171 h 3472171"/>
                <a:gd name="connsiteX3" fmla="*/ 0 w 676226"/>
                <a:gd name="connsiteY3" fmla="*/ 3472171 h 3472171"/>
                <a:gd name="connsiteX4" fmla="*/ 0 w 676226"/>
                <a:gd name="connsiteY4" fmla="*/ 0 h 3472171"/>
                <a:gd name="connsiteX0" fmla="*/ 50800 w 676226"/>
                <a:gd name="connsiteY0" fmla="*/ 0 h 3535671"/>
                <a:gd name="connsiteX1" fmla="*/ 676226 w 676226"/>
                <a:gd name="connsiteY1" fmla="*/ 63500 h 3535671"/>
                <a:gd name="connsiteX2" fmla="*/ 568276 w 676226"/>
                <a:gd name="connsiteY2" fmla="*/ 3535671 h 3535671"/>
                <a:gd name="connsiteX3" fmla="*/ 0 w 676226"/>
                <a:gd name="connsiteY3" fmla="*/ 3535671 h 3535671"/>
                <a:gd name="connsiteX4" fmla="*/ 50800 w 676226"/>
                <a:gd name="connsiteY4" fmla="*/ 0 h 3535671"/>
                <a:gd name="connsiteX0" fmla="*/ 31750 w 676226"/>
                <a:gd name="connsiteY0" fmla="*/ 0 h 3522971"/>
                <a:gd name="connsiteX1" fmla="*/ 676226 w 676226"/>
                <a:gd name="connsiteY1" fmla="*/ 50800 h 3522971"/>
                <a:gd name="connsiteX2" fmla="*/ 568276 w 676226"/>
                <a:gd name="connsiteY2" fmla="*/ 3522971 h 3522971"/>
                <a:gd name="connsiteX3" fmla="*/ 0 w 676226"/>
                <a:gd name="connsiteY3" fmla="*/ 3522971 h 3522971"/>
                <a:gd name="connsiteX4" fmla="*/ 31750 w 676226"/>
                <a:gd name="connsiteY4" fmla="*/ 0 h 3522971"/>
                <a:gd name="connsiteX0" fmla="*/ 63500 w 676226"/>
                <a:gd name="connsiteY0" fmla="*/ 0 h 3522971"/>
                <a:gd name="connsiteX1" fmla="*/ 676226 w 676226"/>
                <a:gd name="connsiteY1" fmla="*/ 50800 h 3522971"/>
                <a:gd name="connsiteX2" fmla="*/ 568276 w 676226"/>
                <a:gd name="connsiteY2" fmla="*/ 3522971 h 3522971"/>
                <a:gd name="connsiteX3" fmla="*/ 0 w 676226"/>
                <a:gd name="connsiteY3" fmla="*/ 3522971 h 3522971"/>
                <a:gd name="connsiteX4" fmla="*/ 63500 w 676226"/>
                <a:gd name="connsiteY4" fmla="*/ 0 h 3522971"/>
                <a:gd name="connsiteX0" fmla="*/ 63500 w 676226"/>
                <a:gd name="connsiteY0" fmla="*/ 0 h 3522971"/>
                <a:gd name="connsiteX1" fmla="*/ 676226 w 676226"/>
                <a:gd name="connsiteY1" fmla="*/ 57150 h 3522971"/>
                <a:gd name="connsiteX2" fmla="*/ 568276 w 676226"/>
                <a:gd name="connsiteY2" fmla="*/ 3522971 h 3522971"/>
                <a:gd name="connsiteX3" fmla="*/ 0 w 676226"/>
                <a:gd name="connsiteY3" fmla="*/ 3522971 h 3522971"/>
                <a:gd name="connsiteX4" fmla="*/ 63500 w 676226"/>
                <a:gd name="connsiteY4" fmla="*/ 0 h 3522971"/>
                <a:gd name="connsiteX0" fmla="*/ 63500 w 680988"/>
                <a:gd name="connsiteY0" fmla="*/ 0 h 3522971"/>
                <a:gd name="connsiteX1" fmla="*/ 680988 w 680988"/>
                <a:gd name="connsiteY1" fmla="*/ 57150 h 3522971"/>
                <a:gd name="connsiteX2" fmla="*/ 568276 w 680988"/>
                <a:gd name="connsiteY2" fmla="*/ 3522971 h 3522971"/>
                <a:gd name="connsiteX3" fmla="*/ 0 w 680988"/>
                <a:gd name="connsiteY3" fmla="*/ 3522971 h 3522971"/>
                <a:gd name="connsiteX4" fmla="*/ 63500 w 680988"/>
                <a:gd name="connsiteY4" fmla="*/ 0 h 3522971"/>
                <a:gd name="connsiteX0" fmla="*/ 63500 w 690513"/>
                <a:gd name="connsiteY0" fmla="*/ 0 h 3522971"/>
                <a:gd name="connsiteX1" fmla="*/ 690513 w 690513"/>
                <a:gd name="connsiteY1" fmla="*/ 47625 h 3522971"/>
                <a:gd name="connsiteX2" fmla="*/ 568276 w 690513"/>
                <a:gd name="connsiteY2" fmla="*/ 3522971 h 3522971"/>
                <a:gd name="connsiteX3" fmla="*/ 0 w 690513"/>
                <a:gd name="connsiteY3" fmla="*/ 3522971 h 3522971"/>
                <a:gd name="connsiteX4" fmla="*/ 63500 w 690513"/>
                <a:gd name="connsiteY4" fmla="*/ 0 h 3522971"/>
                <a:gd name="connsiteX0" fmla="*/ 177800 w 804813"/>
                <a:gd name="connsiteY0" fmla="*/ 0 h 3522971"/>
                <a:gd name="connsiteX1" fmla="*/ 804813 w 804813"/>
                <a:gd name="connsiteY1" fmla="*/ 47625 h 3522971"/>
                <a:gd name="connsiteX2" fmla="*/ 682576 w 804813"/>
                <a:gd name="connsiteY2" fmla="*/ 3522971 h 3522971"/>
                <a:gd name="connsiteX3" fmla="*/ 0 w 804813"/>
                <a:gd name="connsiteY3" fmla="*/ 3383271 h 3522971"/>
                <a:gd name="connsiteX4" fmla="*/ 177800 w 804813"/>
                <a:gd name="connsiteY4" fmla="*/ 0 h 3522971"/>
                <a:gd name="connsiteX0" fmla="*/ 177800 w 911176"/>
                <a:gd name="connsiteY0" fmla="*/ 0 h 3446771"/>
                <a:gd name="connsiteX1" fmla="*/ 804813 w 911176"/>
                <a:gd name="connsiteY1" fmla="*/ 47625 h 3446771"/>
                <a:gd name="connsiteX2" fmla="*/ 911176 w 911176"/>
                <a:gd name="connsiteY2" fmla="*/ 3446771 h 3446771"/>
                <a:gd name="connsiteX3" fmla="*/ 0 w 911176"/>
                <a:gd name="connsiteY3" fmla="*/ 3383271 h 3446771"/>
                <a:gd name="connsiteX4" fmla="*/ 177800 w 911176"/>
                <a:gd name="connsiteY4" fmla="*/ 0 h 3446771"/>
                <a:gd name="connsiteX0" fmla="*/ 381000 w 1114376"/>
                <a:gd name="connsiteY0" fmla="*/ 0 h 3510271"/>
                <a:gd name="connsiteX1" fmla="*/ 1008013 w 1114376"/>
                <a:gd name="connsiteY1" fmla="*/ 47625 h 3510271"/>
                <a:gd name="connsiteX2" fmla="*/ 1114376 w 1114376"/>
                <a:gd name="connsiteY2" fmla="*/ 3446771 h 3510271"/>
                <a:gd name="connsiteX3" fmla="*/ 0 w 1114376"/>
                <a:gd name="connsiteY3" fmla="*/ 3510271 h 3510271"/>
                <a:gd name="connsiteX4" fmla="*/ 381000 w 1114376"/>
                <a:gd name="connsiteY4" fmla="*/ 0 h 3510271"/>
                <a:gd name="connsiteX0" fmla="*/ 469900 w 1203276"/>
                <a:gd name="connsiteY0" fmla="*/ 0 h 3510271"/>
                <a:gd name="connsiteX1" fmla="*/ 1096913 w 1203276"/>
                <a:gd name="connsiteY1" fmla="*/ 47625 h 3510271"/>
                <a:gd name="connsiteX2" fmla="*/ 1203276 w 1203276"/>
                <a:gd name="connsiteY2" fmla="*/ 3446771 h 3510271"/>
                <a:gd name="connsiteX3" fmla="*/ 0 w 1203276"/>
                <a:gd name="connsiteY3" fmla="*/ 3510271 h 3510271"/>
                <a:gd name="connsiteX4" fmla="*/ 469900 w 1203276"/>
                <a:gd name="connsiteY4" fmla="*/ 0 h 3510271"/>
                <a:gd name="connsiteX0" fmla="*/ 469900 w 1279476"/>
                <a:gd name="connsiteY0" fmla="*/ 0 h 3624571"/>
                <a:gd name="connsiteX1" fmla="*/ 1096913 w 1279476"/>
                <a:gd name="connsiteY1" fmla="*/ 47625 h 3624571"/>
                <a:gd name="connsiteX2" fmla="*/ 1279476 w 1279476"/>
                <a:gd name="connsiteY2" fmla="*/ 3624571 h 3624571"/>
                <a:gd name="connsiteX3" fmla="*/ 0 w 1279476"/>
                <a:gd name="connsiteY3" fmla="*/ 3510271 h 3624571"/>
                <a:gd name="connsiteX4" fmla="*/ 469900 w 1279476"/>
                <a:gd name="connsiteY4" fmla="*/ 0 h 3624571"/>
                <a:gd name="connsiteX0" fmla="*/ 513737 w 1323313"/>
                <a:gd name="connsiteY0" fmla="*/ 0 h 3869736"/>
                <a:gd name="connsiteX1" fmla="*/ 1140750 w 1323313"/>
                <a:gd name="connsiteY1" fmla="*/ 47625 h 3869736"/>
                <a:gd name="connsiteX2" fmla="*/ 1323313 w 1323313"/>
                <a:gd name="connsiteY2" fmla="*/ 3624571 h 3869736"/>
                <a:gd name="connsiteX3" fmla="*/ 0 w 1323313"/>
                <a:gd name="connsiteY3" fmla="*/ 3869736 h 3869736"/>
                <a:gd name="connsiteX4" fmla="*/ 513737 w 1323313"/>
                <a:gd name="connsiteY4" fmla="*/ 0 h 3869736"/>
                <a:gd name="connsiteX0" fmla="*/ 513737 w 1384685"/>
                <a:gd name="connsiteY0" fmla="*/ 0 h 3869736"/>
                <a:gd name="connsiteX1" fmla="*/ 1140750 w 1384685"/>
                <a:gd name="connsiteY1" fmla="*/ 47625 h 3869736"/>
                <a:gd name="connsiteX2" fmla="*/ 1384685 w 1384685"/>
                <a:gd name="connsiteY2" fmla="*/ 3624571 h 3869736"/>
                <a:gd name="connsiteX3" fmla="*/ 0 w 1384685"/>
                <a:gd name="connsiteY3" fmla="*/ 3869736 h 3869736"/>
                <a:gd name="connsiteX4" fmla="*/ 513737 w 1384685"/>
                <a:gd name="connsiteY4" fmla="*/ 0 h 3869736"/>
                <a:gd name="connsiteX0" fmla="*/ 491819 w 1362767"/>
                <a:gd name="connsiteY0" fmla="*/ 0 h 3869736"/>
                <a:gd name="connsiteX1" fmla="*/ 1118832 w 1362767"/>
                <a:gd name="connsiteY1" fmla="*/ 47625 h 3869736"/>
                <a:gd name="connsiteX2" fmla="*/ 1362767 w 1362767"/>
                <a:gd name="connsiteY2" fmla="*/ 3624571 h 3869736"/>
                <a:gd name="connsiteX3" fmla="*/ 0 w 1362767"/>
                <a:gd name="connsiteY3" fmla="*/ 3869736 h 3869736"/>
                <a:gd name="connsiteX4" fmla="*/ 491819 w 1362767"/>
                <a:gd name="connsiteY4" fmla="*/ 0 h 3869736"/>
                <a:gd name="connsiteX0" fmla="*/ 491819 w 1118832"/>
                <a:gd name="connsiteY0" fmla="*/ 0 h 3869736"/>
                <a:gd name="connsiteX1" fmla="*/ 1118832 w 1118832"/>
                <a:gd name="connsiteY1" fmla="*/ 47625 h 3869736"/>
                <a:gd name="connsiteX2" fmla="*/ 1108930 w 1118832"/>
                <a:gd name="connsiteY2" fmla="*/ 3738216 h 3869736"/>
                <a:gd name="connsiteX3" fmla="*/ 0 w 1118832"/>
                <a:gd name="connsiteY3" fmla="*/ 3869736 h 3869736"/>
                <a:gd name="connsiteX4" fmla="*/ 491819 w 1118832"/>
                <a:gd name="connsiteY4" fmla="*/ 0 h 3869736"/>
                <a:gd name="connsiteX0" fmla="*/ 491819 w 1189192"/>
                <a:gd name="connsiteY0" fmla="*/ 0 h 3880272"/>
                <a:gd name="connsiteX1" fmla="*/ 1118832 w 1189192"/>
                <a:gd name="connsiteY1" fmla="*/ 47625 h 3880272"/>
                <a:gd name="connsiteX2" fmla="*/ 1189089 w 1189192"/>
                <a:gd name="connsiteY2" fmla="*/ 3880272 h 3880272"/>
                <a:gd name="connsiteX3" fmla="*/ 0 w 1189192"/>
                <a:gd name="connsiteY3" fmla="*/ 3869736 h 3880272"/>
                <a:gd name="connsiteX4" fmla="*/ 491819 w 1189192"/>
                <a:gd name="connsiteY4" fmla="*/ 0 h 3880272"/>
                <a:gd name="connsiteX0" fmla="*/ 491819 w 1189192"/>
                <a:gd name="connsiteY0" fmla="*/ 0 h 3951300"/>
                <a:gd name="connsiteX1" fmla="*/ 1118832 w 1189192"/>
                <a:gd name="connsiteY1" fmla="*/ 47625 h 3951300"/>
                <a:gd name="connsiteX2" fmla="*/ 1189089 w 1189192"/>
                <a:gd name="connsiteY2" fmla="*/ 3951300 h 3951300"/>
                <a:gd name="connsiteX3" fmla="*/ 0 w 1189192"/>
                <a:gd name="connsiteY3" fmla="*/ 3869736 h 3951300"/>
                <a:gd name="connsiteX4" fmla="*/ 491819 w 1189192"/>
                <a:gd name="connsiteY4" fmla="*/ 0 h 3951300"/>
                <a:gd name="connsiteX0" fmla="*/ 438380 w 1135753"/>
                <a:gd name="connsiteY0" fmla="*/ 0 h 3951300"/>
                <a:gd name="connsiteX1" fmla="*/ 1065393 w 1135753"/>
                <a:gd name="connsiteY1" fmla="*/ 47625 h 3951300"/>
                <a:gd name="connsiteX2" fmla="*/ 1135650 w 1135753"/>
                <a:gd name="connsiteY2" fmla="*/ 3951300 h 3951300"/>
                <a:gd name="connsiteX3" fmla="*/ 0 w 1135753"/>
                <a:gd name="connsiteY3" fmla="*/ 3899625 h 3951300"/>
                <a:gd name="connsiteX4" fmla="*/ 438380 w 1135753"/>
                <a:gd name="connsiteY4" fmla="*/ 0 h 3951300"/>
                <a:gd name="connsiteX0" fmla="*/ 438380 w 1189151"/>
                <a:gd name="connsiteY0" fmla="*/ 0 h 3899625"/>
                <a:gd name="connsiteX1" fmla="*/ 1065393 w 1189151"/>
                <a:gd name="connsiteY1" fmla="*/ 47625 h 3899625"/>
                <a:gd name="connsiteX2" fmla="*/ 1189090 w 1189151"/>
                <a:gd name="connsiteY2" fmla="*/ 3712198 h 3899625"/>
                <a:gd name="connsiteX3" fmla="*/ 0 w 1189151"/>
                <a:gd name="connsiteY3" fmla="*/ 3899625 h 3899625"/>
                <a:gd name="connsiteX4" fmla="*/ 438380 w 1189151"/>
                <a:gd name="connsiteY4" fmla="*/ 0 h 38996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89151" h="3899625">
                  <a:moveTo>
                    <a:pt x="438380" y="0"/>
                  </a:moveTo>
                  <a:lnTo>
                    <a:pt x="1065393" y="47625"/>
                  </a:lnTo>
                  <a:cubicBezTo>
                    <a:pt x="1062092" y="1277822"/>
                    <a:pt x="1192391" y="2482001"/>
                    <a:pt x="1189090" y="3712198"/>
                  </a:cubicBezTo>
                  <a:lnTo>
                    <a:pt x="0" y="3899625"/>
                  </a:lnTo>
                  <a:lnTo>
                    <a:pt x="438380" y="0"/>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9"/>
            <p:cNvSpPr/>
            <p:nvPr/>
          </p:nvSpPr>
          <p:spPr>
            <a:xfrm>
              <a:off x="3141451" y="2045221"/>
              <a:ext cx="4605212" cy="1458963"/>
            </a:xfrm>
            <a:custGeom>
              <a:avLst/>
              <a:gdLst>
                <a:gd name="connsiteX0" fmla="*/ 0 w 6069161"/>
                <a:gd name="connsiteY0" fmla="*/ 0 h 1886857"/>
                <a:gd name="connsiteX1" fmla="*/ 6069161 w 6069161"/>
                <a:gd name="connsiteY1" fmla="*/ 0 h 1886857"/>
                <a:gd name="connsiteX2" fmla="*/ 6069161 w 6069161"/>
                <a:gd name="connsiteY2" fmla="*/ 1886857 h 1886857"/>
                <a:gd name="connsiteX3" fmla="*/ 0 w 6069161"/>
                <a:gd name="connsiteY3" fmla="*/ 1886857 h 1886857"/>
                <a:gd name="connsiteX4" fmla="*/ 0 w 6069161"/>
                <a:gd name="connsiteY4" fmla="*/ 0 h 1886857"/>
                <a:gd name="connsiteX0" fmla="*/ 371475 w 6440636"/>
                <a:gd name="connsiteY0" fmla="*/ 0 h 1886857"/>
                <a:gd name="connsiteX1" fmla="*/ 6440636 w 6440636"/>
                <a:gd name="connsiteY1" fmla="*/ 0 h 1886857"/>
                <a:gd name="connsiteX2" fmla="*/ 6440636 w 6440636"/>
                <a:gd name="connsiteY2" fmla="*/ 1886857 h 1886857"/>
                <a:gd name="connsiteX3" fmla="*/ 0 w 6440636"/>
                <a:gd name="connsiteY3" fmla="*/ 1886857 h 1886857"/>
                <a:gd name="connsiteX4" fmla="*/ 371475 w 6440636"/>
                <a:gd name="connsiteY4" fmla="*/ 0 h 18868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40636" h="1886857">
                  <a:moveTo>
                    <a:pt x="371475" y="0"/>
                  </a:moveTo>
                  <a:lnTo>
                    <a:pt x="6440636" y="0"/>
                  </a:lnTo>
                  <a:lnTo>
                    <a:pt x="6440636" y="1886857"/>
                  </a:lnTo>
                  <a:lnTo>
                    <a:pt x="0" y="1886857"/>
                  </a:lnTo>
                  <a:lnTo>
                    <a:pt x="371475"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sp>
          <p:nvSpPr>
            <p:cNvPr id="39" name="矩形 7"/>
            <p:cNvSpPr/>
            <p:nvPr/>
          </p:nvSpPr>
          <p:spPr>
            <a:xfrm rot="20111146">
              <a:off x="2362673" y="2800210"/>
              <a:ext cx="823855" cy="960348"/>
            </a:xfrm>
            <a:custGeom>
              <a:avLst/>
              <a:gdLst>
                <a:gd name="connsiteX0" fmla="*/ 0 w 1752600"/>
                <a:gd name="connsiteY0" fmla="*/ 0 h 533400"/>
                <a:gd name="connsiteX1" fmla="*/ 1752600 w 1752600"/>
                <a:gd name="connsiteY1" fmla="*/ 0 h 533400"/>
                <a:gd name="connsiteX2" fmla="*/ 1752600 w 1752600"/>
                <a:gd name="connsiteY2" fmla="*/ 533400 h 533400"/>
                <a:gd name="connsiteX3" fmla="*/ 0 w 1752600"/>
                <a:gd name="connsiteY3" fmla="*/ 533400 h 533400"/>
                <a:gd name="connsiteX4" fmla="*/ 0 w 1752600"/>
                <a:gd name="connsiteY4" fmla="*/ 0 h 533400"/>
                <a:gd name="connsiteX0" fmla="*/ 62378 w 1752600"/>
                <a:gd name="connsiteY0" fmla="*/ 0 h 630484"/>
                <a:gd name="connsiteX1" fmla="*/ 1752600 w 1752600"/>
                <a:gd name="connsiteY1" fmla="*/ 97084 h 630484"/>
                <a:gd name="connsiteX2" fmla="*/ 1752600 w 1752600"/>
                <a:gd name="connsiteY2" fmla="*/ 630484 h 630484"/>
                <a:gd name="connsiteX3" fmla="*/ 0 w 1752600"/>
                <a:gd name="connsiteY3" fmla="*/ 630484 h 630484"/>
                <a:gd name="connsiteX4" fmla="*/ 62378 w 1752600"/>
                <a:gd name="connsiteY4" fmla="*/ 0 h 630484"/>
                <a:gd name="connsiteX0" fmla="*/ 62378 w 1752600"/>
                <a:gd name="connsiteY0" fmla="*/ 0 h 630484"/>
                <a:gd name="connsiteX1" fmla="*/ 951008 w 1752600"/>
                <a:gd name="connsiteY1" fmla="*/ 37773 h 630484"/>
                <a:gd name="connsiteX2" fmla="*/ 1752600 w 1752600"/>
                <a:gd name="connsiteY2" fmla="*/ 630484 h 630484"/>
                <a:gd name="connsiteX3" fmla="*/ 0 w 1752600"/>
                <a:gd name="connsiteY3" fmla="*/ 630484 h 630484"/>
                <a:gd name="connsiteX4" fmla="*/ 62378 w 1752600"/>
                <a:gd name="connsiteY4" fmla="*/ 0 h 630484"/>
                <a:gd name="connsiteX0" fmla="*/ 62378 w 1243687"/>
                <a:gd name="connsiteY0" fmla="*/ 0 h 630484"/>
                <a:gd name="connsiteX1" fmla="*/ 951008 w 1243687"/>
                <a:gd name="connsiteY1" fmla="*/ 37773 h 630484"/>
                <a:gd name="connsiteX2" fmla="*/ 1243687 w 1243687"/>
                <a:gd name="connsiteY2" fmla="*/ 619048 h 630484"/>
                <a:gd name="connsiteX3" fmla="*/ 0 w 1243687"/>
                <a:gd name="connsiteY3" fmla="*/ 630484 h 630484"/>
                <a:gd name="connsiteX4" fmla="*/ 62378 w 1243687"/>
                <a:gd name="connsiteY4" fmla="*/ 0 h 630484"/>
                <a:gd name="connsiteX0" fmla="*/ 62378 w 951008"/>
                <a:gd name="connsiteY0" fmla="*/ 0 h 1138113"/>
                <a:gd name="connsiteX1" fmla="*/ 951008 w 951008"/>
                <a:gd name="connsiteY1" fmla="*/ 37773 h 1138113"/>
                <a:gd name="connsiteX2" fmla="*/ 945733 w 951008"/>
                <a:gd name="connsiteY2" fmla="*/ 1138113 h 1138113"/>
                <a:gd name="connsiteX3" fmla="*/ 0 w 951008"/>
                <a:gd name="connsiteY3" fmla="*/ 630484 h 1138113"/>
                <a:gd name="connsiteX4" fmla="*/ 62378 w 951008"/>
                <a:gd name="connsiteY4" fmla="*/ 0 h 1138113"/>
                <a:gd name="connsiteX0" fmla="*/ 62378 w 951008"/>
                <a:gd name="connsiteY0" fmla="*/ 0 h 1130754"/>
                <a:gd name="connsiteX1" fmla="*/ 951008 w 951008"/>
                <a:gd name="connsiteY1" fmla="*/ 37773 h 1130754"/>
                <a:gd name="connsiteX2" fmla="*/ 929816 w 951008"/>
                <a:gd name="connsiteY2" fmla="*/ 1130754 h 1130754"/>
                <a:gd name="connsiteX3" fmla="*/ 0 w 951008"/>
                <a:gd name="connsiteY3" fmla="*/ 630484 h 1130754"/>
                <a:gd name="connsiteX4" fmla="*/ 62378 w 951008"/>
                <a:gd name="connsiteY4" fmla="*/ 0 h 1130754"/>
                <a:gd name="connsiteX0" fmla="*/ 62378 w 951008"/>
                <a:gd name="connsiteY0" fmla="*/ 0 h 1132593"/>
                <a:gd name="connsiteX1" fmla="*/ 951008 w 951008"/>
                <a:gd name="connsiteY1" fmla="*/ 37773 h 1132593"/>
                <a:gd name="connsiteX2" fmla="*/ 933795 w 951008"/>
                <a:gd name="connsiteY2" fmla="*/ 1132593 h 1132593"/>
                <a:gd name="connsiteX3" fmla="*/ 0 w 951008"/>
                <a:gd name="connsiteY3" fmla="*/ 630484 h 1132593"/>
                <a:gd name="connsiteX4" fmla="*/ 62378 w 951008"/>
                <a:gd name="connsiteY4" fmla="*/ 0 h 1132593"/>
                <a:gd name="connsiteX0" fmla="*/ 62378 w 951008"/>
                <a:gd name="connsiteY0" fmla="*/ 0 h 1128615"/>
                <a:gd name="connsiteX1" fmla="*/ 951008 w 951008"/>
                <a:gd name="connsiteY1" fmla="*/ 37773 h 1128615"/>
                <a:gd name="connsiteX2" fmla="*/ 935634 w 951008"/>
                <a:gd name="connsiteY2" fmla="*/ 1128615 h 1128615"/>
                <a:gd name="connsiteX3" fmla="*/ 0 w 951008"/>
                <a:gd name="connsiteY3" fmla="*/ 630484 h 1128615"/>
                <a:gd name="connsiteX4" fmla="*/ 62378 w 951008"/>
                <a:gd name="connsiteY4" fmla="*/ 0 h 1128615"/>
                <a:gd name="connsiteX0" fmla="*/ 62378 w 951008"/>
                <a:gd name="connsiteY0" fmla="*/ 0 h 1122497"/>
                <a:gd name="connsiteX1" fmla="*/ 951008 w 951008"/>
                <a:gd name="connsiteY1" fmla="*/ 37773 h 1122497"/>
                <a:gd name="connsiteX2" fmla="*/ 943293 w 951008"/>
                <a:gd name="connsiteY2" fmla="*/ 1122497 h 1122497"/>
                <a:gd name="connsiteX3" fmla="*/ 0 w 951008"/>
                <a:gd name="connsiteY3" fmla="*/ 630484 h 1122497"/>
                <a:gd name="connsiteX4" fmla="*/ 62378 w 951008"/>
                <a:gd name="connsiteY4" fmla="*/ 0 h 11224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1008" h="1122497">
                  <a:moveTo>
                    <a:pt x="62378" y="0"/>
                  </a:moveTo>
                  <a:lnTo>
                    <a:pt x="951008" y="37773"/>
                  </a:lnTo>
                  <a:cubicBezTo>
                    <a:pt x="949250" y="404553"/>
                    <a:pt x="945051" y="755717"/>
                    <a:pt x="943293" y="1122497"/>
                  </a:cubicBezTo>
                  <a:lnTo>
                    <a:pt x="0" y="630484"/>
                  </a:lnTo>
                  <a:lnTo>
                    <a:pt x="62378"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等腰三角形 5"/>
            <p:cNvSpPr/>
            <p:nvPr/>
          </p:nvSpPr>
          <p:spPr>
            <a:xfrm rot="9110624">
              <a:off x="1642923" y="1166612"/>
              <a:ext cx="1588197" cy="2187614"/>
            </a:xfrm>
            <a:custGeom>
              <a:avLst/>
              <a:gdLst>
                <a:gd name="connsiteX0" fmla="*/ 0 w 1619250"/>
                <a:gd name="connsiteY0" fmla="*/ 2381250 h 2381250"/>
                <a:gd name="connsiteX1" fmla="*/ 809625 w 1619250"/>
                <a:gd name="connsiteY1" fmla="*/ 0 h 2381250"/>
                <a:gd name="connsiteX2" fmla="*/ 1619250 w 1619250"/>
                <a:gd name="connsiteY2" fmla="*/ 2381250 h 2381250"/>
                <a:gd name="connsiteX3" fmla="*/ 0 w 1619250"/>
                <a:gd name="connsiteY3" fmla="*/ 2381250 h 2381250"/>
                <a:gd name="connsiteX0" fmla="*/ 0 w 1283513"/>
                <a:gd name="connsiteY0" fmla="*/ 2381250 h 2381250"/>
                <a:gd name="connsiteX1" fmla="*/ 809625 w 1283513"/>
                <a:gd name="connsiteY1" fmla="*/ 0 h 2381250"/>
                <a:gd name="connsiteX2" fmla="*/ 1283513 w 1283513"/>
                <a:gd name="connsiteY2" fmla="*/ 1899923 h 2381250"/>
                <a:gd name="connsiteX3" fmla="*/ 0 w 1283513"/>
                <a:gd name="connsiteY3" fmla="*/ 2381250 h 2381250"/>
                <a:gd name="connsiteX0" fmla="*/ 0 w 1283513"/>
                <a:gd name="connsiteY0" fmla="*/ 1977588 h 1977588"/>
                <a:gd name="connsiteX1" fmla="*/ 809207 w 1283513"/>
                <a:gd name="connsiteY1" fmla="*/ 0 h 1977588"/>
                <a:gd name="connsiteX2" fmla="*/ 1283513 w 1283513"/>
                <a:gd name="connsiteY2" fmla="*/ 1496261 h 1977588"/>
                <a:gd name="connsiteX3" fmla="*/ 0 w 1283513"/>
                <a:gd name="connsiteY3" fmla="*/ 1977588 h 1977588"/>
                <a:gd name="connsiteX0" fmla="*/ 0 w 1283513"/>
                <a:gd name="connsiteY0" fmla="*/ 2533029 h 2533029"/>
                <a:gd name="connsiteX1" fmla="*/ 1063273 w 1283513"/>
                <a:gd name="connsiteY1" fmla="*/ 0 h 2533029"/>
                <a:gd name="connsiteX2" fmla="*/ 1283513 w 1283513"/>
                <a:gd name="connsiteY2" fmla="*/ 2051702 h 2533029"/>
                <a:gd name="connsiteX3" fmla="*/ 0 w 1283513"/>
                <a:gd name="connsiteY3" fmla="*/ 2533029 h 2533029"/>
                <a:gd name="connsiteX0" fmla="*/ 0 w 1833318"/>
                <a:gd name="connsiteY0" fmla="*/ 2556980 h 2556980"/>
                <a:gd name="connsiteX1" fmla="*/ 1613078 w 1833318"/>
                <a:gd name="connsiteY1" fmla="*/ 0 h 2556980"/>
                <a:gd name="connsiteX2" fmla="*/ 1833318 w 1833318"/>
                <a:gd name="connsiteY2" fmla="*/ 2051702 h 2556980"/>
                <a:gd name="connsiteX3" fmla="*/ 0 w 1833318"/>
                <a:gd name="connsiteY3" fmla="*/ 2556980 h 2556980"/>
              </a:gdLst>
              <a:ahLst/>
              <a:cxnLst>
                <a:cxn ang="0">
                  <a:pos x="connsiteX0" y="connsiteY0"/>
                </a:cxn>
                <a:cxn ang="0">
                  <a:pos x="connsiteX1" y="connsiteY1"/>
                </a:cxn>
                <a:cxn ang="0">
                  <a:pos x="connsiteX2" y="connsiteY2"/>
                </a:cxn>
                <a:cxn ang="0">
                  <a:pos x="connsiteX3" y="connsiteY3"/>
                </a:cxn>
              </a:cxnLst>
              <a:rect l="l" t="t" r="r" b="b"/>
              <a:pathLst>
                <a:path w="1833318" h="2556980">
                  <a:moveTo>
                    <a:pt x="0" y="2556980"/>
                  </a:moveTo>
                  <a:lnTo>
                    <a:pt x="1613078" y="0"/>
                  </a:lnTo>
                  <a:lnTo>
                    <a:pt x="1833318" y="2051702"/>
                  </a:lnTo>
                  <a:lnTo>
                    <a:pt x="0" y="255698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9"/>
            <p:cNvSpPr/>
            <p:nvPr/>
          </p:nvSpPr>
          <p:spPr>
            <a:xfrm rot="303323">
              <a:off x="2981376" y="1409604"/>
              <a:ext cx="594753" cy="2133292"/>
            </a:xfrm>
            <a:custGeom>
              <a:avLst/>
              <a:gdLst>
                <a:gd name="connsiteX0" fmla="*/ 0 w 656744"/>
                <a:gd name="connsiteY0" fmla="*/ 0 h 1701800"/>
                <a:gd name="connsiteX1" fmla="*/ 656744 w 656744"/>
                <a:gd name="connsiteY1" fmla="*/ 0 h 1701800"/>
                <a:gd name="connsiteX2" fmla="*/ 656744 w 656744"/>
                <a:gd name="connsiteY2" fmla="*/ 1701800 h 1701800"/>
                <a:gd name="connsiteX3" fmla="*/ 0 w 656744"/>
                <a:gd name="connsiteY3" fmla="*/ 1701800 h 1701800"/>
                <a:gd name="connsiteX4" fmla="*/ 0 w 656744"/>
                <a:gd name="connsiteY4" fmla="*/ 0 h 1701800"/>
                <a:gd name="connsiteX0" fmla="*/ 16592 w 673336"/>
                <a:gd name="connsiteY0" fmla="*/ 0 h 1701800"/>
                <a:gd name="connsiteX1" fmla="*/ 673336 w 673336"/>
                <a:gd name="connsiteY1" fmla="*/ 0 h 1701800"/>
                <a:gd name="connsiteX2" fmla="*/ 673336 w 673336"/>
                <a:gd name="connsiteY2" fmla="*/ 1701800 h 1701800"/>
                <a:gd name="connsiteX3" fmla="*/ 0 w 673336"/>
                <a:gd name="connsiteY3" fmla="*/ 1550273 h 1701800"/>
                <a:gd name="connsiteX4" fmla="*/ 16592 w 673336"/>
                <a:gd name="connsiteY4" fmla="*/ 0 h 1701800"/>
                <a:gd name="connsiteX0" fmla="*/ 16592 w 673336"/>
                <a:gd name="connsiteY0" fmla="*/ 0 h 1902945"/>
                <a:gd name="connsiteX1" fmla="*/ 673336 w 673336"/>
                <a:gd name="connsiteY1" fmla="*/ 0 h 1902945"/>
                <a:gd name="connsiteX2" fmla="*/ 525385 w 673336"/>
                <a:gd name="connsiteY2" fmla="*/ 1902945 h 1902945"/>
                <a:gd name="connsiteX3" fmla="*/ 0 w 673336"/>
                <a:gd name="connsiteY3" fmla="*/ 1550273 h 1902945"/>
                <a:gd name="connsiteX4" fmla="*/ 16592 w 673336"/>
                <a:gd name="connsiteY4" fmla="*/ 0 h 1902945"/>
                <a:gd name="connsiteX0" fmla="*/ 26639 w 683383"/>
                <a:gd name="connsiteY0" fmla="*/ 0 h 1902945"/>
                <a:gd name="connsiteX1" fmla="*/ 683383 w 683383"/>
                <a:gd name="connsiteY1" fmla="*/ 0 h 1902945"/>
                <a:gd name="connsiteX2" fmla="*/ 535432 w 683383"/>
                <a:gd name="connsiteY2" fmla="*/ 1902945 h 1902945"/>
                <a:gd name="connsiteX3" fmla="*/ 0 w 683383"/>
                <a:gd name="connsiteY3" fmla="*/ 1544787 h 1902945"/>
                <a:gd name="connsiteX4" fmla="*/ 26639 w 683383"/>
                <a:gd name="connsiteY4" fmla="*/ 0 h 1902945"/>
                <a:gd name="connsiteX0" fmla="*/ 29802 w 686546"/>
                <a:gd name="connsiteY0" fmla="*/ 0 h 1902945"/>
                <a:gd name="connsiteX1" fmla="*/ 686546 w 686546"/>
                <a:gd name="connsiteY1" fmla="*/ 0 h 1902945"/>
                <a:gd name="connsiteX2" fmla="*/ 538595 w 686546"/>
                <a:gd name="connsiteY2" fmla="*/ 1902945 h 1902945"/>
                <a:gd name="connsiteX3" fmla="*/ 0 w 686546"/>
                <a:gd name="connsiteY3" fmla="*/ 1545067 h 1902945"/>
                <a:gd name="connsiteX4" fmla="*/ 29802 w 686546"/>
                <a:gd name="connsiteY4" fmla="*/ 0 h 1902945"/>
                <a:gd name="connsiteX0" fmla="*/ 29802 w 686546"/>
                <a:gd name="connsiteY0" fmla="*/ 0 h 2493486"/>
                <a:gd name="connsiteX1" fmla="*/ 686546 w 686546"/>
                <a:gd name="connsiteY1" fmla="*/ 0 h 2493486"/>
                <a:gd name="connsiteX2" fmla="*/ 529225 w 686546"/>
                <a:gd name="connsiteY2" fmla="*/ 2493486 h 2493486"/>
                <a:gd name="connsiteX3" fmla="*/ 0 w 686546"/>
                <a:gd name="connsiteY3" fmla="*/ 1545067 h 2493486"/>
                <a:gd name="connsiteX4" fmla="*/ 29802 w 686546"/>
                <a:gd name="connsiteY4" fmla="*/ 0 h 24934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6546" h="2493486">
                  <a:moveTo>
                    <a:pt x="29802" y="0"/>
                  </a:moveTo>
                  <a:lnTo>
                    <a:pt x="686546" y="0"/>
                  </a:lnTo>
                  <a:lnTo>
                    <a:pt x="529225" y="2493486"/>
                  </a:lnTo>
                  <a:lnTo>
                    <a:pt x="0" y="1545067"/>
                  </a:lnTo>
                  <a:lnTo>
                    <a:pt x="29802"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6" name="正五边形 45"/>
          <p:cNvSpPr/>
          <p:nvPr/>
        </p:nvSpPr>
        <p:spPr>
          <a:xfrm rot="387320">
            <a:off x="6882196" y="1286366"/>
            <a:ext cx="427159" cy="401770"/>
          </a:xfrm>
          <a:prstGeom prst="pentagon">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sp>
        <p:nvSpPr>
          <p:cNvPr id="47" name="正五边形 46"/>
          <p:cNvSpPr/>
          <p:nvPr/>
        </p:nvSpPr>
        <p:spPr>
          <a:xfrm rot="387320">
            <a:off x="7593662" y="3710591"/>
            <a:ext cx="375019" cy="352729"/>
          </a:xfrm>
          <a:prstGeom prst="pentagon">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sp>
        <p:nvSpPr>
          <p:cNvPr id="48" name="正五边形 47"/>
          <p:cNvSpPr/>
          <p:nvPr/>
        </p:nvSpPr>
        <p:spPr>
          <a:xfrm rot="1136089">
            <a:off x="7476643" y="1165522"/>
            <a:ext cx="326235" cy="306844"/>
          </a:xfrm>
          <a:prstGeom prst="pentagon">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sp>
        <p:nvSpPr>
          <p:cNvPr id="50" name="正五边形 49"/>
          <p:cNvSpPr/>
          <p:nvPr/>
        </p:nvSpPr>
        <p:spPr>
          <a:xfrm rot="1136089">
            <a:off x="7970039" y="1157153"/>
            <a:ext cx="179940" cy="169244"/>
          </a:xfrm>
          <a:prstGeom prst="pentagon">
            <a:avLst/>
          </a:prstGeom>
          <a:solidFill>
            <a:srgbClr val="CDFFF2"/>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sp>
        <p:nvSpPr>
          <p:cNvPr id="51" name="正五边形 50"/>
          <p:cNvSpPr/>
          <p:nvPr/>
        </p:nvSpPr>
        <p:spPr>
          <a:xfrm rot="1136089">
            <a:off x="7353805" y="3948277"/>
            <a:ext cx="179940" cy="169244"/>
          </a:xfrm>
          <a:prstGeom prst="pentagon">
            <a:avLst/>
          </a:prstGeom>
          <a:solidFill>
            <a:srgbClr val="CDFFF2"/>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sp>
        <p:nvSpPr>
          <p:cNvPr id="61" name="文本框 22"/>
          <p:cNvSpPr txBox="1"/>
          <p:nvPr/>
        </p:nvSpPr>
        <p:spPr>
          <a:xfrm>
            <a:off x="3947071" y="2177402"/>
            <a:ext cx="3178562" cy="811959"/>
          </a:xfrm>
          <a:prstGeom prst="rect">
            <a:avLst/>
          </a:prstGeom>
          <a:noFill/>
        </p:spPr>
        <p:txBody>
          <a:bodyPr wrap="square" lIns="72585" tIns="36293" rIns="72585" bIns="36293" rtlCol="0">
            <a:spAutoFit/>
          </a:bodyPr>
          <a:lstStyle/>
          <a:p>
            <a:pPr algn="ctr"/>
            <a:r>
              <a:rPr lang="zh-CN" altLang="en-US" sz="4800" b="1" dirty="0" smtClean="0">
                <a:solidFill>
                  <a:schemeClr val="bg1"/>
                </a:solidFill>
                <a:latin typeface="微软雅黑" panose="020B0503020204020204" pitchFamily="34" charset="-122"/>
                <a:ea typeface="微软雅黑" panose="020B0503020204020204" pitchFamily="34" charset="-122"/>
              </a:rPr>
              <a:t>您的标题</a:t>
            </a:r>
            <a:endParaRPr lang="zh-CN" altLang="en-US" sz="4800" b="1" dirty="0">
              <a:solidFill>
                <a:schemeClr val="bg1"/>
              </a:solidFill>
              <a:latin typeface="微软雅黑" panose="020B0503020204020204" pitchFamily="34" charset="-122"/>
              <a:ea typeface="微软雅黑" panose="020B0503020204020204" pitchFamily="34" charset="-122"/>
            </a:endParaRPr>
          </a:p>
        </p:txBody>
      </p:sp>
      <p:sp>
        <p:nvSpPr>
          <p:cNvPr id="63" name="文本框 23"/>
          <p:cNvSpPr txBox="1"/>
          <p:nvPr/>
        </p:nvSpPr>
        <p:spPr>
          <a:xfrm>
            <a:off x="4222040" y="2967338"/>
            <a:ext cx="2628624" cy="381071"/>
          </a:xfrm>
          <a:prstGeom prst="rect">
            <a:avLst/>
          </a:prstGeom>
          <a:noFill/>
        </p:spPr>
        <p:txBody>
          <a:bodyPr wrap="square" lIns="72585" tIns="36293" rIns="72585" bIns="36293" rtlCol="0">
            <a:spAutoFit/>
          </a:bodyPr>
          <a:lstStyle/>
          <a:p>
            <a:pPr algn="ctr"/>
            <a:r>
              <a:rPr lang="en-US" altLang="zh-CN" sz="2000" spc="300" dirty="0" smtClean="0">
                <a:solidFill>
                  <a:schemeClr val="bg1"/>
                </a:solidFill>
                <a:latin typeface="+mn-ea"/>
                <a:ea typeface="+mn-ea"/>
              </a:rPr>
              <a:t>NINDEBIAOTI</a:t>
            </a:r>
            <a:endParaRPr lang="zh-CN" altLang="en-US" sz="2000" spc="300" dirty="0">
              <a:solidFill>
                <a:schemeClr val="bg1"/>
              </a:solidFill>
              <a:latin typeface="+mn-ea"/>
              <a:ea typeface="+mn-ea"/>
            </a:endParaRPr>
          </a:p>
        </p:txBody>
      </p:sp>
    </p:spTree>
    <p:extLst>
      <p:ext uri="{BB962C8B-B14F-4D97-AF65-F5344CB8AC3E}">
        <p14:creationId xmlns:p14="http://schemas.microsoft.com/office/powerpoint/2010/main" val="1154162435"/>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7"/>
                                        </p:tgtEl>
                                        <p:attrNameLst>
                                          <p:attrName>style.visibility</p:attrName>
                                        </p:attrNameLst>
                                      </p:cBhvr>
                                      <p:to>
                                        <p:strVal val="visible"/>
                                      </p:to>
                                    </p:set>
                                    <p:anim calcmode="lin" valueType="num">
                                      <p:cBhvr>
                                        <p:cTn id="7" dur="500" fill="hold"/>
                                        <p:tgtEl>
                                          <p:spTgt spid="57"/>
                                        </p:tgtEl>
                                        <p:attrNameLst>
                                          <p:attrName>ppt_w</p:attrName>
                                        </p:attrNameLst>
                                      </p:cBhvr>
                                      <p:tavLst>
                                        <p:tav tm="0">
                                          <p:val>
                                            <p:fltVal val="0"/>
                                          </p:val>
                                        </p:tav>
                                        <p:tav tm="100000">
                                          <p:val>
                                            <p:strVal val="#ppt_w"/>
                                          </p:val>
                                        </p:tav>
                                      </p:tavLst>
                                    </p:anim>
                                    <p:anim calcmode="lin" valueType="num">
                                      <p:cBhvr>
                                        <p:cTn id="8" dur="500" fill="hold"/>
                                        <p:tgtEl>
                                          <p:spTgt spid="57"/>
                                        </p:tgtEl>
                                        <p:attrNameLst>
                                          <p:attrName>ppt_h</p:attrName>
                                        </p:attrNameLst>
                                      </p:cBhvr>
                                      <p:tavLst>
                                        <p:tav tm="0">
                                          <p:val>
                                            <p:fltVal val="0"/>
                                          </p:val>
                                        </p:tav>
                                        <p:tav tm="100000">
                                          <p:val>
                                            <p:strVal val="#ppt_h"/>
                                          </p:val>
                                        </p:tav>
                                      </p:tavLst>
                                    </p:anim>
                                    <p:animEffect transition="in" filter="fade">
                                      <p:cBhvr>
                                        <p:cTn id="9" dur="500"/>
                                        <p:tgtEl>
                                          <p:spTgt spid="57"/>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58"/>
                                        </p:tgtEl>
                                        <p:attrNameLst>
                                          <p:attrName>style.visibility</p:attrName>
                                        </p:attrNameLst>
                                      </p:cBhvr>
                                      <p:to>
                                        <p:strVal val="visible"/>
                                      </p:to>
                                    </p:set>
                                    <p:anim calcmode="lin" valueType="num">
                                      <p:cBhvr>
                                        <p:cTn id="12" dur="500" fill="hold"/>
                                        <p:tgtEl>
                                          <p:spTgt spid="58"/>
                                        </p:tgtEl>
                                        <p:attrNameLst>
                                          <p:attrName>ppt_w</p:attrName>
                                        </p:attrNameLst>
                                      </p:cBhvr>
                                      <p:tavLst>
                                        <p:tav tm="0">
                                          <p:val>
                                            <p:fltVal val="0"/>
                                          </p:val>
                                        </p:tav>
                                        <p:tav tm="100000">
                                          <p:val>
                                            <p:strVal val="#ppt_w"/>
                                          </p:val>
                                        </p:tav>
                                      </p:tavLst>
                                    </p:anim>
                                    <p:anim calcmode="lin" valueType="num">
                                      <p:cBhvr>
                                        <p:cTn id="13" dur="500" fill="hold"/>
                                        <p:tgtEl>
                                          <p:spTgt spid="58"/>
                                        </p:tgtEl>
                                        <p:attrNameLst>
                                          <p:attrName>ppt_h</p:attrName>
                                        </p:attrNameLst>
                                      </p:cBhvr>
                                      <p:tavLst>
                                        <p:tav tm="0">
                                          <p:val>
                                            <p:fltVal val="0"/>
                                          </p:val>
                                        </p:tav>
                                        <p:tav tm="100000">
                                          <p:val>
                                            <p:strVal val="#ppt_h"/>
                                          </p:val>
                                        </p:tav>
                                      </p:tavLst>
                                    </p:anim>
                                    <p:animEffect transition="in" filter="fade">
                                      <p:cBhvr>
                                        <p:cTn id="14" dur="500"/>
                                        <p:tgtEl>
                                          <p:spTgt spid="58"/>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59"/>
                                        </p:tgtEl>
                                        <p:attrNameLst>
                                          <p:attrName>style.visibility</p:attrName>
                                        </p:attrNameLst>
                                      </p:cBhvr>
                                      <p:to>
                                        <p:strVal val="visible"/>
                                      </p:to>
                                    </p:set>
                                    <p:anim calcmode="lin" valueType="num">
                                      <p:cBhvr>
                                        <p:cTn id="17" dur="500" fill="hold"/>
                                        <p:tgtEl>
                                          <p:spTgt spid="59"/>
                                        </p:tgtEl>
                                        <p:attrNameLst>
                                          <p:attrName>ppt_w</p:attrName>
                                        </p:attrNameLst>
                                      </p:cBhvr>
                                      <p:tavLst>
                                        <p:tav tm="0">
                                          <p:val>
                                            <p:fltVal val="0"/>
                                          </p:val>
                                        </p:tav>
                                        <p:tav tm="100000">
                                          <p:val>
                                            <p:strVal val="#ppt_w"/>
                                          </p:val>
                                        </p:tav>
                                      </p:tavLst>
                                    </p:anim>
                                    <p:anim calcmode="lin" valueType="num">
                                      <p:cBhvr>
                                        <p:cTn id="18" dur="500" fill="hold"/>
                                        <p:tgtEl>
                                          <p:spTgt spid="59"/>
                                        </p:tgtEl>
                                        <p:attrNameLst>
                                          <p:attrName>ppt_h</p:attrName>
                                        </p:attrNameLst>
                                      </p:cBhvr>
                                      <p:tavLst>
                                        <p:tav tm="0">
                                          <p:val>
                                            <p:fltVal val="0"/>
                                          </p:val>
                                        </p:tav>
                                        <p:tav tm="100000">
                                          <p:val>
                                            <p:strVal val="#ppt_h"/>
                                          </p:val>
                                        </p:tav>
                                      </p:tavLst>
                                    </p:anim>
                                    <p:animEffect transition="in" filter="fade">
                                      <p:cBhvr>
                                        <p:cTn id="19" dur="500"/>
                                        <p:tgtEl>
                                          <p:spTgt spid="59"/>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60"/>
                                        </p:tgtEl>
                                        <p:attrNameLst>
                                          <p:attrName>style.visibility</p:attrName>
                                        </p:attrNameLst>
                                      </p:cBhvr>
                                      <p:to>
                                        <p:strVal val="visible"/>
                                      </p:to>
                                    </p:set>
                                    <p:anim calcmode="lin" valueType="num">
                                      <p:cBhvr>
                                        <p:cTn id="22" dur="500" fill="hold"/>
                                        <p:tgtEl>
                                          <p:spTgt spid="60"/>
                                        </p:tgtEl>
                                        <p:attrNameLst>
                                          <p:attrName>ppt_w</p:attrName>
                                        </p:attrNameLst>
                                      </p:cBhvr>
                                      <p:tavLst>
                                        <p:tav tm="0">
                                          <p:val>
                                            <p:fltVal val="0"/>
                                          </p:val>
                                        </p:tav>
                                        <p:tav tm="100000">
                                          <p:val>
                                            <p:strVal val="#ppt_w"/>
                                          </p:val>
                                        </p:tav>
                                      </p:tavLst>
                                    </p:anim>
                                    <p:anim calcmode="lin" valueType="num">
                                      <p:cBhvr>
                                        <p:cTn id="23" dur="500" fill="hold"/>
                                        <p:tgtEl>
                                          <p:spTgt spid="60"/>
                                        </p:tgtEl>
                                        <p:attrNameLst>
                                          <p:attrName>ppt_h</p:attrName>
                                        </p:attrNameLst>
                                      </p:cBhvr>
                                      <p:tavLst>
                                        <p:tav tm="0">
                                          <p:val>
                                            <p:fltVal val="0"/>
                                          </p:val>
                                        </p:tav>
                                        <p:tav tm="100000">
                                          <p:val>
                                            <p:strVal val="#ppt_h"/>
                                          </p:val>
                                        </p:tav>
                                      </p:tavLst>
                                    </p:anim>
                                    <p:animEffect transition="in" filter="fade">
                                      <p:cBhvr>
                                        <p:cTn id="24" dur="500"/>
                                        <p:tgtEl>
                                          <p:spTgt spid="60"/>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62"/>
                                        </p:tgtEl>
                                        <p:attrNameLst>
                                          <p:attrName>style.visibility</p:attrName>
                                        </p:attrNameLst>
                                      </p:cBhvr>
                                      <p:to>
                                        <p:strVal val="visible"/>
                                      </p:to>
                                    </p:set>
                                    <p:anim calcmode="lin" valueType="num">
                                      <p:cBhvr>
                                        <p:cTn id="27" dur="500" fill="hold"/>
                                        <p:tgtEl>
                                          <p:spTgt spid="62"/>
                                        </p:tgtEl>
                                        <p:attrNameLst>
                                          <p:attrName>ppt_w</p:attrName>
                                        </p:attrNameLst>
                                      </p:cBhvr>
                                      <p:tavLst>
                                        <p:tav tm="0">
                                          <p:val>
                                            <p:fltVal val="0"/>
                                          </p:val>
                                        </p:tav>
                                        <p:tav tm="100000">
                                          <p:val>
                                            <p:strVal val="#ppt_w"/>
                                          </p:val>
                                        </p:tav>
                                      </p:tavLst>
                                    </p:anim>
                                    <p:anim calcmode="lin" valueType="num">
                                      <p:cBhvr>
                                        <p:cTn id="28" dur="500" fill="hold"/>
                                        <p:tgtEl>
                                          <p:spTgt spid="62"/>
                                        </p:tgtEl>
                                        <p:attrNameLst>
                                          <p:attrName>ppt_h</p:attrName>
                                        </p:attrNameLst>
                                      </p:cBhvr>
                                      <p:tavLst>
                                        <p:tav tm="0">
                                          <p:val>
                                            <p:fltVal val="0"/>
                                          </p:val>
                                        </p:tav>
                                        <p:tav tm="100000">
                                          <p:val>
                                            <p:strVal val="#ppt_h"/>
                                          </p:val>
                                        </p:tav>
                                      </p:tavLst>
                                    </p:anim>
                                    <p:animEffect transition="in" filter="fade">
                                      <p:cBhvr>
                                        <p:cTn id="29" dur="500"/>
                                        <p:tgtEl>
                                          <p:spTgt spid="62"/>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52"/>
                                        </p:tgtEl>
                                        <p:attrNameLst>
                                          <p:attrName>style.visibility</p:attrName>
                                        </p:attrNameLst>
                                      </p:cBhvr>
                                      <p:to>
                                        <p:strVal val="visible"/>
                                      </p:to>
                                    </p:set>
                                    <p:anim calcmode="lin" valueType="num">
                                      <p:cBhvr>
                                        <p:cTn id="32" dur="500" fill="hold"/>
                                        <p:tgtEl>
                                          <p:spTgt spid="52"/>
                                        </p:tgtEl>
                                        <p:attrNameLst>
                                          <p:attrName>ppt_w</p:attrName>
                                        </p:attrNameLst>
                                      </p:cBhvr>
                                      <p:tavLst>
                                        <p:tav tm="0">
                                          <p:val>
                                            <p:fltVal val="0"/>
                                          </p:val>
                                        </p:tav>
                                        <p:tav tm="100000">
                                          <p:val>
                                            <p:strVal val="#ppt_w"/>
                                          </p:val>
                                        </p:tav>
                                      </p:tavLst>
                                    </p:anim>
                                    <p:anim calcmode="lin" valueType="num">
                                      <p:cBhvr>
                                        <p:cTn id="33" dur="500" fill="hold"/>
                                        <p:tgtEl>
                                          <p:spTgt spid="52"/>
                                        </p:tgtEl>
                                        <p:attrNameLst>
                                          <p:attrName>ppt_h</p:attrName>
                                        </p:attrNameLst>
                                      </p:cBhvr>
                                      <p:tavLst>
                                        <p:tav tm="0">
                                          <p:val>
                                            <p:fltVal val="0"/>
                                          </p:val>
                                        </p:tav>
                                        <p:tav tm="100000">
                                          <p:val>
                                            <p:strVal val="#ppt_h"/>
                                          </p:val>
                                        </p:tav>
                                      </p:tavLst>
                                    </p:anim>
                                    <p:animEffect transition="in" filter="fade">
                                      <p:cBhvr>
                                        <p:cTn id="34" dur="500"/>
                                        <p:tgtEl>
                                          <p:spTgt spid="52"/>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53"/>
                                        </p:tgtEl>
                                        <p:attrNameLst>
                                          <p:attrName>style.visibility</p:attrName>
                                        </p:attrNameLst>
                                      </p:cBhvr>
                                      <p:to>
                                        <p:strVal val="visible"/>
                                      </p:to>
                                    </p:set>
                                    <p:anim calcmode="lin" valueType="num">
                                      <p:cBhvr>
                                        <p:cTn id="37" dur="500" fill="hold"/>
                                        <p:tgtEl>
                                          <p:spTgt spid="53"/>
                                        </p:tgtEl>
                                        <p:attrNameLst>
                                          <p:attrName>ppt_w</p:attrName>
                                        </p:attrNameLst>
                                      </p:cBhvr>
                                      <p:tavLst>
                                        <p:tav tm="0">
                                          <p:val>
                                            <p:fltVal val="0"/>
                                          </p:val>
                                        </p:tav>
                                        <p:tav tm="100000">
                                          <p:val>
                                            <p:strVal val="#ppt_w"/>
                                          </p:val>
                                        </p:tav>
                                      </p:tavLst>
                                    </p:anim>
                                    <p:anim calcmode="lin" valueType="num">
                                      <p:cBhvr>
                                        <p:cTn id="38" dur="500" fill="hold"/>
                                        <p:tgtEl>
                                          <p:spTgt spid="53"/>
                                        </p:tgtEl>
                                        <p:attrNameLst>
                                          <p:attrName>ppt_h</p:attrName>
                                        </p:attrNameLst>
                                      </p:cBhvr>
                                      <p:tavLst>
                                        <p:tav tm="0">
                                          <p:val>
                                            <p:fltVal val="0"/>
                                          </p:val>
                                        </p:tav>
                                        <p:tav tm="100000">
                                          <p:val>
                                            <p:strVal val="#ppt_h"/>
                                          </p:val>
                                        </p:tav>
                                      </p:tavLst>
                                    </p:anim>
                                    <p:animEffect transition="in" filter="fade">
                                      <p:cBhvr>
                                        <p:cTn id="39" dur="500"/>
                                        <p:tgtEl>
                                          <p:spTgt spid="53"/>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54"/>
                                        </p:tgtEl>
                                        <p:attrNameLst>
                                          <p:attrName>style.visibility</p:attrName>
                                        </p:attrNameLst>
                                      </p:cBhvr>
                                      <p:to>
                                        <p:strVal val="visible"/>
                                      </p:to>
                                    </p:set>
                                    <p:anim calcmode="lin" valueType="num">
                                      <p:cBhvr>
                                        <p:cTn id="42" dur="500" fill="hold"/>
                                        <p:tgtEl>
                                          <p:spTgt spid="54"/>
                                        </p:tgtEl>
                                        <p:attrNameLst>
                                          <p:attrName>ppt_w</p:attrName>
                                        </p:attrNameLst>
                                      </p:cBhvr>
                                      <p:tavLst>
                                        <p:tav tm="0">
                                          <p:val>
                                            <p:fltVal val="0"/>
                                          </p:val>
                                        </p:tav>
                                        <p:tav tm="100000">
                                          <p:val>
                                            <p:strVal val="#ppt_w"/>
                                          </p:val>
                                        </p:tav>
                                      </p:tavLst>
                                    </p:anim>
                                    <p:anim calcmode="lin" valueType="num">
                                      <p:cBhvr>
                                        <p:cTn id="43" dur="500" fill="hold"/>
                                        <p:tgtEl>
                                          <p:spTgt spid="54"/>
                                        </p:tgtEl>
                                        <p:attrNameLst>
                                          <p:attrName>ppt_h</p:attrName>
                                        </p:attrNameLst>
                                      </p:cBhvr>
                                      <p:tavLst>
                                        <p:tav tm="0">
                                          <p:val>
                                            <p:fltVal val="0"/>
                                          </p:val>
                                        </p:tav>
                                        <p:tav tm="100000">
                                          <p:val>
                                            <p:strVal val="#ppt_h"/>
                                          </p:val>
                                        </p:tav>
                                      </p:tavLst>
                                    </p:anim>
                                    <p:animEffect transition="in" filter="fade">
                                      <p:cBhvr>
                                        <p:cTn id="44" dur="500"/>
                                        <p:tgtEl>
                                          <p:spTgt spid="54"/>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56"/>
                                        </p:tgtEl>
                                        <p:attrNameLst>
                                          <p:attrName>style.visibility</p:attrName>
                                        </p:attrNameLst>
                                      </p:cBhvr>
                                      <p:to>
                                        <p:strVal val="visible"/>
                                      </p:to>
                                    </p:set>
                                    <p:anim calcmode="lin" valueType="num">
                                      <p:cBhvr>
                                        <p:cTn id="47" dur="500" fill="hold"/>
                                        <p:tgtEl>
                                          <p:spTgt spid="56"/>
                                        </p:tgtEl>
                                        <p:attrNameLst>
                                          <p:attrName>ppt_w</p:attrName>
                                        </p:attrNameLst>
                                      </p:cBhvr>
                                      <p:tavLst>
                                        <p:tav tm="0">
                                          <p:val>
                                            <p:fltVal val="0"/>
                                          </p:val>
                                        </p:tav>
                                        <p:tav tm="100000">
                                          <p:val>
                                            <p:strVal val="#ppt_w"/>
                                          </p:val>
                                        </p:tav>
                                      </p:tavLst>
                                    </p:anim>
                                    <p:anim calcmode="lin" valueType="num">
                                      <p:cBhvr>
                                        <p:cTn id="48" dur="500" fill="hold"/>
                                        <p:tgtEl>
                                          <p:spTgt spid="56"/>
                                        </p:tgtEl>
                                        <p:attrNameLst>
                                          <p:attrName>ppt_h</p:attrName>
                                        </p:attrNameLst>
                                      </p:cBhvr>
                                      <p:tavLst>
                                        <p:tav tm="0">
                                          <p:val>
                                            <p:fltVal val="0"/>
                                          </p:val>
                                        </p:tav>
                                        <p:tav tm="100000">
                                          <p:val>
                                            <p:strVal val="#ppt_h"/>
                                          </p:val>
                                        </p:tav>
                                      </p:tavLst>
                                    </p:anim>
                                    <p:animEffect transition="in" filter="fade">
                                      <p:cBhvr>
                                        <p:cTn id="49" dur="500"/>
                                        <p:tgtEl>
                                          <p:spTgt spid="56"/>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55"/>
                                        </p:tgtEl>
                                        <p:attrNameLst>
                                          <p:attrName>style.visibility</p:attrName>
                                        </p:attrNameLst>
                                      </p:cBhvr>
                                      <p:to>
                                        <p:strVal val="visible"/>
                                      </p:to>
                                    </p:set>
                                    <p:anim calcmode="lin" valueType="num">
                                      <p:cBhvr>
                                        <p:cTn id="52" dur="500" fill="hold"/>
                                        <p:tgtEl>
                                          <p:spTgt spid="55"/>
                                        </p:tgtEl>
                                        <p:attrNameLst>
                                          <p:attrName>ppt_w</p:attrName>
                                        </p:attrNameLst>
                                      </p:cBhvr>
                                      <p:tavLst>
                                        <p:tav tm="0">
                                          <p:val>
                                            <p:fltVal val="0"/>
                                          </p:val>
                                        </p:tav>
                                        <p:tav tm="100000">
                                          <p:val>
                                            <p:strVal val="#ppt_w"/>
                                          </p:val>
                                        </p:tav>
                                      </p:tavLst>
                                    </p:anim>
                                    <p:anim calcmode="lin" valueType="num">
                                      <p:cBhvr>
                                        <p:cTn id="53" dur="500" fill="hold"/>
                                        <p:tgtEl>
                                          <p:spTgt spid="55"/>
                                        </p:tgtEl>
                                        <p:attrNameLst>
                                          <p:attrName>ppt_h</p:attrName>
                                        </p:attrNameLst>
                                      </p:cBhvr>
                                      <p:tavLst>
                                        <p:tav tm="0">
                                          <p:val>
                                            <p:fltVal val="0"/>
                                          </p:val>
                                        </p:tav>
                                        <p:tav tm="100000">
                                          <p:val>
                                            <p:strVal val="#ppt_h"/>
                                          </p:val>
                                        </p:tav>
                                      </p:tavLst>
                                    </p:anim>
                                    <p:animEffect transition="in" filter="fade">
                                      <p:cBhvr>
                                        <p:cTn id="54" dur="500"/>
                                        <p:tgtEl>
                                          <p:spTgt spid="55"/>
                                        </p:tgtEl>
                                      </p:cBhvr>
                                    </p:animEffect>
                                  </p:childTnLst>
                                </p:cTn>
                              </p:par>
                            </p:childTnLst>
                          </p:cTn>
                        </p:par>
                        <p:par>
                          <p:cTn id="55" fill="hold">
                            <p:stCondLst>
                              <p:cond delay="500"/>
                            </p:stCondLst>
                            <p:childTnLst>
                              <p:par>
                                <p:cTn id="56" presetID="31" presetClass="entr" presetSubtype="0" fill="hold" nodeType="afterEffect">
                                  <p:stCondLst>
                                    <p:cond delay="0"/>
                                  </p:stCondLst>
                                  <p:childTnLst>
                                    <p:set>
                                      <p:cBhvr>
                                        <p:cTn id="57" dur="1" fill="hold">
                                          <p:stCondLst>
                                            <p:cond delay="0"/>
                                          </p:stCondLst>
                                        </p:cTn>
                                        <p:tgtEl>
                                          <p:spTgt spid="2"/>
                                        </p:tgtEl>
                                        <p:attrNameLst>
                                          <p:attrName>style.visibility</p:attrName>
                                        </p:attrNameLst>
                                      </p:cBhvr>
                                      <p:to>
                                        <p:strVal val="visible"/>
                                      </p:to>
                                    </p:set>
                                    <p:anim calcmode="lin" valueType="num">
                                      <p:cBhvr>
                                        <p:cTn id="58" dur="500" fill="hold"/>
                                        <p:tgtEl>
                                          <p:spTgt spid="2"/>
                                        </p:tgtEl>
                                        <p:attrNameLst>
                                          <p:attrName>ppt_w</p:attrName>
                                        </p:attrNameLst>
                                      </p:cBhvr>
                                      <p:tavLst>
                                        <p:tav tm="0">
                                          <p:val>
                                            <p:fltVal val="0"/>
                                          </p:val>
                                        </p:tav>
                                        <p:tav tm="100000">
                                          <p:val>
                                            <p:strVal val="#ppt_w"/>
                                          </p:val>
                                        </p:tav>
                                      </p:tavLst>
                                    </p:anim>
                                    <p:anim calcmode="lin" valueType="num">
                                      <p:cBhvr>
                                        <p:cTn id="59" dur="500" fill="hold"/>
                                        <p:tgtEl>
                                          <p:spTgt spid="2"/>
                                        </p:tgtEl>
                                        <p:attrNameLst>
                                          <p:attrName>ppt_h</p:attrName>
                                        </p:attrNameLst>
                                      </p:cBhvr>
                                      <p:tavLst>
                                        <p:tav tm="0">
                                          <p:val>
                                            <p:fltVal val="0"/>
                                          </p:val>
                                        </p:tav>
                                        <p:tav tm="100000">
                                          <p:val>
                                            <p:strVal val="#ppt_h"/>
                                          </p:val>
                                        </p:tav>
                                      </p:tavLst>
                                    </p:anim>
                                    <p:anim calcmode="lin" valueType="num">
                                      <p:cBhvr>
                                        <p:cTn id="60" dur="500" fill="hold"/>
                                        <p:tgtEl>
                                          <p:spTgt spid="2"/>
                                        </p:tgtEl>
                                        <p:attrNameLst>
                                          <p:attrName>style.rotation</p:attrName>
                                        </p:attrNameLst>
                                      </p:cBhvr>
                                      <p:tavLst>
                                        <p:tav tm="0">
                                          <p:val>
                                            <p:fltVal val="90"/>
                                          </p:val>
                                        </p:tav>
                                        <p:tav tm="100000">
                                          <p:val>
                                            <p:fltVal val="0"/>
                                          </p:val>
                                        </p:tav>
                                      </p:tavLst>
                                    </p:anim>
                                    <p:animEffect transition="in" filter="fade">
                                      <p:cBhvr>
                                        <p:cTn id="61" dur="500"/>
                                        <p:tgtEl>
                                          <p:spTgt spid="2"/>
                                        </p:tgtEl>
                                      </p:cBhvr>
                                    </p:animEffect>
                                  </p:childTnLst>
                                </p:cTn>
                              </p:par>
                            </p:childTnLst>
                          </p:cTn>
                        </p:par>
                        <p:par>
                          <p:cTn id="62" fill="hold">
                            <p:stCondLst>
                              <p:cond delay="1000"/>
                            </p:stCondLst>
                            <p:childTnLst>
                              <p:par>
                                <p:cTn id="63" presetID="26" presetClass="emph" presetSubtype="0" fill="hold" nodeType="afterEffect">
                                  <p:stCondLst>
                                    <p:cond delay="0"/>
                                  </p:stCondLst>
                                  <p:childTnLst>
                                    <p:animEffect transition="out" filter="fade">
                                      <p:cBhvr>
                                        <p:cTn id="64" dur="500" tmFilter="0, 0; .2, .5; .8, .5; 1, 0"/>
                                        <p:tgtEl>
                                          <p:spTgt spid="2"/>
                                        </p:tgtEl>
                                      </p:cBhvr>
                                    </p:animEffect>
                                    <p:animScale>
                                      <p:cBhvr>
                                        <p:cTn id="65" dur="250" autoRev="1" fill="hold"/>
                                        <p:tgtEl>
                                          <p:spTgt spid="2"/>
                                        </p:tgtEl>
                                      </p:cBhvr>
                                      <p:by x="105000" y="105000"/>
                                    </p:animScale>
                                  </p:childTnLst>
                                </p:cTn>
                              </p:par>
                            </p:childTnLst>
                          </p:cTn>
                        </p:par>
                        <p:par>
                          <p:cTn id="66" fill="hold">
                            <p:stCondLst>
                              <p:cond delay="1500"/>
                            </p:stCondLst>
                            <p:childTnLst>
                              <p:par>
                                <p:cTn id="67" presetID="31" presetClass="entr" presetSubtype="0" fill="hold" grpId="0" nodeType="afterEffect">
                                  <p:stCondLst>
                                    <p:cond delay="0"/>
                                  </p:stCondLst>
                                  <p:childTnLst>
                                    <p:set>
                                      <p:cBhvr>
                                        <p:cTn id="68" dur="1" fill="hold">
                                          <p:stCondLst>
                                            <p:cond delay="0"/>
                                          </p:stCondLst>
                                        </p:cTn>
                                        <p:tgtEl>
                                          <p:spTgt spid="30"/>
                                        </p:tgtEl>
                                        <p:attrNameLst>
                                          <p:attrName>style.visibility</p:attrName>
                                        </p:attrNameLst>
                                      </p:cBhvr>
                                      <p:to>
                                        <p:strVal val="visible"/>
                                      </p:to>
                                    </p:set>
                                    <p:anim calcmode="lin" valueType="num">
                                      <p:cBhvr>
                                        <p:cTn id="69" dur="500" fill="hold"/>
                                        <p:tgtEl>
                                          <p:spTgt spid="30"/>
                                        </p:tgtEl>
                                        <p:attrNameLst>
                                          <p:attrName>ppt_w</p:attrName>
                                        </p:attrNameLst>
                                      </p:cBhvr>
                                      <p:tavLst>
                                        <p:tav tm="0">
                                          <p:val>
                                            <p:fltVal val="0"/>
                                          </p:val>
                                        </p:tav>
                                        <p:tav tm="100000">
                                          <p:val>
                                            <p:strVal val="#ppt_w"/>
                                          </p:val>
                                        </p:tav>
                                      </p:tavLst>
                                    </p:anim>
                                    <p:anim calcmode="lin" valueType="num">
                                      <p:cBhvr>
                                        <p:cTn id="70" dur="500" fill="hold"/>
                                        <p:tgtEl>
                                          <p:spTgt spid="30"/>
                                        </p:tgtEl>
                                        <p:attrNameLst>
                                          <p:attrName>ppt_h</p:attrName>
                                        </p:attrNameLst>
                                      </p:cBhvr>
                                      <p:tavLst>
                                        <p:tav tm="0">
                                          <p:val>
                                            <p:fltVal val="0"/>
                                          </p:val>
                                        </p:tav>
                                        <p:tav tm="100000">
                                          <p:val>
                                            <p:strVal val="#ppt_h"/>
                                          </p:val>
                                        </p:tav>
                                      </p:tavLst>
                                    </p:anim>
                                    <p:anim calcmode="lin" valueType="num">
                                      <p:cBhvr>
                                        <p:cTn id="71" dur="500" fill="hold"/>
                                        <p:tgtEl>
                                          <p:spTgt spid="30"/>
                                        </p:tgtEl>
                                        <p:attrNameLst>
                                          <p:attrName>style.rotation</p:attrName>
                                        </p:attrNameLst>
                                      </p:cBhvr>
                                      <p:tavLst>
                                        <p:tav tm="0">
                                          <p:val>
                                            <p:fltVal val="90"/>
                                          </p:val>
                                        </p:tav>
                                        <p:tav tm="100000">
                                          <p:val>
                                            <p:fltVal val="0"/>
                                          </p:val>
                                        </p:tav>
                                      </p:tavLst>
                                    </p:anim>
                                    <p:animEffect transition="in" filter="fade">
                                      <p:cBhvr>
                                        <p:cTn id="72" dur="500"/>
                                        <p:tgtEl>
                                          <p:spTgt spid="30"/>
                                        </p:tgtEl>
                                      </p:cBhvr>
                                    </p:animEffect>
                                  </p:childTnLst>
                                </p:cTn>
                              </p:par>
                              <p:par>
                                <p:cTn id="73" presetID="31" presetClass="entr" presetSubtype="0" fill="hold" grpId="0" nodeType="withEffect">
                                  <p:stCondLst>
                                    <p:cond delay="0"/>
                                  </p:stCondLst>
                                  <p:childTnLst>
                                    <p:set>
                                      <p:cBhvr>
                                        <p:cTn id="74" dur="1" fill="hold">
                                          <p:stCondLst>
                                            <p:cond delay="0"/>
                                          </p:stCondLst>
                                        </p:cTn>
                                        <p:tgtEl>
                                          <p:spTgt spid="46"/>
                                        </p:tgtEl>
                                        <p:attrNameLst>
                                          <p:attrName>style.visibility</p:attrName>
                                        </p:attrNameLst>
                                      </p:cBhvr>
                                      <p:to>
                                        <p:strVal val="visible"/>
                                      </p:to>
                                    </p:set>
                                    <p:anim calcmode="lin" valueType="num">
                                      <p:cBhvr>
                                        <p:cTn id="75" dur="500" fill="hold"/>
                                        <p:tgtEl>
                                          <p:spTgt spid="46"/>
                                        </p:tgtEl>
                                        <p:attrNameLst>
                                          <p:attrName>ppt_w</p:attrName>
                                        </p:attrNameLst>
                                      </p:cBhvr>
                                      <p:tavLst>
                                        <p:tav tm="0">
                                          <p:val>
                                            <p:fltVal val="0"/>
                                          </p:val>
                                        </p:tav>
                                        <p:tav tm="100000">
                                          <p:val>
                                            <p:strVal val="#ppt_w"/>
                                          </p:val>
                                        </p:tav>
                                      </p:tavLst>
                                    </p:anim>
                                    <p:anim calcmode="lin" valueType="num">
                                      <p:cBhvr>
                                        <p:cTn id="76" dur="500" fill="hold"/>
                                        <p:tgtEl>
                                          <p:spTgt spid="46"/>
                                        </p:tgtEl>
                                        <p:attrNameLst>
                                          <p:attrName>ppt_h</p:attrName>
                                        </p:attrNameLst>
                                      </p:cBhvr>
                                      <p:tavLst>
                                        <p:tav tm="0">
                                          <p:val>
                                            <p:fltVal val="0"/>
                                          </p:val>
                                        </p:tav>
                                        <p:tav tm="100000">
                                          <p:val>
                                            <p:strVal val="#ppt_h"/>
                                          </p:val>
                                        </p:tav>
                                      </p:tavLst>
                                    </p:anim>
                                    <p:anim calcmode="lin" valueType="num">
                                      <p:cBhvr>
                                        <p:cTn id="77" dur="500" fill="hold"/>
                                        <p:tgtEl>
                                          <p:spTgt spid="46"/>
                                        </p:tgtEl>
                                        <p:attrNameLst>
                                          <p:attrName>style.rotation</p:attrName>
                                        </p:attrNameLst>
                                      </p:cBhvr>
                                      <p:tavLst>
                                        <p:tav tm="0">
                                          <p:val>
                                            <p:fltVal val="90"/>
                                          </p:val>
                                        </p:tav>
                                        <p:tav tm="100000">
                                          <p:val>
                                            <p:fltVal val="0"/>
                                          </p:val>
                                        </p:tav>
                                      </p:tavLst>
                                    </p:anim>
                                    <p:animEffect transition="in" filter="fade">
                                      <p:cBhvr>
                                        <p:cTn id="78" dur="500"/>
                                        <p:tgtEl>
                                          <p:spTgt spid="46"/>
                                        </p:tgtEl>
                                      </p:cBhvr>
                                    </p:animEffect>
                                  </p:childTnLst>
                                </p:cTn>
                              </p:par>
                              <p:par>
                                <p:cTn id="79" presetID="31" presetClass="entr" presetSubtype="0" fill="hold" grpId="0" nodeType="withEffect">
                                  <p:stCondLst>
                                    <p:cond delay="0"/>
                                  </p:stCondLst>
                                  <p:childTnLst>
                                    <p:set>
                                      <p:cBhvr>
                                        <p:cTn id="80" dur="1" fill="hold">
                                          <p:stCondLst>
                                            <p:cond delay="0"/>
                                          </p:stCondLst>
                                        </p:cTn>
                                        <p:tgtEl>
                                          <p:spTgt spid="47"/>
                                        </p:tgtEl>
                                        <p:attrNameLst>
                                          <p:attrName>style.visibility</p:attrName>
                                        </p:attrNameLst>
                                      </p:cBhvr>
                                      <p:to>
                                        <p:strVal val="visible"/>
                                      </p:to>
                                    </p:set>
                                    <p:anim calcmode="lin" valueType="num">
                                      <p:cBhvr>
                                        <p:cTn id="81" dur="500" fill="hold"/>
                                        <p:tgtEl>
                                          <p:spTgt spid="47"/>
                                        </p:tgtEl>
                                        <p:attrNameLst>
                                          <p:attrName>ppt_w</p:attrName>
                                        </p:attrNameLst>
                                      </p:cBhvr>
                                      <p:tavLst>
                                        <p:tav tm="0">
                                          <p:val>
                                            <p:fltVal val="0"/>
                                          </p:val>
                                        </p:tav>
                                        <p:tav tm="100000">
                                          <p:val>
                                            <p:strVal val="#ppt_w"/>
                                          </p:val>
                                        </p:tav>
                                      </p:tavLst>
                                    </p:anim>
                                    <p:anim calcmode="lin" valueType="num">
                                      <p:cBhvr>
                                        <p:cTn id="82" dur="500" fill="hold"/>
                                        <p:tgtEl>
                                          <p:spTgt spid="47"/>
                                        </p:tgtEl>
                                        <p:attrNameLst>
                                          <p:attrName>ppt_h</p:attrName>
                                        </p:attrNameLst>
                                      </p:cBhvr>
                                      <p:tavLst>
                                        <p:tav tm="0">
                                          <p:val>
                                            <p:fltVal val="0"/>
                                          </p:val>
                                        </p:tav>
                                        <p:tav tm="100000">
                                          <p:val>
                                            <p:strVal val="#ppt_h"/>
                                          </p:val>
                                        </p:tav>
                                      </p:tavLst>
                                    </p:anim>
                                    <p:anim calcmode="lin" valueType="num">
                                      <p:cBhvr>
                                        <p:cTn id="83" dur="500" fill="hold"/>
                                        <p:tgtEl>
                                          <p:spTgt spid="47"/>
                                        </p:tgtEl>
                                        <p:attrNameLst>
                                          <p:attrName>style.rotation</p:attrName>
                                        </p:attrNameLst>
                                      </p:cBhvr>
                                      <p:tavLst>
                                        <p:tav tm="0">
                                          <p:val>
                                            <p:fltVal val="90"/>
                                          </p:val>
                                        </p:tav>
                                        <p:tav tm="100000">
                                          <p:val>
                                            <p:fltVal val="0"/>
                                          </p:val>
                                        </p:tav>
                                      </p:tavLst>
                                    </p:anim>
                                    <p:animEffect transition="in" filter="fade">
                                      <p:cBhvr>
                                        <p:cTn id="84" dur="500"/>
                                        <p:tgtEl>
                                          <p:spTgt spid="47"/>
                                        </p:tgtEl>
                                      </p:cBhvr>
                                    </p:animEffect>
                                  </p:childTnLst>
                                </p:cTn>
                              </p:par>
                              <p:par>
                                <p:cTn id="85" presetID="31" presetClass="entr" presetSubtype="0" fill="hold" grpId="0" nodeType="withEffect">
                                  <p:stCondLst>
                                    <p:cond delay="0"/>
                                  </p:stCondLst>
                                  <p:childTnLst>
                                    <p:set>
                                      <p:cBhvr>
                                        <p:cTn id="86" dur="1" fill="hold">
                                          <p:stCondLst>
                                            <p:cond delay="0"/>
                                          </p:stCondLst>
                                        </p:cTn>
                                        <p:tgtEl>
                                          <p:spTgt spid="48"/>
                                        </p:tgtEl>
                                        <p:attrNameLst>
                                          <p:attrName>style.visibility</p:attrName>
                                        </p:attrNameLst>
                                      </p:cBhvr>
                                      <p:to>
                                        <p:strVal val="visible"/>
                                      </p:to>
                                    </p:set>
                                    <p:anim calcmode="lin" valueType="num">
                                      <p:cBhvr>
                                        <p:cTn id="87" dur="500" fill="hold"/>
                                        <p:tgtEl>
                                          <p:spTgt spid="48"/>
                                        </p:tgtEl>
                                        <p:attrNameLst>
                                          <p:attrName>ppt_w</p:attrName>
                                        </p:attrNameLst>
                                      </p:cBhvr>
                                      <p:tavLst>
                                        <p:tav tm="0">
                                          <p:val>
                                            <p:fltVal val="0"/>
                                          </p:val>
                                        </p:tav>
                                        <p:tav tm="100000">
                                          <p:val>
                                            <p:strVal val="#ppt_w"/>
                                          </p:val>
                                        </p:tav>
                                      </p:tavLst>
                                    </p:anim>
                                    <p:anim calcmode="lin" valueType="num">
                                      <p:cBhvr>
                                        <p:cTn id="88" dur="500" fill="hold"/>
                                        <p:tgtEl>
                                          <p:spTgt spid="48"/>
                                        </p:tgtEl>
                                        <p:attrNameLst>
                                          <p:attrName>ppt_h</p:attrName>
                                        </p:attrNameLst>
                                      </p:cBhvr>
                                      <p:tavLst>
                                        <p:tav tm="0">
                                          <p:val>
                                            <p:fltVal val="0"/>
                                          </p:val>
                                        </p:tav>
                                        <p:tav tm="100000">
                                          <p:val>
                                            <p:strVal val="#ppt_h"/>
                                          </p:val>
                                        </p:tav>
                                      </p:tavLst>
                                    </p:anim>
                                    <p:anim calcmode="lin" valueType="num">
                                      <p:cBhvr>
                                        <p:cTn id="89" dur="500" fill="hold"/>
                                        <p:tgtEl>
                                          <p:spTgt spid="48"/>
                                        </p:tgtEl>
                                        <p:attrNameLst>
                                          <p:attrName>style.rotation</p:attrName>
                                        </p:attrNameLst>
                                      </p:cBhvr>
                                      <p:tavLst>
                                        <p:tav tm="0">
                                          <p:val>
                                            <p:fltVal val="90"/>
                                          </p:val>
                                        </p:tav>
                                        <p:tav tm="100000">
                                          <p:val>
                                            <p:fltVal val="0"/>
                                          </p:val>
                                        </p:tav>
                                      </p:tavLst>
                                    </p:anim>
                                    <p:animEffect transition="in" filter="fade">
                                      <p:cBhvr>
                                        <p:cTn id="90" dur="500"/>
                                        <p:tgtEl>
                                          <p:spTgt spid="48"/>
                                        </p:tgtEl>
                                      </p:cBhvr>
                                    </p:animEffect>
                                  </p:childTnLst>
                                </p:cTn>
                              </p:par>
                              <p:par>
                                <p:cTn id="91" presetID="31" presetClass="entr" presetSubtype="0" fill="hold" grpId="0" nodeType="withEffect">
                                  <p:stCondLst>
                                    <p:cond delay="0"/>
                                  </p:stCondLst>
                                  <p:childTnLst>
                                    <p:set>
                                      <p:cBhvr>
                                        <p:cTn id="92" dur="1" fill="hold">
                                          <p:stCondLst>
                                            <p:cond delay="0"/>
                                          </p:stCondLst>
                                        </p:cTn>
                                        <p:tgtEl>
                                          <p:spTgt spid="50"/>
                                        </p:tgtEl>
                                        <p:attrNameLst>
                                          <p:attrName>style.visibility</p:attrName>
                                        </p:attrNameLst>
                                      </p:cBhvr>
                                      <p:to>
                                        <p:strVal val="visible"/>
                                      </p:to>
                                    </p:set>
                                    <p:anim calcmode="lin" valueType="num">
                                      <p:cBhvr>
                                        <p:cTn id="93" dur="500" fill="hold"/>
                                        <p:tgtEl>
                                          <p:spTgt spid="50"/>
                                        </p:tgtEl>
                                        <p:attrNameLst>
                                          <p:attrName>ppt_w</p:attrName>
                                        </p:attrNameLst>
                                      </p:cBhvr>
                                      <p:tavLst>
                                        <p:tav tm="0">
                                          <p:val>
                                            <p:fltVal val="0"/>
                                          </p:val>
                                        </p:tav>
                                        <p:tav tm="100000">
                                          <p:val>
                                            <p:strVal val="#ppt_w"/>
                                          </p:val>
                                        </p:tav>
                                      </p:tavLst>
                                    </p:anim>
                                    <p:anim calcmode="lin" valueType="num">
                                      <p:cBhvr>
                                        <p:cTn id="94" dur="500" fill="hold"/>
                                        <p:tgtEl>
                                          <p:spTgt spid="50"/>
                                        </p:tgtEl>
                                        <p:attrNameLst>
                                          <p:attrName>ppt_h</p:attrName>
                                        </p:attrNameLst>
                                      </p:cBhvr>
                                      <p:tavLst>
                                        <p:tav tm="0">
                                          <p:val>
                                            <p:fltVal val="0"/>
                                          </p:val>
                                        </p:tav>
                                        <p:tav tm="100000">
                                          <p:val>
                                            <p:strVal val="#ppt_h"/>
                                          </p:val>
                                        </p:tav>
                                      </p:tavLst>
                                    </p:anim>
                                    <p:anim calcmode="lin" valueType="num">
                                      <p:cBhvr>
                                        <p:cTn id="95" dur="500" fill="hold"/>
                                        <p:tgtEl>
                                          <p:spTgt spid="50"/>
                                        </p:tgtEl>
                                        <p:attrNameLst>
                                          <p:attrName>style.rotation</p:attrName>
                                        </p:attrNameLst>
                                      </p:cBhvr>
                                      <p:tavLst>
                                        <p:tav tm="0">
                                          <p:val>
                                            <p:fltVal val="90"/>
                                          </p:val>
                                        </p:tav>
                                        <p:tav tm="100000">
                                          <p:val>
                                            <p:fltVal val="0"/>
                                          </p:val>
                                        </p:tav>
                                      </p:tavLst>
                                    </p:anim>
                                    <p:animEffect transition="in" filter="fade">
                                      <p:cBhvr>
                                        <p:cTn id="96" dur="500"/>
                                        <p:tgtEl>
                                          <p:spTgt spid="50"/>
                                        </p:tgtEl>
                                      </p:cBhvr>
                                    </p:animEffect>
                                  </p:childTnLst>
                                </p:cTn>
                              </p:par>
                              <p:par>
                                <p:cTn id="97" presetID="31" presetClass="entr" presetSubtype="0" fill="hold" grpId="0" nodeType="withEffect">
                                  <p:stCondLst>
                                    <p:cond delay="0"/>
                                  </p:stCondLst>
                                  <p:childTnLst>
                                    <p:set>
                                      <p:cBhvr>
                                        <p:cTn id="98" dur="1" fill="hold">
                                          <p:stCondLst>
                                            <p:cond delay="0"/>
                                          </p:stCondLst>
                                        </p:cTn>
                                        <p:tgtEl>
                                          <p:spTgt spid="51"/>
                                        </p:tgtEl>
                                        <p:attrNameLst>
                                          <p:attrName>style.visibility</p:attrName>
                                        </p:attrNameLst>
                                      </p:cBhvr>
                                      <p:to>
                                        <p:strVal val="visible"/>
                                      </p:to>
                                    </p:set>
                                    <p:anim calcmode="lin" valueType="num">
                                      <p:cBhvr>
                                        <p:cTn id="99" dur="500" fill="hold"/>
                                        <p:tgtEl>
                                          <p:spTgt spid="51"/>
                                        </p:tgtEl>
                                        <p:attrNameLst>
                                          <p:attrName>ppt_w</p:attrName>
                                        </p:attrNameLst>
                                      </p:cBhvr>
                                      <p:tavLst>
                                        <p:tav tm="0">
                                          <p:val>
                                            <p:fltVal val="0"/>
                                          </p:val>
                                        </p:tav>
                                        <p:tav tm="100000">
                                          <p:val>
                                            <p:strVal val="#ppt_w"/>
                                          </p:val>
                                        </p:tav>
                                      </p:tavLst>
                                    </p:anim>
                                    <p:anim calcmode="lin" valueType="num">
                                      <p:cBhvr>
                                        <p:cTn id="100" dur="500" fill="hold"/>
                                        <p:tgtEl>
                                          <p:spTgt spid="51"/>
                                        </p:tgtEl>
                                        <p:attrNameLst>
                                          <p:attrName>ppt_h</p:attrName>
                                        </p:attrNameLst>
                                      </p:cBhvr>
                                      <p:tavLst>
                                        <p:tav tm="0">
                                          <p:val>
                                            <p:fltVal val="0"/>
                                          </p:val>
                                        </p:tav>
                                        <p:tav tm="100000">
                                          <p:val>
                                            <p:strVal val="#ppt_h"/>
                                          </p:val>
                                        </p:tav>
                                      </p:tavLst>
                                    </p:anim>
                                    <p:anim calcmode="lin" valueType="num">
                                      <p:cBhvr>
                                        <p:cTn id="101" dur="500" fill="hold"/>
                                        <p:tgtEl>
                                          <p:spTgt spid="51"/>
                                        </p:tgtEl>
                                        <p:attrNameLst>
                                          <p:attrName>style.rotation</p:attrName>
                                        </p:attrNameLst>
                                      </p:cBhvr>
                                      <p:tavLst>
                                        <p:tav tm="0">
                                          <p:val>
                                            <p:fltVal val="90"/>
                                          </p:val>
                                        </p:tav>
                                        <p:tav tm="100000">
                                          <p:val>
                                            <p:fltVal val="0"/>
                                          </p:val>
                                        </p:tav>
                                      </p:tavLst>
                                    </p:anim>
                                    <p:animEffect transition="in" filter="fade">
                                      <p:cBhvr>
                                        <p:cTn id="102" dur="500"/>
                                        <p:tgtEl>
                                          <p:spTgt spid="51"/>
                                        </p:tgtEl>
                                      </p:cBhvr>
                                    </p:animEffect>
                                  </p:childTnLst>
                                </p:cTn>
                              </p:par>
                            </p:childTnLst>
                          </p:cTn>
                        </p:par>
                        <p:par>
                          <p:cTn id="103" fill="hold">
                            <p:stCondLst>
                              <p:cond delay="2000"/>
                            </p:stCondLst>
                            <p:childTnLst>
                              <p:par>
                                <p:cTn id="104" presetID="41" presetClass="entr" presetSubtype="0" fill="hold" grpId="0" nodeType="afterEffect">
                                  <p:stCondLst>
                                    <p:cond delay="0"/>
                                  </p:stCondLst>
                                  <p:iterate type="lt">
                                    <p:tmPct val="10000"/>
                                  </p:iterate>
                                  <p:childTnLst>
                                    <p:set>
                                      <p:cBhvr>
                                        <p:cTn id="105" dur="1" fill="hold">
                                          <p:stCondLst>
                                            <p:cond delay="0"/>
                                          </p:stCondLst>
                                        </p:cTn>
                                        <p:tgtEl>
                                          <p:spTgt spid="61"/>
                                        </p:tgtEl>
                                        <p:attrNameLst>
                                          <p:attrName>style.visibility</p:attrName>
                                        </p:attrNameLst>
                                      </p:cBhvr>
                                      <p:to>
                                        <p:strVal val="visible"/>
                                      </p:to>
                                    </p:set>
                                    <p:anim calcmode="lin" valueType="num">
                                      <p:cBhvr>
                                        <p:cTn id="106" dur="500" fill="hold"/>
                                        <p:tgtEl>
                                          <p:spTgt spid="61"/>
                                        </p:tgtEl>
                                        <p:attrNameLst>
                                          <p:attrName>ppt_x</p:attrName>
                                        </p:attrNameLst>
                                      </p:cBhvr>
                                      <p:tavLst>
                                        <p:tav tm="0">
                                          <p:val>
                                            <p:strVal val="#ppt_x"/>
                                          </p:val>
                                        </p:tav>
                                        <p:tav tm="50000">
                                          <p:val>
                                            <p:strVal val="#ppt_x+.1"/>
                                          </p:val>
                                        </p:tav>
                                        <p:tav tm="100000">
                                          <p:val>
                                            <p:strVal val="#ppt_x"/>
                                          </p:val>
                                        </p:tav>
                                      </p:tavLst>
                                    </p:anim>
                                    <p:anim calcmode="lin" valueType="num">
                                      <p:cBhvr>
                                        <p:cTn id="107" dur="500" fill="hold"/>
                                        <p:tgtEl>
                                          <p:spTgt spid="61"/>
                                        </p:tgtEl>
                                        <p:attrNameLst>
                                          <p:attrName>ppt_y</p:attrName>
                                        </p:attrNameLst>
                                      </p:cBhvr>
                                      <p:tavLst>
                                        <p:tav tm="0">
                                          <p:val>
                                            <p:strVal val="#ppt_y"/>
                                          </p:val>
                                        </p:tav>
                                        <p:tav tm="100000">
                                          <p:val>
                                            <p:strVal val="#ppt_y"/>
                                          </p:val>
                                        </p:tav>
                                      </p:tavLst>
                                    </p:anim>
                                    <p:anim calcmode="lin" valueType="num">
                                      <p:cBhvr>
                                        <p:cTn id="108" dur="500" fill="hold"/>
                                        <p:tgtEl>
                                          <p:spTgt spid="61"/>
                                        </p:tgtEl>
                                        <p:attrNameLst>
                                          <p:attrName>ppt_h</p:attrName>
                                        </p:attrNameLst>
                                      </p:cBhvr>
                                      <p:tavLst>
                                        <p:tav tm="0">
                                          <p:val>
                                            <p:strVal val="#ppt_h/10"/>
                                          </p:val>
                                        </p:tav>
                                        <p:tav tm="50000">
                                          <p:val>
                                            <p:strVal val="#ppt_h+.01"/>
                                          </p:val>
                                        </p:tav>
                                        <p:tav tm="100000">
                                          <p:val>
                                            <p:strVal val="#ppt_h"/>
                                          </p:val>
                                        </p:tav>
                                      </p:tavLst>
                                    </p:anim>
                                    <p:anim calcmode="lin" valueType="num">
                                      <p:cBhvr>
                                        <p:cTn id="109" dur="500" fill="hold"/>
                                        <p:tgtEl>
                                          <p:spTgt spid="61"/>
                                        </p:tgtEl>
                                        <p:attrNameLst>
                                          <p:attrName>ppt_w</p:attrName>
                                        </p:attrNameLst>
                                      </p:cBhvr>
                                      <p:tavLst>
                                        <p:tav tm="0">
                                          <p:val>
                                            <p:strVal val="#ppt_w/10"/>
                                          </p:val>
                                        </p:tav>
                                        <p:tav tm="50000">
                                          <p:val>
                                            <p:strVal val="#ppt_w+.01"/>
                                          </p:val>
                                        </p:tav>
                                        <p:tav tm="100000">
                                          <p:val>
                                            <p:strVal val="#ppt_w"/>
                                          </p:val>
                                        </p:tav>
                                      </p:tavLst>
                                    </p:anim>
                                    <p:animEffect transition="in" filter="fade">
                                      <p:cBhvr>
                                        <p:cTn id="110" dur="500" tmFilter="0,0; .5, 1; 1, 1"/>
                                        <p:tgtEl>
                                          <p:spTgt spid="61"/>
                                        </p:tgtEl>
                                      </p:cBhvr>
                                    </p:animEffect>
                                  </p:childTnLst>
                                </p:cTn>
                              </p:par>
                            </p:childTnLst>
                          </p:cTn>
                        </p:par>
                        <p:par>
                          <p:cTn id="111" fill="hold">
                            <p:stCondLst>
                              <p:cond delay="2650"/>
                            </p:stCondLst>
                            <p:childTnLst>
                              <p:par>
                                <p:cTn id="112" presetID="16" presetClass="entr" presetSubtype="37" fill="hold" grpId="0" nodeType="afterEffect">
                                  <p:stCondLst>
                                    <p:cond delay="0"/>
                                  </p:stCondLst>
                                  <p:childTnLst>
                                    <p:set>
                                      <p:cBhvr>
                                        <p:cTn id="113" dur="1" fill="hold">
                                          <p:stCondLst>
                                            <p:cond delay="0"/>
                                          </p:stCondLst>
                                        </p:cTn>
                                        <p:tgtEl>
                                          <p:spTgt spid="63"/>
                                        </p:tgtEl>
                                        <p:attrNameLst>
                                          <p:attrName>style.visibility</p:attrName>
                                        </p:attrNameLst>
                                      </p:cBhvr>
                                      <p:to>
                                        <p:strVal val="visible"/>
                                      </p:to>
                                    </p:set>
                                    <p:animEffect transition="in" filter="barn(outVertical)">
                                      <p:cBhvr>
                                        <p:cTn id="114" dur="500"/>
                                        <p:tgtEl>
                                          <p:spTgt spid="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animBg="1"/>
      <p:bldP spid="53" grpId="0" animBg="1"/>
      <p:bldP spid="54" grpId="0" animBg="1"/>
      <p:bldP spid="55" grpId="0" animBg="1"/>
      <p:bldP spid="56" grpId="0" animBg="1"/>
      <p:bldP spid="57" grpId="0" animBg="1"/>
      <p:bldP spid="58" grpId="0" animBg="1"/>
      <p:bldP spid="59" grpId="0" animBg="1"/>
      <p:bldP spid="60" grpId="0" animBg="1"/>
      <p:bldP spid="62" grpId="0" animBg="1"/>
      <p:bldP spid="30" grpId="0" animBg="1"/>
      <p:bldP spid="46" grpId="0" animBg="1"/>
      <p:bldP spid="47" grpId="0" animBg="1"/>
      <p:bldP spid="48" grpId="0" animBg="1"/>
      <p:bldP spid="50" grpId="0" animBg="1"/>
      <p:bldP spid="51" grpId="0" animBg="1"/>
      <p:bldP spid="61" grpId="0"/>
      <p:bldP spid="6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矩形 57"/>
          <p:cNvSpPr/>
          <p:nvPr/>
        </p:nvSpPr>
        <p:spPr>
          <a:xfrm>
            <a:off x="3396106" y="-2763"/>
            <a:ext cx="6294992" cy="791651"/>
          </a:xfrm>
          <a:custGeom>
            <a:avLst/>
            <a:gdLst>
              <a:gd name="connsiteX0" fmla="*/ 0 w 4078950"/>
              <a:gd name="connsiteY0" fmla="*/ 0 h 448751"/>
              <a:gd name="connsiteX1" fmla="*/ 4078950 w 4078950"/>
              <a:gd name="connsiteY1" fmla="*/ 0 h 448751"/>
              <a:gd name="connsiteX2" fmla="*/ 4078950 w 4078950"/>
              <a:gd name="connsiteY2" fmla="*/ 448751 h 448751"/>
              <a:gd name="connsiteX3" fmla="*/ 0 w 4078950"/>
              <a:gd name="connsiteY3" fmla="*/ 448751 h 448751"/>
              <a:gd name="connsiteX4" fmla="*/ 0 w 4078950"/>
              <a:gd name="connsiteY4" fmla="*/ 0 h 448751"/>
              <a:gd name="connsiteX0" fmla="*/ 0 w 4078950"/>
              <a:gd name="connsiteY0" fmla="*/ 330200 h 778951"/>
              <a:gd name="connsiteX1" fmla="*/ 2631150 w 4078950"/>
              <a:gd name="connsiteY1" fmla="*/ 0 h 778951"/>
              <a:gd name="connsiteX2" fmla="*/ 4078950 w 4078950"/>
              <a:gd name="connsiteY2" fmla="*/ 778951 h 778951"/>
              <a:gd name="connsiteX3" fmla="*/ 0 w 4078950"/>
              <a:gd name="connsiteY3" fmla="*/ 778951 h 778951"/>
              <a:gd name="connsiteX4" fmla="*/ 0 w 4078950"/>
              <a:gd name="connsiteY4" fmla="*/ 330200 h 778951"/>
              <a:gd name="connsiteX0" fmla="*/ 0 w 2631150"/>
              <a:gd name="connsiteY0" fmla="*/ 330200 h 778951"/>
              <a:gd name="connsiteX1" fmla="*/ 2631150 w 2631150"/>
              <a:gd name="connsiteY1" fmla="*/ 0 h 778951"/>
              <a:gd name="connsiteX2" fmla="*/ 2351750 w 2631150"/>
              <a:gd name="connsiteY2" fmla="*/ 258251 h 778951"/>
              <a:gd name="connsiteX3" fmla="*/ 0 w 2631150"/>
              <a:gd name="connsiteY3" fmla="*/ 778951 h 778951"/>
              <a:gd name="connsiteX4" fmla="*/ 0 w 2631150"/>
              <a:gd name="connsiteY4" fmla="*/ 330200 h 778951"/>
              <a:gd name="connsiteX0" fmla="*/ 0 w 2631150"/>
              <a:gd name="connsiteY0" fmla="*/ 330200 h 778951"/>
              <a:gd name="connsiteX1" fmla="*/ 2631150 w 2631150"/>
              <a:gd name="connsiteY1" fmla="*/ 0 h 778951"/>
              <a:gd name="connsiteX2" fmla="*/ 0 w 2631150"/>
              <a:gd name="connsiteY2" fmla="*/ 778951 h 778951"/>
              <a:gd name="connsiteX3" fmla="*/ 0 w 2631150"/>
              <a:gd name="connsiteY3" fmla="*/ 330200 h 778951"/>
              <a:gd name="connsiteX0" fmla="*/ 0 w 1132550"/>
              <a:gd name="connsiteY0" fmla="*/ 355600 h 804351"/>
              <a:gd name="connsiteX1" fmla="*/ 1132550 w 1132550"/>
              <a:gd name="connsiteY1" fmla="*/ 0 h 804351"/>
              <a:gd name="connsiteX2" fmla="*/ 0 w 1132550"/>
              <a:gd name="connsiteY2" fmla="*/ 804351 h 804351"/>
              <a:gd name="connsiteX3" fmla="*/ 0 w 1132550"/>
              <a:gd name="connsiteY3" fmla="*/ 355600 h 804351"/>
              <a:gd name="connsiteX0" fmla="*/ 0 w 1627850"/>
              <a:gd name="connsiteY0" fmla="*/ 228600 h 677351"/>
              <a:gd name="connsiteX1" fmla="*/ 1627850 w 1627850"/>
              <a:gd name="connsiteY1" fmla="*/ 0 h 677351"/>
              <a:gd name="connsiteX2" fmla="*/ 0 w 1627850"/>
              <a:gd name="connsiteY2" fmla="*/ 677351 h 677351"/>
              <a:gd name="connsiteX3" fmla="*/ 0 w 1627850"/>
              <a:gd name="connsiteY3" fmla="*/ 228600 h 677351"/>
              <a:gd name="connsiteX0" fmla="*/ 0 w 6415750"/>
              <a:gd name="connsiteY0" fmla="*/ 304800 h 753551"/>
              <a:gd name="connsiteX1" fmla="*/ 6415750 w 6415750"/>
              <a:gd name="connsiteY1" fmla="*/ 0 h 753551"/>
              <a:gd name="connsiteX2" fmla="*/ 0 w 6415750"/>
              <a:gd name="connsiteY2" fmla="*/ 753551 h 753551"/>
              <a:gd name="connsiteX3" fmla="*/ 0 w 6415750"/>
              <a:gd name="connsiteY3" fmla="*/ 304800 h 753551"/>
              <a:gd name="connsiteX0" fmla="*/ 0 w 6314150"/>
              <a:gd name="connsiteY0" fmla="*/ 342900 h 791651"/>
              <a:gd name="connsiteX1" fmla="*/ 6314150 w 6314150"/>
              <a:gd name="connsiteY1" fmla="*/ 0 h 791651"/>
              <a:gd name="connsiteX2" fmla="*/ 0 w 6314150"/>
              <a:gd name="connsiteY2" fmla="*/ 791651 h 791651"/>
              <a:gd name="connsiteX3" fmla="*/ 0 w 6314150"/>
              <a:gd name="connsiteY3" fmla="*/ 342900 h 791651"/>
            </a:gdLst>
            <a:ahLst/>
            <a:cxnLst>
              <a:cxn ang="0">
                <a:pos x="connsiteX0" y="connsiteY0"/>
              </a:cxn>
              <a:cxn ang="0">
                <a:pos x="connsiteX1" y="connsiteY1"/>
              </a:cxn>
              <a:cxn ang="0">
                <a:pos x="connsiteX2" y="connsiteY2"/>
              </a:cxn>
              <a:cxn ang="0">
                <a:pos x="connsiteX3" y="connsiteY3"/>
              </a:cxn>
            </a:cxnLst>
            <a:rect l="l" t="t" r="r" b="b"/>
            <a:pathLst>
              <a:path w="6314150" h="791651">
                <a:moveTo>
                  <a:pt x="0" y="342900"/>
                </a:moveTo>
                <a:lnTo>
                  <a:pt x="6314150" y="0"/>
                </a:lnTo>
                <a:lnTo>
                  <a:pt x="0" y="791651"/>
                </a:lnTo>
                <a:lnTo>
                  <a:pt x="0" y="342900"/>
                </a:lnTo>
                <a:close/>
              </a:path>
            </a:pathLst>
          </a:custGeom>
          <a:solidFill>
            <a:srgbClr val="FF8B8B"/>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sp>
        <p:nvSpPr>
          <p:cNvPr id="57" name="矩形 56"/>
          <p:cNvSpPr/>
          <p:nvPr/>
        </p:nvSpPr>
        <p:spPr>
          <a:xfrm>
            <a:off x="0" y="207231"/>
            <a:ext cx="4078950" cy="448751"/>
          </a:xfrm>
          <a:prstGeom prst="rect">
            <a:avLst/>
          </a:prstGeom>
          <a:solidFill>
            <a:srgbClr val="FF3F3F"/>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sp>
        <p:nvSpPr>
          <p:cNvPr id="65" name="直角三角形 64"/>
          <p:cNvSpPr/>
          <p:nvPr/>
        </p:nvSpPr>
        <p:spPr>
          <a:xfrm flipV="1">
            <a:off x="3396106" y="651509"/>
            <a:ext cx="682844" cy="137160"/>
          </a:xfrm>
          <a:prstGeom prst="rtTriangle">
            <a:avLst/>
          </a:prstGeom>
          <a:solidFill>
            <a:srgbClr val="A40000"/>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grpSp>
        <p:nvGrpSpPr>
          <p:cNvPr id="67" name="组合 66"/>
          <p:cNvGrpSpPr/>
          <p:nvPr/>
        </p:nvGrpSpPr>
        <p:grpSpPr>
          <a:xfrm flipH="1">
            <a:off x="8587951" y="212165"/>
            <a:ext cx="990052" cy="766369"/>
            <a:chOff x="0" y="0"/>
            <a:chExt cx="1865117" cy="1555038"/>
          </a:xfrm>
        </p:grpSpPr>
        <p:sp>
          <p:nvSpPr>
            <p:cNvPr id="68" name="矩形 67"/>
            <p:cNvSpPr/>
            <p:nvPr/>
          </p:nvSpPr>
          <p:spPr>
            <a:xfrm>
              <a:off x="0" y="0"/>
              <a:ext cx="919018" cy="907613"/>
            </a:xfrm>
            <a:prstGeom prst="rect">
              <a:avLst/>
            </a:prstGeom>
            <a:solidFill>
              <a:schemeClr val="bg2">
                <a:lumMod val="75000"/>
                <a:alpha val="5882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sp>
          <p:nvSpPr>
            <p:cNvPr id="69" name="矩形 68"/>
            <p:cNvSpPr/>
            <p:nvPr/>
          </p:nvSpPr>
          <p:spPr>
            <a:xfrm>
              <a:off x="1054437" y="106183"/>
              <a:ext cx="486093" cy="480060"/>
            </a:xfrm>
            <a:prstGeom prst="rect">
              <a:avLst/>
            </a:prstGeom>
            <a:solidFill>
              <a:srgbClr val="5FE8D6">
                <a:alpha val="6588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sp>
          <p:nvSpPr>
            <p:cNvPr id="70" name="矩形 69"/>
            <p:cNvSpPr/>
            <p:nvPr/>
          </p:nvSpPr>
          <p:spPr>
            <a:xfrm>
              <a:off x="86522" y="1004334"/>
              <a:ext cx="297951" cy="294253"/>
            </a:xfrm>
            <a:prstGeom prst="rect">
              <a:avLst/>
            </a:prstGeom>
            <a:solidFill>
              <a:srgbClr val="FF9F9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sp>
          <p:nvSpPr>
            <p:cNvPr id="71" name="矩形 70"/>
            <p:cNvSpPr/>
            <p:nvPr/>
          </p:nvSpPr>
          <p:spPr>
            <a:xfrm>
              <a:off x="391245" y="1368218"/>
              <a:ext cx="189168" cy="186820"/>
            </a:xfrm>
            <a:prstGeom prst="rect">
              <a:avLst/>
            </a:prstGeom>
            <a:solidFill>
              <a:srgbClr val="9DDFBE">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sp>
          <p:nvSpPr>
            <p:cNvPr id="72" name="矩形 71"/>
            <p:cNvSpPr/>
            <p:nvPr/>
          </p:nvSpPr>
          <p:spPr>
            <a:xfrm>
              <a:off x="1675949" y="106183"/>
              <a:ext cx="189168" cy="186820"/>
            </a:xfrm>
            <a:prstGeom prst="rect">
              <a:avLst/>
            </a:prstGeom>
            <a:solidFill>
              <a:srgbClr val="FFFFC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sp>
          <p:nvSpPr>
            <p:cNvPr id="74" name="矩形 73"/>
            <p:cNvSpPr/>
            <p:nvPr/>
          </p:nvSpPr>
          <p:spPr>
            <a:xfrm>
              <a:off x="1051029" y="720793"/>
              <a:ext cx="189168" cy="186820"/>
            </a:xfrm>
            <a:prstGeom prst="rect">
              <a:avLst/>
            </a:prstGeom>
            <a:solidFill>
              <a:srgbClr val="FFFFC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grpSp>
      <p:sp>
        <p:nvSpPr>
          <p:cNvPr id="80" name="文本框 6"/>
          <p:cNvSpPr>
            <a:spLocks noChangeArrowheads="1"/>
          </p:cNvSpPr>
          <p:nvPr/>
        </p:nvSpPr>
        <p:spPr bwMode="auto">
          <a:xfrm>
            <a:off x="497584" y="273875"/>
            <a:ext cx="3295650" cy="315461"/>
          </a:xfrm>
          <a:prstGeom prst="rect">
            <a:avLst/>
          </a:prstGeom>
          <a:noFill/>
          <a:ln>
            <a:noFill/>
          </a:ln>
          <a:extLst/>
        </p:spPr>
        <p:txBody>
          <a:bodyPr lIns="68571" tIns="34285" rIns="68571" bIns="34285">
            <a:spAutoFit/>
          </a:bodyPr>
          <a:lstStyle/>
          <a:p>
            <a:pPr defTabSz="967801" fontAlgn="auto">
              <a:spcBef>
                <a:spcPts val="0"/>
              </a:spcBef>
              <a:spcAft>
                <a:spcPts val="0"/>
              </a:spcAft>
              <a:defRPr/>
            </a:pPr>
            <a:r>
              <a:rPr lang="en-US" altLang="zh-CN" sz="1600" b="1" dirty="0" smtClean="0">
                <a:solidFill>
                  <a:schemeClr val="bg1"/>
                </a:solidFill>
                <a:latin typeface="微软雅黑" pitchFamily="34" charset="-122"/>
                <a:ea typeface="微软雅黑" pitchFamily="34" charset="-122"/>
                <a:sym typeface="微软雅黑" pitchFamily="34" charset="-122"/>
              </a:rPr>
              <a:t>· </a:t>
            </a:r>
            <a:r>
              <a:rPr lang="zh-CN" altLang="en-US" sz="1600" b="1" dirty="0" smtClean="0">
                <a:solidFill>
                  <a:schemeClr val="bg1"/>
                </a:solidFill>
                <a:latin typeface="微软雅黑" pitchFamily="34" charset="-122"/>
                <a:ea typeface="微软雅黑" pitchFamily="34" charset="-122"/>
                <a:sym typeface="微软雅黑" pitchFamily="34" charset="-122"/>
              </a:rPr>
              <a:t>在此输入您的标题内容</a:t>
            </a:r>
            <a:endParaRPr lang="zh-CN" altLang="en-US" sz="1600" b="1" dirty="0">
              <a:solidFill>
                <a:schemeClr val="bg1"/>
              </a:solidFill>
              <a:latin typeface="微软雅黑" pitchFamily="34" charset="-122"/>
              <a:ea typeface="微软雅黑" pitchFamily="34" charset="-122"/>
              <a:sym typeface="微软雅黑" pitchFamily="34" charset="-122"/>
            </a:endParaRPr>
          </a:p>
        </p:txBody>
      </p:sp>
      <p:grpSp>
        <p:nvGrpSpPr>
          <p:cNvPr id="2" name="组合 1"/>
          <p:cNvGrpSpPr/>
          <p:nvPr/>
        </p:nvGrpSpPr>
        <p:grpSpPr>
          <a:xfrm>
            <a:off x="3366660" y="1966836"/>
            <a:ext cx="2996386" cy="2996386"/>
            <a:chOff x="3366660" y="1966836"/>
            <a:chExt cx="2996386" cy="2996386"/>
          </a:xfrm>
        </p:grpSpPr>
        <p:sp>
          <p:nvSpPr>
            <p:cNvPr id="13" name="Oval 5"/>
            <p:cNvSpPr>
              <a:spLocks noChangeArrowheads="1"/>
            </p:cNvSpPr>
            <p:nvPr/>
          </p:nvSpPr>
          <p:spPr bwMode="auto">
            <a:xfrm>
              <a:off x="3366660" y="1966836"/>
              <a:ext cx="2996386" cy="2996386"/>
            </a:xfrm>
            <a:prstGeom prst="ellipse">
              <a:avLst/>
            </a:prstGeom>
            <a:solidFill>
              <a:srgbClr val="D8D8D8"/>
            </a:solidFill>
            <a:ln>
              <a:noFill/>
            </a:ln>
            <a:extLst>
              <a:ext uri="{91240B29-F687-4F45-9708-019B960494DF}">
                <a14:hiddenLine xmlns:a14="http://schemas.microsoft.com/office/drawing/2010/main" w="9525">
                  <a:solidFill>
                    <a:srgbClr val="000000"/>
                  </a:solidFill>
                  <a:bevel/>
                  <a:headEnd/>
                  <a:tailEnd/>
                </a14:hiddenLine>
              </a:ext>
            </a:extLst>
          </p:spPr>
          <p:txBody>
            <a:bodyPr/>
            <a:lstStyle/>
            <a:p>
              <a:pPr eaLnBrk="1" hangingPunct="1"/>
              <a:endParaRPr lang="zh-CN" altLang="zh-CN">
                <a:solidFill>
                  <a:srgbClr val="000000"/>
                </a:solidFill>
              </a:endParaRPr>
            </a:p>
          </p:txBody>
        </p:sp>
        <p:sp>
          <p:nvSpPr>
            <p:cNvPr id="14" name="Oval 6"/>
            <p:cNvSpPr>
              <a:spLocks noChangeArrowheads="1"/>
            </p:cNvSpPr>
            <p:nvPr/>
          </p:nvSpPr>
          <p:spPr bwMode="auto">
            <a:xfrm>
              <a:off x="3526467" y="2126643"/>
              <a:ext cx="2675345" cy="2675345"/>
            </a:xfrm>
            <a:prstGeom prst="ellipse">
              <a:avLst/>
            </a:prstGeom>
            <a:solidFill>
              <a:srgbClr val="343367"/>
            </a:solidFill>
            <a:ln>
              <a:noFill/>
            </a:ln>
            <a:extLst>
              <a:ext uri="{91240B29-F687-4F45-9708-019B960494DF}">
                <a14:hiddenLine xmlns:a14="http://schemas.microsoft.com/office/drawing/2010/main" w="9525">
                  <a:solidFill>
                    <a:srgbClr val="000000"/>
                  </a:solidFill>
                  <a:bevel/>
                  <a:headEnd/>
                  <a:tailEnd/>
                </a14:hiddenLine>
              </a:ext>
            </a:extLst>
          </p:spPr>
          <p:txBody>
            <a:bodyPr/>
            <a:lstStyle/>
            <a:p>
              <a:pPr eaLnBrk="1" hangingPunct="1"/>
              <a:endParaRPr lang="zh-CN" altLang="zh-CN"/>
            </a:p>
          </p:txBody>
        </p:sp>
        <p:sp>
          <p:nvSpPr>
            <p:cNvPr id="15" name="Freeform 7"/>
            <p:cNvSpPr>
              <a:spLocks noEditPoints="1" noChangeArrowheads="1"/>
            </p:cNvSpPr>
            <p:nvPr/>
          </p:nvSpPr>
          <p:spPr bwMode="auto">
            <a:xfrm>
              <a:off x="3526467" y="2409160"/>
              <a:ext cx="2675345" cy="2173094"/>
            </a:xfrm>
            <a:custGeom>
              <a:avLst/>
              <a:gdLst>
                <a:gd name="T0" fmla="*/ 2147483647 w 1168"/>
                <a:gd name="T1" fmla="*/ 2147483647 h 949"/>
                <a:gd name="T2" fmla="*/ 2147483647 w 1168"/>
                <a:gd name="T3" fmla="*/ 19472036 h 949"/>
                <a:gd name="T4" fmla="*/ 2147483647 w 1168"/>
                <a:gd name="T5" fmla="*/ 64907637 h 949"/>
                <a:gd name="T6" fmla="*/ 2147483647 w 1168"/>
                <a:gd name="T7" fmla="*/ 551713645 h 949"/>
                <a:gd name="T8" fmla="*/ 2147483647 w 1168"/>
                <a:gd name="T9" fmla="*/ 830816231 h 949"/>
                <a:gd name="T10" fmla="*/ 2147483647 w 1168"/>
                <a:gd name="T11" fmla="*/ 1460418021 h 949"/>
                <a:gd name="T12" fmla="*/ 2071738817 w 1168"/>
                <a:gd name="T13" fmla="*/ 967123034 h 949"/>
                <a:gd name="T14" fmla="*/ 1792477064 w 1168"/>
                <a:gd name="T15" fmla="*/ 356990732 h 949"/>
                <a:gd name="T16" fmla="*/ 2147483647 w 1168"/>
                <a:gd name="T17" fmla="*/ 2147483647 h 949"/>
                <a:gd name="T18" fmla="*/ 2147483647 w 1168"/>
                <a:gd name="T19" fmla="*/ 2147483647 h 949"/>
                <a:gd name="T20" fmla="*/ 2147483647 w 1168"/>
                <a:gd name="T21" fmla="*/ 2147483647 h 949"/>
                <a:gd name="T22" fmla="*/ 2147483647 w 1168"/>
                <a:gd name="T23" fmla="*/ 2147483647 h 949"/>
                <a:gd name="T24" fmla="*/ 2147483647 w 1168"/>
                <a:gd name="T25" fmla="*/ 2147483647 h 949"/>
                <a:gd name="T26" fmla="*/ 2147483647 w 1168"/>
                <a:gd name="T27" fmla="*/ 2147483647 h 949"/>
                <a:gd name="T28" fmla="*/ 2147483647 w 1168"/>
                <a:gd name="T29" fmla="*/ 2147483647 h 949"/>
                <a:gd name="T30" fmla="*/ 2147483647 w 1168"/>
                <a:gd name="T31" fmla="*/ 2147483647 h 949"/>
                <a:gd name="T32" fmla="*/ 2147483647 w 1168"/>
                <a:gd name="T33" fmla="*/ 1836883338 h 949"/>
                <a:gd name="T34" fmla="*/ 2147483647 w 1168"/>
                <a:gd name="T35" fmla="*/ 1758992644 h 949"/>
                <a:gd name="T36" fmla="*/ 2147483647 w 1168"/>
                <a:gd name="T37" fmla="*/ 1278678165 h 949"/>
                <a:gd name="T38" fmla="*/ 2147483647 w 1168"/>
                <a:gd name="T39" fmla="*/ 876251832 h 949"/>
                <a:gd name="T40" fmla="*/ 2147483647 w 1168"/>
                <a:gd name="T41" fmla="*/ 765908593 h 949"/>
                <a:gd name="T42" fmla="*/ 1188489618 w 1168"/>
                <a:gd name="T43" fmla="*/ 2147483647 h 949"/>
                <a:gd name="T44" fmla="*/ 766347745 w 1168"/>
                <a:gd name="T45" fmla="*/ 1233242564 h 949"/>
                <a:gd name="T46" fmla="*/ 1214468285 w 1168"/>
                <a:gd name="T47" fmla="*/ 1350077331 h 949"/>
                <a:gd name="T48" fmla="*/ 1389817917 w 1168"/>
                <a:gd name="T49" fmla="*/ 2005642686 h 949"/>
                <a:gd name="T50" fmla="*/ 2147483647 w 1168"/>
                <a:gd name="T51" fmla="*/ 2147483647 h 949"/>
                <a:gd name="T52" fmla="*/ 1604138099 w 1168"/>
                <a:gd name="T53" fmla="*/ 2147483647 h 949"/>
                <a:gd name="T54" fmla="*/ 629963565 w 1168"/>
                <a:gd name="T55" fmla="*/ 2147483647 h 949"/>
                <a:gd name="T56" fmla="*/ 1285908346 w 1168"/>
                <a:gd name="T57" fmla="*/ 2147483647 h 949"/>
                <a:gd name="T58" fmla="*/ 2147483647 w 1168"/>
                <a:gd name="T59" fmla="*/ 2147483647 h 949"/>
                <a:gd name="T60" fmla="*/ 1883399851 w 1168"/>
                <a:gd name="T61" fmla="*/ 2147483647 h 949"/>
                <a:gd name="T62" fmla="*/ 565019446 w 1168"/>
                <a:gd name="T63" fmla="*/ 1109918817 h 949"/>
                <a:gd name="T64" fmla="*/ 1220961678 w 1168"/>
                <a:gd name="T65" fmla="*/ 395934805 h 949"/>
                <a:gd name="T66" fmla="*/ 1721037004 w 1168"/>
                <a:gd name="T67" fmla="*/ 259630550 h 949"/>
                <a:gd name="T68" fmla="*/ 928710592 w 1168"/>
                <a:gd name="T69" fmla="*/ 726964520 h 949"/>
                <a:gd name="T70" fmla="*/ 701403625 w 1168"/>
                <a:gd name="T71" fmla="*/ 1038519652 h 949"/>
                <a:gd name="T72" fmla="*/ 753360960 w 1168"/>
                <a:gd name="T73" fmla="*/ 739945029 h 949"/>
                <a:gd name="T74" fmla="*/ 1266423071 w 1168"/>
                <a:gd name="T75" fmla="*/ 1590233296 h 949"/>
                <a:gd name="T76" fmla="*/ 1441775252 w 1168"/>
                <a:gd name="T77" fmla="*/ 1356566311 h 949"/>
                <a:gd name="T78" fmla="*/ 1682071552 w 1168"/>
                <a:gd name="T79" fmla="*/ 1583744316 h 949"/>
                <a:gd name="T80" fmla="*/ 1454764585 w 1168"/>
                <a:gd name="T81" fmla="*/ 1083955253 h 949"/>
                <a:gd name="T82" fmla="*/ 1013139986 w 1168"/>
                <a:gd name="T83" fmla="*/ 915195905 h 949"/>
                <a:gd name="T84" fmla="*/ 1785981123 w 1168"/>
                <a:gd name="T85" fmla="*/ 2147483647 h 949"/>
                <a:gd name="T86" fmla="*/ 1506719371 w 1168"/>
                <a:gd name="T87" fmla="*/ 2147483647 h 949"/>
                <a:gd name="T88" fmla="*/ 2147483647 w 1168"/>
                <a:gd name="T89" fmla="*/ 2147483647 h 949"/>
                <a:gd name="T90" fmla="*/ 2147483647 w 1168"/>
                <a:gd name="T91" fmla="*/ 2147483647 h 949"/>
                <a:gd name="T92" fmla="*/ 2147483647 w 1168"/>
                <a:gd name="T93" fmla="*/ 2147483647 h 949"/>
                <a:gd name="T94" fmla="*/ 2147483647 w 1168"/>
                <a:gd name="T95" fmla="*/ 1194298491 h 949"/>
                <a:gd name="T96" fmla="*/ 2147483647 w 1168"/>
                <a:gd name="T97" fmla="*/ 129815275 h 949"/>
                <a:gd name="T98" fmla="*/ 2147483647 w 1168"/>
                <a:gd name="T99" fmla="*/ 188231384 h 949"/>
                <a:gd name="T100" fmla="*/ 2147483647 w 1168"/>
                <a:gd name="T101" fmla="*/ 668548411 h 949"/>
                <a:gd name="T102" fmla="*/ 2147483647 w 1168"/>
                <a:gd name="T103" fmla="*/ 1810919773 h 949"/>
                <a:gd name="T104" fmla="*/ 2147483647 w 1168"/>
                <a:gd name="T105" fmla="*/ 1895299447 h 949"/>
                <a:gd name="T106" fmla="*/ 2147483647 w 1168"/>
                <a:gd name="T107" fmla="*/ 1791447737 h 949"/>
                <a:gd name="T108" fmla="*/ 2147483647 w 1168"/>
                <a:gd name="T109" fmla="*/ 1823900282 h 949"/>
                <a:gd name="T110" fmla="*/ 2147483647 w 1168"/>
                <a:gd name="T111" fmla="*/ 2147483647 h 949"/>
                <a:gd name="T112" fmla="*/ 2147483647 w 1168"/>
                <a:gd name="T113" fmla="*/ 2147483647 h 949"/>
                <a:gd name="T114" fmla="*/ 2147483647 w 1168"/>
                <a:gd name="T115" fmla="*/ 2147483647 h 949"/>
                <a:gd name="T116" fmla="*/ 2147483647 w 1168"/>
                <a:gd name="T117" fmla="*/ 2147483647 h 949"/>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168"/>
                <a:gd name="T178" fmla="*/ 0 h 949"/>
                <a:gd name="T179" fmla="*/ 1168 w 1168"/>
                <a:gd name="T180" fmla="*/ 949 h 949"/>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168" h="949">
                  <a:moveTo>
                    <a:pt x="148" y="205"/>
                  </a:moveTo>
                  <a:cubicBezTo>
                    <a:pt x="151" y="196"/>
                    <a:pt x="151" y="196"/>
                    <a:pt x="151" y="196"/>
                  </a:cubicBezTo>
                  <a:cubicBezTo>
                    <a:pt x="142" y="190"/>
                    <a:pt x="142" y="190"/>
                    <a:pt x="142" y="190"/>
                  </a:cubicBezTo>
                  <a:cubicBezTo>
                    <a:pt x="138" y="199"/>
                    <a:pt x="138" y="199"/>
                    <a:pt x="138" y="199"/>
                  </a:cubicBezTo>
                  <a:cubicBezTo>
                    <a:pt x="148" y="205"/>
                    <a:pt x="148" y="205"/>
                    <a:pt x="148" y="205"/>
                  </a:cubicBezTo>
                  <a:close/>
                  <a:moveTo>
                    <a:pt x="350" y="382"/>
                  </a:moveTo>
                  <a:cubicBezTo>
                    <a:pt x="312" y="375"/>
                    <a:pt x="312" y="375"/>
                    <a:pt x="312" y="375"/>
                  </a:cubicBezTo>
                  <a:cubicBezTo>
                    <a:pt x="328" y="346"/>
                    <a:pt x="328" y="346"/>
                    <a:pt x="328" y="346"/>
                  </a:cubicBezTo>
                  <a:cubicBezTo>
                    <a:pt x="334" y="346"/>
                    <a:pt x="334" y="346"/>
                    <a:pt x="334" y="346"/>
                  </a:cubicBezTo>
                  <a:cubicBezTo>
                    <a:pt x="333" y="358"/>
                    <a:pt x="333" y="358"/>
                    <a:pt x="333" y="358"/>
                  </a:cubicBezTo>
                  <a:cubicBezTo>
                    <a:pt x="339" y="361"/>
                    <a:pt x="339" y="361"/>
                    <a:pt x="339" y="361"/>
                  </a:cubicBezTo>
                  <a:cubicBezTo>
                    <a:pt x="346" y="360"/>
                    <a:pt x="346" y="360"/>
                    <a:pt x="346" y="360"/>
                  </a:cubicBezTo>
                  <a:cubicBezTo>
                    <a:pt x="350" y="382"/>
                    <a:pt x="350" y="382"/>
                    <a:pt x="350" y="382"/>
                  </a:cubicBezTo>
                  <a:close/>
                  <a:moveTo>
                    <a:pt x="294" y="47"/>
                  </a:moveTo>
                  <a:cubicBezTo>
                    <a:pt x="288" y="45"/>
                    <a:pt x="288" y="45"/>
                    <a:pt x="288" y="45"/>
                  </a:cubicBezTo>
                  <a:cubicBezTo>
                    <a:pt x="302" y="35"/>
                    <a:pt x="302" y="35"/>
                    <a:pt x="302" y="35"/>
                  </a:cubicBezTo>
                  <a:cubicBezTo>
                    <a:pt x="310" y="34"/>
                    <a:pt x="310" y="34"/>
                    <a:pt x="310" y="34"/>
                  </a:cubicBezTo>
                  <a:cubicBezTo>
                    <a:pt x="313" y="25"/>
                    <a:pt x="313" y="25"/>
                    <a:pt x="313" y="25"/>
                  </a:cubicBezTo>
                  <a:cubicBezTo>
                    <a:pt x="322" y="22"/>
                    <a:pt x="322" y="22"/>
                    <a:pt x="322" y="22"/>
                  </a:cubicBezTo>
                  <a:cubicBezTo>
                    <a:pt x="340" y="20"/>
                    <a:pt x="340" y="20"/>
                    <a:pt x="340" y="20"/>
                  </a:cubicBezTo>
                  <a:cubicBezTo>
                    <a:pt x="346" y="10"/>
                    <a:pt x="346" y="10"/>
                    <a:pt x="346" y="10"/>
                  </a:cubicBezTo>
                  <a:cubicBezTo>
                    <a:pt x="359" y="9"/>
                    <a:pt x="359" y="9"/>
                    <a:pt x="359" y="9"/>
                  </a:cubicBezTo>
                  <a:cubicBezTo>
                    <a:pt x="369" y="0"/>
                    <a:pt x="369" y="0"/>
                    <a:pt x="369" y="0"/>
                  </a:cubicBezTo>
                  <a:cubicBezTo>
                    <a:pt x="394" y="3"/>
                    <a:pt x="394" y="3"/>
                    <a:pt x="394" y="3"/>
                  </a:cubicBezTo>
                  <a:cubicBezTo>
                    <a:pt x="391" y="6"/>
                    <a:pt x="391" y="6"/>
                    <a:pt x="391" y="6"/>
                  </a:cubicBezTo>
                  <a:cubicBezTo>
                    <a:pt x="393" y="7"/>
                    <a:pt x="393" y="7"/>
                    <a:pt x="393" y="7"/>
                  </a:cubicBezTo>
                  <a:cubicBezTo>
                    <a:pt x="391" y="10"/>
                    <a:pt x="391" y="10"/>
                    <a:pt x="391" y="10"/>
                  </a:cubicBezTo>
                  <a:cubicBezTo>
                    <a:pt x="384" y="14"/>
                    <a:pt x="384" y="14"/>
                    <a:pt x="384" y="14"/>
                  </a:cubicBezTo>
                  <a:cubicBezTo>
                    <a:pt x="384" y="14"/>
                    <a:pt x="384" y="14"/>
                    <a:pt x="384" y="14"/>
                  </a:cubicBezTo>
                  <a:cubicBezTo>
                    <a:pt x="391" y="11"/>
                    <a:pt x="391" y="11"/>
                    <a:pt x="391" y="11"/>
                  </a:cubicBezTo>
                  <a:cubicBezTo>
                    <a:pt x="392" y="19"/>
                    <a:pt x="392" y="19"/>
                    <a:pt x="392" y="19"/>
                  </a:cubicBezTo>
                  <a:cubicBezTo>
                    <a:pt x="396" y="13"/>
                    <a:pt x="396" y="13"/>
                    <a:pt x="396" y="13"/>
                  </a:cubicBezTo>
                  <a:cubicBezTo>
                    <a:pt x="395" y="10"/>
                    <a:pt x="395" y="10"/>
                    <a:pt x="395" y="10"/>
                  </a:cubicBezTo>
                  <a:cubicBezTo>
                    <a:pt x="402" y="12"/>
                    <a:pt x="402" y="12"/>
                    <a:pt x="402" y="12"/>
                  </a:cubicBezTo>
                  <a:cubicBezTo>
                    <a:pt x="404" y="22"/>
                    <a:pt x="404" y="22"/>
                    <a:pt x="404" y="22"/>
                  </a:cubicBezTo>
                  <a:cubicBezTo>
                    <a:pt x="406" y="10"/>
                    <a:pt x="406" y="10"/>
                    <a:pt x="406" y="10"/>
                  </a:cubicBezTo>
                  <a:cubicBezTo>
                    <a:pt x="412" y="10"/>
                    <a:pt x="412" y="10"/>
                    <a:pt x="412" y="10"/>
                  </a:cubicBezTo>
                  <a:cubicBezTo>
                    <a:pt x="412" y="8"/>
                    <a:pt x="412" y="8"/>
                    <a:pt x="412" y="8"/>
                  </a:cubicBezTo>
                  <a:cubicBezTo>
                    <a:pt x="422" y="10"/>
                    <a:pt x="422" y="10"/>
                    <a:pt x="422" y="10"/>
                  </a:cubicBezTo>
                  <a:cubicBezTo>
                    <a:pt x="423" y="22"/>
                    <a:pt x="423" y="22"/>
                    <a:pt x="423" y="22"/>
                  </a:cubicBezTo>
                  <a:cubicBezTo>
                    <a:pt x="431" y="32"/>
                    <a:pt x="431" y="32"/>
                    <a:pt x="431" y="32"/>
                  </a:cubicBezTo>
                  <a:cubicBezTo>
                    <a:pt x="429" y="37"/>
                    <a:pt x="429" y="37"/>
                    <a:pt x="429" y="37"/>
                  </a:cubicBezTo>
                  <a:cubicBezTo>
                    <a:pt x="437" y="45"/>
                    <a:pt x="437" y="45"/>
                    <a:pt x="437" y="45"/>
                  </a:cubicBezTo>
                  <a:cubicBezTo>
                    <a:pt x="440" y="43"/>
                    <a:pt x="440" y="43"/>
                    <a:pt x="440" y="43"/>
                  </a:cubicBezTo>
                  <a:cubicBezTo>
                    <a:pt x="450" y="46"/>
                    <a:pt x="450" y="46"/>
                    <a:pt x="450" y="46"/>
                  </a:cubicBezTo>
                  <a:cubicBezTo>
                    <a:pt x="454" y="52"/>
                    <a:pt x="454" y="52"/>
                    <a:pt x="454" y="52"/>
                  </a:cubicBezTo>
                  <a:cubicBezTo>
                    <a:pt x="472" y="82"/>
                    <a:pt x="472" y="82"/>
                    <a:pt x="472" y="82"/>
                  </a:cubicBezTo>
                  <a:cubicBezTo>
                    <a:pt x="474" y="85"/>
                    <a:pt x="474" y="85"/>
                    <a:pt x="474" y="85"/>
                  </a:cubicBezTo>
                  <a:cubicBezTo>
                    <a:pt x="467" y="88"/>
                    <a:pt x="467" y="88"/>
                    <a:pt x="467" y="88"/>
                  </a:cubicBezTo>
                  <a:cubicBezTo>
                    <a:pt x="480" y="96"/>
                    <a:pt x="480" y="96"/>
                    <a:pt x="480" y="96"/>
                  </a:cubicBezTo>
                  <a:cubicBezTo>
                    <a:pt x="485" y="103"/>
                    <a:pt x="485" y="103"/>
                    <a:pt x="485" y="103"/>
                  </a:cubicBezTo>
                  <a:cubicBezTo>
                    <a:pt x="493" y="104"/>
                    <a:pt x="493" y="104"/>
                    <a:pt x="493" y="104"/>
                  </a:cubicBezTo>
                  <a:cubicBezTo>
                    <a:pt x="501" y="114"/>
                    <a:pt x="501" y="114"/>
                    <a:pt x="501" y="114"/>
                  </a:cubicBezTo>
                  <a:cubicBezTo>
                    <a:pt x="500" y="114"/>
                    <a:pt x="498" y="116"/>
                    <a:pt x="497" y="117"/>
                  </a:cubicBezTo>
                  <a:cubicBezTo>
                    <a:pt x="483" y="117"/>
                    <a:pt x="483" y="117"/>
                    <a:pt x="483" y="117"/>
                  </a:cubicBezTo>
                  <a:cubicBezTo>
                    <a:pt x="483" y="117"/>
                    <a:pt x="483" y="117"/>
                    <a:pt x="483" y="117"/>
                  </a:cubicBezTo>
                  <a:cubicBezTo>
                    <a:pt x="473" y="110"/>
                    <a:pt x="473" y="110"/>
                    <a:pt x="473" y="110"/>
                  </a:cubicBezTo>
                  <a:cubicBezTo>
                    <a:pt x="470" y="112"/>
                    <a:pt x="470" y="112"/>
                    <a:pt x="470" y="112"/>
                  </a:cubicBezTo>
                  <a:cubicBezTo>
                    <a:pt x="476" y="117"/>
                    <a:pt x="476" y="117"/>
                    <a:pt x="476" y="117"/>
                  </a:cubicBezTo>
                  <a:cubicBezTo>
                    <a:pt x="466" y="128"/>
                    <a:pt x="466" y="128"/>
                    <a:pt x="466" y="128"/>
                  </a:cubicBezTo>
                  <a:cubicBezTo>
                    <a:pt x="471" y="128"/>
                    <a:pt x="471" y="128"/>
                    <a:pt x="471" y="128"/>
                  </a:cubicBezTo>
                  <a:cubicBezTo>
                    <a:pt x="478" y="120"/>
                    <a:pt x="478" y="120"/>
                    <a:pt x="478" y="120"/>
                  </a:cubicBezTo>
                  <a:cubicBezTo>
                    <a:pt x="482" y="120"/>
                    <a:pt x="482" y="120"/>
                    <a:pt x="482" y="120"/>
                  </a:cubicBezTo>
                  <a:cubicBezTo>
                    <a:pt x="481" y="122"/>
                    <a:pt x="481" y="122"/>
                    <a:pt x="481" y="122"/>
                  </a:cubicBezTo>
                  <a:cubicBezTo>
                    <a:pt x="497" y="119"/>
                    <a:pt x="497" y="119"/>
                    <a:pt x="497" y="119"/>
                  </a:cubicBezTo>
                  <a:cubicBezTo>
                    <a:pt x="488" y="138"/>
                    <a:pt x="488" y="138"/>
                    <a:pt x="488" y="138"/>
                  </a:cubicBezTo>
                  <a:cubicBezTo>
                    <a:pt x="466" y="155"/>
                    <a:pt x="466" y="155"/>
                    <a:pt x="466" y="155"/>
                  </a:cubicBezTo>
                  <a:cubicBezTo>
                    <a:pt x="457" y="151"/>
                    <a:pt x="457" y="151"/>
                    <a:pt x="457" y="151"/>
                  </a:cubicBezTo>
                  <a:cubicBezTo>
                    <a:pt x="451" y="174"/>
                    <a:pt x="451" y="174"/>
                    <a:pt x="451" y="174"/>
                  </a:cubicBezTo>
                  <a:cubicBezTo>
                    <a:pt x="415" y="191"/>
                    <a:pt x="415" y="191"/>
                    <a:pt x="415" y="191"/>
                  </a:cubicBezTo>
                  <a:cubicBezTo>
                    <a:pt x="418" y="213"/>
                    <a:pt x="418" y="213"/>
                    <a:pt x="418" y="213"/>
                  </a:cubicBezTo>
                  <a:cubicBezTo>
                    <a:pt x="409" y="225"/>
                    <a:pt x="409" y="225"/>
                    <a:pt x="409" y="225"/>
                  </a:cubicBezTo>
                  <a:cubicBezTo>
                    <a:pt x="404" y="254"/>
                    <a:pt x="404" y="254"/>
                    <a:pt x="404" y="254"/>
                  </a:cubicBezTo>
                  <a:cubicBezTo>
                    <a:pt x="391" y="255"/>
                    <a:pt x="391" y="255"/>
                    <a:pt x="391" y="255"/>
                  </a:cubicBezTo>
                  <a:cubicBezTo>
                    <a:pt x="384" y="245"/>
                    <a:pt x="384" y="245"/>
                    <a:pt x="384" y="245"/>
                  </a:cubicBezTo>
                  <a:cubicBezTo>
                    <a:pt x="370" y="250"/>
                    <a:pt x="370" y="250"/>
                    <a:pt x="370" y="250"/>
                  </a:cubicBezTo>
                  <a:cubicBezTo>
                    <a:pt x="358" y="245"/>
                    <a:pt x="358" y="245"/>
                    <a:pt x="358" y="245"/>
                  </a:cubicBezTo>
                  <a:cubicBezTo>
                    <a:pt x="331" y="202"/>
                    <a:pt x="331" y="202"/>
                    <a:pt x="331" y="202"/>
                  </a:cubicBezTo>
                  <a:cubicBezTo>
                    <a:pt x="322" y="200"/>
                    <a:pt x="322" y="200"/>
                    <a:pt x="322" y="200"/>
                  </a:cubicBezTo>
                  <a:cubicBezTo>
                    <a:pt x="321" y="173"/>
                    <a:pt x="321" y="173"/>
                    <a:pt x="321" y="173"/>
                  </a:cubicBezTo>
                  <a:cubicBezTo>
                    <a:pt x="334" y="168"/>
                    <a:pt x="334" y="168"/>
                    <a:pt x="334" y="168"/>
                  </a:cubicBezTo>
                  <a:cubicBezTo>
                    <a:pt x="335" y="162"/>
                    <a:pt x="335" y="162"/>
                    <a:pt x="335" y="162"/>
                  </a:cubicBezTo>
                  <a:cubicBezTo>
                    <a:pt x="317" y="159"/>
                    <a:pt x="317" y="159"/>
                    <a:pt x="317" y="159"/>
                  </a:cubicBezTo>
                  <a:cubicBezTo>
                    <a:pt x="319" y="149"/>
                    <a:pt x="319" y="149"/>
                    <a:pt x="319" y="149"/>
                  </a:cubicBezTo>
                  <a:cubicBezTo>
                    <a:pt x="324" y="148"/>
                    <a:pt x="324" y="148"/>
                    <a:pt x="324" y="148"/>
                  </a:cubicBezTo>
                  <a:cubicBezTo>
                    <a:pt x="339" y="148"/>
                    <a:pt x="339" y="148"/>
                    <a:pt x="339" y="148"/>
                  </a:cubicBezTo>
                  <a:cubicBezTo>
                    <a:pt x="327" y="133"/>
                    <a:pt x="327" y="133"/>
                    <a:pt x="327" y="133"/>
                  </a:cubicBezTo>
                  <a:cubicBezTo>
                    <a:pt x="325" y="136"/>
                    <a:pt x="325" y="136"/>
                    <a:pt x="325" y="136"/>
                  </a:cubicBezTo>
                  <a:cubicBezTo>
                    <a:pt x="304" y="94"/>
                    <a:pt x="304" y="94"/>
                    <a:pt x="304" y="94"/>
                  </a:cubicBezTo>
                  <a:cubicBezTo>
                    <a:pt x="274" y="86"/>
                    <a:pt x="274" y="86"/>
                    <a:pt x="274" y="86"/>
                  </a:cubicBezTo>
                  <a:cubicBezTo>
                    <a:pt x="270" y="74"/>
                    <a:pt x="270" y="74"/>
                    <a:pt x="270" y="74"/>
                  </a:cubicBezTo>
                  <a:cubicBezTo>
                    <a:pt x="279" y="75"/>
                    <a:pt x="279" y="75"/>
                    <a:pt x="279" y="75"/>
                  </a:cubicBezTo>
                  <a:cubicBezTo>
                    <a:pt x="279" y="71"/>
                    <a:pt x="279" y="71"/>
                    <a:pt x="279" y="71"/>
                  </a:cubicBezTo>
                  <a:cubicBezTo>
                    <a:pt x="268" y="70"/>
                    <a:pt x="268" y="70"/>
                    <a:pt x="268" y="70"/>
                  </a:cubicBezTo>
                  <a:cubicBezTo>
                    <a:pt x="265" y="61"/>
                    <a:pt x="265" y="61"/>
                    <a:pt x="265" y="61"/>
                  </a:cubicBezTo>
                  <a:cubicBezTo>
                    <a:pt x="276" y="55"/>
                    <a:pt x="276" y="55"/>
                    <a:pt x="276" y="55"/>
                  </a:cubicBezTo>
                  <a:cubicBezTo>
                    <a:pt x="291" y="54"/>
                    <a:pt x="291" y="54"/>
                    <a:pt x="291" y="54"/>
                  </a:cubicBezTo>
                  <a:cubicBezTo>
                    <a:pt x="294" y="47"/>
                    <a:pt x="294" y="47"/>
                    <a:pt x="294" y="47"/>
                  </a:cubicBezTo>
                  <a:close/>
                  <a:moveTo>
                    <a:pt x="1047" y="106"/>
                  </a:moveTo>
                  <a:cubicBezTo>
                    <a:pt x="1123" y="205"/>
                    <a:pt x="1168" y="328"/>
                    <a:pt x="1168" y="461"/>
                  </a:cubicBezTo>
                  <a:cubicBezTo>
                    <a:pt x="1168" y="487"/>
                    <a:pt x="1166" y="512"/>
                    <a:pt x="1163" y="537"/>
                  </a:cubicBezTo>
                  <a:cubicBezTo>
                    <a:pt x="1153" y="535"/>
                    <a:pt x="1153" y="535"/>
                    <a:pt x="1153" y="535"/>
                  </a:cubicBezTo>
                  <a:cubicBezTo>
                    <a:pt x="1132" y="490"/>
                    <a:pt x="1132" y="490"/>
                    <a:pt x="1132" y="490"/>
                  </a:cubicBezTo>
                  <a:cubicBezTo>
                    <a:pt x="1063" y="529"/>
                    <a:pt x="1063" y="529"/>
                    <a:pt x="1063" y="529"/>
                  </a:cubicBezTo>
                  <a:cubicBezTo>
                    <a:pt x="1060" y="562"/>
                    <a:pt x="1060" y="562"/>
                    <a:pt x="1060" y="562"/>
                  </a:cubicBezTo>
                  <a:cubicBezTo>
                    <a:pt x="1048" y="584"/>
                    <a:pt x="1048" y="584"/>
                    <a:pt x="1048" y="584"/>
                  </a:cubicBezTo>
                  <a:cubicBezTo>
                    <a:pt x="1018" y="509"/>
                    <a:pt x="1018" y="509"/>
                    <a:pt x="1018" y="509"/>
                  </a:cubicBezTo>
                  <a:cubicBezTo>
                    <a:pt x="990" y="473"/>
                    <a:pt x="990" y="473"/>
                    <a:pt x="990" y="473"/>
                  </a:cubicBezTo>
                  <a:cubicBezTo>
                    <a:pt x="926" y="470"/>
                    <a:pt x="926" y="470"/>
                    <a:pt x="926" y="470"/>
                  </a:cubicBezTo>
                  <a:cubicBezTo>
                    <a:pt x="891" y="446"/>
                    <a:pt x="891" y="446"/>
                    <a:pt x="891" y="446"/>
                  </a:cubicBezTo>
                  <a:cubicBezTo>
                    <a:pt x="877" y="448"/>
                    <a:pt x="877" y="448"/>
                    <a:pt x="877" y="448"/>
                  </a:cubicBezTo>
                  <a:cubicBezTo>
                    <a:pt x="904" y="485"/>
                    <a:pt x="904" y="485"/>
                    <a:pt x="904" y="485"/>
                  </a:cubicBezTo>
                  <a:cubicBezTo>
                    <a:pt x="924" y="482"/>
                    <a:pt x="924" y="482"/>
                    <a:pt x="924" y="482"/>
                  </a:cubicBezTo>
                  <a:cubicBezTo>
                    <a:pt x="952" y="496"/>
                    <a:pt x="952" y="496"/>
                    <a:pt x="952" y="496"/>
                  </a:cubicBezTo>
                  <a:cubicBezTo>
                    <a:pt x="913" y="531"/>
                    <a:pt x="913" y="531"/>
                    <a:pt x="913" y="531"/>
                  </a:cubicBezTo>
                  <a:cubicBezTo>
                    <a:pt x="855" y="556"/>
                    <a:pt x="855" y="556"/>
                    <a:pt x="855" y="556"/>
                  </a:cubicBezTo>
                  <a:cubicBezTo>
                    <a:pt x="849" y="525"/>
                    <a:pt x="849" y="525"/>
                    <a:pt x="849" y="525"/>
                  </a:cubicBezTo>
                  <a:cubicBezTo>
                    <a:pt x="804" y="459"/>
                    <a:pt x="804" y="459"/>
                    <a:pt x="804" y="459"/>
                  </a:cubicBezTo>
                  <a:cubicBezTo>
                    <a:pt x="802" y="465"/>
                    <a:pt x="802" y="465"/>
                    <a:pt x="802" y="465"/>
                  </a:cubicBezTo>
                  <a:cubicBezTo>
                    <a:pt x="796" y="460"/>
                    <a:pt x="796" y="460"/>
                    <a:pt x="796" y="460"/>
                  </a:cubicBezTo>
                  <a:cubicBezTo>
                    <a:pt x="796" y="460"/>
                    <a:pt x="796" y="460"/>
                    <a:pt x="796" y="460"/>
                  </a:cubicBezTo>
                  <a:cubicBezTo>
                    <a:pt x="824" y="532"/>
                    <a:pt x="824" y="532"/>
                    <a:pt x="824" y="532"/>
                  </a:cubicBezTo>
                  <a:cubicBezTo>
                    <a:pt x="854" y="570"/>
                    <a:pt x="854" y="570"/>
                    <a:pt x="854" y="570"/>
                  </a:cubicBezTo>
                  <a:cubicBezTo>
                    <a:pt x="893" y="561"/>
                    <a:pt x="893" y="561"/>
                    <a:pt x="893" y="561"/>
                  </a:cubicBezTo>
                  <a:cubicBezTo>
                    <a:pt x="875" y="609"/>
                    <a:pt x="875" y="609"/>
                    <a:pt x="875" y="609"/>
                  </a:cubicBezTo>
                  <a:cubicBezTo>
                    <a:pt x="827" y="647"/>
                    <a:pt x="827" y="647"/>
                    <a:pt x="827" y="647"/>
                  </a:cubicBezTo>
                  <a:cubicBezTo>
                    <a:pt x="840" y="714"/>
                    <a:pt x="840" y="714"/>
                    <a:pt x="840" y="714"/>
                  </a:cubicBezTo>
                  <a:cubicBezTo>
                    <a:pt x="804" y="736"/>
                    <a:pt x="804" y="736"/>
                    <a:pt x="804" y="736"/>
                  </a:cubicBezTo>
                  <a:cubicBezTo>
                    <a:pt x="804" y="769"/>
                    <a:pt x="804" y="769"/>
                    <a:pt x="804" y="769"/>
                  </a:cubicBezTo>
                  <a:cubicBezTo>
                    <a:pt x="764" y="830"/>
                    <a:pt x="764" y="830"/>
                    <a:pt x="764" y="830"/>
                  </a:cubicBezTo>
                  <a:cubicBezTo>
                    <a:pt x="717" y="828"/>
                    <a:pt x="717" y="828"/>
                    <a:pt x="717" y="828"/>
                  </a:cubicBezTo>
                  <a:cubicBezTo>
                    <a:pt x="664" y="720"/>
                    <a:pt x="664" y="720"/>
                    <a:pt x="664" y="720"/>
                  </a:cubicBezTo>
                  <a:cubicBezTo>
                    <a:pt x="683" y="692"/>
                    <a:pt x="683" y="692"/>
                    <a:pt x="683" y="692"/>
                  </a:cubicBezTo>
                  <a:cubicBezTo>
                    <a:pt x="652" y="633"/>
                    <a:pt x="652" y="633"/>
                    <a:pt x="652" y="633"/>
                  </a:cubicBezTo>
                  <a:cubicBezTo>
                    <a:pt x="658" y="604"/>
                    <a:pt x="658" y="604"/>
                    <a:pt x="658" y="604"/>
                  </a:cubicBezTo>
                  <a:cubicBezTo>
                    <a:pt x="631" y="590"/>
                    <a:pt x="631" y="590"/>
                    <a:pt x="631" y="590"/>
                  </a:cubicBezTo>
                  <a:cubicBezTo>
                    <a:pt x="566" y="604"/>
                    <a:pt x="566" y="604"/>
                    <a:pt x="566" y="604"/>
                  </a:cubicBezTo>
                  <a:cubicBezTo>
                    <a:pt x="508" y="551"/>
                    <a:pt x="508" y="551"/>
                    <a:pt x="508" y="551"/>
                  </a:cubicBezTo>
                  <a:cubicBezTo>
                    <a:pt x="509" y="493"/>
                    <a:pt x="509" y="493"/>
                    <a:pt x="509" y="493"/>
                  </a:cubicBezTo>
                  <a:cubicBezTo>
                    <a:pt x="570" y="420"/>
                    <a:pt x="570" y="420"/>
                    <a:pt x="570" y="420"/>
                  </a:cubicBezTo>
                  <a:cubicBezTo>
                    <a:pt x="573" y="412"/>
                    <a:pt x="573" y="412"/>
                    <a:pt x="573" y="412"/>
                  </a:cubicBezTo>
                  <a:cubicBezTo>
                    <a:pt x="592" y="417"/>
                    <a:pt x="592" y="417"/>
                    <a:pt x="592" y="417"/>
                  </a:cubicBezTo>
                  <a:cubicBezTo>
                    <a:pt x="602" y="414"/>
                    <a:pt x="602" y="414"/>
                    <a:pt x="602" y="414"/>
                  </a:cubicBezTo>
                  <a:cubicBezTo>
                    <a:pt x="659" y="406"/>
                    <a:pt x="659" y="406"/>
                    <a:pt x="659" y="406"/>
                  </a:cubicBezTo>
                  <a:cubicBezTo>
                    <a:pt x="675" y="417"/>
                    <a:pt x="675" y="417"/>
                    <a:pt x="675" y="417"/>
                  </a:cubicBezTo>
                  <a:cubicBezTo>
                    <a:pt x="661" y="423"/>
                    <a:pt x="661" y="423"/>
                    <a:pt x="661" y="423"/>
                  </a:cubicBezTo>
                  <a:cubicBezTo>
                    <a:pt x="717" y="449"/>
                    <a:pt x="717" y="449"/>
                    <a:pt x="717" y="449"/>
                  </a:cubicBezTo>
                  <a:cubicBezTo>
                    <a:pt x="723" y="439"/>
                    <a:pt x="723" y="439"/>
                    <a:pt x="723" y="439"/>
                  </a:cubicBezTo>
                  <a:cubicBezTo>
                    <a:pt x="730" y="433"/>
                    <a:pt x="730" y="433"/>
                    <a:pt x="730" y="433"/>
                  </a:cubicBezTo>
                  <a:cubicBezTo>
                    <a:pt x="765" y="444"/>
                    <a:pt x="765" y="444"/>
                    <a:pt x="765" y="444"/>
                  </a:cubicBezTo>
                  <a:cubicBezTo>
                    <a:pt x="802" y="441"/>
                    <a:pt x="802" y="441"/>
                    <a:pt x="802" y="441"/>
                  </a:cubicBezTo>
                  <a:cubicBezTo>
                    <a:pt x="808" y="423"/>
                    <a:pt x="808" y="423"/>
                    <a:pt x="808" y="423"/>
                  </a:cubicBezTo>
                  <a:cubicBezTo>
                    <a:pt x="810" y="407"/>
                    <a:pt x="810" y="407"/>
                    <a:pt x="810" y="407"/>
                  </a:cubicBezTo>
                  <a:cubicBezTo>
                    <a:pt x="805" y="407"/>
                    <a:pt x="805" y="407"/>
                    <a:pt x="805" y="407"/>
                  </a:cubicBezTo>
                  <a:cubicBezTo>
                    <a:pt x="802" y="412"/>
                    <a:pt x="802" y="412"/>
                    <a:pt x="802" y="412"/>
                  </a:cubicBezTo>
                  <a:cubicBezTo>
                    <a:pt x="793" y="412"/>
                    <a:pt x="793" y="412"/>
                    <a:pt x="793" y="412"/>
                  </a:cubicBezTo>
                  <a:cubicBezTo>
                    <a:pt x="787" y="407"/>
                    <a:pt x="787" y="407"/>
                    <a:pt x="787" y="407"/>
                  </a:cubicBezTo>
                  <a:cubicBezTo>
                    <a:pt x="766" y="406"/>
                    <a:pt x="766" y="406"/>
                    <a:pt x="766" y="406"/>
                  </a:cubicBezTo>
                  <a:cubicBezTo>
                    <a:pt x="756" y="385"/>
                    <a:pt x="756" y="385"/>
                    <a:pt x="756" y="385"/>
                  </a:cubicBezTo>
                  <a:cubicBezTo>
                    <a:pt x="774" y="378"/>
                    <a:pt x="774" y="378"/>
                    <a:pt x="774" y="378"/>
                  </a:cubicBezTo>
                  <a:cubicBezTo>
                    <a:pt x="755" y="380"/>
                    <a:pt x="755" y="380"/>
                    <a:pt x="755" y="380"/>
                  </a:cubicBezTo>
                  <a:cubicBezTo>
                    <a:pt x="738" y="382"/>
                    <a:pt x="738" y="382"/>
                    <a:pt x="738" y="382"/>
                  </a:cubicBezTo>
                  <a:cubicBezTo>
                    <a:pt x="742" y="399"/>
                    <a:pt x="742" y="399"/>
                    <a:pt x="742" y="399"/>
                  </a:cubicBezTo>
                  <a:cubicBezTo>
                    <a:pt x="735" y="411"/>
                    <a:pt x="735" y="411"/>
                    <a:pt x="735" y="411"/>
                  </a:cubicBezTo>
                  <a:cubicBezTo>
                    <a:pt x="720" y="388"/>
                    <a:pt x="720" y="388"/>
                    <a:pt x="720" y="388"/>
                  </a:cubicBezTo>
                  <a:cubicBezTo>
                    <a:pt x="721" y="374"/>
                    <a:pt x="721" y="374"/>
                    <a:pt x="721" y="374"/>
                  </a:cubicBezTo>
                  <a:cubicBezTo>
                    <a:pt x="700" y="362"/>
                    <a:pt x="700" y="362"/>
                    <a:pt x="700" y="362"/>
                  </a:cubicBezTo>
                  <a:cubicBezTo>
                    <a:pt x="685" y="346"/>
                    <a:pt x="685" y="346"/>
                    <a:pt x="685" y="346"/>
                  </a:cubicBezTo>
                  <a:cubicBezTo>
                    <a:pt x="675" y="349"/>
                    <a:pt x="675" y="349"/>
                    <a:pt x="675" y="349"/>
                  </a:cubicBezTo>
                  <a:cubicBezTo>
                    <a:pt x="676" y="358"/>
                    <a:pt x="676" y="358"/>
                    <a:pt x="676" y="358"/>
                  </a:cubicBezTo>
                  <a:cubicBezTo>
                    <a:pt x="694" y="371"/>
                    <a:pt x="694" y="371"/>
                    <a:pt x="694" y="371"/>
                  </a:cubicBezTo>
                  <a:cubicBezTo>
                    <a:pt x="704" y="380"/>
                    <a:pt x="704" y="380"/>
                    <a:pt x="704" y="380"/>
                  </a:cubicBezTo>
                  <a:cubicBezTo>
                    <a:pt x="706" y="380"/>
                    <a:pt x="706" y="380"/>
                    <a:pt x="706" y="380"/>
                  </a:cubicBezTo>
                  <a:cubicBezTo>
                    <a:pt x="712" y="385"/>
                    <a:pt x="712" y="385"/>
                    <a:pt x="712" y="385"/>
                  </a:cubicBezTo>
                  <a:cubicBezTo>
                    <a:pt x="711" y="386"/>
                    <a:pt x="711" y="386"/>
                    <a:pt x="711" y="386"/>
                  </a:cubicBezTo>
                  <a:cubicBezTo>
                    <a:pt x="712" y="386"/>
                    <a:pt x="712" y="386"/>
                    <a:pt x="712" y="386"/>
                  </a:cubicBezTo>
                  <a:cubicBezTo>
                    <a:pt x="711" y="386"/>
                    <a:pt x="711" y="386"/>
                    <a:pt x="711" y="386"/>
                  </a:cubicBezTo>
                  <a:cubicBezTo>
                    <a:pt x="711" y="387"/>
                    <a:pt x="711" y="387"/>
                    <a:pt x="711" y="387"/>
                  </a:cubicBezTo>
                  <a:cubicBezTo>
                    <a:pt x="705" y="384"/>
                    <a:pt x="705" y="384"/>
                    <a:pt x="705" y="384"/>
                  </a:cubicBezTo>
                  <a:cubicBezTo>
                    <a:pt x="705" y="391"/>
                    <a:pt x="705" y="391"/>
                    <a:pt x="705" y="391"/>
                  </a:cubicBezTo>
                  <a:cubicBezTo>
                    <a:pt x="696" y="398"/>
                    <a:pt x="696" y="398"/>
                    <a:pt x="696" y="398"/>
                  </a:cubicBezTo>
                  <a:cubicBezTo>
                    <a:pt x="698" y="387"/>
                    <a:pt x="698" y="387"/>
                    <a:pt x="698" y="387"/>
                  </a:cubicBezTo>
                  <a:cubicBezTo>
                    <a:pt x="671" y="368"/>
                    <a:pt x="671" y="368"/>
                    <a:pt x="671" y="368"/>
                  </a:cubicBezTo>
                  <a:cubicBezTo>
                    <a:pt x="659" y="354"/>
                    <a:pt x="659" y="354"/>
                    <a:pt x="659" y="354"/>
                  </a:cubicBezTo>
                  <a:cubicBezTo>
                    <a:pt x="640" y="366"/>
                    <a:pt x="640" y="366"/>
                    <a:pt x="640" y="366"/>
                  </a:cubicBezTo>
                  <a:cubicBezTo>
                    <a:pt x="629" y="359"/>
                    <a:pt x="629" y="359"/>
                    <a:pt x="629" y="359"/>
                  </a:cubicBezTo>
                  <a:cubicBezTo>
                    <a:pt x="625" y="371"/>
                    <a:pt x="625" y="371"/>
                    <a:pt x="625" y="371"/>
                  </a:cubicBezTo>
                  <a:cubicBezTo>
                    <a:pt x="612" y="376"/>
                    <a:pt x="612" y="376"/>
                    <a:pt x="612" y="376"/>
                  </a:cubicBezTo>
                  <a:cubicBezTo>
                    <a:pt x="604" y="386"/>
                    <a:pt x="604" y="386"/>
                    <a:pt x="604" y="386"/>
                  </a:cubicBezTo>
                  <a:cubicBezTo>
                    <a:pt x="607" y="397"/>
                    <a:pt x="607" y="397"/>
                    <a:pt x="607" y="397"/>
                  </a:cubicBezTo>
                  <a:cubicBezTo>
                    <a:pt x="601" y="405"/>
                    <a:pt x="601" y="405"/>
                    <a:pt x="601" y="405"/>
                  </a:cubicBezTo>
                  <a:cubicBezTo>
                    <a:pt x="580" y="410"/>
                    <a:pt x="580" y="410"/>
                    <a:pt x="580" y="410"/>
                  </a:cubicBezTo>
                  <a:cubicBezTo>
                    <a:pt x="551" y="400"/>
                    <a:pt x="551" y="400"/>
                    <a:pt x="551" y="400"/>
                  </a:cubicBezTo>
                  <a:cubicBezTo>
                    <a:pt x="555" y="361"/>
                    <a:pt x="555" y="361"/>
                    <a:pt x="555" y="361"/>
                  </a:cubicBezTo>
                  <a:cubicBezTo>
                    <a:pt x="596" y="362"/>
                    <a:pt x="596" y="362"/>
                    <a:pt x="596" y="362"/>
                  </a:cubicBezTo>
                  <a:cubicBezTo>
                    <a:pt x="598" y="341"/>
                    <a:pt x="598" y="341"/>
                    <a:pt x="598" y="341"/>
                  </a:cubicBezTo>
                  <a:cubicBezTo>
                    <a:pt x="581" y="326"/>
                    <a:pt x="581" y="326"/>
                    <a:pt x="581" y="326"/>
                  </a:cubicBezTo>
                  <a:cubicBezTo>
                    <a:pt x="606" y="321"/>
                    <a:pt x="606" y="321"/>
                    <a:pt x="606" y="321"/>
                  </a:cubicBezTo>
                  <a:cubicBezTo>
                    <a:pt x="633" y="294"/>
                    <a:pt x="633" y="294"/>
                    <a:pt x="633" y="294"/>
                  </a:cubicBezTo>
                  <a:cubicBezTo>
                    <a:pt x="658" y="287"/>
                    <a:pt x="658" y="287"/>
                    <a:pt x="658" y="287"/>
                  </a:cubicBezTo>
                  <a:cubicBezTo>
                    <a:pt x="647" y="262"/>
                    <a:pt x="647" y="262"/>
                    <a:pt x="647" y="262"/>
                  </a:cubicBezTo>
                  <a:cubicBezTo>
                    <a:pt x="661" y="260"/>
                    <a:pt x="661" y="260"/>
                    <a:pt x="661" y="260"/>
                  </a:cubicBezTo>
                  <a:cubicBezTo>
                    <a:pt x="669" y="283"/>
                    <a:pt x="669" y="283"/>
                    <a:pt x="669" y="283"/>
                  </a:cubicBezTo>
                  <a:cubicBezTo>
                    <a:pt x="703" y="283"/>
                    <a:pt x="703" y="283"/>
                    <a:pt x="703" y="283"/>
                  </a:cubicBezTo>
                  <a:cubicBezTo>
                    <a:pt x="724" y="268"/>
                    <a:pt x="724" y="268"/>
                    <a:pt x="724" y="268"/>
                  </a:cubicBezTo>
                  <a:cubicBezTo>
                    <a:pt x="742" y="241"/>
                    <a:pt x="742" y="241"/>
                    <a:pt x="742" y="241"/>
                  </a:cubicBezTo>
                  <a:cubicBezTo>
                    <a:pt x="774" y="230"/>
                    <a:pt x="774" y="230"/>
                    <a:pt x="774" y="230"/>
                  </a:cubicBezTo>
                  <a:cubicBezTo>
                    <a:pt x="744" y="233"/>
                    <a:pt x="744" y="233"/>
                    <a:pt x="744" y="233"/>
                  </a:cubicBezTo>
                  <a:cubicBezTo>
                    <a:pt x="728" y="226"/>
                    <a:pt x="728" y="226"/>
                    <a:pt x="728" y="226"/>
                  </a:cubicBezTo>
                  <a:cubicBezTo>
                    <a:pt x="727" y="208"/>
                    <a:pt x="727" y="208"/>
                    <a:pt x="727" y="208"/>
                  </a:cubicBezTo>
                  <a:cubicBezTo>
                    <a:pt x="753" y="186"/>
                    <a:pt x="753" y="186"/>
                    <a:pt x="753" y="186"/>
                  </a:cubicBezTo>
                  <a:cubicBezTo>
                    <a:pt x="738" y="180"/>
                    <a:pt x="738" y="180"/>
                    <a:pt x="738" y="180"/>
                  </a:cubicBezTo>
                  <a:cubicBezTo>
                    <a:pt x="705" y="208"/>
                    <a:pt x="705" y="208"/>
                    <a:pt x="705" y="208"/>
                  </a:cubicBezTo>
                  <a:cubicBezTo>
                    <a:pt x="710" y="233"/>
                    <a:pt x="710" y="233"/>
                    <a:pt x="710" y="233"/>
                  </a:cubicBezTo>
                  <a:cubicBezTo>
                    <a:pt x="703" y="265"/>
                    <a:pt x="703" y="265"/>
                    <a:pt x="703" y="265"/>
                  </a:cubicBezTo>
                  <a:cubicBezTo>
                    <a:pt x="681" y="271"/>
                    <a:pt x="681" y="271"/>
                    <a:pt x="681" y="271"/>
                  </a:cubicBezTo>
                  <a:cubicBezTo>
                    <a:pt x="672" y="241"/>
                    <a:pt x="672" y="241"/>
                    <a:pt x="672" y="241"/>
                  </a:cubicBezTo>
                  <a:cubicBezTo>
                    <a:pt x="638" y="255"/>
                    <a:pt x="638" y="255"/>
                    <a:pt x="638" y="255"/>
                  </a:cubicBezTo>
                  <a:cubicBezTo>
                    <a:pt x="633" y="216"/>
                    <a:pt x="633" y="216"/>
                    <a:pt x="633" y="216"/>
                  </a:cubicBezTo>
                  <a:cubicBezTo>
                    <a:pt x="669" y="197"/>
                    <a:pt x="669" y="197"/>
                    <a:pt x="669" y="197"/>
                  </a:cubicBezTo>
                  <a:cubicBezTo>
                    <a:pt x="691" y="161"/>
                    <a:pt x="691" y="161"/>
                    <a:pt x="691" y="161"/>
                  </a:cubicBezTo>
                  <a:cubicBezTo>
                    <a:pt x="741" y="138"/>
                    <a:pt x="741" y="138"/>
                    <a:pt x="741" y="138"/>
                  </a:cubicBezTo>
                  <a:cubicBezTo>
                    <a:pt x="788" y="139"/>
                    <a:pt x="788" y="139"/>
                    <a:pt x="788" y="139"/>
                  </a:cubicBezTo>
                  <a:cubicBezTo>
                    <a:pt x="840" y="166"/>
                    <a:pt x="840" y="166"/>
                    <a:pt x="840" y="166"/>
                  </a:cubicBezTo>
                  <a:cubicBezTo>
                    <a:pt x="832" y="177"/>
                    <a:pt x="832" y="177"/>
                    <a:pt x="832" y="177"/>
                  </a:cubicBezTo>
                  <a:cubicBezTo>
                    <a:pt x="789" y="168"/>
                    <a:pt x="789" y="168"/>
                    <a:pt x="789" y="168"/>
                  </a:cubicBezTo>
                  <a:cubicBezTo>
                    <a:pt x="807" y="197"/>
                    <a:pt x="807" y="197"/>
                    <a:pt x="807" y="197"/>
                  </a:cubicBezTo>
                  <a:cubicBezTo>
                    <a:pt x="827" y="197"/>
                    <a:pt x="827" y="197"/>
                    <a:pt x="827" y="197"/>
                  </a:cubicBezTo>
                  <a:cubicBezTo>
                    <a:pt x="839" y="190"/>
                    <a:pt x="839" y="190"/>
                    <a:pt x="839" y="190"/>
                  </a:cubicBezTo>
                  <a:cubicBezTo>
                    <a:pt x="835" y="183"/>
                    <a:pt x="835" y="183"/>
                    <a:pt x="835" y="183"/>
                  </a:cubicBezTo>
                  <a:cubicBezTo>
                    <a:pt x="850" y="174"/>
                    <a:pt x="850" y="174"/>
                    <a:pt x="850" y="174"/>
                  </a:cubicBezTo>
                  <a:cubicBezTo>
                    <a:pt x="855" y="179"/>
                    <a:pt x="855" y="179"/>
                    <a:pt x="855" y="179"/>
                  </a:cubicBezTo>
                  <a:cubicBezTo>
                    <a:pt x="861" y="175"/>
                    <a:pt x="861" y="175"/>
                    <a:pt x="861" y="175"/>
                  </a:cubicBezTo>
                  <a:cubicBezTo>
                    <a:pt x="857" y="157"/>
                    <a:pt x="857" y="157"/>
                    <a:pt x="857" y="157"/>
                  </a:cubicBezTo>
                  <a:cubicBezTo>
                    <a:pt x="869" y="155"/>
                    <a:pt x="869" y="155"/>
                    <a:pt x="869" y="155"/>
                  </a:cubicBezTo>
                  <a:cubicBezTo>
                    <a:pt x="871" y="168"/>
                    <a:pt x="871" y="168"/>
                    <a:pt x="871" y="168"/>
                  </a:cubicBezTo>
                  <a:cubicBezTo>
                    <a:pt x="882" y="161"/>
                    <a:pt x="882" y="161"/>
                    <a:pt x="882" y="161"/>
                  </a:cubicBezTo>
                  <a:cubicBezTo>
                    <a:pt x="954" y="141"/>
                    <a:pt x="954" y="141"/>
                    <a:pt x="954" y="141"/>
                  </a:cubicBezTo>
                  <a:cubicBezTo>
                    <a:pt x="1004" y="165"/>
                    <a:pt x="1004" y="165"/>
                    <a:pt x="1004" y="165"/>
                  </a:cubicBezTo>
                  <a:cubicBezTo>
                    <a:pt x="988" y="135"/>
                    <a:pt x="988" y="135"/>
                    <a:pt x="988" y="135"/>
                  </a:cubicBezTo>
                  <a:cubicBezTo>
                    <a:pt x="1004" y="107"/>
                    <a:pt x="1004" y="107"/>
                    <a:pt x="1004" y="107"/>
                  </a:cubicBezTo>
                  <a:cubicBezTo>
                    <a:pt x="1020" y="107"/>
                    <a:pt x="1020" y="107"/>
                    <a:pt x="1020" y="107"/>
                  </a:cubicBezTo>
                  <a:cubicBezTo>
                    <a:pt x="1018" y="127"/>
                    <a:pt x="1018" y="127"/>
                    <a:pt x="1018" y="127"/>
                  </a:cubicBezTo>
                  <a:cubicBezTo>
                    <a:pt x="1027" y="165"/>
                    <a:pt x="1027" y="165"/>
                    <a:pt x="1027" y="165"/>
                  </a:cubicBezTo>
                  <a:cubicBezTo>
                    <a:pt x="993" y="174"/>
                    <a:pt x="993" y="174"/>
                    <a:pt x="993" y="174"/>
                  </a:cubicBezTo>
                  <a:cubicBezTo>
                    <a:pt x="1027" y="177"/>
                    <a:pt x="1027" y="177"/>
                    <a:pt x="1027" y="177"/>
                  </a:cubicBezTo>
                  <a:cubicBezTo>
                    <a:pt x="1038" y="163"/>
                    <a:pt x="1038" y="163"/>
                    <a:pt x="1038" y="163"/>
                  </a:cubicBezTo>
                  <a:cubicBezTo>
                    <a:pt x="1037" y="158"/>
                    <a:pt x="1037" y="158"/>
                    <a:pt x="1037" y="158"/>
                  </a:cubicBezTo>
                  <a:cubicBezTo>
                    <a:pt x="1056" y="167"/>
                    <a:pt x="1056" y="167"/>
                    <a:pt x="1056" y="167"/>
                  </a:cubicBezTo>
                  <a:cubicBezTo>
                    <a:pt x="1050" y="151"/>
                    <a:pt x="1050" y="151"/>
                    <a:pt x="1050" y="151"/>
                  </a:cubicBezTo>
                  <a:cubicBezTo>
                    <a:pt x="1035" y="148"/>
                    <a:pt x="1035" y="148"/>
                    <a:pt x="1035" y="148"/>
                  </a:cubicBezTo>
                  <a:cubicBezTo>
                    <a:pt x="1027" y="118"/>
                    <a:pt x="1027" y="118"/>
                    <a:pt x="1027" y="118"/>
                  </a:cubicBezTo>
                  <a:cubicBezTo>
                    <a:pt x="1047" y="106"/>
                    <a:pt x="1047" y="106"/>
                    <a:pt x="1047" y="106"/>
                  </a:cubicBezTo>
                  <a:close/>
                  <a:moveTo>
                    <a:pt x="264" y="949"/>
                  </a:moveTo>
                  <a:cubicBezTo>
                    <a:pt x="243" y="935"/>
                    <a:pt x="222" y="920"/>
                    <a:pt x="203" y="903"/>
                  </a:cubicBezTo>
                  <a:cubicBezTo>
                    <a:pt x="223" y="798"/>
                    <a:pt x="223" y="798"/>
                    <a:pt x="223" y="798"/>
                  </a:cubicBezTo>
                  <a:cubicBezTo>
                    <a:pt x="196" y="789"/>
                    <a:pt x="196" y="789"/>
                    <a:pt x="196" y="789"/>
                  </a:cubicBezTo>
                  <a:cubicBezTo>
                    <a:pt x="151" y="726"/>
                    <a:pt x="151" y="726"/>
                    <a:pt x="151" y="726"/>
                  </a:cubicBezTo>
                  <a:cubicBezTo>
                    <a:pt x="167" y="682"/>
                    <a:pt x="167" y="682"/>
                    <a:pt x="167" y="682"/>
                  </a:cubicBezTo>
                  <a:cubicBezTo>
                    <a:pt x="182" y="673"/>
                    <a:pt x="182" y="673"/>
                    <a:pt x="182" y="673"/>
                  </a:cubicBezTo>
                  <a:cubicBezTo>
                    <a:pt x="177" y="656"/>
                    <a:pt x="177" y="656"/>
                    <a:pt x="177" y="656"/>
                  </a:cubicBezTo>
                  <a:cubicBezTo>
                    <a:pt x="184" y="639"/>
                    <a:pt x="184" y="639"/>
                    <a:pt x="184" y="639"/>
                  </a:cubicBezTo>
                  <a:cubicBezTo>
                    <a:pt x="191" y="637"/>
                    <a:pt x="191" y="637"/>
                    <a:pt x="191" y="637"/>
                  </a:cubicBezTo>
                  <a:cubicBezTo>
                    <a:pt x="183" y="623"/>
                    <a:pt x="183" y="623"/>
                    <a:pt x="183" y="623"/>
                  </a:cubicBezTo>
                  <a:cubicBezTo>
                    <a:pt x="158" y="606"/>
                    <a:pt x="158" y="606"/>
                    <a:pt x="158" y="606"/>
                  </a:cubicBezTo>
                  <a:cubicBezTo>
                    <a:pt x="147" y="596"/>
                    <a:pt x="147" y="596"/>
                    <a:pt x="147" y="596"/>
                  </a:cubicBezTo>
                  <a:cubicBezTo>
                    <a:pt x="107" y="574"/>
                    <a:pt x="107" y="574"/>
                    <a:pt x="107" y="574"/>
                  </a:cubicBezTo>
                  <a:cubicBezTo>
                    <a:pt x="98" y="580"/>
                    <a:pt x="98" y="580"/>
                    <a:pt x="98" y="580"/>
                  </a:cubicBezTo>
                  <a:cubicBezTo>
                    <a:pt x="44" y="553"/>
                    <a:pt x="44" y="553"/>
                    <a:pt x="44" y="553"/>
                  </a:cubicBezTo>
                  <a:cubicBezTo>
                    <a:pt x="44" y="537"/>
                    <a:pt x="44" y="537"/>
                    <a:pt x="44" y="537"/>
                  </a:cubicBezTo>
                  <a:cubicBezTo>
                    <a:pt x="15" y="504"/>
                    <a:pt x="15" y="504"/>
                    <a:pt x="15" y="504"/>
                  </a:cubicBezTo>
                  <a:cubicBezTo>
                    <a:pt x="1" y="493"/>
                    <a:pt x="1" y="493"/>
                    <a:pt x="1" y="493"/>
                  </a:cubicBezTo>
                  <a:cubicBezTo>
                    <a:pt x="0" y="483"/>
                    <a:pt x="0" y="472"/>
                    <a:pt x="0" y="461"/>
                  </a:cubicBezTo>
                  <a:cubicBezTo>
                    <a:pt x="0" y="369"/>
                    <a:pt x="21" y="282"/>
                    <a:pt x="60" y="204"/>
                  </a:cubicBezTo>
                  <a:cubicBezTo>
                    <a:pt x="106" y="208"/>
                    <a:pt x="106" y="208"/>
                    <a:pt x="106" y="208"/>
                  </a:cubicBezTo>
                  <a:cubicBezTo>
                    <a:pt x="118" y="190"/>
                    <a:pt x="118" y="190"/>
                    <a:pt x="118" y="190"/>
                  </a:cubicBezTo>
                  <a:cubicBezTo>
                    <a:pt x="99" y="180"/>
                    <a:pt x="99" y="180"/>
                    <a:pt x="99" y="180"/>
                  </a:cubicBezTo>
                  <a:cubicBezTo>
                    <a:pt x="108" y="163"/>
                    <a:pt x="108" y="163"/>
                    <a:pt x="108" y="163"/>
                  </a:cubicBezTo>
                  <a:cubicBezTo>
                    <a:pt x="127" y="177"/>
                    <a:pt x="127" y="177"/>
                    <a:pt x="127" y="177"/>
                  </a:cubicBezTo>
                  <a:cubicBezTo>
                    <a:pt x="134" y="196"/>
                    <a:pt x="134" y="196"/>
                    <a:pt x="134" y="196"/>
                  </a:cubicBezTo>
                  <a:cubicBezTo>
                    <a:pt x="138" y="199"/>
                    <a:pt x="138" y="199"/>
                    <a:pt x="138" y="199"/>
                  </a:cubicBezTo>
                  <a:cubicBezTo>
                    <a:pt x="148" y="205"/>
                    <a:pt x="148" y="205"/>
                    <a:pt x="148" y="205"/>
                  </a:cubicBezTo>
                  <a:cubicBezTo>
                    <a:pt x="155" y="209"/>
                    <a:pt x="155" y="209"/>
                    <a:pt x="155" y="209"/>
                  </a:cubicBezTo>
                  <a:cubicBezTo>
                    <a:pt x="167" y="198"/>
                    <a:pt x="167" y="198"/>
                    <a:pt x="167" y="198"/>
                  </a:cubicBezTo>
                  <a:cubicBezTo>
                    <a:pt x="163" y="189"/>
                    <a:pt x="163" y="189"/>
                    <a:pt x="163" y="189"/>
                  </a:cubicBezTo>
                  <a:cubicBezTo>
                    <a:pt x="167" y="185"/>
                    <a:pt x="167" y="185"/>
                    <a:pt x="167" y="185"/>
                  </a:cubicBezTo>
                  <a:cubicBezTo>
                    <a:pt x="185" y="192"/>
                    <a:pt x="185" y="192"/>
                    <a:pt x="185" y="192"/>
                  </a:cubicBezTo>
                  <a:cubicBezTo>
                    <a:pt x="187" y="208"/>
                    <a:pt x="187" y="208"/>
                    <a:pt x="187" y="208"/>
                  </a:cubicBezTo>
                  <a:cubicBezTo>
                    <a:pt x="176" y="219"/>
                    <a:pt x="176" y="219"/>
                    <a:pt x="176" y="219"/>
                  </a:cubicBezTo>
                  <a:cubicBezTo>
                    <a:pt x="158" y="222"/>
                    <a:pt x="158" y="222"/>
                    <a:pt x="158" y="222"/>
                  </a:cubicBezTo>
                  <a:cubicBezTo>
                    <a:pt x="148" y="239"/>
                    <a:pt x="148" y="239"/>
                    <a:pt x="148" y="239"/>
                  </a:cubicBezTo>
                  <a:cubicBezTo>
                    <a:pt x="116" y="259"/>
                    <a:pt x="116" y="259"/>
                    <a:pt x="116" y="259"/>
                  </a:cubicBezTo>
                  <a:cubicBezTo>
                    <a:pt x="113" y="288"/>
                    <a:pt x="113" y="288"/>
                    <a:pt x="113" y="288"/>
                  </a:cubicBezTo>
                  <a:cubicBezTo>
                    <a:pt x="147" y="309"/>
                    <a:pt x="147" y="309"/>
                    <a:pt x="147" y="309"/>
                  </a:cubicBezTo>
                  <a:cubicBezTo>
                    <a:pt x="182" y="320"/>
                    <a:pt x="182" y="320"/>
                    <a:pt x="182" y="320"/>
                  </a:cubicBezTo>
                  <a:cubicBezTo>
                    <a:pt x="183" y="338"/>
                    <a:pt x="183" y="338"/>
                    <a:pt x="183" y="338"/>
                  </a:cubicBezTo>
                  <a:cubicBezTo>
                    <a:pt x="198" y="350"/>
                    <a:pt x="198" y="350"/>
                    <a:pt x="198" y="350"/>
                  </a:cubicBezTo>
                  <a:cubicBezTo>
                    <a:pt x="206" y="342"/>
                    <a:pt x="206" y="342"/>
                    <a:pt x="206" y="342"/>
                  </a:cubicBezTo>
                  <a:cubicBezTo>
                    <a:pt x="201" y="322"/>
                    <a:pt x="201" y="322"/>
                    <a:pt x="201" y="322"/>
                  </a:cubicBezTo>
                  <a:cubicBezTo>
                    <a:pt x="214" y="309"/>
                    <a:pt x="214" y="309"/>
                    <a:pt x="214" y="309"/>
                  </a:cubicBezTo>
                  <a:cubicBezTo>
                    <a:pt x="214" y="297"/>
                    <a:pt x="214" y="297"/>
                    <a:pt x="214" y="297"/>
                  </a:cubicBezTo>
                  <a:cubicBezTo>
                    <a:pt x="201" y="289"/>
                    <a:pt x="201" y="289"/>
                    <a:pt x="201" y="289"/>
                  </a:cubicBezTo>
                  <a:cubicBezTo>
                    <a:pt x="212" y="280"/>
                    <a:pt x="212" y="280"/>
                    <a:pt x="212" y="280"/>
                  </a:cubicBezTo>
                  <a:cubicBezTo>
                    <a:pt x="211" y="253"/>
                    <a:pt x="211" y="253"/>
                    <a:pt x="211" y="253"/>
                  </a:cubicBezTo>
                  <a:cubicBezTo>
                    <a:pt x="232" y="257"/>
                    <a:pt x="232" y="257"/>
                    <a:pt x="232" y="257"/>
                  </a:cubicBezTo>
                  <a:cubicBezTo>
                    <a:pt x="253" y="271"/>
                    <a:pt x="253" y="271"/>
                    <a:pt x="253" y="271"/>
                  </a:cubicBezTo>
                  <a:cubicBezTo>
                    <a:pt x="255" y="288"/>
                    <a:pt x="255" y="288"/>
                    <a:pt x="255" y="288"/>
                  </a:cubicBezTo>
                  <a:cubicBezTo>
                    <a:pt x="265" y="291"/>
                    <a:pt x="265" y="291"/>
                    <a:pt x="265" y="291"/>
                  </a:cubicBezTo>
                  <a:cubicBezTo>
                    <a:pt x="283" y="275"/>
                    <a:pt x="283" y="275"/>
                    <a:pt x="283" y="275"/>
                  </a:cubicBezTo>
                  <a:cubicBezTo>
                    <a:pt x="309" y="318"/>
                    <a:pt x="309" y="318"/>
                    <a:pt x="309" y="318"/>
                  </a:cubicBezTo>
                  <a:cubicBezTo>
                    <a:pt x="331" y="331"/>
                    <a:pt x="331" y="331"/>
                    <a:pt x="331" y="331"/>
                  </a:cubicBezTo>
                  <a:cubicBezTo>
                    <a:pt x="333" y="342"/>
                    <a:pt x="333" y="342"/>
                    <a:pt x="333" y="342"/>
                  </a:cubicBezTo>
                  <a:cubicBezTo>
                    <a:pt x="311" y="351"/>
                    <a:pt x="311" y="351"/>
                    <a:pt x="311" y="351"/>
                  </a:cubicBezTo>
                  <a:cubicBezTo>
                    <a:pt x="271" y="355"/>
                    <a:pt x="271" y="355"/>
                    <a:pt x="271" y="355"/>
                  </a:cubicBezTo>
                  <a:cubicBezTo>
                    <a:pt x="248" y="378"/>
                    <a:pt x="248" y="378"/>
                    <a:pt x="248" y="378"/>
                  </a:cubicBezTo>
                  <a:cubicBezTo>
                    <a:pt x="282" y="362"/>
                    <a:pt x="282" y="362"/>
                    <a:pt x="282" y="362"/>
                  </a:cubicBezTo>
                  <a:cubicBezTo>
                    <a:pt x="288" y="368"/>
                    <a:pt x="288" y="368"/>
                    <a:pt x="288" y="368"/>
                  </a:cubicBezTo>
                  <a:cubicBezTo>
                    <a:pt x="280" y="377"/>
                    <a:pt x="280" y="377"/>
                    <a:pt x="280" y="377"/>
                  </a:cubicBezTo>
                  <a:cubicBezTo>
                    <a:pt x="288" y="383"/>
                    <a:pt x="288" y="383"/>
                    <a:pt x="288" y="383"/>
                  </a:cubicBezTo>
                  <a:cubicBezTo>
                    <a:pt x="308" y="382"/>
                    <a:pt x="308" y="382"/>
                    <a:pt x="308" y="382"/>
                  </a:cubicBezTo>
                  <a:cubicBezTo>
                    <a:pt x="310" y="387"/>
                    <a:pt x="310" y="387"/>
                    <a:pt x="310" y="387"/>
                  </a:cubicBezTo>
                  <a:cubicBezTo>
                    <a:pt x="279" y="404"/>
                    <a:pt x="279" y="404"/>
                    <a:pt x="279" y="404"/>
                  </a:cubicBezTo>
                  <a:cubicBezTo>
                    <a:pt x="268" y="396"/>
                    <a:pt x="268" y="396"/>
                    <a:pt x="268" y="396"/>
                  </a:cubicBezTo>
                  <a:cubicBezTo>
                    <a:pt x="247" y="407"/>
                    <a:pt x="247" y="407"/>
                    <a:pt x="247" y="407"/>
                  </a:cubicBezTo>
                  <a:cubicBezTo>
                    <a:pt x="254" y="416"/>
                    <a:pt x="254" y="416"/>
                    <a:pt x="254" y="416"/>
                  </a:cubicBezTo>
                  <a:cubicBezTo>
                    <a:pt x="228" y="422"/>
                    <a:pt x="228" y="422"/>
                    <a:pt x="228" y="422"/>
                  </a:cubicBezTo>
                  <a:cubicBezTo>
                    <a:pt x="219" y="459"/>
                    <a:pt x="219" y="459"/>
                    <a:pt x="219" y="459"/>
                  </a:cubicBezTo>
                  <a:cubicBezTo>
                    <a:pt x="189" y="479"/>
                    <a:pt x="189" y="479"/>
                    <a:pt x="189" y="479"/>
                  </a:cubicBezTo>
                  <a:cubicBezTo>
                    <a:pt x="186" y="491"/>
                    <a:pt x="186" y="491"/>
                    <a:pt x="186" y="491"/>
                  </a:cubicBezTo>
                  <a:cubicBezTo>
                    <a:pt x="197" y="513"/>
                    <a:pt x="197" y="513"/>
                    <a:pt x="197" y="513"/>
                  </a:cubicBezTo>
                  <a:cubicBezTo>
                    <a:pt x="194" y="522"/>
                    <a:pt x="194" y="522"/>
                    <a:pt x="194" y="522"/>
                  </a:cubicBezTo>
                  <a:cubicBezTo>
                    <a:pt x="186" y="522"/>
                    <a:pt x="186" y="522"/>
                    <a:pt x="186" y="522"/>
                  </a:cubicBezTo>
                  <a:cubicBezTo>
                    <a:pt x="173" y="508"/>
                    <a:pt x="173" y="508"/>
                    <a:pt x="173" y="508"/>
                  </a:cubicBezTo>
                  <a:cubicBezTo>
                    <a:pt x="171" y="491"/>
                    <a:pt x="171" y="491"/>
                    <a:pt x="171" y="491"/>
                  </a:cubicBezTo>
                  <a:cubicBezTo>
                    <a:pt x="139" y="490"/>
                    <a:pt x="139" y="490"/>
                    <a:pt x="139" y="490"/>
                  </a:cubicBezTo>
                  <a:cubicBezTo>
                    <a:pt x="97" y="504"/>
                    <a:pt x="97" y="504"/>
                    <a:pt x="97" y="504"/>
                  </a:cubicBezTo>
                  <a:cubicBezTo>
                    <a:pt x="96" y="544"/>
                    <a:pt x="96" y="544"/>
                    <a:pt x="96" y="544"/>
                  </a:cubicBezTo>
                  <a:cubicBezTo>
                    <a:pt x="108" y="560"/>
                    <a:pt x="108" y="560"/>
                    <a:pt x="108" y="560"/>
                  </a:cubicBezTo>
                  <a:cubicBezTo>
                    <a:pt x="124" y="563"/>
                    <a:pt x="124" y="563"/>
                    <a:pt x="124" y="563"/>
                  </a:cubicBezTo>
                  <a:cubicBezTo>
                    <a:pt x="132" y="555"/>
                    <a:pt x="132" y="555"/>
                    <a:pt x="132" y="555"/>
                  </a:cubicBezTo>
                  <a:cubicBezTo>
                    <a:pt x="134" y="546"/>
                    <a:pt x="134" y="546"/>
                    <a:pt x="134" y="546"/>
                  </a:cubicBezTo>
                  <a:cubicBezTo>
                    <a:pt x="153" y="545"/>
                    <a:pt x="153" y="545"/>
                    <a:pt x="153" y="545"/>
                  </a:cubicBezTo>
                  <a:cubicBezTo>
                    <a:pt x="143" y="579"/>
                    <a:pt x="143" y="579"/>
                    <a:pt x="143" y="579"/>
                  </a:cubicBezTo>
                  <a:cubicBezTo>
                    <a:pt x="172" y="577"/>
                    <a:pt x="172" y="577"/>
                    <a:pt x="172" y="577"/>
                  </a:cubicBezTo>
                  <a:cubicBezTo>
                    <a:pt x="176" y="583"/>
                    <a:pt x="176" y="583"/>
                    <a:pt x="176" y="583"/>
                  </a:cubicBezTo>
                  <a:cubicBezTo>
                    <a:pt x="175" y="608"/>
                    <a:pt x="175" y="608"/>
                    <a:pt x="175" y="608"/>
                  </a:cubicBezTo>
                  <a:cubicBezTo>
                    <a:pt x="186" y="616"/>
                    <a:pt x="186" y="616"/>
                    <a:pt x="186" y="616"/>
                  </a:cubicBezTo>
                  <a:cubicBezTo>
                    <a:pt x="198" y="614"/>
                    <a:pt x="198" y="614"/>
                    <a:pt x="198" y="614"/>
                  </a:cubicBezTo>
                  <a:cubicBezTo>
                    <a:pt x="211" y="620"/>
                    <a:pt x="211" y="620"/>
                    <a:pt x="211" y="620"/>
                  </a:cubicBezTo>
                  <a:cubicBezTo>
                    <a:pt x="219" y="631"/>
                    <a:pt x="219" y="631"/>
                    <a:pt x="219" y="631"/>
                  </a:cubicBezTo>
                  <a:cubicBezTo>
                    <a:pt x="228" y="629"/>
                    <a:pt x="228" y="629"/>
                    <a:pt x="228" y="629"/>
                  </a:cubicBezTo>
                  <a:cubicBezTo>
                    <a:pt x="231" y="636"/>
                    <a:pt x="231" y="636"/>
                    <a:pt x="231" y="636"/>
                  </a:cubicBezTo>
                  <a:cubicBezTo>
                    <a:pt x="250" y="637"/>
                    <a:pt x="250" y="637"/>
                    <a:pt x="250" y="637"/>
                  </a:cubicBezTo>
                  <a:cubicBezTo>
                    <a:pt x="258" y="629"/>
                    <a:pt x="258" y="629"/>
                    <a:pt x="258" y="629"/>
                  </a:cubicBezTo>
                  <a:cubicBezTo>
                    <a:pt x="320" y="662"/>
                    <a:pt x="320" y="662"/>
                    <a:pt x="320" y="662"/>
                  </a:cubicBezTo>
                  <a:cubicBezTo>
                    <a:pt x="328" y="689"/>
                    <a:pt x="328" y="689"/>
                    <a:pt x="328" y="689"/>
                  </a:cubicBezTo>
                  <a:cubicBezTo>
                    <a:pt x="334" y="691"/>
                    <a:pt x="334" y="691"/>
                    <a:pt x="334" y="691"/>
                  </a:cubicBezTo>
                  <a:cubicBezTo>
                    <a:pt x="325" y="701"/>
                    <a:pt x="325" y="701"/>
                    <a:pt x="325" y="701"/>
                  </a:cubicBezTo>
                  <a:cubicBezTo>
                    <a:pt x="334" y="703"/>
                    <a:pt x="334" y="703"/>
                    <a:pt x="334" y="703"/>
                  </a:cubicBezTo>
                  <a:cubicBezTo>
                    <a:pt x="336" y="697"/>
                    <a:pt x="336" y="697"/>
                    <a:pt x="336" y="697"/>
                  </a:cubicBezTo>
                  <a:cubicBezTo>
                    <a:pt x="341" y="694"/>
                    <a:pt x="341" y="694"/>
                    <a:pt x="341" y="694"/>
                  </a:cubicBezTo>
                  <a:cubicBezTo>
                    <a:pt x="421" y="722"/>
                    <a:pt x="421" y="722"/>
                    <a:pt x="421" y="722"/>
                  </a:cubicBezTo>
                  <a:cubicBezTo>
                    <a:pt x="425" y="732"/>
                    <a:pt x="425" y="732"/>
                    <a:pt x="425" y="732"/>
                  </a:cubicBezTo>
                  <a:cubicBezTo>
                    <a:pt x="415" y="754"/>
                    <a:pt x="415" y="754"/>
                    <a:pt x="415" y="754"/>
                  </a:cubicBezTo>
                  <a:cubicBezTo>
                    <a:pt x="409" y="757"/>
                    <a:pt x="409" y="757"/>
                    <a:pt x="409" y="757"/>
                  </a:cubicBezTo>
                  <a:cubicBezTo>
                    <a:pt x="398" y="773"/>
                    <a:pt x="398" y="773"/>
                    <a:pt x="398" y="773"/>
                  </a:cubicBezTo>
                  <a:cubicBezTo>
                    <a:pt x="403" y="781"/>
                    <a:pt x="403" y="781"/>
                    <a:pt x="403" y="781"/>
                  </a:cubicBezTo>
                  <a:cubicBezTo>
                    <a:pt x="384" y="823"/>
                    <a:pt x="384" y="823"/>
                    <a:pt x="384" y="823"/>
                  </a:cubicBezTo>
                  <a:cubicBezTo>
                    <a:pt x="348" y="838"/>
                    <a:pt x="348" y="838"/>
                    <a:pt x="348" y="838"/>
                  </a:cubicBezTo>
                  <a:cubicBezTo>
                    <a:pt x="340" y="864"/>
                    <a:pt x="340" y="864"/>
                    <a:pt x="340" y="864"/>
                  </a:cubicBezTo>
                  <a:cubicBezTo>
                    <a:pt x="306" y="902"/>
                    <a:pt x="306" y="902"/>
                    <a:pt x="306" y="902"/>
                  </a:cubicBezTo>
                  <a:cubicBezTo>
                    <a:pt x="290" y="903"/>
                    <a:pt x="290" y="903"/>
                    <a:pt x="290" y="903"/>
                  </a:cubicBezTo>
                  <a:cubicBezTo>
                    <a:pt x="298" y="911"/>
                    <a:pt x="298" y="911"/>
                    <a:pt x="298" y="911"/>
                  </a:cubicBezTo>
                  <a:cubicBezTo>
                    <a:pt x="264" y="949"/>
                    <a:pt x="264" y="949"/>
                    <a:pt x="264" y="949"/>
                  </a:cubicBezTo>
                  <a:close/>
                  <a:moveTo>
                    <a:pt x="3" y="522"/>
                  </a:moveTo>
                  <a:cubicBezTo>
                    <a:pt x="3" y="517"/>
                    <a:pt x="2" y="512"/>
                    <a:pt x="2" y="508"/>
                  </a:cubicBezTo>
                  <a:cubicBezTo>
                    <a:pt x="28" y="534"/>
                    <a:pt x="28" y="534"/>
                    <a:pt x="28" y="534"/>
                  </a:cubicBezTo>
                  <a:cubicBezTo>
                    <a:pt x="20" y="537"/>
                    <a:pt x="20" y="537"/>
                    <a:pt x="20" y="537"/>
                  </a:cubicBezTo>
                  <a:cubicBezTo>
                    <a:pt x="3" y="522"/>
                    <a:pt x="3" y="522"/>
                    <a:pt x="3" y="522"/>
                  </a:cubicBezTo>
                  <a:close/>
                  <a:moveTo>
                    <a:pt x="79" y="168"/>
                  </a:moveTo>
                  <a:cubicBezTo>
                    <a:pt x="83" y="162"/>
                    <a:pt x="86" y="156"/>
                    <a:pt x="90" y="150"/>
                  </a:cubicBezTo>
                  <a:cubicBezTo>
                    <a:pt x="102" y="156"/>
                    <a:pt x="102" y="156"/>
                    <a:pt x="102" y="156"/>
                  </a:cubicBezTo>
                  <a:cubicBezTo>
                    <a:pt x="96" y="167"/>
                    <a:pt x="96" y="167"/>
                    <a:pt x="96" y="167"/>
                  </a:cubicBezTo>
                  <a:cubicBezTo>
                    <a:pt x="87" y="171"/>
                    <a:pt x="87" y="171"/>
                    <a:pt x="87" y="171"/>
                  </a:cubicBezTo>
                  <a:cubicBezTo>
                    <a:pt x="79" y="168"/>
                    <a:pt x="79" y="168"/>
                    <a:pt x="79" y="168"/>
                  </a:cubicBezTo>
                  <a:close/>
                  <a:moveTo>
                    <a:pt x="135" y="89"/>
                  </a:moveTo>
                  <a:cubicBezTo>
                    <a:pt x="140" y="82"/>
                    <a:pt x="145" y="76"/>
                    <a:pt x="151" y="70"/>
                  </a:cubicBezTo>
                  <a:cubicBezTo>
                    <a:pt x="161" y="76"/>
                    <a:pt x="161" y="76"/>
                    <a:pt x="161" y="76"/>
                  </a:cubicBezTo>
                  <a:cubicBezTo>
                    <a:pt x="141" y="91"/>
                    <a:pt x="141" y="91"/>
                    <a:pt x="141" y="91"/>
                  </a:cubicBezTo>
                  <a:cubicBezTo>
                    <a:pt x="135" y="89"/>
                    <a:pt x="135" y="89"/>
                    <a:pt x="135" y="89"/>
                  </a:cubicBezTo>
                  <a:close/>
                  <a:moveTo>
                    <a:pt x="156" y="65"/>
                  </a:moveTo>
                  <a:cubicBezTo>
                    <a:pt x="156" y="64"/>
                    <a:pt x="157" y="63"/>
                    <a:pt x="158" y="63"/>
                  </a:cubicBezTo>
                  <a:cubicBezTo>
                    <a:pt x="178" y="68"/>
                    <a:pt x="178" y="68"/>
                    <a:pt x="178" y="68"/>
                  </a:cubicBezTo>
                  <a:cubicBezTo>
                    <a:pt x="189" y="73"/>
                    <a:pt x="189" y="73"/>
                    <a:pt x="189" y="73"/>
                  </a:cubicBezTo>
                  <a:cubicBezTo>
                    <a:pt x="183" y="65"/>
                    <a:pt x="183" y="65"/>
                    <a:pt x="183" y="65"/>
                  </a:cubicBezTo>
                  <a:cubicBezTo>
                    <a:pt x="188" y="61"/>
                    <a:pt x="188" y="61"/>
                    <a:pt x="188" y="61"/>
                  </a:cubicBezTo>
                  <a:cubicBezTo>
                    <a:pt x="206" y="55"/>
                    <a:pt x="206" y="55"/>
                    <a:pt x="206" y="55"/>
                  </a:cubicBezTo>
                  <a:cubicBezTo>
                    <a:pt x="193" y="54"/>
                    <a:pt x="193" y="54"/>
                    <a:pt x="193" y="54"/>
                  </a:cubicBezTo>
                  <a:cubicBezTo>
                    <a:pt x="163" y="58"/>
                    <a:pt x="163" y="58"/>
                    <a:pt x="163" y="58"/>
                  </a:cubicBezTo>
                  <a:cubicBezTo>
                    <a:pt x="168" y="52"/>
                    <a:pt x="174" y="46"/>
                    <a:pt x="180" y="40"/>
                  </a:cubicBezTo>
                  <a:cubicBezTo>
                    <a:pt x="202" y="23"/>
                    <a:pt x="202" y="23"/>
                    <a:pt x="202" y="23"/>
                  </a:cubicBezTo>
                  <a:cubicBezTo>
                    <a:pt x="215" y="31"/>
                    <a:pt x="215" y="31"/>
                    <a:pt x="215" y="31"/>
                  </a:cubicBezTo>
                  <a:cubicBezTo>
                    <a:pt x="222" y="26"/>
                    <a:pt x="222" y="26"/>
                    <a:pt x="222" y="26"/>
                  </a:cubicBezTo>
                  <a:cubicBezTo>
                    <a:pt x="258" y="27"/>
                    <a:pt x="258" y="27"/>
                    <a:pt x="258" y="27"/>
                  </a:cubicBezTo>
                  <a:cubicBezTo>
                    <a:pt x="281" y="28"/>
                    <a:pt x="281" y="28"/>
                    <a:pt x="281" y="28"/>
                  </a:cubicBezTo>
                  <a:cubicBezTo>
                    <a:pt x="300" y="33"/>
                    <a:pt x="300" y="33"/>
                    <a:pt x="300" y="33"/>
                  </a:cubicBezTo>
                  <a:cubicBezTo>
                    <a:pt x="288" y="41"/>
                    <a:pt x="288" y="41"/>
                    <a:pt x="288" y="41"/>
                  </a:cubicBezTo>
                  <a:cubicBezTo>
                    <a:pt x="265" y="40"/>
                    <a:pt x="265" y="40"/>
                    <a:pt x="265" y="40"/>
                  </a:cubicBezTo>
                  <a:cubicBezTo>
                    <a:pt x="264" y="46"/>
                    <a:pt x="264" y="46"/>
                    <a:pt x="264" y="46"/>
                  </a:cubicBezTo>
                  <a:cubicBezTo>
                    <a:pt x="279" y="47"/>
                    <a:pt x="279" y="47"/>
                    <a:pt x="279" y="47"/>
                  </a:cubicBezTo>
                  <a:cubicBezTo>
                    <a:pt x="276" y="52"/>
                    <a:pt x="276" y="52"/>
                    <a:pt x="276" y="52"/>
                  </a:cubicBezTo>
                  <a:cubicBezTo>
                    <a:pt x="247" y="64"/>
                    <a:pt x="247" y="64"/>
                    <a:pt x="247" y="64"/>
                  </a:cubicBezTo>
                  <a:cubicBezTo>
                    <a:pt x="214" y="75"/>
                    <a:pt x="214" y="75"/>
                    <a:pt x="214" y="75"/>
                  </a:cubicBezTo>
                  <a:cubicBezTo>
                    <a:pt x="223" y="79"/>
                    <a:pt x="223" y="79"/>
                    <a:pt x="223" y="79"/>
                  </a:cubicBezTo>
                  <a:cubicBezTo>
                    <a:pt x="216" y="94"/>
                    <a:pt x="216" y="94"/>
                    <a:pt x="216" y="94"/>
                  </a:cubicBezTo>
                  <a:cubicBezTo>
                    <a:pt x="187" y="99"/>
                    <a:pt x="187" y="99"/>
                    <a:pt x="187" y="99"/>
                  </a:cubicBezTo>
                  <a:cubicBezTo>
                    <a:pt x="207" y="106"/>
                    <a:pt x="207" y="106"/>
                    <a:pt x="207" y="106"/>
                  </a:cubicBezTo>
                  <a:cubicBezTo>
                    <a:pt x="207" y="111"/>
                    <a:pt x="207" y="111"/>
                    <a:pt x="207" y="111"/>
                  </a:cubicBezTo>
                  <a:cubicBezTo>
                    <a:pt x="191" y="112"/>
                    <a:pt x="191" y="112"/>
                    <a:pt x="191" y="112"/>
                  </a:cubicBezTo>
                  <a:cubicBezTo>
                    <a:pt x="143" y="112"/>
                    <a:pt x="143" y="112"/>
                    <a:pt x="143" y="112"/>
                  </a:cubicBezTo>
                  <a:cubicBezTo>
                    <a:pt x="150" y="93"/>
                    <a:pt x="150" y="93"/>
                    <a:pt x="150" y="93"/>
                  </a:cubicBezTo>
                  <a:cubicBezTo>
                    <a:pt x="152" y="97"/>
                    <a:pt x="152" y="97"/>
                    <a:pt x="152" y="97"/>
                  </a:cubicBezTo>
                  <a:cubicBezTo>
                    <a:pt x="174" y="102"/>
                    <a:pt x="174" y="102"/>
                    <a:pt x="174" y="102"/>
                  </a:cubicBezTo>
                  <a:cubicBezTo>
                    <a:pt x="175" y="98"/>
                    <a:pt x="175" y="98"/>
                    <a:pt x="175" y="98"/>
                  </a:cubicBezTo>
                  <a:cubicBezTo>
                    <a:pt x="154" y="88"/>
                    <a:pt x="154" y="88"/>
                    <a:pt x="154" y="88"/>
                  </a:cubicBezTo>
                  <a:cubicBezTo>
                    <a:pt x="162" y="83"/>
                    <a:pt x="162" y="83"/>
                    <a:pt x="162" y="83"/>
                  </a:cubicBezTo>
                  <a:cubicBezTo>
                    <a:pt x="183" y="84"/>
                    <a:pt x="183" y="84"/>
                    <a:pt x="183" y="84"/>
                  </a:cubicBezTo>
                  <a:cubicBezTo>
                    <a:pt x="157" y="69"/>
                    <a:pt x="157" y="69"/>
                    <a:pt x="157" y="69"/>
                  </a:cubicBezTo>
                  <a:cubicBezTo>
                    <a:pt x="156" y="65"/>
                    <a:pt x="156" y="65"/>
                    <a:pt x="156" y="65"/>
                  </a:cubicBezTo>
                  <a:close/>
                  <a:moveTo>
                    <a:pt x="110" y="138"/>
                  </a:moveTo>
                  <a:cubicBezTo>
                    <a:pt x="104" y="148"/>
                    <a:pt x="104" y="148"/>
                    <a:pt x="104" y="148"/>
                  </a:cubicBezTo>
                  <a:cubicBezTo>
                    <a:pt x="108" y="160"/>
                    <a:pt x="108" y="160"/>
                    <a:pt x="108" y="160"/>
                  </a:cubicBezTo>
                  <a:cubicBezTo>
                    <a:pt x="119" y="159"/>
                    <a:pt x="119" y="159"/>
                    <a:pt x="119" y="159"/>
                  </a:cubicBezTo>
                  <a:cubicBezTo>
                    <a:pt x="114" y="152"/>
                    <a:pt x="114" y="152"/>
                    <a:pt x="114" y="152"/>
                  </a:cubicBezTo>
                  <a:cubicBezTo>
                    <a:pt x="126" y="153"/>
                    <a:pt x="126" y="153"/>
                    <a:pt x="126" y="153"/>
                  </a:cubicBezTo>
                  <a:cubicBezTo>
                    <a:pt x="136" y="140"/>
                    <a:pt x="136" y="140"/>
                    <a:pt x="136" y="140"/>
                  </a:cubicBezTo>
                  <a:cubicBezTo>
                    <a:pt x="110" y="138"/>
                    <a:pt x="110" y="138"/>
                    <a:pt x="110" y="138"/>
                  </a:cubicBezTo>
                  <a:close/>
                  <a:moveTo>
                    <a:pt x="120" y="108"/>
                  </a:moveTo>
                  <a:cubicBezTo>
                    <a:pt x="147" y="122"/>
                    <a:pt x="147" y="122"/>
                    <a:pt x="147" y="122"/>
                  </a:cubicBezTo>
                  <a:cubicBezTo>
                    <a:pt x="183" y="118"/>
                    <a:pt x="183" y="118"/>
                    <a:pt x="183" y="118"/>
                  </a:cubicBezTo>
                  <a:cubicBezTo>
                    <a:pt x="196" y="124"/>
                    <a:pt x="196" y="124"/>
                    <a:pt x="196" y="124"/>
                  </a:cubicBezTo>
                  <a:cubicBezTo>
                    <a:pt x="193" y="133"/>
                    <a:pt x="193" y="133"/>
                    <a:pt x="193" y="133"/>
                  </a:cubicBezTo>
                  <a:cubicBezTo>
                    <a:pt x="130" y="133"/>
                    <a:pt x="130" y="133"/>
                    <a:pt x="130" y="133"/>
                  </a:cubicBezTo>
                  <a:cubicBezTo>
                    <a:pt x="116" y="114"/>
                    <a:pt x="116" y="114"/>
                    <a:pt x="116" y="114"/>
                  </a:cubicBezTo>
                  <a:cubicBezTo>
                    <a:pt x="120" y="108"/>
                    <a:pt x="120" y="108"/>
                    <a:pt x="120" y="108"/>
                  </a:cubicBezTo>
                  <a:close/>
                  <a:moveTo>
                    <a:pt x="103" y="199"/>
                  </a:moveTo>
                  <a:cubicBezTo>
                    <a:pt x="81" y="192"/>
                    <a:pt x="81" y="192"/>
                    <a:pt x="81" y="192"/>
                  </a:cubicBezTo>
                  <a:cubicBezTo>
                    <a:pt x="93" y="183"/>
                    <a:pt x="93" y="183"/>
                    <a:pt x="93" y="183"/>
                  </a:cubicBezTo>
                  <a:cubicBezTo>
                    <a:pt x="109" y="192"/>
                    <a:pt x="109" y="192"/>
                    <a:pt x="109" y="192"/>
                  </a:cubicBezTo>
                  <a:cubicBezTo>
                    <a:pt x="103" y="199"/>
                    <a:pt x="103" y="199"/>
                    <a:pt x="103" y="199"/>
                  </a:cubicBezTo>
                  <a:close/>
                  <a:moveTo>
                    <a:pt x="163" y="224"/>
                  </a:moveTo>
                  <a:cubicBezTo>
                    <a:pt x="155" y="244"/>
                    <a:pt x="155" y="244"/>
                    <a:pt x="155" y="244"/>
                  </a:cubicBezTo>
                  <a:cubicBezTo>
                    <a:pt x="166" y="250"/>
                    <a:pt x="166" y="250"/>
                    <a:pt x="166" y="250"/>
                  </a:cubicBezTo>
                  <a:cubicBezTo>
                    <a:pt x="177" y="241"/>
                    <a:pt x="177" y="241"/>
                    <a:pt x="177" y="241"/>
                  </a:cubicBezTo>
                  <a:cubicBezTo>
                    <a:pt x="188" y="246"/>
                    <a:pt x="188" y="246"/>
                    <a:pt x="188" y="246"/>
                  </a:cubicBezTo>
                  <a:cubicBezTo>
                    <a:pt x="195" y="245"/>
                    <a:pt x="195" y="245"/>
                    <a:pt x="195" y="245"/>
                  </a:cubicBezTo>
                  <a:cubicBezTo>
                    <a:pt x="180" y="235"/>
                    <a:pt x="180" y="235"/>
                    <a:pt x="180" y="235"/>
                  </a:cubicBezTo>
                  <a:cubicBezTo>
                    <a:pt x="163" y="224"/>
                    <a:pt x="163" y="224"/>
                    <a:pt x="163" y="224"/>
                  </a:cubicBezTo>
                  <a:close/>
                  <a:moveTo>
                    <a:pt x="156" y="141"/>
                  </a:moveTo>
                  <a:cubicBezTo>
                    <a:pt x="137" y="154"/>
                    <a:pt x="137" y="154"/>
                    <a:pt x="137" y="154"/>
                  </a:cubicBezTo>
                  <a:cubicBezTo>
                    <a:pt x="146" y="177"/>
                    <a:pt x="146" y="177"/>
                    <a:pt x="146" y="177"/>
                  </a:cubicBezTo>
                  <a:cubicBezTo>
                    <a:pt x="165" y="182"/>
                    <a:pt x="165" y="182"/>
                    <a:pt x="165" y="182"/>
                  </a:cubicBezTo>
                  <a:cubicBezTo>
                    <a:pt x="198" y="186"/>
                    <a:pt x="198" y="186"/>
                    <a:pt x="198" y="186"/>
                  </a:cubicBezTo>
                  <a:cubicBezTo>
                    <a:pt x="208" y="184"/>
                    <a:pt x="208" y="184"/>
                    <a:pt x="208" y="184"/>
                  </a:cubicBezTo>
                  <a:cubicBezTo>
                    <a:pt x="219" y="191"/>
                    <a:pt x="219" y="191"/>
                    <a:pt x="219" y="191"/>
                  </a:cubicBezTo>
                  <a:cubicBezTo>
                    <a:pt x="209" y="208"/>
                    <a:pt x="209" y="208"/>
                    <a:pt x="209" y="208"/>
                  </a:cubicBezTo>
                  <a:cubicBezTo>
                    <a:pt x="212" y="212"/>
                    <a:pt x="212" y="212"/>
                    <a:pt x="212" y="212"/>
                  </a:cubicBezTo>
                  <a:cubicBezTo>
                    <a:pt x="222" y="209"/>
                    <a:pt x="222" y="209"/>
                    <a:pt x="222" y="209"/>
                  </a:cubicBezTo>
                  <a:cubicBezTo>
                    <a:pt x="222" y="195"/>
                    <a:pt x="222" y="195"/>
                    <a:pt x="222" y="195"/>
                  </a:cubicBezTo>
                  <a:cubicBezTo>
                    <a:pt x="240" y="207"/>
                    <a:pt x="240" y="207"/>
                    <a:pt x="240" y="207"/>
                  </a:cubicBezTo>
                  <a:cubicBezTo>
                    <a:pt x="235" y="214"/>
                    <a:pt x="235" y="214"/>
                    <a:pt x="235" y="214"/>
                  </a:cubicBezTo>
                  <a:cubicBezTo>
                    <a:pt x="228" y="220"/>
                    <a:pt x="228" y="220"/>
                    <a:pt x="228" y="220"/>
                  </a:cubicBezTo>
                  <a:cubicBezTo>
                    <a:pt x="228" y="226"/>
                    <a:pt x="228" y="226"/>
                    <a:pt x="228" y="226"/>
                  </a:cubicBezTo>
                  <a:cubicBezTo>
                    <a:pt x="209" y="228"/>
                    <a:pt x="209" y="228"/>
                    <a:pt x="209" y="228"/>
                  </a:cubicBezTo>
                  <a:cubicBezTo>
                    <a:pt x="206" y="236"/>
                    <a:pt x="206" y="236"/>
                    <a:pt x="206" y="236"/>
                  </a:cubicBezTo>
                  <a:cubicBezTo>
                    <a:pt x="232" y="235"/>
                    <a:pt x="232" y="235"/>
                    <a:pt x="232" y="235"/>
                  </a:cubicBezTo>
                  <a:cubicBezTo>
                    <a:pt x="247" y="248"/>
                    <a:pt x="247" y="248"/>
                    <a:pt x="247" y="248"/>
                  </a:cubicBezTo>
                  <a:cubicBezTo>
                    <a:pt x="277" y="263"/>
                    <a:pt x="277" y="263"/>
                    <a:pt x="277" y="263"/>
                  </a:cubicBezTo>
                  <a:cubicBezTo>
                    <a:pt x="278" y="258"/>
                    <a:pt x="278" y="258"/>
                    <a:pt x="278" y="258"/>
                  </a:cubicBezTo>
                  <a:cubicBezTo>
                    <a:pt x="259" y="244"/>
                    <a:pt x="259" y="244"/>
                    <a:pt x="259" y="244"/>
                  </a:cubicBezTo>
                  <a:cubicBezTo>
                    <a:pt x="285" y="254"/>
                    <a:pt x="285" y="254"/>
                    <a:pt x="285" y="254"/>
                  </a:cubicBezTo>
                  <a:cubicBezTo>
                    <a:pt x="282" y="245"/>
                    <a:pt x="282" y="245"/>
                    <a:pt x="282" y="245"/>
                  </a:cubicBezTo>
                  <a:cubicBezTo>
                    <a:pt x="261" y="222"/>
                    <a:pt x="261" y="222"/>
                    <a:pt x="261" y="222"/>
                  </a:cubicBezTo>
                  <a:cubicBezTo>
                    <a:pt x="270" y="217"/>
                    <a:pt x="270" y="217"/>
                    <a:pt x="270" y="217"/>
                  </a:cubicBezTo>
                  <a:cubicBezTo>
                    <a:pt x="290" y="232"/>
                    <a:pt x="290" y="232"/>
                    <a:pt x="290" y="232"/>
                  </a:cubicBezTo>
                  <a:cubicBezTo>
                    <a:pt x="301" y="216"/>
                    <a:pt x="301" y="216"/>
                    <a:pt x="301" y="216"/>
                  </a:cubicBezTo>
                  <a:cubicBezTo>
                    <a:pt x="283" y="205"/>
                    <a:pt x="283" y="205"/>
                    <a:pt x="283" y="205"/>
                  </a:cubicBezTo>
                  <a:cubicBezTo>
                    <a:pt x="257" y="196"/>
                    <a:pt x="257" y="196"/>
                    <a:pt x="257" y="196"/>
                  </a:cubicBezTo>
                  <a:cubicBezTo>
                    <a:pt x="268" y="185"/>
                    <a:pt x="268" y="185"/>
                    <a:pt x="268" y="185"/>
                  </a:cubicBezTo>
                  <a:cubicBezTo>
                    <a:pt x="238" y="165"/>
                    <a:pt x="238" y="165"/>
                    <a:pt x="238" y="165"/>
                  </a:cubicBezTo>
                  <a:cubicBezTo>
                    <a:pt x="230" y="169"/>
                    <a:pt x="230" y="169"/>
                    <a:pt x="230" y="169"/>
                  </a:cubicBezTo>
                  <a:cubicBezTo>
                    <a:pt x="224" y="167"/>
                    <a:pt x="224" y="167"/>
                    <a:pt x="224" y="167"/>
                  </a:cubicBezTo>
                  <a:cubicBezTo>
                    <a:pt x="221" y="156"/>
                    <a:pt x="221" y="156"/>
                    <a:pt x="221" y="156"/>
                  </a:cubicBezTo>
                  <a:cubicBezTo>
                    <a:pt x="204" y="155"/>
                    <a:pt x="204" y="155"/>
                    <a:pt x="204" y="155"/>
                  </a:cubicBezTo>
                  <a:cubicBezTo>
                    <a:pt x="201" y="164"/>
                    <a:pt x="201" y="164"/>
                    <a:pt x="201" y="164"/>
                  </a:cubicBezTo>
                  <a:cubicBezTo>
                    <a:pt x="190" y="161"/>
                    <a:pt x="190" y="161"/>
                    <a:pt x="190" y="161"/>
                  </a:cubicBezTo>
                  <a:cubicBezTo>
                    <a:pt x="193" y="153"/>
                    <a:pt x="193" y="153"/>
                    <a:pt x="193" y="153"/>
                  </a:cubicBezTo>
                  <a:cubicBezTo>
                    <a:pt x="183" y="142"/>
                    <a:pt x="183" y="142"/>
                    <a:pt x="183" y="142"/>
                  </a:cubicBezTo>
                  <a:cubicBezTo>
                    <a:pt x="169" y="148"/>
                    <a:pt x="169" y="148"/>
                    <a:pt x="169" y="148"/>
                  </a:cubicBezTo>
                  <a:cubicBezTo>
                    <a:pt x="167" y="171"/>
                    <a:pt x="167" y="171"/>
                    <a:pt x="167" y="171"/>
                  </a:cubicBezTo>
                  <a:cubicBezTo>
                    <a:pt x="163" y="170"/>
                    <a:pt x="163" y="170"/>
                    <a:pt x="163" y="170"/>
                  </a:cubicBezTo>
                  <a:cubicBezTo>
                    <a:pt x="156" y="153"/>
                    <a:pt x="156" y="153"/>
                    <a:pt x="156" y="153"/>
                  </a:cubicBezTo>
                  <a:cubicBezTo>
                    <a:pt x="164" y="140"/>
                    <a:pt x="164" y="140"/>
                    <a:pt x="164" y="140"/>
                  </a:cubicBezTo>
                  <a:cubicBezTo>
                    <a:pt x="156" y="141"/>
                    <a:pt x="156" y="141"/>
                    <a:pt x="156" y="141"/>
                  </a:cubicBezTo>
                  <a:close/>
                  <a:moveTo>
                    <a:pt x="225" y="562"/>
                  </a:moveTo>
                  <a:cubicBezTo>
                    <a:pt x="233" y="562"/>
                    <a:pt x="233" y="562"/>
                    <a:pt x="233" y="562"/>
                  </a:cubicBezTo>
                  <a:cubicBezTo>
                    <a:pt x="234" y="556"/>
                    <a:pt x="234" y="556"/>
                    <a:pt x="234" y="556"/>
                  </a:cubicBezTo>
                  <a:cubicBezTo>
                    <a:pt x="248" y="557"/>
                    <a:pt x="248" y="557"/>
                    <a:pt x="248" y="557"/>
                  </a:cubicBezTo>
                  <a:cubicBezTo>
                    <a:pt x="260" y="561"/>
                    <a:pt x="260" y="561"/>
                    <a:pt x="260" y="561"/>
                  </a:cubicBezTo>
                  <a:cubicBezTo>
                    <a:pt x="245" y="569"/>
                    <a:pt x="245" y="569"/>
                    <a:pt x="245" y="569"/>
                  </a:cubicBezTo>
                  <a:cubicBezTo>
                    <a:pt x="238" y="565"/>
                    <a:pt x="238" y="565"/>
                    <a:pt x="238" y="565"/>
                  </a:cubicBezTo>
                  <a:cubicBezTo>
                    <a:pt x="226" y="565"/>
                    <a:pt x="226" y="565"/>
                    <a:pt x="226" y="565"/>
                  </a:cubicBezTo>
                  <a:cubicBezTo>
                    <a:pt x="225" y="562"/>
                    <a:pt x="225" y="562"/>
                    <a:pt x="225" y="562"/>
                  </a:cubicBezTo>
                  <a:close/>
                  <a:moveTo>
                    <a:pt x="267" y="563"/>
                  </a:moveTo>
                  <a:cubicBezTo>
                    <a:pt x="267" y="567"/>
                    <a:pt x="267" y="567"/>
                    <a:pt x="267" y="567"/>
                  </a:cubicBezTo>
                  <a:cubicBezTo>
                    <a:pt x="275" y="567"/>
                    <a:pt x="275" y="567"/>
                    <a:pt x="275" y="567"/>
                  </a:cubicBezTo>
                  <a:cubicBezTo>
                    <a:pt x="275" y="563"/>
                    <a:pt x="275" y="563"/>
                    <a:pt x="275" y="563"/>
                  </a:cubicBezTo>
                  <a:cubicBezTo>
                    <a:pt x="267" y="563"/>
                    <a:pt x="267" y="563"/>
                    <a:pt x="267" y="563"/>
                  </a:cubicBezTo>
                  <a:close/>
                  <a:moveTo>
                    <a:pt x="204" y="563"/>
                  </a:moveTo>
                  <a:cubicBezTo>
                    <a:pt x="204" y="565"/>
                    <a:pt x="204" y="565"/>
                    <a:pt x="204" y="565"/>
                  </a:cubicBezTo>
                  <a:cubicBezTo>
                    <a:pt x="212" y="569"/>
                    <a:pt x="212" y="569"/>
                    <a:pt x="212" y="569"/>
                  </a:cubicBezTo>
                  <a:cubicBezTo>
                    <a:pt x="215" y="567"/>
                    <a:pt x="215" y="567"/>
                    <a:pt x="215" y="567"/>
                  </a:cubicBezTo>
                  <a:cubicBezTo>
                    <a:pt x="214" y="564"/>
                    <a:pt x="214" y="564"/>
                    <a:pt x="214" y="564"/>
                  </a:cubicBezTo>
                  <a:cubicBezTo>
                    <a:pt x="204" y="563"/>
                    <a:pt x="204" y="563"/>
                    <a:pt x="204" y="563"/>
                  </a:cubicBezTo>
                  <a:close/>
                  <a:moveTo>
                    <a:pt x="167" y="544"/>
                  </a:moveTo>
                  <a:cubicBezTo>
                    <a:pt x="165" y="538"/>
                    <a:pt x="165" y="538"/>
                    <a:pt x="165" y="538"/>
                  </a:cubicBezTo>
                  <a:cubicBezTo>
                    <a:pt x="189" y="536"/>
                    <a:pt x="189" y="536"/>
                    <a:pt x="189" y="536"/>
                  </a:cubicBezTo>
                  <a:cubicBezTo>
                    <a:pt x="232" y="554"/>
                    <a:pt x="232" y="554"/>
                    <a:pt x="232" y="554"/>
                  </a:cubicBezTo>
                  <a:cubicBezTo>
                    <a:pt x="225" y="557"/>
                    <a:pt x="225" y="557"/>
                    <a:pt x="225" y="557"/>
                  </a:cubicBezTo>
                  <a:cubicBezTo>
                    <a:pt x="206" y="552"/>
                    <a:pt x="206" y="552"/>
                    <a:pt x="206" y="552"/>
                  </a:cubicBezTo>
                  <a:cubicBezTo>
                    <a:pt x="183" y="540"/>
                    <a:pt x="183" y="540"/>
                    <a:pt x="183" y="540"/>
                  </a:cubicBezTo>
                  <a:cubicBezTo>
                    <a:pt x="167" y="544"/>
                    <a:pt x="167" y="544"/>
                    <a:pt x="167" y="544"/>
                  </a:cubicBezTo>
                  <a:close/>
                  <a:moveTo>
                    <a:pt x="831" y="332"/>
                  </a:moveTo>
                  <a:cubicBezTo>
                    <a:pt x="804" y="342"/>
                    <a:pt x="804" y="342"/>
                    <a:pt x="804" y="342"/>
                  </a:cubicBezTo>
                  <a:cubicBezTo>
                    <a:pt x="811" y="349"/>
                    <a:pt x="811" y="349"/>
                    <a:pt x="811" y="349"/>
                  </a:cubicBezTo>
                  <a:cubicBezTo>
                    <a:pt x="807" y="354"/>
                    <a:pt x="807" y="354"/>
                    <a:pt x="807" y="354"/>
                  </a:cubicBezTo>
                  <a:cubicBezTo>
                    <a:pt x="795" y="355"/>
                    <a:pt x="795" y="355"/>
                    <a:pt x="795" y="355"/>
                  </a:cubicBezTo>
                  <a:cubicBezTo>
                    <a:pt x="793" y="349"/>
                    <a:pt x="793" y="349"/>
                    <a:pt x="793" y="349"/>
                  </a:cubicBezTo>
                  <a:cubicBezTo>
                    <a:pt x="798" y="342"/>
                    <a:pt x="798" y="342"/>
                    <a:pt x="798" y="342"/>
                  </a:cubicBezTo>
                  <a:cubicBezTo>
                    <a:pt x="785" y="340"/>
                    <a:pt x="785" y="340"/>
                    <a:pt x="785" y="340"/>
                  </a:cubicBezTo>
                  <a:cubicBezTo>
                    <a:pt x="775" y="350"/>
                    <a:pt x="775" y="350"/>
                    <a:pt x="775" y="350"/>
                  </a:cubicBezTo>
                  <a:cubicBezTo>
                    <a:pt x="764" y="368"/>
                    <a:pt x="764" y="368"/>
                    <a:pt x="764" y="368"/>
                  </a:cubicBezTo>
                  <a:cubicBezTo>
                    <a:pt x="779" y="377"/>
                    <a:pt x="779" y="377"/>
                    <a:pt x="779" y="377"/>
                  </a:cubicBezTo>
                  <a:cubicBezTo>
                    <a:pt x="793" y="377"/>
                    <a:pt x="793" y="377"/>
                    <a:pt x="793" y="377"/>
                  </a:cubicBezTo>
                  <a:cubicBezTo>
                    <a:pt x="797" y="371"/>
                    <a:pt x="797" y="371"/>
                    <a:pt x="797" y="371"/>
                  </a:cubicBezTo>
                  <a:cubicBezTo>
                    <a:pt x="809" y="371"/>
                    <a:pt x="809" y="371"/>
                    <a:pt x="809" y="371"/>
                  </a:cubicBezTo>
                  <a:cubicBezTo>
                    <a:pt x="828" y="379"/>
                    <a:pt x="828" y="379"/>
                    <a:pt x="828" y="379"/>
                  </a:cubicBezTo>
                  <a:cubicBezTo>
                    <a:pt x="844" y="377"/>
                    <a:pt x="844" y="377"/>
                    <a:pt x="844" y="377"/>
                  </a:cubicBezTo>
                  <a:cubicBezTo>
                    <a:pt x="843" y="366"/>
                    <a:pt x="843" y="366"/>
                    <a:pt x="843" y="366"/>
                  </a:cubicBezTo>
                  <a:cubicBezTo>
                    <a:pt x="821" y="351"/>
                    <a:pt x="821" y="351"/>
                    <a:pt x="821" y="351"/>
                  </a:cubicBezTo>
                  <a:cubicBezTo>
                    <a:pt x="831" y="332"/>
                    <a:pt x="831" y="332"/>
                    <a:pt x="831" y="332"/>
                  </a:cubicBezTo>
                  <a:close/>
                  <a:moveTo>
                    <a:pt x="900" y="334"/>
                  </a:moveTo>
                  <a:cubicBezTo>
                    <a:pt x="874" y="349"/>
                    <a:pt x="874" y="349"/>
                    <a:pt x="874" y="349"/>
                  </a:cubicBezTo>
                  <a:cubicBezTo>
                    <a:pt x="877" y="366"/>
                    <a:pt x="877" y="366"/>
                    <a:pt x="877" y="366"/>
                  </a:cubicBezTo>
                  <a:cubicBezTo>
                    <a:pt x="893" y="380"/>
                    <a:pt x="893" y="380"/>
                    <a:pt x="893" y="380"/>
                  </a:cubicBezTo>
                  <a:cubicBezTo>
                    <a:pt x="887" y="402"/>
                    <a:pt x="887" y="402"/>
                    <a:pt x="887" y="402"/>
                  </a:cubicBezTo>
                  <a:cubicBezTo>
                    <a:pt x="903" y="410"/>
                    <a:pt x="903" y="410"/>
                    <a:pt x="903" y="410"/>
                  </a:cubicBezTo>
                  <a:cubicBezTo>
                    <a:pt x="918" y="406"/>
                    <a:pt x="918" y="406"/>
                    <a:pt x="918" y="406"/>
                  </a:cubicBezTo>
                  <a:cubicBezTo>
                    <a:pt x="914" y="390"/>
                    <a:pt x="914" y="390"/>
                    <a:pt x="914" y="390"/>
                  </a:cubicBezTo>
                  <a:cubicBezTo>
                    <a:pt x="907" y="385"/>
                    <a:pt x="907" y="385"/>
                    <a:pt x="907" y="385"/>
                  </a:cubicBezTo>
                  <a:cubicBezTo>
                    <a:pt x="908" y="379"/>
                    <a:pt x="908" y="379"/>
                    <a:pt x="908" y="379"/>
                  </a:cubicBezTo>
                  <a:cubicBezTo>
                    <a:pt x="921" y="380"/>
                    <a:pt x="921" y="380"/>
                    <a:pt x="921" y="380"/>
                  </a:cubicBezTo>
                  <a:cubicBezTo>
                    <a:pt x="912" y="371"/>
                    <a:pt x="912" y="371"/>
                    <a:pt x="912" y="371"/>
                  </a:cubicBezTo>
                  <a:cubicBezTo>
                    <a:pt x="898" y="356"/>
                    <a:pt x="898" y="356"/>
                    <a:pt x="898" y="356"/>
                  </a:cubicBezTo>
                  <a:cubicBezTo>
                    <a:pt x="900" y="347"/>
                    <a:pt x="900" y="347"/>
                    <a:pt x="900" y="347"/>
                  </a:cubicBezTo>
                  <a:cubicBezTo>
                    <a:pt x="910" y="347"/>
                    <a:pt x="910" y="347"/>
                    <a:pt x="910" y="347"/>
                  </a:cubicBezTo>
                  <a:cubicBezTo>
                    <a:pt x="912" y="335"/>
                    <a:pt x="912" y="335"/>
                    <a:pt x="912" y="335"/>
                  </a:cubicBezTo>
                  <a:cubicBezTo>
                    <a:pt x="900" y="334"/>
                    <a:pt x="900" y="334"/>
                    <a:pt x="900" y="334"/>
                  </a:cubicBezTo>
                  <a:close/>
                  <a:moveTo>
                    <a:pt x="473" y="176"/>
                  </a:moveTo>
                  <a:cubicBezTo>
                    <a:pt x="464" y="185"/>
                    <a:pt x="464" y="185"/>
                    <a:pt x="464" y="185"/>
                  </a:cubicBezTo>
                  <a:cubicBezTo>
                    <a:pt x="481" y="190"/>
                    <a:pt x="481" y="190"/>
                    <a:pt x="481" y="190"/>
                  </a:cubicBezTo>
                  <a:cubicBezTo>
                    <a:pt x="476" y="196"/>
                    <a:pt x="476" y="196"/>
                    <a:pt x="476" y="196"/>
                  </a:cubicBezTo>
                  <a:cubicBezTo>
                    <a:pt x="473" y="202"/>
                    <a:pt x="473" y="202"/>
                    <a:pt x="473" y="202"/>
                  </a:cubicBezTo>
                  <a:cubicBezTo>
                    <a:pt x="500" y="206"/>
                    <a:pt x="500" y="206"/>
                    <a:pt x="500" y="206"/>
                  </a:cubicBezTo>
                  <a:cubicBezTo>
                    <a:pt x="525" y="193"/>
                    <a:pt x="525" y="193"/>
                    <a:pt x="525" y="193"/>
                  </a:cubicBezTo>
                  <a:cubicBezTo>
                    <a:pt x="527" y="184"/>
                    <a:pt x="527" y="184"/>
                    <a:pt x="527" y="184"/>
                  </a:cubicBezTo>
                  <a:cubicBezTo>
                    <a:pt x="511" y="177"/>
                    <a:pt x="511" y="177"/>
                    <a:pt x="511" y="177"/>
                  </a:cubicBezTo>
                  <a:cubicBezTo>
                    <a:pt x="492" y="183"/>
                    <a:pt x="492" y="183"/>
                    <a:pt x="492" y="183"/>
                  </a:cubicBezTo>
                  <a:cubicBezTo>
                    <a:pt x="483" y="185"/>
                    <a:pt x="483" y="185"/>
                    <a:pt x="483" y="185"/>
                  </a:cubicBezTo>
                  <a:cubicBezTo>
                    <a:pt x="483" y="181"/>
                    <a:pt x="483" y="181"/>
                    <a:pt x="483" y="181"/>
                  </a:cubicBezTo>
                  <a:cubicBezTo>
                    <a:pt x="473" y="176"/>
                    <a:pt x="473" y="176"/>
                    <a:pt x="473" y="176"/>
                  </a:cubicBezTo>
                  <a:close/>
                  <a:moveTo>
                    <a:pt x="718" y="16"/>
                  </a:moveTo>
                  <a:cubicBezTo>
                    <a:pt x="711" y="28"/>
                    <a:pt x="711" y="28"/>
                    <a:pt x="711" y="28"/>
                  </a:cubicBezTo>
                  <a:cubicBezTo>
                    <a:pt x="731" y="28"/>
                    <a:pt x="731" y="28"/>
                    <a:pt x="731" y="28"/>
                  </a:cubicBezTo>
                  <a:cubicBezTo>
                    <a:pt x="727" y="34"/>
                    <a:pt x="727" y="34"/>
                    <a:pt x="727" y="34"/>
                  </a:cubicBezTo>
                  <a:cubicBezTo>
                    <a:pt x="746" y="36"/>
                    <a:pt x="746" y="36"/>
                    <a:pt x="746" y="36"/>
                  </a:cubicBezTo>
                  <a:cubicBezTo>
                    <a:pt x="760" y="26"/>
                    <a:pt x="760" y="26"/>
                    <a:pt x="760" y="26"/>
                  </a:cubicBezTo>
                  <a:cubicBezTo>
                    <a:pt x="737" y="20"/>
                    <a:pt x="737" y="20"/>
                    <a:pt x="737" y="20"/>
                  </a:cubicBezTo>
                  <a:cubicBezTo>
                    <a:pt x="729" y="22"/>
                    <a:pt x="729" y="22"/>
                    <a:pt x="729" y="22"/>
                  </a:cubicBezTo>
                  <a:cubicBezTo>
                    <a:pt x="718" y="16"/>
                    <a:pt x="718" y="16"/>
                    <a:pt x="718" y="16"/>
                  </a:cubicBezTo>
                  <a:close/>
                  <a:moveTo>
                    <a:pt x="699" y="27"/>
                  </a:moveTo>
                  <a:cubicBezTo>
                    <a:pt x="724" y="42"/>
                    <a:pt x="724" y="42"/>
                    <a:pt x="724" y="42"/>
                  </a:cubicBezTo>
                  <a:cubicBezTo>
                    <a:pt x="713" y="50"/>
                    <a:pt x="713" y="50"/>
                    <a:pt x="713" y="50"/>
                  </a:cubicBezTo>
                  <a:cubicBezTo>
                    <a:pt x="704" y="68"/>
                    <a:pt x="704" y="68"/>
                    <a:pt x="704" y="68"/>
                  </a:cubicBezTo>
                  <a:cubicBezTo>
                    <a:pt x="688" y="53"/>
                    <a:pt x="688" y="53"/>
                    <a:pt x="688" y="53"/>
                  </a:cubicBezTo>
                  <a:cubicBezTo>
                    <a:pt x="701" y="47"/>
                    <a:pt x="701" y="47"/>
                    <a:pt x="701" y="47"/>
                  </a:cubicBezTo>
                  <a:cubicBezTo>
                    <a:pt x="694" y="41"/>
                    <a:pt x="694" y="41"/>
                    <a:pt x="694" y="41"/>
                  </a:cubicBezTo>
                  <a:cubicBezTo>
                    <a:pt x="680" y="48"/>
                    <a:pt x="680" y="48"/>
                    <a:pt x="680" y="48"/>
                  </a:cubicBezTo>
                  <a:cubicBezTo>
                    <a:pt x="666" y="31"/>
                    <a:pt x="666" y="31"/>
                    <a:pt x="666" y="31"/>
                  </a:cubicBezTo>
                  <a:cubicBezTo>
                    <a:pt x="682" y="29"/>
                    <a:pt x="682" y="29"/>
                    <a:pt x="682" y="29"/>
                  </a:cubicBezTo>
                  <a:cubicBezTo>
                    <a:pt x="689" y="36"/>
                    <a:pt x="689" y="36"/>
                    <a:pt x="689" y="36"/>
                  </a:cubicBezTo>
                  <a:cubicBezTo>
                    <a:pt x="698" y="36"/>
                    <a:pt x="698" y="36"/>
                    <a:pt x="698" y="36"/>
                  </a:cubicBezTo>
                  <a:cubicBezTo>
                    <a:pt x="699" y="27"/>
                    <a:pt x="699" y="27"/>
                    <a:pt x="699" y="27"/>
                  </a:cubicBezTo>
                  <a:close/>
                  <a:moveTo>
                    <a:pt x="933" y="103"/>
                  </a:moveTo>
                  <a:cubicBezTo>
                    <a:pt x="918" y="99"/>
                    <a:pt x="918" y="99"/>
                    <a:pt x="918" y="99"/>
                  </a:cubicBezTo>
                  <a:cubicBezTo>
                    <a:pt x="936" y="82"/>
                    <a:pt x="936" y="82"/>
                    <a:pt x="936" y="82"/>
                  </a:cubicBezTo>
                  <a:cubicBezTo>
                    <a:pt x="961" y="71"/>
                    <a:pt x="961" y="71"/>
                    <a:pt x="961" y="71"/>
                  </a:cubicBezTo>
                  <a:cubicBezTo>
                    <a:pt x="999" y="64"/>
                    <a:pt x="999" y="64"/>
                    <a:pt x="999" y="64"/>
                  </a:cubicBezTo>
                  <a:cubicBezTo>
                    <a:pt x="1002" y="69"/>
                    <a:pt x="1002" y="69"/>
                    <a:pt x="1002" y="69"/>
                  </a:cubicBezTo>
                  <a:cubicBezTo>
                    <a:pt x="992" y="75"/>
                    <a:pt x="992" y="75"/>
                    <a:pt x="992" y="75"/>
                  </a:cubicBezTo>
                  <a:cubicBezTo>
                    <a:pt x="950" y="85"/>
                    <a:pt x="950" y="85"/>
                    <a:pt x="950" y="85"/>
                  </a:cubicBezTo>
                  <a:cubicBezTo>
                    <a:pt x="933" y="103"/>
                    <a:pt x="933" y="103"/>
                    <a:pt x="933" y="103"/>
                  </a:cubicBezTo>
                  <a:close/>
                  <a:moveTo>
                    <a:pt x="934" y="135"/>
                  </a:moveTo>
                  <a:cubicBezTo>
                    <a:pt x="918" y="134"/>
                    <a:pt x="918" y="134"/>
                    <a:pt x="918" y="134"/>
                  </a:cubicBezTo>
                  <a:cubicBezTo>
                    <a:pt x="901" y="121"/>
                    <a:pt x="901" y="121"/>
                    <a:pt x="901" y="121"/>
                  </a:cubicBezTo>
                  <a:cubicBezTo>
                    <a:pt x="913" y="107"/>
                    <a:pt x="913" y="107"/>
                    <a:pt x="913" y="107"/>
                  </a:cubicBezTo>
                  <a:cubicBezTo>
                    <a:pt x="930" y="108"/>
                    <a:pt x="930" y="108"/>
                    <a:pt x="930" y="108"/>
                  </a:cubicBezTo>
                  <a:cubicBezTo>
                    <a:pt x="925" y="117"/>
                    <a:pt x="925" y="117"/>
                    <a:pt x="925" y="117"/>
                  </a:cubicBezTo>
                  <a:cubicBezTo>
                    <a:pt x="934" y="135"/>
                    <a:pt x="934" y="135"/>
                    <a:pt x="934" y="135"/>
                  </a:cubicBezTo>
                  <a:close/>
                  <a:moveTo>
                    <a:pt x="576" y="245"/>
                  </a:moveTo>
                  <a:cubicBezTo>
                    <a:pt x="571" y="264"/>
                    <a:pt x="571" y="264"/>
                    <a:pt x="571" y="264"/>
                  </a:cubicBezTo>
                  <a:cubicBezTo>
                    <a:pt x="579" y="270"/>
                    <a:pt x="579" y="270"/>
                    <a:pt x="579" y="270"/>
                  </a:cubicBezTo>
                  <a:cubicBezTo>
                    <a:pt x="579" y="278"/>
                    <a:pt x="579" y="278"/>
                    <a:pt x="579" y="278"/>
                  </a:cubicBezTo>
                  <a:cubicBezTo>
                    <a:pt x="585" y="279"/>
                    <a:pt x="585" y="279"/>
                    <a:pt x="585" y="279"/>
                  </a:cubicBezTo>
                  <a:cubicBezTo>
                    <a:pt x="590" y="288"/>
                    <a:pt x="590" y="288"/>
                    <a:pt x="590" y="288"/>
                  </a:cubicBezTo>
                  <a:cubicBezTo>
                    <a:pt x="581" y="292"/>
                    <a:pt x="581" y="292"/>
                    <a:pt x="581" y="292"/>
                  </a:cubicBezTo>
                  <a:cubicBezTo>
                    <a:pt x="576" y="301"/>
                    <a:pt x="576" y="301"/>
                    <a:pt x="576" y="301"/>
                  </a:cubicBezTo>
                  <a:cubicBezTo>
                    <a:pt x="589" y="305"/>
                    <a:pt x="589" y="305"/>
                    <a:pt x="589" y="305"/>
                  </a:cubicBezTo>
                  <a:cubicBezTo>
                    <a:pt x="573" y="315"/>
                    <a:pt x="573" y="315"/>
                    <a:pt x="573" y="315"/>
                  </a:cubicBezTo>
                  <a:cubicBezTo>
                    <a:pt x="578" y="316"/>
                    <a:pt x="578" y="316"/>
                    <a:pt x="578" y="316"/>
                  </a:cubicBezTo>
                  <a:cubicBezTo>
                    <a:pt x="592" y="310"/>
                    <a:pt x="592" y="310"/>
                    <a:pt x="592" y="310"/>
                  </a:cubicBezTo>
                  <a:cubicBezTo>
                    <a:pt x="608" y="311"/>
                    <a:pt x="608" y="311"/>
                    <a:pt x="608" y="311"/>
                  </a:cubicBezTo>
                  <a:cubicBezTo>
                    <a:pt x="615" y="306"/>
                    <a:pt x="615" y="306"/>
                    <a:pt x="615" y="306"/>
                  </a:cubicBezTo>
                  <a:cubicBezTo>
                    <a:pt x="609" y="303"/>
                    <a:pt x="609" y="303"/>
                    <a:pt x="609" y="303"/>
                  </a:cubicBezTo>
                  <a:cubicBezTo>
                    <a:pt x="615" y="297"/>
                    <a:pt x="615" y="297"/>
                    <a:pt x="615" y="297"/>
                  </a:cubicBezTo>
                  <a:cubicBezTo>
                    <a:pt x="613" y="292"/>
                    <a:pt x="613" y="292"/>
                    <a:pt x="613" y="292"/>
                  </a:cubicBezTo>
                  <a:cubicBezTo>
                    <a:pt x="605" y="293"/>
                    <a:pt x="605" y="293"/>
                    <a:pt x="605" y="293"/>
                  </a:cubicBezTo>
                  <a:cubicBezTo>
                    <a:pt x="601" y="279"/>
                    <a:pt x="601" y="279"/>
                    <a:pt x="601" y="279"/>
                  </a:cubicBezTo>
                  <a:cubicBezTo>
                    <a:pt x="597" y="278"/>
                    <a:pt x="597" y="278"/>
                    <a:pt x="597" y="278"/>
                  </a:cubicBezTo>
                  <a:cubicBezTo>
                    <a:pt x="597" y="272"/>
                    <a:pt x="597" y="272"/>
                    <a:pt x="597" y="272"/>
                  </a:cubicBezTo>
                  <a:cubicBezTo>
                    <a:pt x="590" y="266"/>
                    <a:pt x="590" y="266"/>
                    <a:pt x="590" y="266"/>
                  </a:cubicBezTo>
                  <a:cubicBezTo>
                    <a:pt x="595" y="258"/>
                    <a:pt x="595" y="258"/>
                    <a:pt x="595" y="258"/>
                  </a:cubicBezTo>
                  <a:cubicBezTo>
                    <a:pt x="594" y="255"/>
                    <a:pt x="594" y="255"/>
                    <a:pt x="594" y="255"/>
                  </a:cubicBezTo>
                  <a:cubicBezTo>
                    <a:pt x="583" y="255"/>
                    <a:pt x="583" y="255"/>
                    <a:pt x="583" y="255"/>
                  </a:cubicBezTo>
                  <a:cubicBezTo>
                    <a:pt x="590" y="250"/>
                    <a:pt x="590" y="250"/>
                    <a:pt x="590" y="250"/>
                  </a:cubicBezTo>
                  <a:cubicBezTo>
                    <a:pt x="589" y="246"/>
                    <a:pt x="589" y="246"/>
                    <a:pt x="589" y="246"/>
                  </a:cubicBezTo>
                  <a:cubicBezTo>
                    <a:pt x="576" y="245"/>
                    <a:pt x="576" y="245"/>
                    <a:pt x="576" y="245"/>
                  </a:cubicBezTo>
                  <a:close/>
                  <a:moveTo>
                    <a:pt x="569" y="276"/>
                  </a:moveTo>
                  <a:cubicBezTo>
                    <a:pt x="559" y="274"/>
                    <a:pt x="559" y="274"/>
                    <a:pt x="559" y="274"/>
                  </a:cubicBezTo>
                  <a:cubicBezTo>
                    <a:pt x="555" y="281"/>
                    <a:pt x="555" y="281"/>
                    <a:pt x="555" y="281"/>
                  </a:cubicBezTo>
                  <a:cubicBezTo>
                    <a:pt x="547" y="282"/>
                    <a:pt x="547" y="282"/>
                    <a:pt x="547" y="282"/>
                  </a:cubicBezTo>
                  <a:cubicBezTo>
                    <a:pt x="549" y="290"/>
                    <a:pt x="549" y="290"/>
                    <a:pt x="549" y="290"/>
                  </a:cubicBezTo>
                  <a:cubicBezTo>
                    <a:pt x="554" y="292"/>
                    <a:pt x="554" y="292"/>
                    <a:pt x="554" y="292"/>
                  </a:cubicBezTo>
                  <a:cubicBezTo>
                    <a:pt x="551" y="296"/>
                    <a:pt x="551" y="296"/>
                    <a:pt x="551" y="296"/>
                  </a:cubicBezTo>
                  <a:cubicBezTo>
                    <a:pt x="547" y="301"/>
                    <a:pt x="547" y="301"/>
                    <a:pt x="547" y="301"/>
                  </a:cubicBezTo>
                  <a:cubicBezTo>
                    <a:pt x="556" y="305"/>
                    <a:pt x="556" y="305"/>
                    <a:pt x="556" y="305"/>
                  </a:cubicBezTo>
                  <a:cubicBezTo>
                    <a:pt x="564" y="298"/>
                    <a:pt x="564" y="298"/>
                    <a:pt x="564" y="298"/>
                  </a:cubicBezTo>
                  <a:cubicBezTo>
                    <a:pt x="571" y="299"/>
                    <a:pt x="571" y="299"/>
                    <a:pt x="571" y="299"/>
                  </a:cubicBezTo>
                  <a:cubicBezTo>
                    <a:pt x="570" y="284"/>
                    <a:pt x="570" y="284"/>
                    <a:pt x="570" y="284"/>
                  </a:cubicBezTo>
                  <a:cubicBezTo>
                    <a:pt x="572" y="281"/>
                    <a:pt x="572" y="281"/>
                    <a:pt x="572" y="281"/>
                  </a:cubicBezTo>
                  <a:cubicBezTo>
                    <a:pt x="569" y="276"/>
                    <a:pt x="569" y="276"/>
                    <a:pt x="569" y="276"/>
                  </a:cubicBezTo>
                  <a:close/>
                  <a:moveTo>
                    <a:pt x="653" y="380"/>
                  </a:moveTo>
                  <a:cubicBezTo>
                    <a:pt x="654" y="385"/>
                    <a:pt x="654" y="385"/>
                    <a:pt x="654" y="385"/>
                  </a:cubicBezTo>
                  <a:cubicBezTo>
                    <a:pt x="655" y="394"/>
                    <a:pt x="655" y="394"/>
                    <a:pt x="655" y="394"/>
                  </a:cubicBezTo>
                  <a:cubicBezTo>
                    <a:pt x="661" y="391"/>
                    <a:pt x="661" y="391"/>
                    <a:pt x="661" y="391"/>
                  </a:cubicBezTo>
                  <a:cubicBezTo>
                    <a:pt x="663" y="381"/>
                    <a:pt x="663" y="381"/>
                    <a:pt x="663" y="381"/>
                  </a:cubicBezTo>
                  <a:cubicBezTo>
                    <a:pt x="659" y="378"/>
                    <a:pt x="659" y="378"/>
                    <a:pt x="659" y="378"/>
                  </a:cubicBezTo>
                  <a:cubicBezTo>
                    <a:pt x="653" y="380"/>
                    <a:pt x="653" y="380"/>
                    <a:pt x="653" y="380"/>
                  </a:cubicBezTo>
                  <a:close/>
                  <a:moveTo>
                    <a:pt x="658" y="377"/>
                  </a:moveTo>
                  <a:cubicBezTo>
                    <a:pt x="654" y="371"/>
                    <a:pt x="654" y="371"/>
                    <a:pt x="654" y="371"/>
                  </a:cubicBezTo>
                  <a:cubicBezTo>
                    <a:pt x="660" y="365"/>
                    <a:pt x="660" y="365"/>
                    <a:pt x="660" y="365"/>
                  </a:cubicBezTo>
                  <a:cubicBezTo>
                    <a:pt x="662" y="368"/>
                    <a:pt x="662" y="368"/>
                    <a:pt x="662" y="368"/>
                  </a:cubicBezTo>
                  <a:cubicBezTo>
                    <a:pt x="661" y="375"/>
                    <a:pt x="661" y="375"/>
                    <a:pt x="661" y="375"/>
                  </a:cubicBezTo>
                  <a:cubicBezTo>
                    <a:pt x="658" y="377"/>
                    <a:pt x="658" y="377"/>
                    <a:pt x="658" y="377"/>
                  </a:cubicBezTo>
                  <a:close/>
                  <a:moveTo>
                    <a:pt x="693" y="399"/>
                  </a:moveTo>
                  <a:cubicBezTo>
                    <a:pt x="693" y="406"/>
                    <a:pt x="693" y="406"/>
                    <a:pt x="693" y="406"/>
                  </a:cubicBezTo>
                  <a:cubicBezTo>
                    <a:pt x="690" y="408"/>
                    <a:pt x="690" y="408"/>
                    <a:pt x="690" y="408"/>
                  </a:cubicBezTo>
                  <a:cubicBezTo>
                    <a:pt x="677" y="403"/>
                    <a:pt x="677" y="403"/>
                    <a:pt x="677" y="403"/>
                  </a:cubicBezTo>
                  <a:cubicBezTo>
                    <a:pt x="677" y="400"/>
                    <a:pt x="677" y="400"/>
                    <a:pt x="677" y="400"/>
                  </a:cubicBezTo>
                  <a:cubicBezTo>
                    <a:pt x="682" y="397"/>
                    <a:pt x="682" y="397"/>
                    <a:pt x="682" y="397"/>
                  </a:cubicBezTo>
                  <a:cubicBezTo>
                    <a:pt x="688" y="399"/>
                    <a:pt x="688" y="399"/>
                    <a:pt x="688" y="399"/>
                  </a:cubicBezTo>
                  <a:cubicBezTo>
                    <a:pt x="693" y="399"/>
                    <a:pt x="693" y="399"/>
                    <a:pt x="693" y="399"/>
                  </a:cubicBezTo>
                  <a:close/>
                  <a:moveTo>
                    <a:pt x="740" y="414"/>
                  </a:moveTo>
                  <a:cubicBezTo>
                    <a:pt x="741" y="418"/>
                    <a:pt x="741" y="418"/>
                    <a:pt x="741" y="418"/>
                  </a:cubicBezTo>
                  <a:cubicBezTo>
                    <a:pt x="749" y="421"/>
                    <a:pt x="749" y="421"/>
                    <a:pt x="749" y="421"/>
                  </a:cubicBezTo>
                  <a:cubicBezTo>
                    <a:pt x="758" y="419"/>
                    <a:pt x="758" y="419"/>
                    <a:pt x="758" y="419"/>
                  </a:cubicBezTo>
                  <a:cubicBezTo>
                    <a:pt x="757" y="416"/>
                    <a:pt x="757" y="416"/>
                    <a:pt x="757" y="416"/>
                  </a:cubicBezTo>
                  <a:cubicBezTo>
                    <a:pt x="740" y="414"/>
                    <a:pt x="740" y="414"/>
                    <a:pt x="740" y="414"/>
                  </a:cubicBezTo>
                  <a:close/>
                  <a:moveTo>
                    <a:pt x="802" y="416"/>
                  </a:moveTo>
                  <a:cubicBezTo>
                    <a:pt x="793" y="416"/>
                    <a:pt x="793" y="416"/>
                    <a:pt x="793" y="416"/>
                  </a:cubicBezTo>
                  <a:cubicBezTo>
                    <a:pt x="790" y="420"/>
                    <a:pt x="790" y="420"/>
                    <a:pt x="790" y="420"/>
                  </a:cubicBezTo>
                  <a:cubicBezTo>
                    <a:pt x="796" y="423"/>
                    <a:pt x="796" y="423"/>
                    <a:pt x="796" y="423"/>
                  </a:cubicBezTo>
                  <a:cubicBezTo>
                    <a:pt x="801" y="420"/>
                    <a:pt x="801" y="420"/>
                    <a:pt x="801" y="420"/>
                  </a:cubicBezTo>
                  <a:cubicBezTo>
                    <a:pt x="802" y="416"/>
                    <a:pt x="802" y="416"/>
                    <a:pt x="802" y="416"/>
                  </a:cubicBezTo>
                  <a:close/>
                  <a:moveTo>
                    <a:pt x="1067" y="573"/>
                  </a:moveTo>
                  <a:cubicBezTo>
                    <a:pt x="1064" y="578"/>
                    <a:pt x="1064" y="578"/>
                    <a:pt x="1064" y="578"/>
                  </a:cubicBezTo>
                  <a:cubicBezTo>
                    <a:pt x="1065" y="589"/>
                    <a:pt x="1065" y="589"/>
                    <a:pt x="1065" y="589"/>
                  </a:cubicBezTo>
                  <a:cubicBezTo>
                    <a:pt x="1069" y="595"/>
                    <a:pt x="1069" y="595"/>
                    <a:pt x="1069" y="595"/>
                  </a:cubicBezTo>
                  <a:cubicBezTo>
                    <a:pt x="1075" y="592"/>
                    <a:pt x="1075" y="592"/>
                    <a:pt x="1075" y="592"/>
                  </a:cubicBezTo>
                  <a:cubicBezTo>
                    <a:pt x="1076" y="586"/>
                    <a:pt x="1076" y="586"/>
                    <a:pt x="1076" y="586"/>
                  </a:cubicBezTo>
                  <a:cubicBezTo>
                    <a:pt x="1067" y="573"/>
                    <a:pt x="1067" y="573"/>
                    <a:pt x="1067" y="573"/>
                  </a:cubicBezTo>
                  <a:close/>
                  <a:moveTo>
                    <a:pt x="891" y="698"/>
                  </a:moveTo>
                  <a:cubicBezTo>
                    <a:pt x="862" y="720"/>
                    <a:pt x="862" y="720"/>
                    <a:pt x="862" y="720"/>
                  </a:cubicBezTo>
                  <a:cubicBezTo>
                    <a:pt x="857" y="732"/>
                    <a:pt x="857" y="732"/>
                    <a:pt x="857" y="732"/>
                  </a:cubicBezTo>
                  <a:cubicBezTo>
                    <a:pt x="863" y="745"/>
                    <a:pt x="863" y="745"/>
                    <a:pt x="863" y="745"/>
                  </a:cubicBezTo>
                  <a:cubicBezTo>
                    <a:pt x="855" y="757"/>
                    <a:pt x="855" y="757"/>
                    <a:pt x="855" y="757"/>
                  </a:cubicBezTo>
                  <a:cubicBezTo>
                    <a:pt x="865" y="782"/>
                    <a:pt x="865" y="782"/>
                    <a:pt x="865" y="782"/>
                  </a:cubicBezTo>
                  <a:cubicBezTo>
                    <a:pt x="877" y="775"/>
                    <a:pt x="877" y="775"/>
                    <a:pt x="877" y="775"/>
                  </a:cubicBezTo>
                  <a:cubicBezTo>
                    <a:pt x="896" y="718"/>
                    <a:pt x="896" y="718"/>
                    <a:pt x="896" y="718"/>
                  </a:cubicBezTo>
                  <a:cubicBezTo>
                    <a:pt x="891" y="698"/>
                    <a:pt x="891" y="698"/>
                    <a:pt x="891" y="698"/>
                  </a:cubicBezTo>
                  <a:close/>
                </a:path>
              </a:pathLst>
            </a:custGeom>
            <a:solidFill>
              <a:srgbClr val="F88A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sp>
        <p:nvSpPr>
          <p:cNvPr id="16" name="下箭头 139"/>
          <p:cNvSpPr>
            <a:spLocks noChangeArrowheads="1"/>
          </p:cNvSpPr>
          <p:nvPr/>
        </p:nvSpPr>
        <p:spPr bwMode="auto">
          <a:xfrm rot="7606513">
            <a:off x="3030637" y="1997513"/>
            <a:ext cx="737682" cy="1389752"/>
          </a:xfrm>
          <a:custGeom>
            <a:avLst/>
            <a:gdLst>
              <a:gd name="T0" fmla="*/ 0 w 1207095"/>
              <a:gd name="T1" fmla="*/ 772415 h 2273516"/>
              <a:gd name="T2" fmla="*/ 139544 w 1207095"/>
              <a:gd name="T3" fmla="*/ 772415 h 2273516"/>
              <a:gd name="T4" fmla="*/ 349176 w 1207095"/>
              <a:gd name="T5" fmla="*/ 0 h 2273516"/>
              <a:gd name="T6" fmla="*/ 418632 w 1207095"/>
              <a:gd name="T7" fmla="*/ 2188 h 2273516"/>
              <a:gd name="T8" fmla="*/ 418632 w 1207095"/>
              <a:gd name="T9" fmla="*/ 772415 h 2273516"/>
              <a:gd name="T10" fmla="*/ 558176 w 1207095"/>
              <a:gd name="T11" fmla="*/ 772415 h 2273516"/>
              <a:gd name="T12" fmla="*/ 279088 w 1207095"/>
              <a:gd name="T13" fmla="*/ 1051575 h 2273516"/>
              <a:gd name="T14" fmla="*/ 0 w 1207095"/>
              <a:gd name="T15" fmla="*/ 772415 h 2273516"/>
              <a:gd name="T16" fmla="*/ 0 60000 65536"/>
              <a:gd name="T17" fmla="*/ 0 60000 65536"/>
              <a:gd name="T18" fmla="*/ 0 60000 65536"/>
              <a:gd name="T19" fmla="*/ 0 60000 65536"/>
              <a:gd name="T20" fmla="*/ 0 60000 65536"/>
              <a:gd name="T21" fmla="*/ 0 60000 65536"/>
              <a:gd name="T22" fmla="*/ 0 60000 65536"/>
              <a:gd name="T23" fmla="*/ 0 60000 65536"/>
              <a:gd name="T24" fmla="*/ 0 w 1207095"/>
              <a:gd name="T25" fmla="*/ 0 h 2273516"/>
              <a:gd name="T26" fmla="*/ 1207095 w 1207095"/>
              <a:gd name="T27" fmla="*/ 2273516 h 227351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207095" h="2273516">
                <a:moveTo>
                  <a:pt x="0" y="1669969"/>
                </a:moveTo>
                <a:lnTo>
                  <a:pt x="301774" y="1669969"/>
                </a:lnTo>
                <a:cubicBezTo>
                  <a:pt x="318501" y="1073875"/>
                  <a:pt x="455449" y="615234"/>
                  <a:pt x="755118" y="0"/>
                </a:cubicBezTo>
                <a:lnTo>
                  <a:pt x="905321" y="4730"/>
                </a:lnTo>
                <a:cubicBezTo>
                  <a:pt x="731379" y="724787"/>
                  <a:pt x="728778" y="1159415"/>
                  <a:pt x="905321" y="1669969"/>
                </a:cubicBezTo>
                <a:lnTo>
                  <a:pt x="1207095" y="1669969"/>
                </a:lnTo>
                <a:lnTo>
                  <a:pt x="603548" y="2273516"/>
                </a:lnTo>
                <a:lnTo>
                  <a:pt x="0" y="1669969"/>
                </a:lnTo>
                <a:close/>
              </a:path>
            </a:pathLst>
          </a:custGeom>
          <a:solidFill>
            <a:srgbClr val="F88A44"/>
          </a:soli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endParaRPr lang="zh-CN" altLang="en-US"/>
          </a:p>
        </p:txBody>
      </p:sp>
      <p:sp>
        <p:nvSpPr>
          <p:cNvPr id="17" name="下箭头 139"/>
          <p:cNvSpPr>
            <a:spLocks noChangeArrowheads="1"/>
          </p:cNvSpPr>
          <p:nvPr/>
        </p:nvSpPr>
        <p:spPr bwMode="auto">
          <a:xfrm rot="3790327">
            <a:off x="2963574" y="2867893"/>
            <a:ext cx="739109" cy="1485352"/>
          </a:xfrm>
          <a:custGeom>
            <a:avLst/>
            <a:gdLst>
              <a:gd name="T0" fmla="*/ 0 w 1207095"/>
              <a:gd name="T1" fmla="*/ 772217 h 2430532"/>
              <a:gd name="T2" fmla="*/ 139814 w 1207095"/>
              <a:gd name="T3" fmla="*/ 772217 h 2430532"/>
              <a:gd name="T4" fmla="*/ 349852 w 1207095"/>
              <a:gd name="T5" fmla="*/ 0 h 2430532"/>
              <a:gd name="T6" fmla="*/ 419441 w 1207095"/>
              <a:gd name="T7" fmla="*/ 772217 h 2430532"/>
              <a:gd name="T8" fmla="*/ 559256 w 1207095"/>
              <a:gd name="T9" fmla="*/ 772217 h 2430532"/>
              <a:gd name="T10" fmla="*/ 322823 w 1207095"/>
              <a:gd name="T11" fmla="*/ 1123911 h 2430532"/>
              <a:gd name="T12" fmla="*/ 0 w 1207095"/>
              <a:gd name="T13" fmla="*/ 772217 h 2430532"/>
              <a:gd name="T14" fmla="*/ 0 60000 65536"/>
              <a:gd name="T15" fmla="*/ 0 60000 65536"/>
              <a:gd name="T16" fmla="*/ 0 60000 65536"/>
              <a:gd name="T17" fmla="*/ 0 60000 65536"/>
              <a:gd name="T18" fmla="*/ 0 60000 65536"/>
              <a:gd name="T19" fmla="*/ 0 60000 65536"/>
              <a:gd name="T20" fmla="*/ 0 60000 65536"/>
              <a:gd name="T21" fmla="*/ 0 w 1207095"/>
              <a:gd name="T22" fmla="*/ 0 h 2430532"/>
              <a:gd name="T23" fmla="*/ 1207095 w 1207095"/>
              <a:gd name="T24" fmla="*/ 2430532 h 243053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07095" h="2430532">
                <a:moveTo>
                  <a:pt x="0" y="1669969"/>
                </a:moveTo>
                <a:lnTo>
                  <a:pt x="301774" y="1669969"/>
                </a:lnTo>
                <a:cubicBezTo>
                  <a:pt x="318501" y="1073875"/>
                  <a:pt x="455449" y="615234"/>
                  <a:pt x="755118" y="0"/>
                </a:cubicBezTo>
                <a:cubicBezTo>
                  <a:pt x="661960" y="374357"/>
                  <a:pt x="535619" y="1155692"/>
                  <a:pt x="905321" y="1669969"/>
                </a:cubicBezTo>
                <a:lnTo>
                  <a:pt x="1207095" y="1669969"/>
                </a:lnTo>
                <a:lnTo>
                  <a:pt x="696781" y="2430532"/>
                </a:lnTo>
                <a:lnTo>
                  <a:pt x="0" y="1669969"/>
                </a:lnTo>
                <a:close/>
              </a:path>
            </a:pathLst>
          </a:custGeom>
          <a:solidFill>
            <a:srgbClr val="FFC000"/>
          </a:soli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endParaRPr lang="zh-CN" altLang="en-US"/>
          </a:p>
        </p:txBody>
      </p:sp>
      <p:sp>
        <p:nvSpPr>
          <p:cNvPr id="18" name="下箭头 139"/>
          <p:cNvSpPr>
            <a:spLocks noChangeArrowheads="1"/>
          </p:cNvSpPr>
          <p:nvPr/>
        </p:nvSpPr>
        <p:spPr bwMode="auto">
          <a:xfrm rot="15038497" flipH="1">
            <a:off x="4812772" y="1067208"/>
            <a:ext cx="1155749" cy="3123376"/>
          </a:xfrm>
          <a:custGeom>
            <a:avLst/>
            <a:gdLst>
              <a:gd name="T0" fmla="*/ 0 w 1207095"/>
              <a:gd name="T1" fmla="*/ 3895487 h 2269076"/>
              <a:gd name="T2" fmla="*/ 342416 w 1207095"/>
              <a:gd name="T3" fmla="*/ 3895487 h 2269076"/>
              <a:gd name="T4" fmla="*/ 905200 w 1207095"/>
              <a:gd name="T5" fmla="*/ 0 h 2269076"/>
              <a:gd name="T6" fmla="*/ 1027249 w 1207095"/>
              <a:gd name="T7" fmla="*/ 3895487 h 2269076"/>
              <a:gd name="T8" fmla="*/ 1369665 w 1207095"/>
              <a:gd name="T9" fmla="*/ 3895487 h 2269076"/>
              <a:gd name="T10" fmla="*/ 784445 w 1207095"/>
              <a:gd name="T11" fmla="*/ 5322826 h 2269076"/>
              <a:gd name="T12" fmla="*/ 0 w 1207095"/>
              <a:gd name="T13" fmla="*/ 3895487 h 2269076"/>
              <a:gd name="T14" fmla="*/ 0 60000 65536"/>
              <a:gd name="T15" fmla="*/ 0 60000 65536"/>
              <a:gd name="T16" fmla="*/ 0 60000 65536"/>
              <a:gd name="T17" fmla="*/ 0 60000 65536"/>
              <a:gd name="T18" fmla="*/ 0 60000 65536"/>
              <a:gd name="T19" fmla="*/ 0 60000 65536"/>
              <a:gd name="T20" fmla="*/ 0 60000 65536"/>
              <a:gd name="T21" fmla="*/ 0 w 1207095"/>
              <a:gd name="T22" fmla="*/ 0 h 2269076"/>
              <a:gd name="T23" fmla="*/ 1207095 w 1207095"/>
              <a:gd name="T24" fmla="*/ 2269076 h 226907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07095" h="2269076">
                <a:moveTo>
                  <a:pt x="0" y="1660613"/>
                </a:moveTo>
                <a:lnTo>
                  <a:pt x="301774" y="1660613"/>
                </a:lnTo>
                <a:cubicBezTo>
                  <a:pt x="252150" y="1008228"/>
                  <a:pt x="452260" y="468245"/>
                  <a:pt x="797758" y="0"/>
                </a:cubicBezTo>
                <a:cubicBezTo>
                  <a:pt x="454185" y="778062"/>
                  <a:pt x="676561" y="1325574"/>
                  <a:pt x="905321" y="1660613"/>
                </a:cubicBezTo>
                <a:lnTo>
                  <a:pt x="1207095" y="1660613"/>
                </a:lnTo>
                <a:lnTo>
                  <a:pt x="691336" y="2269076"/>
                </a:lnTo>
                <a:lnTo>
                  <a:pt x="0" y="1660613"/>
                </a:lnTo>
                <a:close/>
              </a:path>
            </a:pathLst>
          </a:custGeom>
          <a:solidFill>
            <a:schemeClr val="accent4">
              <a:lumMod val="75000"/>
            </a:schemeClr>
          </a:solidFill>
          <a:ln>
            <a:noFill/>
          </a:ln>
        </p:spPr>
        <p:txBody>
          <a:bodyPr anchor="ctr"/>
          <a:lstStyle/>
          <a:p>
            <a:endParaRPr lang="zh-CN" altLang="en-US"/>
          </a:p>
        </p:txBody>
      </p:sp>
      <p:sp>
        <p:nvSpPr>
          <p:cNvPr id="19" name="文本框 21"/>
          <p:cNvSpPr>
            <a:spLocks noChangeArrowheads="1"/>
          </p:cNvSpPr>
          <p:nvPr/>
        </p:nvSpPr>
        <p:spPr bwMode="auto">
          <a:xfrm>
            <a:off x="7012628" y="2200934"/>
            <a:ext cx="1671583" cy="3656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2585" tIns="36293" rIns="72585" bIns="36293">
            <a:spAutoFit/>
          </a:bodyPr>
          <a:lstStyle/>
          <a:p>
            <a:r>
              <a:rPr lang="en-US" altLang="zh-CN" sz="1900" dirty="0" smtClean="0">
                <a:solidFill>
                  <a:schemeClr val="accent4">
                    <a:lumMod val="75000"/>
                  </a:schemeClr>
                </a:solidFill>
                <a:latin typeface="Impact" pitchFamily="34" charset="0"/>
                <a:ea typeface="微软雅黑" pitchFamily="34" charset="-122"/>
                <a:sym typeface="Impact" pitchFamily="34" charset="0"/>
              </a:rPr>
              <a:t>03</a:t>
            </a:r>
            <a:r>
              <a:rPr lang="en-US" altLang="zh-CN" sz="1900" b="1" dirty="0" smtClean="0">
                <a:solidFill>
                  <a:schemeClr val="accent4">
                    <a:lumMod val="75000"/>
                  </a:schemeClr>
                </a:solidFill>
                <a:latin typeface="Impact" pitchFamily="34" charset="0"/>
                <a:ea typeface="微软雅黑" pitchFamily="34" charset="-122"/>
                <a:sym typeface="Impact" pitchFamily="34" charset="0"/>
              </a:rPr>
              <a:t>  </a:t>
            </a:r>
            <a:r>
              <a:rPr lang="zh-CN" altLang="en-US" sz="1900" b="1" dirty="0">
                <a:solidFill>
                  <a:schemeClr val="accent4">
                    <a:lumMod val="75000"/>
                  </a:schemeClr>
                </a:solidFill>
                <a:latin typeface="Impact" pitchFamily="34" charset="0"/>
                <a:ea typeface="微软雅黑" pitchFamily="34" charset="-122"/>
                <a:sym typeface="Impact" pitchFamily="34" charset="0"/>
              </a:rPr>
              <a:t>内容说明</a:t>
            </a:r>
          </a:p>
        </p:txBody>
      </p:sp>
      <p:sp>
        <p:nvSpPr>
          <p:cNvPr id="20" name="矩形 22"/>
          <p:cNvSpPr>
            <a:spLocks noChangeArrowheads="1"/>
          </p:cNvSpPr>
          <p:nvPr/>
        </p:nvSpPr>
        <p:spPr bwMode="auto">
          <a:xfrm>
            <a:off x="7012629" y="2548663"/>
            <a:ext cx="2035492" cy="2291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2585" tIns="36293" rIns="72585" bIns="36293">
            <a:spAutoFit/>
          </a:bodyPr>
          <a:lstStyle/>
          <a:p>
            <a:pPr>
              <a:lnSpc>
                <a:spcPct val="150000"/>
              </a:lnSpc>
            </a:pPr>
            <a:r>
              <a:rPr lang="zh-CN" altLang="en-US" sz="1400" dirty="0">
                <a:solidFill>
                  <a:srgbClr val="3F3F3F"/>
                </a:solidFill>
                <a:latin typeface="Impact" pitchFamily="34" charset="0"/>
                <a:ea typeface="微软雅黑" pitchFamily="34" charset="-122"/>
                <a:sym typeface="Impact" pitchFamily="34" charset="0"/>
              </a:rPr>
              <a:t>内容说明内容说明内容说明内容</a:t>
            </a:r>
            <a:r>
              <a:rPr lang="zh-CN" altLang="en-US" sz="1400" dirty="0" smtClean="0">
                <a:solidFill>
                  <a:srgbClr val="3F3F3F"/>
                </a:solidFill>
                <a:latin typeface="Impact" pitchFamily="34" charset="0"/>
                <a:ea typeface="微软雅黑" pitchFamily="34" charset="-122"/>
                <a:sym typeface="Impact" pitchFamily="34" charset="0"/>
              </a:rPr>
              <a:t>说明内容说明</a:t>
            </a:r>
            <a:r>
              <a:rPr lang="zh-CN" altLang="en-US" sz="1400" dirty="0">
                <a:solidFill>
                  <a:srgbClr val="3F3F3F"/>
                </a:solidFill>
                <a:latin typeface="Impact" pitchFamily="34" charset="0"/>
                <a:ea typeface="微软雅黑" pitchFamily="34" charset="-122"/>
                <a:sym typeface="Impact" pitchFamily="34" charset="0"/>
              </a:rPr>
              <a:t>内容说明内容说明内容</a:t>
            </a:r>
            <a:r>
              <a:rPr lang="zh-CN" altLang="en-US" sz="1400" dirty="0" smtClean="0">
                <a:solidFill>
                  <a:srgbClr val="3F3F3F"/>
                </a:solidFill>
                <a:latin typeface="Impact" pitchFamily="34" charset="0"/>
                <a:ea typeface="微软雅黑" pitchFamily="34" charset="-122"/>
                <a:sym typeface="Impact" pitchFamily="34" charset="0"/>
              </a:rPr>
              <a:t>说明</a:t>
            </a:r>
            <a:r>
              <a:rPr lang="zh-CN" altLang="en-US" sz="1400" dirty="0">
                <a:solidFill>
                  <a:srgbClr val="3F3F3F"/>
                </a:solidFill>
                <a:latin typeface="Impact" pitchFamily="34" charset="0"/>
                <a:ea typeface="微软雅黑" pitchFamily="34" charset="-122"/>
                <a:sym typeface="Impact" pitchFamily="34" charset="0"/>
              </a:rPr>
              <a:t>内容说明内容说明内容</a:t>
            </a:r>
            <a:r>
              <a:rPr lang="zh-CN" altLang="en-US" sz="1400" dirty="0" smtClean="0">
                <a:solidFill>
                  <a:srgbClr val="3F3F3F"/>
                </a:solidFill>
                <a:latin typeface="Impact" pitchFamily="34" charset="0"/>
                <a:ea typeface="微软雅黑" pitchFamily="34" charset="-122"/>
                <a:sym typeface="Impact" pitchFamily="34" charset="0"/>
              </a:rPr>
              <a:t>说明内容</a:t>
            </a:r>
            <a:r>
              <a:rPr lang="zh-CN" altLang="en-US" sz="1400" dirty="0">
                <a:solidFill>
                  <a:srgbClr val="3F3F3F"/>
                </a:solidFill>
                <a:latin typeface="Impact" pitchFamily="34" charset="0"/>
                <a:ea typeface="微软雅黑" pitchFamily="34" charset="-122"/>
                <a:sym typeface="Impact" pitchFamily="34" charset="0"/>
              </a:rPr>
              <a:t>说明内容说明内容说明</a:t>
            </a:r>
            <a:endParaRPr lang="en-US" altLang="zh-CN" sz="1400" dirty="0">
              <a:solidFill>
                <a:srgbClr val="3F3F3F"/>
              </a:solidFill>
              <a:latin typeface="Impact" pitchFamily="34" charset="0"/>
              <a:ea typeface="微软雅黑" pitchFamily="34" charset="-122"/>
              <a:sym typeface="Impact" pitchFamily="34" charset="0"/>
            </a:endParaRPr>
          </a:p>
          <a:p>
            <a:pPr>
              <a:lnSpc>
                <a:spcPct val="150000"/>
              </a:lnSpc>
            </a:pPr>
            <a:endParaRPr lang="en-US" altLang="zh-CN" sz="1400" dirty="0">
              <a:solidFill>
                <a:srgbClr val="3F3F3F"/>
              </a:solidFill>
              <a:latin typeface="Impact" pitchFamily="34" charset="0"/>
              <a:ea typeface="微软雅黑" pitchFamily="34" charset="-122"/>
              <a:sym typeface="Impact" pitchFamily="34" charset="0"/>
            </a:endParaRPr>
          </a:p>
        </p:txBody>
      </p:sp>
      <p:sp>
        <p:nvSpPr>
          <p:cNvPr id="21" name="文本框 23"/>
          <p:cNvSpPr>
            <a:spLocks noChangeArrowheads="1"/>
          </p:cNvSpPr>
          <p:nvPr/>
        </p:nvSpPr>
        <p:spPr bwMode="auto">
          <a:xfrm>
            <a:off x="813624" y="1651636"/>
            <a:ext cx="1671583" cy="3656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2585" tIns="36293" rIns="72585" bIns="36293">
            <a:spAutoFit/>
          </a:bodyPr>
          <a:lstStyle/>
          <a:p>
            <a:r>
              <a:rPr lang="en-US" altLang="zh-CN" sz="1900" dirty="0" smtClean="0">
                <a:solidFill>
                  <a:srgbClr val="EE9065"/>
                </a:solidFill>
                <a:latin typeface="Impact" pitchFamily="34" charset="0"/>
                <a:ea typeface="微软雅黑" pitchFamily="34" charset="-122"/>
                <a:sym typeface="Impact" pitchFamily="34" charset="0"/>
              </a:rPr>
              <a:t>01</a:t>
            </a:r>
            <a:r>
              <a:rPr lang="en-US" altLang="zh-CN" sz="1900" b="1" dirty="0" smtClean="0">
                <a:solidFill>
                  <a:srgbClr val="EE9065"/>
                </a:solidFill>
                <a:latin typeface="Impact" pitchFamily="34" charset="0"/>
                <a:ea typeface="微软雅黑" pitchFamily="34" charset="-122"/>
                <a:sym typeface="Impact" pitchFamily="34" charset="0"/>
              </a:rPr>
              <a:t>  </a:t>
            </a:r>
            <a:r>
              <a:rPr lang="zh-CN" altLang="en-US" sz="1900" b="1" dirty="0">
                <a:solidFill>
                  <a:srgbClr val="EE9065"/>
                </a:solidFill>
                <a:latin typeface="Impact" pitchFamily="34" charset="0"/>
                <a:ea typeface="微软雅黑" pitchFamily="34" charset="-122"/>
                <a:sym typeface="Impact" pitchFamily="34" charset="0"/>
              </a:rPr>
              <a:t>内容说明</a:t>
            </a:r>
          </a:p>
        </p:txBody>
      </p:sp>
      <p:sp>
        <p:nvSpPr>
          <p:cNvPr id="22" name="矩形 24"/>
          <p:cNvSpPr>
            <a:spLocks noChangeArrowheads="1"/>
          </p:cNvSpPr>
          <p:nvPr/>
        </p:nvSpPr>
        <p:spPr bwMode="auto">
          <a:xfrm>
            <a:off x="813624" y="1981915"/>
            <a:ext cx="1776829" cy="1003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2585" tIns="36293" rIns="72585" bIns="36293">
            <a:spAutoFit/>
          </a:bodyPr>
          <a:lstStyle/>
          <a:p>
            <a:pPr>
              <a:lnSpc>
                <a:spcPct val="150000"/>
              </a:lnSpc>
            </a:pPr>
            <a:r>
              <a:rPr lang="zh-CN" altLang="en-US" sz="1400" dirty="0">
                <a:solidFill>
                  <a:srgbClr val="3F3F3F"/>
                </a:solidFill>
                <a:latin typeface="Impact" pitchFamily="34" charset="0"/>
                <a:ea typeface="微软雅黑" pitchFamily="34" charset="-122"/>
                <a:sym typeface="Impact" pitchFamily="34" charset="0"/>
              </a:rPr>
              <a:t>内容说明内容说明内容说明内容</a:t>
            </a:r>
            <a:r>
              <a:rPr lang="zh-CN" altLang="en-US" sz="1400" dirty="0" smtClean="0">
                <a:solidFill>
                  <a:srgbClr val="3F3F3F"/>
                </a:solidFill>
                <a:latin typeface="Impact" pitchFamily="34" charset="0"/>
                <a:ea typeface="微软雅黑" pitchFamily="34" charset="-122"/>
                <a:sym typeface="Impact" pitchFamily="34" charset="0"/>
              </a:rPr>
              <a:t>说明内容</a:t>
            </a:r>
            <a:r>
              <a:rPr lang="zh-CN" altLang="en-US" sz="1400" dirty="0">
                <a:solidFill>
                  <a:srgbClr val="3F3F3F"/>
                </a:solidFill>
                <a:latin typeface="Impact" pitchFamily="34" charset="0"/>
                <a:ea typeface="微软雅黑" pitchFamily="34" charset="-122"/>
                <a:sym typeface="Impact" pitchFamily="34" charset="0"/>
              </a:rPr>
              <a:t>说明内容</a:t>
            </a:r>
            <a:r>
              <a:rPr lang="zh-CN" altLang="en-US" sz="1400" dirty="0" smtClean="0">
                <a:solidFill>
                  <a:srgbClr val="3F3F3F"/>
                </a:solidFill>
                <a:latin typeface="Impact" pitchFamily="34" charset="0"/>
                <a:ea typeface="微软雅黑" pitchFamily="34" charset="-122"/>
                <a:sym typeface="Impact" pitchFamily="34" charset="0"/>
              </a:rPr>
              <a:t>说明</a:t>
            </a:r>
            <a:endParaRPr lang="en-US" sz="1400" dirty="0">
              <a:solidFill>
                <a:srgbClr val="3F3F3F"/>
              </a:solidFill>
              <a:latin typeface="Impact" pitchFamily="34" charset="0"/>
              <a:ea typeface="微软雅黑" pitchFamily="34" charset="-122"/>
              <a:sym typeface="Impact" pitchFamily="34" charset="0"/>
            </a:endParaRPr>
          </a:p>
        </p:txBody>
      </p:sp>
      <p:sp>
        <p:nvSpPr>
          <p:cNvPr id="25" name="文本框 23"/>
          <p:cNvSpPr>
            <a:spLocks noChangeArrowheads="1"/>
          </p:cNvSpPr>
          <p:nvPr/>
        </p:nvSpPr>
        <p:spPr bwMode="auto">
          <a:xfrm>
            <a:off x="813624" y="3501885"/>
            <a:ext cx="1671583" cy="3656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2585" tIns="36293" rIns="72585" bIns="36293">
            <a:spAutoFit/>
          </a:bodyPr>
          <a:lstStyle/>
          <a:p>
            <a:r>
              <a:rPr lang="en-US" altLang="zh-CN" sz="1900" dirty="0" smtClean="0">
                <a:solidFill>
                  <a:schemeClr val="accent3"/>
                </a:solidFill>
                <a:latin typeface="Impact" pitchFamily="34" charset="0"/>
                <a:ea typeface="微软雅黑" pitchFamily="34" charset="-122"/>
                <a:sym typeface="Impact" pitchFamily="34" charset="0"/>
              </a:rPr>
              <a:t>02</a:t>
            </a:r>
            <a:r>
              <a:rPr lang="en-US" altLang="zh-CN" sz="1900" b="1" dirty="0" smtClean="0">
                <a:solidFill>
                  <a:schemeClr val="accent3"/>
                </a:solidFill>
                <a:latin typeface="Impact" pitchFamily="34" charset="0"/>
                <a:ea typeface="微软雅黑" pitchFamily="34" charset="-122"/>
                <a:sym typeface="Impact" pitchFamily="34" charset="0"/>
              </a:rPr>
              <a:t>  </a:t>
            </a:r>
            <a:r>
              <a:rPr lang="zh-CN" altLang="en-US" sz="1900" b="1" dirty="0">
                <a:solidFill>
                  <a:schemeClr val="accent3"/>
                </a:solidFill>
                <a:latin typeface="Impact" pitchFamily="34" charset="0"/>
                <a:ea typeface="微软雅黑" pitchFamily="34" charset="-122"/>
                <a:sym typeface="Impact" pitchFamily="34" charset="0"/>
              </a:rPr>
              <a:t>内容说明</a:t>
            </a:r>
          </a:p>
        </p:txBody>
      </p:sp>
      <p:sp>
        <p:nvSpPr>
          <p:cNvPr id="26" name="矩形 24"/>
          <p:cNvSpPr>
            <a:spLocks noChangeArrowheads="1"/>
          </p:cNvSpPr>
          <p:nvPr/>
        </p:nvSpPr>
        <p:spPr bwMode="auto">
          <a:xfrm>
            <a:off x="813624" y="3832164"/>
            <a:ext cx="1776829" cy="1003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2585" tIns="36293" rIns="72585" bIns="36293">
            <a:spAutoFit/>
          </a:bodyPr>
          <a:lstStyle/>
          <a:p>
            <a:pPr>
              <a:lnSpc>
                <a:spcPct val="150000"/>
              </a:lnSpc>
            </a:pPr>
            <a:r>
              <a:rPr lang="zh-CN" altLang="en-US" sz="1400" dirty="0">
                <a:solidFill>
                  <a:srgbClr val="3F3F3F"/>
                </a:solidFill>
                <a:latin typeface="Impact" pitchFamily="34" charset="0"/>
                <a:ea typeface="微软雅黑" pitchFamily="34" charset="-122"/>
                <a:sym typeface="Impact" pitchFamily="34" charset="0"/>
              </a:rPr>
              <a:t>内容说明内容说明内容说明内容</a:t>
            </a:r>
            <a:r>
              <a:rPr lang="zh-CN" altLang="en-US" sz="1400" dirty="0" smtClean="0">
                <a:solidFill>
                  <a:srgbClr val="3F3F3F"/>
                </a:solidFill>
                <a:latin typeface="Impact" pitchFamily="34" charset="0"/>
                <a:ea typeface="微软雅黑" pitchFamily="34" charset="-122"/>
                <a:sym typeface="Impact" pitchFamily="34" charset="0"/>
              </a:rPr>
              <a:t>说明内容</a:t>
            </a:r>
            <a:r>
              <a:rPr lang="zh-CN" altLang="en-US" sz="1400" dirty="0">
                <a:solidFill>
                  <a:srgbClr val="3F3F3F"/>
                </a:solidFill>
                <a:latin typeface="Impact" pitchFamily="34" charset="0"/>
                <a:ea typeface="微软雅黑" pitchFamily="34" charset="-122"/>
                <a:sym typeface="Impact" pitchFamily="34" charset="0"/>
              </a:rPr>
              <a:t>说明内容</a:t>
            </a:r>
            <a:r>
              <a:rPr lang="zh-CN" altLang="en-US" sz="1400" dirty="0" smtClean="0">
                <a:solidFill>
                  <a:srgbClr val="3F3F3F"/>
                </a:solidFill>
                <a:latin typeface="Impact" pitchFamily="34" charset="0"/>
                <a:ea typeface="微软雅黑" pitchFamily="34" charset="-122"/>
                <a:sym typeface="Impact" pitchFamily="34" charset="0"/>
              </a:rPr>
              <a:t>说明</a:t>
            </a:r>
            <a:endParaRPr lang="en-US" sz="1400" dirty="0">
              <a:solidFill>
                <a:srgbClr val="3F3F3F"/>
              </a:solidFill>
              <a:latin typeface="Impact" pitchFamily="34" charset="0"/>
              <a:ea typeface="微软雅黑" pitchFamily="34" charset="-122"/>
              <a:sym typeface="Impact" pitchFamily="34" charset="0"/>
            </a:endParaRPr>
          </a:p>
        </p:txBody>
      </p:sp>
      <p:sp>
        <p:nvSpPr>
          <p:cNvPr id="28" name="文本框 22"/>
          <p:cNvSpPr txBox="1"/>
          <p:nvPr/>
        </p:nvSpPr>
        <p:spPr>
          <a:xfrm>
            <a:off x="3184484" y="1052169"/>
            <a:ext cx="3178562" cy="627293"/>
          </a:xfrm>
          <a:prstGeom prst="rect">
            <a:avLst/>
          </a:prstGeom>
          <a:noFill/>
        </p:spPr>
        <p:txBody>
          <a:bodyPr wrap="square" lIns="72585" tIns="36293" rIns="72585" bIns="36293" rtlCol="0">
            <a:spAutoFit/>
          </a:bodyPr>
          <a:lstStyle/>
          <a:p>
            <a:pPr algn="ctr"/>
            <a:r>
              <a:rPr lang="zh-CN" altLang="en-US" sz="3600" b="1" dirty="0" smtClean="0">
                <a:solidFill>
                  <a:schemeClr val="bg2">
                    <a:lumMod val="25000"/>
                  </a:schemeClr>
                </a:solidFill>
                <a:latin typeface="微软雅黑" panose="020B0503020204020204" pitchFamily="34" charset="-122"/>
                <a:ea typeface="微软雅黑" panose="020B0503020204020204" pitchFamily="34" charset="-122"/>
              </a:rPr>
              <a:t>您的标题内容</a:t>
            </a:r>
            <a:endParaRPr lang="zh-CN" altLang="en-US" sz="3600" b="1"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731971074"/>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7"/>
                                        </p:tgtEl>
                                        <p:attrNameLst>
                                          <p:attrName>style.visibility</p:attrName>
                                        </p:attrNameLst>
                                      </p:cBhvr>
                                      <p:to>
                                        <p:strVal val="visible"/>
                                      </p:to>
                                    </p:set>
                                    <p:anim calcmode="lin" valueType="num">
                                      <p:cBhvr additive="base">
                                        <p:cTn id="7" dur="500" fill="hold"/>
                                        <p:tgtEl>
                                          <p:spTgt spid="57"/>
                                        </p:tgtEl>
                                        <p:attrNameLst>
                                          <p:attrName>ppt_x</p:attrName>
                                        </p:attrNameLst>
                                      </p:cBhvr>
                                      <p:tavLst>
                                        <p:tav tm="0">
                                          <p:val>
                                            <p:strVal val="0-#ppt_w/2"/>
                                          </p:val>
                                        </p:tav>
                                        <p:tav tm="100000">
                                          <p:val>
                                            <p:strVal val="#ppt_x"/>
                                          </p:val>
                                        </p:tav>
                                      </p:tavLst>
                                    </p:anim>
                                    <p:anim calcmode="lin" valueType="num">
                                      <p:cBhvr additive="base">
                                        <p:cTn id="8" dur="500" fill="hold"/>
                                        <p:tgtEl>
                                          <p:spTgt spid="5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2" fill="hold" grpId="0" nodeType="afterEffect">
                                  <p:stCondLst>
                                    <p:cond delay="0"/>
                                  </p:stCondLst>
                                  <p:childTnLst>
                                    <p:set>
                                      <p:cBhvr>
                                        <p:cTn id="11" dur="1" fill="hold">
                                          <p:stCondLst>
                                            <p:cond delay="0"/>
                                          </p:stCondLst>
                                        </p:cTn>
                                        <p:tgtEl>
                                          <p:spTgt spid="65"/>
                                        </p:tgtEl>
                                        <p:attrNameLst>
                                          <p:attrName>style.visibility</p:attrName>
                                        </p:attrNameLst>
                                      </p:cBhvr>
                                      <p:to>
                                        <p:strVal val="visible"/>
                                      </p:to>
                                    </p:set>
                                    <p:animEffect transition="in" filter="wipe(right)">
                                      <p:cBhvr>
                                        <p:cTn id="12" dur="500"/>
                                        <p:tgtEl>
                                          <p:spTgt spid="65"/>
                                        </p:tgtEl>
                                      </p:cBhvr>
                                    </p:animEffect>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54"/>
                                        </p:tgtEl>
                                        <p:attrNameLst>
                                          <p:attrName>style.visibility</p:attrName>
                                        </p:attrNameLst>
                                      </p:cBhvr>
                                      <p:to>
                                        <p:strVal val="visible"/>
                                      </p:to>
                                    </p:set>
                                    <p:animEffect transition="in" filter="wipe(left)">
                                      <p:cBhvr>
                                        <p:cTn id="16" dur="500"/>
                                        <p:tgtEl>
                                          <p:spTgt spid="54"/>
                                        </p:tgtEl>
                                      </p:cBhvr>
                                    </p:animEffect>
                                  </p:childTnLst>
                                </p:cTn>
                              </p:par>
                              <p:par>
                                <p:cTn id="17" presetID="41" presetClass="entr" presetSubtype="0" fill="hold" grpId="0" nodeType="withEffect">
                                  <p:stCondLst>
                                    <p:cond delay="0"/>
                                  </p:stCondLst>
                                  <p:iterate type="lt">
                                    <p:tmPct val="10000"/>
                                  </p:iterate>
                                  <p:childTnLst>
                                    <p:set>
                                      <p:cBhvr>
                                        <p:cTn id="18" dur="1" fill="hold">
                                          <p:stCondLst>
                                            <p:cond delay="0"/>
                                          </p:stCondLst>
                                        </p:cTn>
                                        <p:tgtEl>
                                          <p:spTgt spid="80"/>
                                        </p:tgtEl>
                                        <p:attrNameLst>
                                          <p:attrName>style.visibility</p:attrName>
                                        </p:attrNameLst>
                                      </p:cBhvr>
                                      <p:to>
                                        <p:strVal val="visible"/>
                                      </p:to>
                                    </p:set>
                                    <p:anim calcmode="lin" valueType="num">
                                      <p:cBhvr>
                                        <p:cTn id="19" dur="500" fill="hold"/>
                                        <p:tgtEl>
                                          <p:spTgt spid="80"/>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80"/>
                                        </p:tgtEl>
                                        <p:attrNameLst>
                                          <p:attrName>ppt_y</p:attrName>
                                        </p:attrNameLst>
                                      </p:cBhvr>
                                      <p:tavLst>
                                        <p:tav tm="0">
                                          <p:val>
                                            <p:strVal val="#ppt_y"/>
                                          </p:val>
                                        </p:tav>
                                        <p:tav tm="100000">
                                          <p:val>
                                            <p:strVal val="#ppt_y"/>
                                          </p:val>
                                        </p:tav>
                                      </p:tavLst>
                                    </p:anim>
                                    <p:anim calcmode="lin" valueType="num">
                                      <p:cBhvr>
                                        <p:cTn id="21" dur="500" fill="hold"/>
                                        <p:tgtEl>
                                          <p:spTgt spid="80"/>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80"/>
                                        </p:tgtEl>
                                        <p:attrNameLst>
                                          <p:attrName>ppt_w</p:attrName>
                                        </p:attrNameLst>
                                      </p:cBhvr>
                                      <p:tavLst>
                                        <p:tav tm="0">
                                          <p:val>
                                            <p:strVal val="#ppt_w/10"/>
                                          </p:val>
                                        </p:tav>
                                        <p:tav tm="50000">
                                          <p:val>
                                            <p:strVal val="#ppt_w+.01"/>
                                          </p:val>
                                        </p:tav>
                                        <p:tav tm="100000">
                                          <p:val>
                                            <p:strVal val="#ppt_w"/>
                                          </p:val>
                                        </p:tav>
                                      </p:tavLst>
                                    </p:anim>
                                    <p:animEffect>
                                      <p:cBhvr>
                                        <p:cTn id="23" dur="500" tmFilter="0,0; .5, 1; 1, 1"/>
                                        <p:tgtEl>
                                          <p:spTgt spid="80"/>
                                        </p:tgtEl>
                                      </p:cBhvr>
                                    </p:animEffect>
                                  </p:childTnLst>
                                </p:cTn>
                              </p:par>
                              <p:par>
                                <p:cTn id="24" presetID="53" presetClass="entr" presetSubtype="16" fill="hold" nodeType="withEffect">
                                  <p:stCondLst>
                                    <p:cond delay="0"/>
                                  </p:stCondLst>
                                  <p:childTnLst>
                                    <p:set>
                                      <p:cBhvr>
                                        <p:cTn id="25" dur="1" fill="hold">
                                          <p:stCondLst>
                                            <p:cond delay="0"/>
                                          </p:stCondLst>
                                        </p:cTn>
                                        <p:tgtEl>
                                          <p:spTgt spid="67"/>
                                        </p:tgtEl>
                                        <p:attrNameLst>
                                          <p:attrName>style.visibility</p:attrName>
                                        </p:attrNameLst>
                                      </p:cBhvr>
                                      <p:to>
                                        <p:strVal val="visible"/>
                                      </p:to>
                                    </p:set>
                                    <p:anim calcmode="lin" valueType="num">
                                      <p:cBhvr>
                                        <p:cTn id="26" dur="500" fill="hold"/>
                                        <p:tgtEl>
                                          <p:spTgt spid="67"/>
                                        </p:tgtEl>
                                        <p:attrNameLst>
                                          <p:attrName>ppt_w</p:attrName>
                                        </p:attrNameLst>
                                      </p:cBhvr>
                                      <p:tavLst>
                                        <p:tav tm="0">
                                          <p:val>
                                            <p:fltVal val="0"/>
                                          </p:val>
                                        </p:tav>
                                        <p:tav tm="100000">
                                          <p:val>
                                            <p:strVal val="#ppt_w"/>
                                          </p:val>
                                        </p:tav>
                                      </p:tavLst>
                                    </p:anim>
                                    <p:anim calcmode="lin" valueType="num">
                                      <p:cBhvr>
                                        <p:cTn id="27" dur="500" fill="hold"/>
                                        <p:tgtEl>
                                          <p:spTgt spid="67"/>
                                        </p:tgtEl>
                                        <p:attrNameLst>
                                          <p:attrName>ppt_h</p:attrName>
                                        </p:attrNameLst>
                                      </p:cBhvr>
                                      <p:tavLst>
                                        <p:tav tm="0">
                                          <p:val>
                                            <p:fltVal val="0"/>
                                          </p:val>
                                        </p:tav>
                                        <p:tav tm="100000">
                                          <p:val>
                                            <p:strVal val="#ppt_h"/>
                                          </p:val>
                                        </p:tav>
                                      </p:tavLst>
                                    </p:anim>
                                    <p:animEffect transition="in" filter="fade">
                                      <p:cBhvr>
                                        <p:cTn id="28" dur="500"/>
                                        <p:tgtEl>
                                          <p:spTgt spid="67"/>
                                        </p:tgtEl>
                                      </p:cBhvr>
                                    </p:animEffect>
                                  </p:childTnLst>
                                </p:cTn>
                              </p:par>
                            </p:childTnLst>
                          </p:cTn>
                        </p:par>
                        <p:par>
                          <p:cTn id="29" fill="hold">
                            <p:stCondLst>
                              <p:cond delay="2000"/>
                            </p:stCondLst>
                            <p:childTnLst>
                              <p:par>
                                <p:cTn id="30" presetID="41" presetClass="entr" presetSubtype="0" fill="hold" grpId="0" nodeType="afterEffect">
                                  <p:stCondLst>
                                    <p:cond delay="0"/>
                                  </p:stCondLst>
                                  <p:iterate type="lt">
                                    <p:tmPct val="10000"/>
                                  </p:iterate>
                                  <p:childTnLst>
                                    <p:set>
                                      <p:cBhvr>
                                        <p:cTn id="31" dur="1" fill="hold">
                                          <p:stCondLst>
                                            <p:cond delay="0"/>
                                          </p:stCondLst>
                                        </p:cTn>
                                        <p:tgtEl>
                                          <p:spTgt spid="28"/>
                                        </p:tgtEl>
                                        <p:attrNameLst>
                                          <p:attrName>style.visibility</p:attrName>
                                        </p:attrNameLst>
                                      </p:cBhvr>
                                      <p:to>
                                        <p:strVal val="visible"/>
                                      </p:to>
                                    </p:set>
                                    <p:anim calcmode="lin" valueType="num">
                                      <p:cBhvr>
                                        <p:cTn id="32" dur="500" fill="hold"/>
                                        <p:tgtEl>
                                          <p:spTgt spid="28"/>
                                        </p:tgtEl>
                                        <p:attrNameLst>
                                          <p:attrName>ppt_x</p:attrName>
                                        </p:attrNameLst>
                                      </p:cBhvr>
                                      <p:tavLst>
                                        <p:tav tm="0">
                                          <p:val>
                                            <p:strVal val="#ppt_x"/>
                                          </p:val>
                                        </p:tav>
                                        <p:tav tm="50000">
                                          <p:val>
                                            <p:strVal val="#ppt_x+.1"/>
                                          </p:val>
                                        </p:tav>
                                        <p:tav tm="100000">
                                          <p:val>
                                            <p:strVal val="#ppt_x"/>
                                          </p:val>
                                        </p:tav>
                                      </p:tavLst>
                                    </p:anim>
                                    <p:anim calcmode="lin" valueType="num">
                                      <p:cBhvr>
                                        <p:cTn id="33" dur="500" fill="hold"/>
                                        <p:tgtEl>
                                          <p:spTgt spid="28"/>
                                        </p:tgtEl>
                                        <p:attrNameLst>
                                          <p:attrName>ppt_y</p:attrName>
                                        </p:attrNameLst>
                                      </p:cBhvr>
                                      <p:tavLst>
                                        <p:tav tm="0">
                                          <p:val>
                                            <p:strVal val="#ppt_y"/>
                                          </p:val>
                                        </p:tav>
                                        <p:tav tm="100000">
                                          <p:val>
                                            <p:strVal val="#ppt_y"/>
                                          </p:val>
                                        </p:tav>
                                      </p:tavLst>
                                    </p:anim>
                                    <p:anim calcmode="lin" valueType="num">
                                      <p:cBhvr>
                                        <p:cTn id="34" dur="500" fill="hold"/>
                                        <p:tgtEl>
                                          <p:spTgt spid="28"/>
                                        </p:tgtEl>
                                        <p:attrNameLst>
                                          <p:attrName>ppt_h</p:attrName>
                                        </p:attrNameLst>
                                      </p:cBhvr>
                                      <p:tavLst>
                                        <p:tav tm="0">
                                          <p:val>
                                            <p:strVal val="#ppt_h/10"/>
                                          </p:val>
                                        </p:tav>
                                        <p:tav tm="50000">
                                          <p:val>
                                            <p:strVal val="#ppt_h+.01"/>
                                          </p:val>
                                        </p:tav>
                                        <p:tav tm="100000">
                                          <p:val>
                                            <p:strVal val="#ppt_h"/>
                                          </p:val>
                                        </p:tav>
                                      </p:tavLst>
                                    </p:anim>
                                    <p:anim calcmode="lin" valueType="num">
                                      <p:cBhvr>
                                        <p:cTn id="35" dur="500" fill="hold"/>
                                        <p:tgtEl>
                                          <p:spTgt spid="28"/>
                                        </p:tgtEl>
                                        <p:attrNameLst>
                                          <p:attrName>ppt_w</p:attrName>
                                        </p:attrNameLst>
                                      </p:cBhvr>
                                      <p:tavLst>
                                        <p:tav tm="0">
                                          <p:val>
                                            <p:strVal val="#ppt_w/10"/>
                                          </p:val>
                                        </p:tav>
                                        <p:tav tm="50000">
                                          <p:val>
                                            <p:strVal val="#ppt_w+.01"/>
                                          </p:val>
                                        </p:tav>
                                        <p:tav tm="100000">
                                          <p:val>
                                            <p:strVal val="#ppt_w"/>
                                          </p:val>
                                        </p:tav>
                                      </p:tavLst>
                                    </p:anim>
                                    <p:animEffect transition="in" filter="fade">
                                      <p:cBhvr>
                                        <p:cTn id="36" dur="500" tmFilter="0,0; .5, 1; 1, 1"/>
                                        <p:tgtEl>
                                          <p:spTgt spid="28"/>
                                        </p:tgtEl>
                                      </p:cBhvr>
                                    </p:animEffect>
                                  </p:childTnLst>
                                </p:cTn>
                              </p:par>
                            </p:childTnLst>
                          </p:cTn>
                        </p:par>
                        <p:par>
                          <p:cTn id="37" fill="hold">
                            <p:stCondLst>
                              <p:cond delay="2750"/>
                            </p:stCondLst>
                            <p:childTnLst>
                              <p:par>
                                <p:cTn id="38" presetID="31" presetClass="entr" presetSubtype="0" fill="hold" nodeType="afterEffect">
                                  <p:stCondLst>
                                    <p:cond delay="0"/>
                                  </p:stCondLst>
                                  <p:childTnLst>
                                    <p:set>
                                      <p:cBhvr>
                                        <p:cTn id="39" dur="1" fill="hold">
                                          <p:stCondLst>
                                            <p:cond delay="0"/>
                                          </p:stCondLst>
                                        </p:cTn>
                                        <p:tgtEl>
                                          <p:spTgt spid="2"/>
                                        </p:tgtEl>
                                        <p:attrNameLst>
                                          <p:attrName>style.visibility</p:attrName>
                                        </p:attrNameLst>
                                      </p:cBhvr>
                                      <p:to>
                                        <p:strVal val="visible"/>
                                      </p:to>
                                    </p:set>
                                    <p:anim calcmode="lin" valueType="num">
                                      <p:cBhvr>
                                        <p:cTn id="40" dur="1000" fill="hold"/>
                                        <p:tgtEl>
                                          <p:spTgt spid="2"/>
                                        </p:tgtEl>
                                        <p:attrNameLst>
                                          <p:attrName>ppt_w</p:attrName>
                                        </p:attrNameLst>
                                      </p:cBhvr>
                                      <p:tavLst>
                                        <p:tav tm="0">
                                          <p:val>
                                            <p:fltVal val="0"/>
                                          </p:val>
                                        </p:tav>
                                        <p:tav tm="100000">
                                          <p:val>
                                            <p:strVal val="#ppt_w"/>
                                          </p:val>
                                        </p:tav>
                                      </p:tavLst>
                                    </p:anim>
                                    <p:anim calcmode="lin" valueType="num">
                                      <p:cBhvr>
                                        <p:cTn id="41" dur="1000" fill="hold"/>
                                        <p:tgtEl>
                                          <p:spTgt spid="2"/>
                                        </p:tgtEl>
                                        <p:attrNameLst>
                                          <p:attrName>ppt_h</p:attrName>
                                        </p:attrNameLst>
                                      </p:cBhvr>
                                      <p:tavLst>
                                        <p:tav tm="0">
                                          <p:val>
                                            <p:fltVal val="0"/>
                                          </p:val>
                                        </p:tav>
                                        <p:tav tm="100000">
                                          <p:val>
                                            <p:strVal val="#ppt_h"/>
                                          </p:val>
                                        </p:tav>
                                      </p:tavLst>
                                    </p:anim>
                                    <p:anim calcmode="lin" valueType="num">
                                      <p:cBhvr>
                                        <p:cTn id="42" dur="1000" fill="hold"/>
                                        <p:tgtEl>
                                          <p:spTgt spid="2"/>
                                        </p:tgtEl>
                                        <p:attrNameLst>
                                          <p:attrName>style.rotation</p:attrName>
                                        </p:attrNameLst>
                                      </p:cBhvr>
                                      <p:tavLst>
                                        <p:tav tm="0">
                                          <p:val>
                                            <p:fltVal val="90"/>
                                          </p:val>
                                        </p:tav>
                                        <p:tav tm="100000">
                                          <p:val>
                                            <p:fltVal val="0"/>
                                          </p:val>
                                        </p:tav>
                                      </p:tavLst>
                                    </p:anim>
                                    <p:animEffect transition="in" filter="fade">
                                      <p:cBhvr>
                                        <p:cTn id="43" dur="1000"/>
                                        <p:tgtEl>
                                          <p:spTgt spid="2"/>
                                        </p:tgtEl>
                                      </p:cBhvr>
                                    </p:animEffect>
                                  </p:childTnLst>
                                </p:cTn>
                              </p:par>
                            </p:childTnLst>
                          </p:cTn>
                        </p:par>
                        <p:par>
                          <p:cTn id="44" fill="hold">
                            <p:stCondLst>
                              <p:cond delay="3750"/>
                            </p:stCondLst>
                            <p:childTnLst>
                              <p:par>
                                <p:cTn id="45" presetID="22" presetClass="entr" presetSubtype="8" fill="hold" grpId="0" nodeType="afterEffect">
                                  <p:stCondLst>
                                    <p:cond delay="0"/>
                                  </p:stCondLst>
                                  <p:childTnLst>
                                    <p:set>
                                      <p:cBhvr>
                                        <p:cTn id="46" dur="1" fill="hold">
                                          <p:stCondLst>
                                            <p:cond delay="0"/>
                                          </p:stCondLst>
                                        </p:cTn>
                                        <p:tgtEl>
                                          <p:spTgt spid="18"/>
                                        </p:tgtEl>
                                        <p:attrNameLst>
                                          <p:attrName>style.visibility</p:attrName>
                                        </p:attrNameLst>
                                      </p:cBhvr>
                                      <p:to>
                                        <p:strVal val="visible"/>
                                      </p:to>
                                    </p:set>
                                    <p:animEffect transition="in" filter="wipe(left)">
                                      <p:cBhvr>
                                        <p:cTn id="47" dur="500"/>
                                        <p:tgtEl>
                                          <p:spTgt spid="18"/>
                                        </p:tgtEl>
                                      </p:cBhvr>
                                    </p:animEffect>
                                  </p:childTnLst>
                                </p:cTn>
                              </p:par>
                              <p:par>
                                <p:cTn id="48" presetID="22" presetClass="entr" presetSubtype="4" fill="hold" grpId="0" nodeType="withEffect">
                                  <p:stCondLst>
                                    <p:cond delay="0"/>
                                  </p:stCondLst>
                                  <p:childTnLst>
                                    <p:set>
                                      <p:cBhvr>
                                        <p:cTn id="49" dur="1" fill="hold">
                                          <p:stCondLst>
                                            <p:cond delay="0"/>
                                          </p:stCondLst>
                                        </p:cTn>
                                        <p:tgtEl>
                                          <p:spTgt spid="16"/>
                                        </p:tgtEl>
                                        <p:attrNameLst>
                                          <p:attrName>style.visibility</p:attrName>
                                        </p:attrNameLst>
                                      </p:cBhvr>
                                      <p:to>
                                        <p:strVal val="visible"/>
                                      </p:to>
                                    </p:set>
                                    <p:animEffect transition="in" filter="wipe(down)">
                                      <p:cBhvr>
                                        <p:cTn id="50" dur="500"/>
                                        <p:tgtEl>
                                          <p:spTgt spid="16"/>
                                        </p:tgtEl>
                                      </p:cBhvr>
                                    </p:animEffect>
                                  </p:childTnLst>
                                </p:cTn>
                              </p:par>
                              <p:par>
                                <p:cTn id="51" presetID="22" presetClass="entr" presetSubtype="2" fill="hold" grpId="0" nodeType="withEffect">
                                  <p:stCondLst>
                                    <p:cond delay="0"/>
                                  </p:stCondLst>
                                  <p:childTnLst>
                                    <p:set>
                                      <p:cBhvr>
                                        <p:cTn id="52" dur="1" fill="hold">
                                          <p:stCondLst>
                                            <p:cond delay="0"/>
                                          </p:stCondLst>
                                        </p:cTn>
                                        <p:tgtEl>
                                          <p:spTgt spid="17"/>
                                        </p:tgtEl>
                                        <p:attrNameLst>
                                          <p:attrName>style.visibility</p:attrName>
                                        </p:attrNameLst>
                                      </p:cBhvr>
                                      <p:to>
                                        <p:strVal val="visible"/>
                                      </p:to>
                                    </p:set>
                                    <p:animEffect transition="in" filter="wipe(right)">
                                      <p:cBhvr>
                                        <p:cTn id="53" dur="500"/>
                                        <p:tgtEl>
                                          <p:spTgt spid="17"/>
                                        </p:tgtEl>
                                      </p:cBhvr>
                                    </p:animEffect>
                                  </p:childTnLst>
                                </p:cTn>
                              </p:par>
                            </p:childTnLst>
                          </p:cTn>
                        </p:par>
                        <p:par>
                          <p:cTn id="54" fill="hold">
                            <p:stCondLst>
                              <p:cond delay="4250"/>
                            </p:stCondLst>
                            <p:childTnLst>
                              <p:par>
                                <p:cTn id="55" presetID="22" presetClass="entr" presetSubtype="8" fill="hold" grpId="0" nodeType="afterEffect">
                                  <p:stCondLst>
                                    <p:cond delay="0"/>
                                  </p:stCondLst>
                                  <p:childTnLst>
                                    <p:set>
                                      <p:cBhvr>
                                        <p:cTn id="56" dur="1" fill="hold">
                                          <p:stCondLst>
                                            <p:cond delay="0"/>
                                          </p:stCondLst>
                                        </p:cTn>
                                        <p:tgtEl>
                                          <p:spTgt spid="21"/>
                                        </p:tgtEl>
                                        <p:attrNameLst>
                                          <p:attrName>style.visibility</p:attrName>
                                        </p:attrNameLst>
                                      </p:cBhvr>
                                      <p:to>
                                        <p:strVal val="visible"/>
                                      </p:to>
                                    </p:set>
                                    <p:animEffect transition="in" filter="wipe(left)">
                                      <p:cBhvr>
                                        <p:cTn id="57" dur="500"/>
                                        <p:tgtEl>
                                          <p:spTgt spid="21"/>
                                        </p:tgtEl>
                                      </p:cBhvr>
                                    </p:animEffect>
                                  </p:childTnLst>
                                </p:cTn>
                              </p:par>
                              <p:par>
                                <p:cTn id="58" presetID="22" presetClass="entr" presetSubtype="8" fill="hold" grpId="0" nodeType="withEffect">
                                  <p:stCondLst>
                                    <p:cond delay="0"/>
                                  </p:stCondLst>
                                  <p:childTnLst>
                                    <p:set>
                                      <p:cBhvr>
                                        <p:cTn id="59" dur="1" fill="hold">
                                          <p:stCondLst>
                                            <p:cond delay="0"/>
                                          </p:stCondLst>
                                        </p:cTn>
                                        <p:tgtEl>
                                          <p:spTgt spid="25"/>
                                        </p:tgtEl>
                                        <p:attrNameLst>
                                          <p:attrName>style.visibility</p:attrName>
                                        </p:attrNameLst>
                                      </p:cBhvr>
                                      <p:to>
                                        <p:strVal val="visible"/>
                                      </p:to>
                                    </p:set>
                                    <p:animEffect transition="in" filter="wipe(left)">
                                      <p:cBhvr>
                                        <p:cTn id="60" dur="500"/>
                                        <p:tgtEl>
                                          <p:spTgt spid="25"/>
                                        </p:tgtEl>
                                      </p:cBhvr>
                                    </p:animEffect>
                                  </p:childTnLst>
                                </p:cTn>
                              </p:par>
                              <p:par>
                                <p:cTn id="61" presetID="22" presetClass="entr" presetSubtype="8" fill="hold" grpId="0" nodeType="withEffect">
                                  <p:stCondLst>
                                    <p:cond delay="0"/>
                                  </p:stCondLst>
                                  <p:childTnLst>
                                    <p:set>
                                      <p:cBhvr>
                                        <p:cTn id="62" dur="1" fill="hold">
                                          <p:stCondLst>
                                            <p:cond delay="0"/>
                                          </p:stCondLst>
                                        </p:cTn>
                                        <p:tgtEl>
                                          <p:spTgt spid="19"/>
                                        </p:tgtEl>
                                        <p:attrNameLst>
                                          <p:attrName>style.visibility</p:attrName>
                                        </p:attrNameLst>
                                      </p:cBhvr>
                                      <p:to>
                                        <p:strVal val="visible"/>
                                      </p:to>
                                    </p:set>
                                    <p:animEffect transition="in" filter="wipe(left)">
                                      <p:cBhvr>
                                        <p:cTn id="63" dur="500"/>
                                        <p:tgtEl>
                                          <p:spTgt spid="19"/>
                                        </p:tgtEl>
                                      </p:cBhvr>
                                    </p:animEffect>
                                  </p:childTnLst>
                                </p:cTn>
                              </p:par>
                            </p:childTnLst>
                          </p:cTn>
                        </p:par>
                        <p:par>
                          <p:cTn id="64" fill="hold">
                            <p:stCondLst>
                              <p:cond delay="4750"/>
                            </p:stCondLst>
                            <p:childTnLst>
                              <p:par>
                                <p:cTn id="65" presetID="14" presetClass="entr" presetSubtype="10" fill="hold" grpId="0" nodeType="afterEffect">
                                  <p:stCondLst>
                                    <p:cond delay="0"/>
                                  </p:stCondLst>
                                  <p:childTnLst>
                                    <p:set>
                                      <p:cBhvr>
                                        <p:cTn id="66" dur="1" fill="hold">
                                          <p:stCondLst>
                                            <p:cond delay="0"/>
                                          </p:stCondLst>
                                        </p:cTn>
                                        <p:tgtEl>
                                          <p:spTgt spid="22"/>
                                        </p:tgtEl>
                                        <p:attrNameLst>
                                          <p:attrName>style.visibility</p:attrName>
                                        </p:attrNameLst>
                                      </p:cBhvr>
                                      <p:to>
                                        <p:strVal val="visible"/>
                                      </p:to>
                                    </p:set>
                                    <p:animEffect transition="in" filter="randombar(horizontal)">
                                      <p:cBhvr>
                                        <p:cTn id="67" dur="500"/>
                                        <p:tgtEl>
                                          <p:spTgt spid="22"/>
                                        </p:tgtEl>
                                      </p:cBhvr>
                                    </p:animEffect>
                                  </p:childTnLst>
                                </p:cTn>
                              </p:par>
                              <p:par>
                                <p:cTn id="68" presetID="14" presetClass="entr" presetSubtype="10" fill="hold" grpId="0" nodeType="withEffect">
                                  <p:stCondLst>
                                    <p:cond delay="0"/>
                                  </p:stCondLst>
                                  <p:childTnLst>
                                    <p:set>
                                      <p:cBhvr>
                                        <p:cTn id="69" dur="1" fill="hold">
                                          <p:stCondLst>
                                            <p:cond delay="0"/>
                                          </p:stCondLst>
                                        </p:cTn>
                                        <p:tgtEl>
                                          <p:spTgt spid="26"/>
                                        </p:tgtEl>
                                        <p:attrNameLst>
                                          <p:attrName>style.visibility</p:attrName>
                                        </p:attrNameLst>
                                      </p:cBhvr>
                                      <p:to>
                                        <p:strVal val="visible"/>
                                      </p:to>
                                    </p:set>
                                    <p:animEffect transition="in" filter="randombar(horizontal)">
                                      <p:cBhvr>
                                        <p:cTn id="70" dur="500"/>
                                        <p:tgtEl>
                                          <p:spTgt spid="26"/>
                                        </p:tgtEl>
                                      </p:cBhvr>
                                    </p:animEffect>
                                  </p:childTnLst>
                                </p:cTn>
                              </p:par>
                              <p:par>
                                <p:cTn id="71" presetID="14" presetClass="entr" presetSubtype="10" fill="hold" grpId="0" nodeType="withEffect">
                                  <p:stCondLst>
                                    <p:cond delay="0"/>
                                  </p:stCondLst>
                                  <p:childTnLst>
                                    <p:set>
                                      <p:cBhvr>
                                        <p:cTn id="72" dur="1" fill="hold">
                                          <p:stCondLst>
                                            <p:cond delay="0"/>
                                          </p:stCondLst>
                                        </p:cTn>
                                        <p:tgtEl>
                                          <p:spTgt spid="20"/>
                                        </p:tgtEl>
                                        <p:attrNameLst>
                                          <p:attrName>style.visibility</p:attrName>
                                        </p:attrNameLst>
                                      </p:cBhvr>
                                      <p:to>
                                        <p:strVal val="visible"/>
                                      </p:to>
                                    </p:set>
                                    <p:animEffect transition="in" filter="randombar(horizontal)">
                                      <p:cBhvr>
                                        <p:cTn id="73"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animBg="1"/>
      <p:bldP spid="57" grpId="0" animBg="1"/>
      <p:bldP spid="65" grpId="0" animBg="1"/>
      <p:bldP spid="80" grpId="0" bldLvl="0" autoUpdateAnimBg="0"/>
      <p:bldP spid="16" grpId="0" animBg="1"/>
      <p:bldP spid="17" grpId="0" animBg="1"/>
      <p:bldP spid="18" grpId="0" animBg="1"/>
      <p:bldP spid="19" grpId="0"/>
      <p:bldP spid="20" grpId="0"/>
      <p:bldP spid="21" grpId="0"/>
      <p:bldP spid="22" grpId="0"/>
      <p:bldP spid="25" grpId="0"/>
      <p:bldP spid="26" grpId="0"/>
      <p:bldP spid="28"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矩形 57"/>
          <p:cNvSpPr/>
          <p:nvPr/>
        </p:nvSpPr>
        <p:spPr>
          <a:xfrm>
            <a:off x="3396106" y="-2763"/>
            <a:ext cx="6294992" cy="791651"/>
          </a:xfrm>
          <a:custGeom>
            <a:avLst/>
            <a:gdLst>
              <a:gd name="connsiteX0" fmla="*/ 0 w 4078950"/>
              <a:gd name="connsiteY0" fmla="*/ 0 h 448751"/>
              <a:gd name="connsiteX1" fmla="*/ 4078950 w 4078950"/>
              <a:gd name="connsiteY1" fmla="*/ 0 h 448751"/>
              <a:gd name="connsiteX2" fmla="*/ 4078950 w 4078950"/>
              <a:gd name="connsiteY2" fmla="*/ 448751 h 448751"/>
              <a:gd name="connsiteX3" fmla="*/ 0 w 4078950"/>
              <a:gd name="connsiteY3" fmla="*/ 448751 h 448751"/>
              <a:gd name="connsiteX4" fmla="*/ 0 w 4078950"/>
              <a:gd name="connsiteY4" fmla="*/ 0 h 448751"/>
              <a:gd name="connsiteX0" fmla="*/ 0 w 4078950"/>
              <a:gd name="connsiteY0" fmla="*/ 330200 h 778951"/>
              <a:gd name="connsiteX1" fmla="*/ 2631150 w 4078950"/>
              <a:gd name="connsiteY1" fmla="*/ 0 h 778951"/>
              <a:gd name="connsiteX2" fmla="*/ 4078950 w 4078950"/>
              <a:gd name="connsiteY2" fmla="*/ 778951 h 778951"/>
              <a:gd name="connsiteX3" fmla="*/ 0 w 4078950"/>
              <a:gd name="connsiteY3" fmla="*/ 778951 h 778951"/>
              <a:gd name="connsiteX4" fmla="*/ 0 w 4078950"/>
              <a:gd name="connsiteY4" fmla="*/ 330200 h 778951"/>
              <a:gd name="connsiteX0" fmla="*/ 0 w 2631150"/>
              <a:gd name="connsiteY0" fmla="*/ 330200 h 778951"/>
              <a:gd name="connsiteX1" fmla="*/ 2631150 w 2631150"/>
              <a:gd name="connsiteY1" fmla="*/ 0 h 778951"/>
              <a:gd name="connsiteX2" fmla="*/ 2351750 w 2631150"/>
              <a:gd name="connsiteY2" fmla="*/ 258251 h 778951"/>
              <a:gd name="connsiteX3" fmla="*/ 0 w 2631150"/>
              <a:gd name="connsiteY3" fmla="*/ 778951 h 778951"/>
              <a:gd name="connsiteX4" fmla="*/ 0 w 2631150"/>
              <a:gd name="connsiteY4" fmla="*/ 330200 h 778951"/>
              <a:gd name="connsiteX0" fmla="*/ 0 w 2631150"/>
              <a:gd name="connsiteY0" fmla="*/ 330200 h 778951"/>
              <a:gd name="connsiteX1" fmla="*/ 2631150 w 2631150"/>
              <a:gd name="connsiteY1" fmla="*/ 0 h 778951"/>
              <a:gd name="connsiteX2" fmla="*/ 0 w 2631150"/>
              <a:gd name="connsiteY2" fmla="*/ 778951 h 778951"/>
              <a:gd name="connsiteX3" fmla="*/ 0 w 2631150"/>
              <a:gd name="connsiteY3" fmla="*/ 330200 h 778951"/>
              <a:gd name="connsiteX0" fmla="*/ 0 w 1132550"/>
              <a:gd name="connsiteY0" fmla="*/ 355600 h 804351"/>
              <a:gd name="connsiteX1" fmla="*/ 1132550 w 1132550"/>
              <a:gd name="connsiteY1" fmla="*/ 0 h 804351"/>
              <a:gd name="connsiteX2" fmla="*/ 0 w 1132550"/>
              <a:gd name="connsiteY2" fmla="*/ 804351 h 804351"/>
              <a:gd name="connsiteX3" fmla="*/ 0 w 1132550"/>
              <a:gd name="connsiteY3" fmla="*/ 355600 h 804351"/>
              <a:gd name="connsiteX0" fmla="*/ 0 w 1627850"/>
              <a:gd name="connsiteY0" fmla="*/ 228600 h 677351"/>
              <a:gd name="connsiteX1" fmla="*/ 1627850 w 1627850"/>
              <a:gd name="connsiteY1" fmla="*/ 0 h 677351"/>
              <a:gd name="connsiteX2" fmla="*/ 0 w 1627850"/>
              <a:gd name="connsiteY2" fmla="*/ 677351 h 677351"/>
              <a:gd name="connsiteX3" fmla="*/ 0 w 1627850"/>
              <a:gd name="connsiteY3" fmla="*/ 228600 h 677351"/>
              <a:gd name="connsiteX0" fmla="*/ 0 w 6415750"/>
              <a:gd name="connsiteY0" fmla="*/ 304800 h 753551"/>
              <a:gd name="connsiteX1" fmla="*/ 6415750 w 6415750"/>
              <a:gd name="connsiteY1" fmla="*/ 0 h 753551"/>
              <a:gd name="connsiteX2" fmla="*/ 0 w 6415750"/>
              <a:gd name="connsiteY2" fmla="*/ 753551 h 753551"/>
              <a:gd name="connsiteX3" fmla="*/ 0 w 6415750"/>
              <a:gd name="connsiteY3" fmla="*/ 304800 h 753551"/>
              <a:gd name="connsiteX0" fmla="*/ 0 w 6314150"/>
              <a:gd name="connsiteY0" fmla="*/ 342900 h 791651"/>
              <a:gd name="connsiteX1" fmla="*/ 6314150 w 6314150"/>
              <a:gd name="connsiteY1" fmla="*/ 0 h 791651"/>
              <a:gd name="connsiteX2" fmla="*/ 0 w 6314150"/>
              <a:gd name="connsiteY2" fmla="*/ 791651 h 791651"/>
              <a:gd name="connsiteX3" fmla="*/ 0 w 6314150"/>
              <a:gd name="connsiteY3" fmla="*/ 342900 h 791651"/>
            </a:gdLst>
            <a:ahLst/>
            <a:cxnLst>
              <a:cxn ang="0">
                <a:pos x="connsiteX0" y="connsiteY0"/>
              </a:cxn>
              <a:cxn ang="0">
                <a:pos x="connsiteX1" y="connsiteY1"/>
              </a:cxn>
              <a:cxn ang="0">
                <a:pos x="connsiteX2" y="connsiteY2"/>
              </a:cxn>
              <a:cxn ang="0">
                <a:pos x="connsiteX3" y="connsiteY3"/>
              </a:cxn>
            </a:cxnLst>
            <a:rect l="l" t="t" r="r" b="b"/>
            <a:pathLst>
              <a:path w="6314150" h="791651">
                <a:moveTo>
                  <a:pt x="0" y="342900"/>
                </a:moveTo>
                <a:lnTo>
                  <a:pt x="6314150" y="0"/>
                </a:lnTo>
                <a:lnTo>
                  <a:pt x="0" y="791651"/>
                </a:lnTo>
                <a:lnTo>
                  <a:pt x="0" y="342900"/>
                </a:lnTo>
                <a:close/>
              </a:path>
            </a:pathLst>
          </a:custGeom>
          <a:solidFill>
            <a:srgbClr val="FF8B8B"/>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sp>
        <p:nvSpPr>
          <p:cNvPr id="57" name="矩形 56"/>
          <p:cNvSpPr/>
          <p:nvPr/>
        </p:nvSpPr>
        <p:spPr>
          <a:xfrm>
            <a:off x="0" y="207231"/>
            <a:ext cx="4078950" cy="448751"/>
          </a:xfrm>
          <a:prstGeom prst="rect">
            <a:avLst/>
          </a:prstGeom>
          <a:solidFill>
            <a:srgbClr val="FF3F3F"/>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sp>
        <p:nvSpPr>
          <p:cNvPr id="65" name="直角三角形 64"/>
          <p:cNvSpPr/>
          <p:nvPr/>
        </p:nvSpPr>
        <p:spPr>
          <a:xfrm flipV="1">
            <a:off x="3396106" y="651509"/>
            <a:ext cx="682844" cy="137160"/>
          </a:xfrm>
          <a:prstGeom prst="rtTriangle">
            <a:avLst/>
          </a:prstGeom>
          <a:solidFill>
            <a:srgbClr val="A40000"/>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grpSp>
        <p:nvGrpSpPr>
          <p:cNvPr id="67" name="组合 66"/>
          <p:cNvGrpSpPr/>
          <p:nvPr/>
        </p:nvGrpSpPr>
        <p:grpSpPr>
          <a:xfrm flipH="1">
            <a:off x="8587951" y="212165"/>
            <a:ext cx="990052" cy="766369"/>
            <a:chOff x="0" y="0"/>
            <a:chExt cx="1865117" cy="1555038"/>
          </a:xfrm>
        </p:grpSpPr>
        <p:sp>
          <p:nvSpPr>
            <p:cNvPr id="68" name="矩形 67"/>
            <p:cNvSpPr/>
            <p:nvPr/>
          </p:nvSpPr>
          <p:spPr>
            <a:xfrm>
              <a:off x="0" y="0"/>
              <a:ext cx="919018" cy="907613"/>
            </a:xfrm>
            <a:prstGeom prst="rect">
              <a:avLst/>
            </a:prstGeom>
            <a:solidFill>
              <a:schemeClr val="bg2">
                <a:lumMod val="75000"/>
                <a:alpha val="5882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sp>
          <p:nvSpPr>
            <p:cNvPr id="69" name="矩形 68"/>
            <p:cNvSpPr/>
            <p:nvPr/>
          </p:nvSpPr>
          <p:spPr>
            <a:xfrm>
              <a:off x="1054437" y="106183"/>
              <a:ext cx="486093" cy="480060"/>
            </a:xfrm>
            <a:prstGeom prst="rect">
              <a:avLst/>
            </a:prstGeom>
            <a:solidFill>
              <a:srgbClr val="5FE8D6">
                <a:alpha val="6588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sp>
          <p:nvSpPr>
            <p:cNvPr id="70" name="矩形 69"/>
            <p:cNvSpPr/>
            <p:nvPr/>
          </p:nvSpPr>
          <p:spPr>
            <a:xfrm>
              <a:off x="86522" y="1004334"/>
              <a:ext cx="297951" cy="294253"/>
            </a:xfrm>
            <a:prstGeom prst="rect">
              <a:avLst/>
            </a:prstGeom>
            <a:solidFill>
              <a:srgbClr val="FF9F9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sp>
          <p:nvSpPr>
            <p:cNvPr id="71" name="矩形 70"/>
            <p:cNvSpPr/>
            <p:nvPr/>
          </p:nvSpPr>
          <p:spPr>
            <a:xfrm>
              <a:off x="391245" y="1368218"/>
              <a:ext cx="189168" cy="186820"/>
            </a:xfrm>
            <a:prstGeom prst="rect">
              <a:avLst/>
            </a:prstGeom>
            <a:solidFill>
              <a:srgbClr val="9DDFBE">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sp>
          <p:nvSpPr>
            <p:cNvPr id="72" name="矩形 71"/>
            <p:cNvSpPr/>
            <p:nvPr/>
          </p:nvSpPr>
          <p:spPr>
            <a:xfrm>
              <a:off x="1675949" y="106183"/>
              <a:ext cx="189168" cy="186820"/>
            </a:xfrm>
            <a:prstGeom prst="rect">
              <a:avLst/>
            </a:prstGeom>
            <a:solidFill>
              <a:srgbClr val="FFFFC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sp>
          <p:nvSpPr>
            <p:cNvPr id="74" name="矩形 73"/>
            <p:cNvSpPr/>
            <p:nvPr/>
          </p:nvSpPr>
          <p:spPr>
            <a:xfrm>
              <a:off x="1051029" y="720793"/>
              <a:ext cx="189168" cy="186820"/>
            </a:xfrm>
            <a:prstGeom prst="rect">
              <a:avLst/>
            </a:prstGeom>
            <a:solidFill>
              <a:srgbClr val="FFFFC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grpSp>
      <p:sp>
        <p:nvSpPr>
          <p:cNvPr id="80" name="文本框 6"/>
          <p:cNvSpPr>
            <a:spLocks noChangeArrowheads="1"/>
          </p:cNvSpPr>
          <p:nvPr/>
        </p:nvSpPr>
        <p:spPr bwMode="auto">
          <a:xfrm>
            <a:off x="497584" y="273875"/>
            <a:ext cx="3295650" cy="315461"/>
          </a:xfrm>
          <a:prstGeom prst="rect">
            <a:avLst/>
          </a:prstGeom>
          <a:noFill/>
          <a:ln>
            <a:noFill/>
          </a:ln>
          <a:extLst/>
        </p:spPr>
        <p:txBody>
          <a:bodyPr lIns="68571" tIns="34285" rIns="68571" bIns="34285">
            <a:spAutoFit/>
          </a:bodyPr>
          <a:lstStyle/>
          <a:p>
            <a:pPr defTabSz="967801" fontAlgn="auto">
              <a:spcBef>
                <a:spcPts val="0"/>
              </a:spcBef>
              <a:spcAft>
                <a:spcPts val="0"/>
              </a:spcAft>
              <a:defRPr/>
            </a:pPr>
            <a:r>
              <a:rPr lang="en-US" altLang="zh-CN" sz="1600" b="1" dirty="0" smtClean="0">
                <a:solidFill>
                  <a:schemeClr val="bg1"/>
                </a:solidFill>
                <a:latin typeface="微软雅黑" pitchFamily="34" charset="-122"/>
                <a:ea typeface="微软雅黑" pitchFamily="34" charset="-122"/>
                <a:sym typeface="微软雅黑" pitchFamily="34" charset="-122"/>
              </a:rPr>
              <a:t>· </a:t>
            </a:r>
            <a:r>
              <a:rPr lang="zh-CN" altLang="en-US" sz="1600" b="1" dirty="0" smtClean="0">
                <a:solidFill>
                  <a:schemeClr val="bg1"/>
                </a:solidFill>
                <a:latin typeface="微软雅黑" pitchFamily="34" charset="-122"/>
                <a:ea typeface="微软雅黑" pitchFamily="34" charset="-122"/>
                <a:sym typeface="微软雅黑" pitchFamily="34" charset="-122"/>
              </a:rPr>
              <a:t>在此输入您的标题内容</a:t>
            </a:r>
            <a:endParaRPr lang="zh-CN" altLang="en-US" sz="1600" b="1" dirty="0">
              <a:solidFill>
                <a:schemeClr val="bg1"/>
              </a:solidFill>
              <a:latin typeface="微软雅黑" pitchFamily="34" charset="-122"/>
              <a:ea typeface="微软雅黑" pitchFamily="34" charset="-122"/>
              <a:sym typeface="微软雅黑" pitchFamily="34" charset="-122"/>
            </a:endParaRPr>
          </a:p>
        </p:txBody>
      </p:sp>
      <p:grpSp>
        <p:nvGrpSpPr>
          <p:cNvPr id="35" name="组合 18"/>
          <p:cNvGrpSpPr>
            <a:grpSpLocks/>
          </p:cNvGrpSpPr>
          <p:nvPr/>
        </p:nvGrpSpPr>
        <p:grpSpPr bwMode="auto">
          <a:xfrm>
            <a:off x="3737380" y="2327168"/>
            <a:ext cx="1308058" cy="2892687"/>
            <a:chOff x="0" y="0"/>
            <a:chExt cx="1846263" cy="4133850"/>
          </a:xfrm>
        </p:grpSpPr>
        <p:sp>
          <p:nvSpPr>
            <p:cNvPr id="36" name="Freeform 5"/>
            <p:cNvSpPr>
              <a:spLocks noChangeArrowheads="1"/>
            </p:cNvSpPr>
            <p:nvPr/>
          </p:nvSpPr>
          <p:spPr bwMode="auto">
            <a:xfrm>
              <a:off x="0" y="0"/>
              <a:ext cx="1846263" cy="4133850"/>
            </a:xfrm>
            <a:custGeom>
              <a:avLst/>
              <a:gdLst>
                <a:gd name="T0" fmla="*/ 1843088 w 1163"/>
                <a:gd name="T1" fmla="*/ 122238 h 2604"/>
                <a:gd name="T2" fmla="*/ 1804988 w 1163"/>
                <a:gd name="T3" fmla="*/ 44450 h 2604"/>
                <a:gd name="T4" fmla="*/ 1736725 w 1163"/>
                <a:gd name="T5" fmla="*/ 3175 h 2604"/>
                <a:gd name="T6" fmla="*/ 1681163 w 1163"/>
                <a:gd name="T7" fmla="*/ 3175 h 2604"/>
                <a:gd name="T8" fmla="*/ 1609725 w 1163"/>
                <a:gd name="T9" fmla="*/ 44450 h 2604"/>
                <a:gd name="T10" fmla="*/ 1573213 w 1163"/>
                <a:gd name="T11" fmla="*/ 122238 h 2604"/>
                <a:gd name="T12" fmla="*/ 1165225 w 1163"/>
                <a:gd name="T13" fmla="*/ 1128713 h 2604"/>
                <a:gd name="T14" fmla="*/ 1155700 w 1163"/>
                <a:gd name="T15" fmla="*/ 1139825 h 2604"/>
                <a:gd name="T16" fmla="*/ 692150 w 1163"/>
                <a:gd name="T17" fmla="*/ 1135063 h 2604"/>
                <a:gd name="T18" fmla="*/ 277813 w 1163"/>
                <a:gd name="T19" fmla="*/ 631825 h 2604"/>
                <a:gd name="T20" fmla="*/ 276225 w 1163"/>
                <a:gd name="T21" fmla="*/ 122238 h 2604"/>
                <a:gd name="T22" fmla="*/ 239713 w 1163"/>
                <a:gd name="T23" fmla="*/ 44450 h 2604"/>
                <a:gd name="T24" fmla="*/ 173038 w 1163"/>
                <a:gd name="T25" fmla="*/ 3175 h 2604"/>
                <a:gd name="T26" fmla="*/ 117475 w 1163"/>
                <a:gd name="T27" fmla="*/ 3175 h 2604"/>
                <a:gd name="T28" fmla="*/ 42863 w 1163"/>
                <a:gd name="T29" fmla="*/ 44450 h 2604"/>
                <a:gd name="T30" fmla="*/ 1588 w 1163"/>
                <a:gd name="T31" fmla="*/ 122238 h 2604"/>
                <a:gd name="T32" fmla="*/ 0 w 1163"/>
                <a:gd name="T33" fmla="*/ 687388 h 2604"/>
                <a:gd name="T34" fmla="*/ 7938 w 1163"/>
                <a:gd name="T35" fmla="*/ 728663 h 2604"/>
                <a:gd name="T36" fmla="*/ 479425 w 1163"/>
                <a:gd name="T37" fmla="*/ 1309688 h 2604"/>
                <a:gd name="T38" fmla="*/ 487363 w 1163"/>
                <a:gd name="T39" fmla="*/ 1330325 h 2604"/>
                <a:gd name="T40" fmla="*/ 487363 w 1163"/>
                <a:gd name="T41" fmla="*/ 3357563 h 2604"/>
                <a:gd name="T42" fmla="*/ 487363 w 1163"/>
                <a:gd name="T43" fmla="*/ 3368675 h 2604"/>
                <a:gd name="T44" fmla="*/ 487363 w 1163"/>
                <a:gd name="T45" fmla="*/ 3987800 h 2604"/>
                <a:gd name="T46" fmla="*/ 512763 w 1163"/>
                <a:gd name="T47" fmla="*/ 4070350 h 2604"/>
                <a:gd name="T48" fmla="*/ 579438 w 1163"/>
                <a:gd name="T49" fmla="*/ 4122738 h 2604"/>
                <a:gd name="T50" fmla="*/ 684213 w 1163"/>
                <a:gd name="T51" fmla="*/ 4133850 h 2604"/>
                <a:gd name="T52" fmla="*/ 744538 w 1163"/>
                <a:gd name="T53" fmla="*/ 4122738 h 2604"/>
                <a:gd name="T54" fmla="*/ 811213 w 1163"/>
                <a:gd name="T55" fmla="*/ 4070350 h 2604"/>
                <a:gd name="T56" fmla="*/ 833438 w 1163"/>
                <a:gd name="T57" fmla="*/ 3987800 h 2604"/>
                <a:gd name="T58" fmla="*/ 833438 w 1163"/>
                <a:gd name="T59" fmla="*/ 3368675 h 2604"/>
                <a:gd name="T60" fmla="*/ 833438 w 1163"/>
                <a:gd name="T61" fmla="*/ 2819400 h 2604"/>
                <a:gd name="T62" fmla="*/ 841375 w 1163"/>
                <a:gd name="T63" fmla="*/ 2786063 h 2604"/>
                <a:gd name="T64" fmla="*/ 877888 w 1163"/>
                <a:gd name="T65" fmla="*/ 2741613 h 2604"/>
                <a:gd name="T66" fmla="*/ 933450 w 1163"/>
                <a:gd name="T67" fmla="*/ 2722563 h 2604"/>
                <a:gd name="T68" fmla="*/ 960438 w 1163"/>
                <a:gd name="T69" fmla="*/ 2730500 h 2604"/>
                <a:gd name="T70" fmla="*/ 993775 w 1163"/>
                <a:gd name="T71" fmla="*/ 2755900 h 2604"/>
                <a:gd name="T72" fmla="*/ 1012825 w 1163"/>
                <a:gd name="T73" fmla="*/ 3357563 h 2604"/>
                <a:gd name="T74" fmla="*/ 1012825 w 1163"/>
                <a:gd name="T75" fmla="*/ 3368675 h 2604"/>
                <a:gd name="T76" fmla="*/ 1012825 w 1163"/>
                <a:gd name="T77" fmla="*/ 3987800 h 2604"/>
                <a:gd name="T78" fmla="*/ 1023938 w 1163"/>
                <a:gd name="T79" fmla="*/ 4044950 h 2604"/>
                <a:gd name="T80" fmla="*/ 1084263 w 1163"/>
                <a:gd name="T81" fmla="*/ 4111625 h 2604"/>
                <a:gd name="T82" fmla="*/ 1176338 w 1163"/>
                <a:gd name="T83" fmla="*/ 4133850 h 2604"/>
                <a:gd name="T84" fmla="*/ 1244600 w 1163"/>
                <a:gd name="T85" fmla="*/ 4130675 h 2604"/>
                <a:gd name="T86" fmla="*/ 1327150 w 1163"/>
                <a:gd name="T87" fmla="*/ 4092575 h 2604"/>
                <a:gd name="T88" fmla="*/ 1368425 w 1163"/>
                <a:gd name="T89" fmla="*/ 4032250 h 2604"/>
                <a:gd name="T90" fmla="*/ 1377950 w 1163"/>
                <a:gd name="T91" fmla="*/ 3987800 h 2604"/>
                <a:gd name="T92" fmla="*/ 1377950 w 1163"/>
                <a:gd name="T93" fmla="*/ 3368675 h 2604"/>
                <a:gd name="T94" fmla="*/ 1377950 w 1163"/>
                <a:gd name="T95" fmla="*/ 2819400 h 2604"/>
                <a:gd name="T96" fmla="*/ 1377950 w 1163"/>
                <a:gd name="T97" fmla="*/ 1314450 h 2604"/>
                <a:gd name="T98" fmla="*/ 1812925 w 1163"/>
                <a:gd name="T99" fmla="*/ 768350 h 2604"/>
                <a:gd name="T100" fmla="*/ 1846263 w 1163"/>
                <a:gd name="T101" fmla="*/ 706438 h 2604"/>
                <a:gd name="T102" fmla="*/ 1846263 w 1163"/>
                <a:gd name="T103" fmla="*/ 152400 h 260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1163"/>
                <a:gd name="T157" fmla="*/ 0 h 2604"/>
                <a:gd name="T158" fmla="*/ 1163 w 1163"/>
                <a:gd name="T159" fmla="*/ 2604 h 2604"/>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1163" h="2604">
                  <a:moveTo>
                    <a:pt x="1163" y="96"/>
                  </a:moveTo>
                  <a:lnTo>
                    <a:pt x="1163" y="96"/>
                  </a:lnTo>
                  <a:lnTo>
                    <a:pt x="1161" y="77"/>
                  </a:lnTo>
                  <a:lnTo>
                    <a:pt x="1156" y="59"/>
                  </a:lnTo>
                  <a:lnTo>
                    <a:pt x="1148" y="42"/>
                  </a:lnTo>
                  <a:lnTo>
                    <a:pt x="1137" y="28"/>
                  </a:lnTo>
                  <a:lnTo>
                    <a:pt x="1123" y="16"/>
                  </a:lnTo>
                  <a:lnTo>
                    <a:pt x="1109" y="7"/>
                  </a:lnTo>
                  <a:lnTo>
                    <a:pt x="1094" y="2"/>
                  </a:lnTo>
                  <a:lnTo>
                    <a:pt x="1078" y="0"/>
                  </a:lnTo>
                  <a:lnTo>
                    <a:pt x="1059" y="2"/>
                  </a:lnTo>
                  <a:lnTo>
                    <a:pt x="1041" y="7"/>
                  </a:lnTo>
                  <a:lnTo>
                    <a:pt x="1028" y="16"/>
                  </a:lnTo>
                  <a:lnTo>
                    <a:pt x="1014" y="28"/>
                  </a:lnTo>
                  <a:lnTo>
                    <a:pt x="1003" y="42"/>
                  </a:lnTo>
                  <a:lnTo>
                    <a:pt x="996" y="59"/>
                  </a:lnTo>
                  <a:lnTo>
                    <a:pt x="991" y="77"/>
                  </a:lnTo>
                  <a:lnTo>
                    <a:pt x="989" y="96"/>
                  </a:lnTo>
                  <a:lnTo>
                    <a:pt x="989" y="398"/>
                  </a:lnTo>
                  <a:lnTo>
                    <a:pt x="734" y="711"/>
                  </a:lnTo>
                  <a:lnTo>
                    <a:pt x="728" y="713"/>
                  </a:lnTo>
                  <a:lnTo>
                    <a:pt x="728" y="718"/>
                  </a:lnTo>
                  <a:lnTo>
                    <a:pt x="438" y="718"/>
                  </a:lnTo>
                  <a:lnTo>
                    <a:pt x="436" y="715"/>
                  </a:lnTo>
                  <a:lnTo>
                    <a:pt x="434" y="713"/>
                  </a:lnTo>
                  <a:lnTo>
                    <a:pt x="431" y="711"/>
                  </a:lnTo>
                  <a:lnTo>
                    <a:pt x="175" y="398"/>
                  </a:lnTo>
                  <a:lnTo>
                    <a:pt x="175" y="96"/>
                  </a:lnTo>
                  <a:lnTo>
                    <a:pt x="174" y="77"/>
                  </a:lnTo>
                  <a:lnTo>
                    <a:pt x="168" y="59"/>
                  </a:lnTo>
                  <a:lnTo>
                    <a:pt x="161" y="42"/>
                  </a:lnTo>
                  <a:lnTo>
                    <a:pt x="151" y="28"/>
                  </a:lnTo>
                  <a:lnTo>
                    <a:pt x="139" y="16"/>
                  </a:lnTo>
                  <a:lnTo>
                    <a:pt x="125" y="7"/>
                  </a:lnTo>
                  <a:lnTo>
                    <a:pt x="109" y="2"/>
                  </a:lnTo>
                  <a:lnTo>
                    <a:pt x="92" y="0"/>
                  </a:lnTo>
                  <a:lnTo>
                    <a:pt x="74" y="2"/>
                  </a:lnTo>
                  <a:lnTo>
                    <a:pt x="57" y="7"/>
                  </a:lnTo>
                  <a:lnTo>
                    <a:pt x="41" y="16"/>
                  </a:lnTo>
                  <a:lnTo>
                    <a:pt x="27" y="28"/>
                  </a:lnTo>
                  <a:lnTo>
                    <a:pt x="15" y="42"/>
                  </a:lnTo>
                  <a:lnTo>
                    <a:pt x="7" y="59"/>
                  </a:lnTo>
                  <a:lnTo>
                    <a:pt x="1" y="77"/>
                  </a:lnTo>
                  <a:lnTo>
                    <a:pt x="0" y="96"/>
                  </a:lnTo>
                  <a:lnTo>
                    <a:pt x="0" y="433"/>
                  </a:lnTo>
                  <a:lnTo>
                    <a:pt x="1" y="445"/>
                  </a:lnTo>
                  <a:lnTo>
                    <a:pt x="5" y="459"/>
                  </a:lnTo>
                  <a:lnTo>
                    <a:pt x="12" y="473"/>
                  </a:lnTo>
                  <a:lnTo>
                    <a:pt x="19" y="484"/>
                  </a:lnTo>
                  <a:lnTo>
                    <a:pt x="302" y="825"/>
                  </a:lnTo>
                  <a:lnTo>
                    <a:pt x="302" y="830"/>
                  </a:lnTo>
                  <a:lnTo>
                    <a:pt x="307" y="838"/>
                  </a:lnTo>
                  <a:lnTo>
                    <a:pt x="307" y="1733"/>
                  </a:lnTo>
                  <a:lnTo>
                    <a:pt x="307" y="1776"/>
                  </a:lnTo>
                  <a:lnTo>
                    <a:pt x="307" y="2115"/>
                  </a:lnTo>
                  <a:lnTo>
                    <a:pt x="307" y="2122"/>
                  </a:lnTo>
                  <a:lnTo>
                    <a:pt x="307" y="2127"/>
                  </a:lnTo>
                  <a:lnTo>
                    <a:pt x="307" y="2512"/>
                  </a:lnTo>
                  <a:lnTo>
                    <a:pt x="309" y="2531"/>
                  </a:lnTo>
                  <a:lnTo>
                    <a:pt x="314" y="2548"/>
                  </a:lnTo>
                  <a:lnTo>
                    <a:pt x="323" y="2564"/>
                  </a:lnTo>
                  <a:lnTo>
                    <a:pt x="335" y="2578"/>
                  </a:lnTo>
                  <a:lnTo>
                    <a:pt x="349" y="2590"/>
                  </a:lnTo>
                  <a:lnTo>
                    <a:pt x="365" y="2597"/>
                  </a:lnTo>
                  <a:lnTo>
                    <a:pt x="384" y="2602"/>
                  </a:lnTo>
                  <a:lnTo>
                    <a:pt x="403" y="2604"/>
                  </a:lnTo>
                  <a:lnTo>
                    <a:pt x="431" y="2604"/>
                  </a:lnTo>
                  <a:lnTo>
                    <a:pt x="452" y="2602"/>
                  </a:lnTo>
                  <a:lnTo>
                    <a:pt x="469" y="2597"/>
                  </a:lnTo>
                  <a:lnTo>
                    <a:pt x="485" y="2590"/>
                  </a:lnTo>
                  <a:lnTo>
                    <a:pt x="499" y="2578"/>
                  </a:lnTo>
                  <a:lnTo>
                    <a:pt x="511" y="2564"/>
                  </a:lnTo>
                  <a:lnTo>
                    <a:pt x="518" y="2548"/>
                  </a:lnTo>
                  <a:lnTo>
                    <a:pt x="523" y="2531"/>
                  </a:lnTo>
                  <a:lnTo>
                    <a:pt x="525" y="2512"/>
                  </a:lnTo>
                  <a:lnTo>
                    <a:pt x="525" y="2127"/>
                  </a:lnTo>
                  <a:lnTo>
                    <a:pt x="525" y="2122"/>
                  </a:lnTo>
                  <a:lnTo>
                    <a:pt x="525" y="2115"/>
                  </a:lnTo>
                  <a:lnTo>
                    <a:pt x="525" y="1776"/>
                  </a:lnTo>
                  <a:lnTo>
                    <a:pt x="527" y="1766"/>
                  </a:lnTo>
                  <a:lnTo>
                    <a:pt x="530" y="1755"/>
                  </a:lnTo>
                  <a:lnTo>
                    <a:pt x="537" y="1745"/>
                  </a:lnTo>
                  <a:lnTo>
                    <a:pt x="544" y="1736"/>
                  </a:lnTo>
                  <a:lnTo>
                    <a:pt x="553" y="1727"/>
                  </a:lnTo>
                  <a:lnTo>
                    <a:pt x="563" y="1722"/>
                  </a:lnTo>
                  <a:lnTo>
                    <a:pt x="575" y="1717"/>
                  </a:lnTo>
                  <a:lnTo>
                    <a:pt x="588" y="1715"/>
                  </a:lnTo>
                  <a:lnTo>
                    <a:pt x="596" y="1717"/>
                  </a:lnTo>
                  <a:lnTo>
                    <a:pt x="605" y="1720"/>
                  </a:lnTo>
                  <a:lnTo>
                    <a:pt x="614" y="1724"/>
                  </a:lnTo>
                  <a:lnTo>
                    <a:pt x="621" y="1731"/>
                  </a:lnTo>
                  <a:lnTo>
                    <a:pt x="626" y="1736"/>
                  </a:lnTo>
                  <a:lnTo>
                    <a:pt x="631" y="1745"/>
                  </a:lnTo>
                  <a:lnTo>
                    <a:pt x="638" y="1759"/>
                  </a:lnTo>
                  <a:lnTo>
                    <a:pt x="638" y="2115"/>
                  </a:lnTo>
                  <a:lnTo>
                    <a:pt x="638" y="2122"/>
                  </a:lnTo>
                  <a:lnTo>
                    <a:pt x="638" y="2127"/>
                  </a:lnTo>
                  <a:lnTo>
                    <a:pt x="638" y="2512"/>
                  </a:lnTo>
                  <a:lnTo>
                    <a:pt x="638" y="2521"/>
                  </a:lnTo>
                  <a:lnTo>
                    <a:pt x="640" y="2531"/>
                  </a:lnTo>
                  <a:lnTo>
                    <a:pt x="645" y="2548"/>
                  </a:lnTo>
                  <a:lnTo>
                    <a:pt x="655" y="2564"/>
                  </a:lnTo>
                  <a:lnTo>
                    <a:pt x="668" y="2578"/>
                  </a:lnTo>
                  <a:lnTo>
                    <a:pt x="683" y="2590"/>
                  </a:lnTo>
                  <a:lnTo>
                    <a:pt x="701" y="2597"/>
                  </a:lnTo>
                  <a:lnTo>
                    <a:pt x="720" y="2602"/>
                  </a:lnTo>
                  <a:lnTo>
                    <a:pt x="741" y="2604"/>
                  </a:lnTo>
                  <a:lnTo>
                    <a:pt x="763" y="2604"/>
                  </a:lnTo>
                  <a:lnTo>
                    <a:pt x="784" y="2602"/>
                  </a:lnTo>
                  <a:lnTo>
                    <a:pt x="803" y="2597"/>
                  </a:lnTo>
                  <a:lnTo>
                    <a:pt x="821" y="2590"/>
                  </a:lnTo>
                  <a:lnTo>
                    <a:pt x="836" y="2578"/>
                  </a:lnTo>
                  <a:lnTo>
                    <a:pt x="848" y="2564"/>
                  </a:lnTo>
                  <a:lnTo>
                    <a:pt x="859" y="2548"/>
                  </a:lnTo>
                  <a:lnTo>
                    <a:pt x="862" y="2540"/>
                  </a:lnTo>
                  <a:lnTo>
                    <a:pt x="866" y="2531"/>
                  </a:lnTo>
                  <a:lnTo>
                    <a:pt x="866" y="2521"/>
                  </a:lnTo>
                  <a:lnTo>
                    <a:pt x="868" y="2512"/>
                  </a:lnTo>
                  <a:lnTo>
                    <a:pt x="868" y="2127"/>
                  </a:lnTo>
                  <a:lnTo>
                    <a:pt x="868" y="2122"/>
                  </a:lnTo>
                  <a:lnTo>
                    <a:pt x="868" y="2115"/>
                  </a:lnTo>
                  <a:lnTo>
                    <a:pt x="868" y="1776"/>
                  </a:lnTo>
                  <a:lnTo>
                    <a:pt x="868" y="1733"/>
                  </a:lnTo>
                  <a:lnTo>
                    <a:pt x="868" y="828"/>
                  </a:lnTo>
                  <a:lnTo>
                    <a:pt x="868" y="825"/>
                  </a:lnTo>
                  <a:lnTo>
                    <a:pt x="1142" y="484"/>
                  </a:lnTo>
                  <a:lnTo>
                    <a:pt x="1151" y="473"/>
                  </a:lnTo>
                  <a:lnTo>
                    <a:pt x="1158" y="459"/>
                  </a:lnTo>
                  <a:lnTo>
                    <a:pt x="1163" y="445"/>
                  </a:lnTo>
                  <a:lnTo>
                    <a:pt x="1163" y="433"/>
                  </a:lnTo>
                  <a:lnTo>
                    <a:pt x="1163" y="96"/>
                  </a:lnTo>
                  <a:close/>
                </a:path>
              </a:pathLst>
            </a:custGeom>
            <a:solidFill>
              <a:srgbClr val="34343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7" name="Freeform 6"/>
            <p:cNvSpPr>
              <a:spLocks noChangeArrowheads="1"/>
            </p:cNvSpPr>
            <p:nvPr/>
          </p:nvSpPr>
          <p:spPr bwMode="auto">
            <a:xfrm>
              <a:off x="593725" y="387350"/>
              <a:ext cx="666750" cy="658813"/>
            </a:xfrm>
            <a:custGeom>
              <a:avLst/>
              <a:gdLst>
                <a:gd name="T0" fmla="*/ 339725 w 420"/>
                <a:gd name="T1" fmla="*/ 658813 h 415"/>
                <a:gd name="T2" fmla="*/ 404813 w 420"/>
                <a:gd name="T3" fmla="*/ 654050 h 415"/>
                <a:gd name="T4" fmla="*/ 468313 w 420"/>
                <a:gd name="T5" fmla="*/ 635000 h 415"/>
                <a:gd name="T6" fmla="*/ 523875 w 420"/>
                <a:gd name="T7" fmla="*/ 601663 h 415"/>
                <a:gd name="T8" fmla="*/ 573088 w 420"/>
                <a:gd name="T9" fmla="*/ 560388 h 415"/>
                <a:gd name="T10" fmla="*/ 612775 w 420"/>
                <a:gd name="T11" fmla="*/ 509588 h 415"/>
                <a:gd name="T12" fmla="*/ 642938 w 420"/>
                <a:gd name="T13" fmla="*/ 455613 h 415"/>
                <a:gd name="T14" fmla="*/ 661988 w 420"/>
                <a:gd name="T15" fmla="*/ 392113 h 415"/>
                <a:gd name="T16" fmla="*/ 666750 w 420"/>
                <a:gd name="T17" fmla="*/ 322263 h 415"/>
                <a:gd name="T18" fmla="*/ 666750 w 420"/>
                <a:gd name="T19" fmla="*/ 288925 h 415"/>
                <a:gd name="T20" fmla="*/ 654050 w 420"/>
                <a:gd name="T21" fmla="*/ 225425 h 415"/>
                <a:gd name="T22" fmla="*/ 628650 w 420"/>
                <a:gd name="T23" fmla="*/ 168275 h 415"/>
                <a:gd name="T24" fmla="*/ 593725 w 420"/>
                <a:gd name="T25" fmla="*/ 115888 h 415"/>
                <a:gd name="T26" fmla="*/ 549275 w 420"/>
                <a:gd name="T27" fmla="*/ 73025 h 415"/>
                <a:gd name="T28" fmla="*/ 496888 w 420"/>
                <a:gd name="T29" fmla="*/ 38100 h 415"/>
                <a:gd name="T30" fmla="*/ 438150 w 420"/>
                <a:gd name="T31" fmla="*/ 15875 h 415"/>
                <a:gd name="T32" fmla="*/ 371475 w 420"/>
                <a:gd name="T33" fmla="*/ 1588 h 415"/>
                <a:gd name="T34" fmla="*/ 339725 w 420"/>
                <a:gd name="T35" fmla="*/ 0 h 415"/>
                <a:gd name="T36" fmla="*/ 269875 w 420"/>
                <a:gd name="T37" fmla="*/ 7938 h 415"/>
                <a:gd name="T38" fmla="*/ 206375 w 420"/>
                <a:gd name="T39" fmla="*/ 23813 h 415"/>
                <a:gd name="T40" fmla="*/ 149225 w 420"/>
                <a:gd name="T41" fmla="*/ 53975 h 415"/>
                <a:gd name="T42" fmla="*/ 98425 w 420"/>
                <a:gd name="T43" fmla="*/ 93663 h 415"/>
                <a:gd name="T44" fmla="*/ 57150 w 420"/>
                <a:gd name="T45" fmla="*/ 139700 h 415"/>
                <a:gd name="T46" fmla="*/ 26988 w 420"/>
                <a:gd name="T47" fmla="*/ 195263 h 415"/>
                <a:gd name="T48" fmla="*/ 7938 w 420"/>
                <a:gd name="T49" fmla="*/ 255588 h 415"/>
                <a:gd name="T50" fmla="*/ 0 w 420"/>
                <a:gd name="T51" fmla="*/ 322263 h 415"/>
                <a:gd name="T52" fmla="*/ 1588 w 420"/>
                <a:gd name="T53" fmla="*/ 358775 h 415"/>
                <a:gd name="T54" fmla="*/ 15875 w 420"/>
                <a:gd name="T55" fmla="*/ 422275 h 415"/>
                <a:gd name="T56" fmla="*/ 41275 w 420"/>
                <a:gd name="T57" fmla="*/ 482600 h 415"/>
                <a:gd name="T58" fmla="*/ 76200 w 420"/>
                <a:gd name="T59" fmla="*/ 538163 h 415"/>
                <a:gd name="T60" fmla="*/ 123825 w 420"/>
                <a:gd name="T61" fmla="*/ 582613 h 415"/>
                <a:gd name="T62" fmla="*/ 176213 w 420"/>
                <a:gd name="T63" fmla="*/ 620713 h 415"/>
                <a:gd name="T64" fmla="*/ 236538 w 420"/>
                <a:gd name="T65" fmla="*/ 646113 h 415"/>
                <a:gd name="T66" fmla="*/ 303213 w 420"/>
                <a:gd name="T67" fmla="*/ 658813 h 415"/>
                <a:gd name="T68" fmla="*/ 339725 w 420"/>
                <a:gd name="T69" fmla="*/ 658813 h 41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420"/>
                <a:gd name="T106" fmla="*/ 0 h 415"/>
                <a:gd name="T107" fmla="*/ 420 w 420"/>
                <a:gd name="T108" fmla="*/ 415 h 41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420" h="415">
                  <a:moveTo>
                    <a:pt x="214" y="415"/>
                  </a:moveTo>
                  <a:lnTo>
                    <a:pt x="214" y="415"/>
                  </a:lnTo>
                  <a:lnTo>
                    <a:pt x="234" y="415"/>
                  </a:lnTo>
                  <a:lnTo>
                    <a:pt x="255" y="412"/>
                  </a:lnTo>
                  <a:lnTo>
                    <a:pt x="276" y="407"/>
                  </a:lnTo>
                  <a:lnTo>
                    <a:pt x="295" y="400"/>
                  </a:lnTo>
                  <a:lnTo>
                    <a:pt x="313" y="391"/>
                  </a:lnTo>
                  <a:lnTo>
                    <a:pt x="330" y="379"/>
                  </a:lnTo>
                  <a:lnTo>
                    <a:pt x="346" y="367"/>
                  </a:lnTo>
                  <a:lnTo>
                    <a:pt x="361" y="353"/>
                  </a:lnTo>
                  <a:lnTo>
                    <a:pt x="374" y="339"/>
                  </a:lnTo>
                  <a:lnTo>
                    <a:pt x="386" y="321"/>
                  </a:lnTo>
                  <a:lnTo>
                    <a:pt x="396" y="304"/>
                  </a:lnTo>
                  <a:lnTo>
                    <a:pt x="405" y="287"/>
                  </a:lnTo>
                  <a:lnTo>
                    <a:pt x="412" y="266"/>
                  </a:lnTo>
                  <a:lnTo>
                    <a:pt x="417" y="247"/>
                  </a:lnTo>
                  <a:lnTo>
                    <a:pt x="420" y="226"/>
                  </a:lnTo>
                  <a:lnTo>
                    <a:pt x="420" y="203"/>
                  </a:lnTo>
                  <a:lnTo>
                    <a:pt x="420" y="182"/>
                  </a:lnTo>
                  <a:lnTo>
                    <a:pt x="417" y="161"/>
                  </a:lnTo>
                  <a:lnTo>
                    <a:pt x="412" y="142"/>
                  </a:lnTo>
                  <a:lnTo>
                    <a:pt x="405" y="123"/>
                  </a:lnTo>
                  <a:lnTo>
                    <a:pt x="396" y="106"/>
                  </a:lnTo>
                  <a:lnTo>
                    <a:pt x="386" y="88"/>
                  </a:lnTo>
                  <a:lnTo>
                    <a:pt x="374" y="73"/>
                  </a:lnTo>
                  <a:lnTo>
                    <a:pt x="361" y="59"/>
                  </a:lnTo>
                  <a:lnTo>
                    <a:pt x="346" y="46"/>
                  </a:lnTo>
                  <a:lnTo>
                    <a:pt x="330" y="34"/>
                  </a:lnTo>
                  <a:lnTo>
                    <a:pt x="313" y="24"/>
                  </a:lnTo>
                  <a:lnTo>
                    <a:pt x="295" y="15"/>
                  </a:lnTo>
                  <a:lnTo>
                    <a:pt x="276" y="10"/>
                  </a:lnTo>
                  <a:lnTo>
                    <a:pt x="255" y="5"/>
                  </a:lnTo>
                  <a:lnTo>
                    <a:pt x="234" y="1"/>
                  </a:lnTo>
                  <a:lnTo>
                    <a:pt x="214" y="0"/>
                  </a:lnTo>
                  <a:lnTo>
                    <a:pt x="191" y="1"/>
                  </a:lnTo>
                  <a:lnTo>
                    <a:pt x="170" y="5"/>
                  </a:lnTo>
                  <a:lnTo>
                    <a:pt x="149" y="10"/>
                  </a:lnTo>
                  <a:lnTo>
                    <a:pt x="130" y="15"/>
                  </a:lnTo>
                  <a:lnTo>
                    <a:pt x="111" y="24"/>
                  </a:lnTo>
                  <a:lnTo>
                    <a:pt x="94" y="34"/>
                  </a:lnTo>
                  <a:lnTo>
                    <a:pt x="78" y="46"/>
                  </a:lnTo>
                  <a:lnTo>
                    <a:pt x="62" y="59"/>
                  </a:lnTo>
                  <a:lnTo>
                    <a:pt x="48" y="73"/>
                  </a:lnTo>
                  <a:lnTo>
                    <a:pt x="36" y="88"/>
                  </a:lnTo>
                  <a:lnTo>
                    <a:pt x="26" y="106"/>
                  </a:lnTo>
                  <a:lnTo>
                    <a:pt x="17" y="123"/>
                  </a:lnTo>
                  <a:lnTo>
                    <a:pt x="10" y="142"/>
                  </a:lnTo>
                  <a:lnTo>
                    <a:pt x="5" y="161"/>
                  </a:lnTo>
                  <a:lnTo>
                    <a:pt x="1" y="182"/>
                  </a:lnTo>
                  <a:lnTo>
                    <a:pt x="0" y="203"/>
                  </a:lnTo>
                  <a:lnTo>
                    <a:pt x="1" y="226"/>
                  </a:lnTo>
                  <a:lnTo>
                    <a:pt x="5" y="247"/>
                  </a:lnTo>
                  <a:lnTo>
                    <a:pt x="10" y="266"/>
                  </a:lnTo>
                  <a:lnTo>
                    <a:pt x="17" y="287"/>
                  </a:lnTo>
                  <a:lnTo>
                    <a:pt x="26" y="304"/>
                  </a:lnTo>
                  <a:lnTo>
                    <a:pt x="36" y="321"/>
                  </a:lnTo>
                  <a:lnTo>
                    <a:pt x="48" y="339"/>
                  </a:lnTo>
                  <a:lnTo>
                    <a:pt x="62" y="353"/>
                  </a:lnTo>
                  <a:lnTo>
                    <a:pt x="78" y="367"/>
                  </a:lnTo>
                  <a:lnTo>
                    <a:pt x="94" y="379"/>
                  </a:lnTo>
                  <a:lnTo>
                    <a:pt x="111" y="391"/>
                  </a:lnTo>
                  <a:lnTo>
                    <a:pt x="130" y="400"/>
                  </a:lnTo>
                  <a:lnTo>
                    <a:pt x="149" y="407"/>
                  </a:lnTo>
                  <a:lnTo>
                    <a:pt x="170" y="412"/>
                  </a:lnTo>
                  <a:lnTo>
                    <a:pt x="191" y="415"/>
                  </a:lnTo>
                  <a:lnTo>
                    <a:pt x="214" y="415"/>
                  </a:lnTo>
                  <a:close/>
                </a:path>
              </a:pathLst>
            </a:custGeom>
            <a:solidFill>
              <a:srgbClr val="34343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nvGrpSpPr>
          <p:cNvPr id="3" name="组合 2"/>
          <p:cNvGrpSpPr/>
          <p:nvPr/>
        </p:nvGrpSpPr>
        <p:grpSpPr>
          <a:xfrm>
            <a:off x="5937842" y="2182203"/>
            <a:ext cx="3152323" cy="2387525"/>
            <a:chOff x="5937842" y="2182203"/>
            <a:chExt cx="3152323" cy="2387525"/>
          </a:xfrm>
        </p:grpSpPr>
        <p:grpSp>
          <p:nvGrpSpPr>
            <p:cNvPr id="27" name="组合 46"/>
            <p:cNvGrpSpPr>
              <a:grpSpLocks/>
            </p:cNvGrpSpPr>
            <p:nvPr/>
          </p:nvGrpSpPr>
          <p:grpSpPr bwMode="auto">
            <a:xfrm>
              <a:off x="5937842" y="2182203"/>
              <a:ext cx="1615672" cy="1607205"/>
              <a:chOff x="0" y="0"/>
              <a:chExt cx="2089151" cy="2125663"/>
            </a:xfrm>
          </p:grpSpPr>
          <p:sp>
            <p:nvSpPr>
              <p:cNvPr id="29" name="AutoShape 34"/>
              <p:cNvSpPr>
                <a:spLocks noChangeAspect="1" noChangeArrowheads="1" noTextEdit="1"/>
              </p:cNvSpPr>
              <p:nvPr/>
            </p:nvSpPr>
            <p:spPr bwMode="auto">
              <a:xfrm>
                <a:off x="0" y="0"/>
                <a:ext cx="2089150" cy="212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0" name="Freeform 36"/>
              <p:cNvSpPr>
                <a:spLocks noChangeArrowheads="1"/>
              </p:cNvSpPr>
              <p:nvPr/>
            </p:nvSpPr>
            <p:spPr bwMode="auto">
              <a:xfrm>
                <a:off x="160338" y="241300"/>
                <a:ext cx="1768475" cy="1108075"/>
              </a:xfrm>
              <a:custGeom>
                <a:avLst/>
                <a:gdLst>
                  <a:gd name="T0" fmla="*/ 1768475 w 1114"/>
                  <a:gd name="T1" fmla="*/ 515938 h 698"/>
                  <a:gd name="T2" fmla="*/ 1768475 w 1114"/>
                  <a:gd name="T3" fmla="*/ 414338 h 698"/>
                  <a:gd name="T4" fmla="*/ 1768475 w 1114"/>
                  <a:gd name="T5" fmla="*/ 0 h 698"/>
                  <a:gd name="T6" fmla="*/ 1149350 w 1114"/>
                  <a:gd name="T7" fmla="*/ 0 h 698"/>
                  <a:gd name="T8" fmla="*/ 601663 w 1114"/>
                  <a:gd name="T9" fmla="*/ 0 h 698"/>
                  <a:gd name="T10" fmla="*/ 0 w 1114"/>
                  <a:gd name="T11" fmla="*/ 0 h 698"/>
                  <a:gd name="T12" fmla="*/ 0 w 1114"/>
                  <a:gd name="T13" fmla="*/ 406400 h 698"/>
                  <a:gd name="T14" fmla="*/ 0 w 1114"/>
                  <a:gd name="T15" fmla="*/ 531813 h 698"/>
                  <a:gd name="T16" fmla="*/ 871538 w 1114"/>
                  <a:gd name="T17" fmla="*/ 1108075 h 698"/>
                  <a:gd name="T18" fmla="*/ 1768475 w 1114"/>
                  <a:gd name="T19" fmla="*/ 515938 h 69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14"/>
                  <a:gd name="T31" fmla="*/ 0 h 698"/>
                  <a:gd name="T32" fmla="*/ 1114 w 1114"/>
                  <a:gd name="T33" fmla="*/ 698 h 69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14" h="698">
                    <a:moveTo>
                      <a:pt x="1114" y="325"/>
                    </a:moveTo>
                    <a:lnTo>
                      <a:pt x="1114" y="261"/>
                    </a:lnTo>
                    <a:lnTo>
                      <a:pt x="1114" y="0"/>
                    </a:lnTo>
                    <a:lnTo>
                      <a:pt x="724" y="0"/>
                    </a:lnTo>
                    <a:lnTo>
                      <a:pt x="379" y="0"/>
                    </a:lnTo>
                    <a:lnTo>
                      <a:pt x="0" y="0"/>
                    </a:lnTo>
                    <a:lnTo>
                      <a:pt x="0" y="256"/>
                    </a:lnTo>
                    <a:lnTo>
                      <a:pt x="0" y="335"/>
                    </a:lnTo>
                    <a:lnTo>
                      <a:pt x="549" y="698"/>
                    </a:lnTo>
                    <a:lnTo>
                      <a:pt x="1114" y="325"/>
                    </a:lnTo>
                    <a:close/>
                  </a:path>
                </a:pathLst>
              </a:custGeom>
              <a:solidFill>
                <a:srgbClr val="A6BAB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 name="Freeform 37"/>
              <p:cNvSpPr>
                <a:spLocks noChangeArrowheads="1"/>
              </p:cNvSpPr>
              <p:nvPr/>
            </p:nvSpPr>
            <p:spPr bwMode="auto">
              <a:xfrm>
                <a:off x="1995488" y="635000"/>
                <a:ext cx="93663" cy="122238"/>
              </a:xfrm>
              <a:custGeom>
                <a:avLst/>
                <a:gdLst>
                  <a:gd name="T0" fmla="*/ 93663 w 59"/>
                  <a:gd name="T1" fmla="*/ 63500 h 77"/>
                  <a:gd name="T2" fmla="*/ 0 w 59"/>
                  <a:gd name="T3" fmla="*/ 0 h 77"/>
                  <a:gd name="T4" fmla="*/ 0 w 59"/>
                  <a:gd name="T5" fmla="*/ 122238 h 77"/>
                  <a:gd name="T6" fmla="*/ 0 w 59"/>
                  <a:gd name="T7" fmla="*/ 122238 h 77"/>
                  <a:gd name="T8" fmla="*/ 4763 w 59"/>
                  <a:gd name="T9" fmla="*/ 115888 h 77"/>
                  <a:gd name="T10" fmla="*/ 7938 w 59"/>
                  <a:gd name="T11" fmla="*/ 111125 h 77"/>
                  <a:gd name="T12" fmla="*/ 12700 w 59"/>
                  <a:gd name="T13" fmla="*/ 111125 h 77"/>
                  <a:gd name="T14" fmla="*/ 19050 w 59"/>
                  <a:gd name="T15" fmla="*/ 111125 h 77"/>
                  <a:gd name="T16" fmla="*/ 93663 w 59"/>
                  <a:gd name="T17" fmla="*/ 63500 h 7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9"/>
                  <a:gd name="T28" fmla="*/ 0 h 77"/>
                  <a:gd name="T29" fmla="*/ 59 w 59"/>
                  <a:gd name="T30" fmla="*/ 77 h 7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9" h="77">
                    <a:moveTo>
                      <a:pt x="59" y="40"/>
                    </a:moveTo>
                    <a:lnTo>
                      <a:pt x="0" y="0"/>
                    </a:lnTo>
                    <a:lnTo>
                      <a:pt x="0" y="77"/>
                    </a:lnTo>
                    <a:lnTo>
                      <a:pt x="3" y="73"/>
                    </a:lnTo>
                    <a:lnTo>
                      <a:pt x="5" y="70"/>
                    </a:lnTo>
                    <a:lnTo>
                      <a:pt x="8" y="70"/>
                    </a:lnTo>
                    <a:lnTo>
                      <a:pt x="12" y="70"/>
                    </a:lnTo>
                    <a:lnTo>
                      <a:pt x="59" y="40"/>
                    </a:lnTo>
                    <a:close/>
                  </a:path>
                </a:pathLst>
              </a:custGeom>
              <a:solidFill>
                <a:srgbClr val="A6BAB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2" name="Freeform 38"/>
              <p:cNvSpPr>
                <a:spLocks noChangeArrowheads="1"/>
              </p:cNvSpPr>
              <p:nvPr/>
            </p:nvSpPr>
            <p:spPr bwMode="auto">
              <a:xfrm>
                <a:off x="750888" y="0"/>
                <a:ext cx="577850" cy="190500"/>
              </a:xfrm>
              <a:custGeom>
                <a:avLst/>
                <a:gdLst>
                  <a:gd name="T0" fmla="*/ 292100 w 364"/>
                  <a:gd name="T1" fmla="*/ 0 h 120"/>
                  <a:gd name="T2" fmla="*/ 0 w 364"/>
                  <a:gd name="T3" fmla="*/ 190500 h 120"/>
                  <a:gd name="T4" fmla="*/ 577850 w 364"/>
                  <a:gd name="T5" fmla="*/ 190500 h 120"/>
                  <a:gd name="T6" fmla="*/ 292100 w 364"/>
                  <a:gd name="T7" fmla="*/ 0 h 120"/>
                  <a:gd name="T8" fmla="*/ 0 60000 65536"/>
                  <a:gd name="T9" fmla="*/ 0 60000 65536"/>
                  <a:gd name="T10" fmla="*/ 0 60000 65536"/>
                  <a:gd name="T11" fmla="*/ 0 60000 65536"/>
                  <a:gd name="T12" fmla="*/ 0 w 364"/>
                  <a:gd name="T13" fmla="*/ 0 h 120"/>
                  <a:gd name="T14" fmla="*/ 364 w 364"/>
                  <a:gd name="T15" fmla="*/ 120 h 120"/>
                </a:gdLst>
                <a:ahLst/>
                <a:cxnLst>
                  <a:cxn ang="T8">
                    <a:pos x="T0" y="T1"/>
                  </a:cxn>
                  <a:cxn ang="T9">
                    <a:pos x="T2" y="T3"/>
                  </a:cxn>
                  <a:cxn ang="T10">
                    <a:pos x="T4" y="T5"/>
                  </a:cxn>
                  <a:cxn ang="T11">
                    <a:pos x="T6" y="T7"/>
                  </a:cxn>
                </a:cxnLst>
                <a:rect l="T12" t="T13" r="T14" b="T15"/>
                <a:pathLst>
                  <a:path w="364" h="120">
                    <a:moveTo>
                      <a:pt x="184" y="0"/>
                    </a:moveTo>
                    <a:lnTo>
                      <a:pt x="0" y="120"/>
                    </a:lnTo>
                    <a:lnTo>
                      <a:pt x="364" y="120"/>
                    </a:lnTo>
                    <a:lnTo>
                      <a:pt x="184" y="0"/>
                    </a:lnTo>
                    <a:close/>
                  </a:path>
                </a:pathLst>
              </a:custGeom>
              <a:solidFill>
                <a:srgbClr val="A6BAB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3" name="Freeform 39"/>
              <p:cNvSpPr>
                <a:spLocks noChangeArrowheads="1"/>
              </p:cNvSpPr>
              <p:nvPr/>
            </p:nvSpPr>
            <p:spPr bwMode="auto">
              <a:xfrm>
                <a:off x="0" y="627063"/>
                <a:ext cx="107950" cy="138113"/>
              </a:xfrm>
              <a:custGeom>
                <a:avLst/>
                <a:gdLst>
                  <a:gd name="T0" fmla="*/ 107950 w 68"/>
                  <a:gd name="T1" fmla="*/ 0 h 87"/>
                  <a:gd name="T2" fmla="*/ 0 w 68"/>
                  <a:gd name="T3" fmla="*/ 71438 h 87"/>
                  <a:gd name="T4" fmla="*/ 107950 w 68"/>
                  <a:gd name="T5" fmla="*/ 138113 h 87"/>
                  <a:gd name="T6" fmla="*/ 107950 w 68"/>
                  <a:gd name="T7" fmla="*/ 0 h 87"/>
                  <a:gd name="T8" fmla="*/ 0 60000 65536"/>
                  <a:gd name="T9" fmla="*/ 0 60000 65536"/>
                  <a:gd name="T10" fmla="*/ 0 60000 65536"/>
                  <a:gd name="T11" fmla="*/ 0 60000 65536"/>
                  <a:gd name="T12" fmla="*/ 0 w 68"/>
                  <a:gd name="T13" fmla="*/ 0 h 87"/>
                  <a:gd name="T14" fmla="*/ 68 w 68"/>
                  <a:gd name="T15" fmla="*/ 87 h 87"/>
                </a:gdLst>
                <a:ahLst/>
                <a:cxnLst>
                  <a:cxn ang="T8">
                    <a:pos x="T0" y="T1"/>
                  </a:cxn>
                  <a:cxn ang="T9">
                    <a:pos x="T2" y="T3"/>
                  </a:cxn>
                  <a:cxn ang="T10">
                    <a:pos x="T4" y="T5"/>
                  </a:cxn>
                  <a:cxn ang="T11">
                    <a:pos x="T6" y="T7"/>
                  </a:cxn>
                </a:cxnLst>
                <a:rect l="T12" t="T13" r="T14" b="T15"/>
                <a:pathLst>
                  <a:path w="68" h="87">
                    <a:moveTo>
                      <a:pt x="68" y="0"/>
                    </a:moveTo>
                    <a:lnTo>
                      <a:pt x="0" y="45"/>
                    </a:lnTo>
                    <a:lnTo>
                      <a:pt x="68" y="87"/>
                    </a:lnTo>
                    <a:lnTo>
                      <a:pt x="68" y="0"/>
                    </a:lnTo>
                    <a:close/>
                  </a:path>
                </a:pathLst>
              </a:custGeom>
              <a:solidFill>
                <a:srgbClr val="A6BAB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4" name="Freeform 40"/>
              <p:cNvSpPr>
                <a:spLocks noChangeArrowheads="1"/>
              </p:cNvSpPr>
              <p:nvPr/>
            </p:nvSpPr>
            <p:spPr bwMode="auto">
              <a:xfrm>
                <a:off x="0" y="736600"/>
                <a:ext cx="2089150" cy="1389063"/>
              </a:xfrm>
              <a:custGeom>
                <a:avLst/>
                <a:gdLst>
                  <a:gd name="T0" fmla="*/ 1920875 w 1316"/>
                  <a:gd name="T1" fmla="*/ 203200 h 875"/>
                  <a:gd name="T2" fmla="*/ 1920875 w 1316"/>
                  <a:gd name="T3" fmla="*/ 203200 h 875"/>
                  <a:gd name="T4" fmla="*/ 1920875 w 1316"/>
                  <a:gd name="T5" fmla="*/ 155575 h 875"/>
                  <a:gd name="T6" fmla="*/ 1925638 w 1316"/>
                  <a:gd name="T7" fmla="*/ 134938 h 875"/>
                  <a:gd name="T8" fmla="*/ 1928813 w 1316"/>
                  <a:gd name="T9" fmla="*/ 114300 h 875"/>
                  <a:gd name="T10" fmla="*/ 1042988 w 1316"/>
                  <a:gd name="T11" fmla="*/ 706438 h 875"/>
                  <a:gd name="T12" fmla="*/ 107950 w 1316"/>
                  <a:gd name="T13" fmla="*/ 71438 h 875"/>
                  <a:gd name="T14" fmla="*/ 0 w 1316"/>
                  <a:gd name="T15" fmla="*/ 0 h 875"/>
                  <a:gd name="T16" fmla="*/ 0 w 1316"/>
                  <a:gd name="T17" fmla="*/ 1389063 h 875"/>
                  <a:gd name="T18" fmla="*/ 2089150 w 1316"/>
                  <a:gd name="T19" fmla="*/ 1389063 h 875"/>
                  <a:gd name="T20" fmla="*/ 2089150 w 1316"/>
                  <a:gd name="T21" fmla="*/ 338138 h 875"/>
                  <a:gd name="T22" fmla="*/ 2089150 w 1316"/>
                  <a:gd name="T23" fmla="*/ 338138 h 875"/>
                  <a:gd name="T24" fmla="*/ 2073275 w 1316"/>
                  <a:gd name="T25" fmla="*/ 334963 h 875"/>
                  <a:gd name="T26" fmla="*/ 2057400 w 1316"/>
                  <a:gd name="T27" fmla="*/ 333375 h 875"/>
                  <a:gd name="T28" fmla="*/ 2043113 w 1316"/>
                  <a:gd name="T29" fmla="*/ 328613 h 875"/>
                  <a:gd name="T30" fmla="*/ 2028825 w 1316"/>
                  <a:gd name="T31" fmla="*/ 325438 h 875"/>
                  <a:gd name="T32" fmla="*/ 2014538 w 1316"/>
                  <a:gd name="T33" fmla="*/ 319088 h 875"/>
                  <a:gd name="T34" fmla="*/ 2001838 w 1316"/>
                  <a:gd name="T35" fmla="*/ 311150 h 875"/>
                  <a:gd name="T36" fmla="*/ 1979613 w 1316"/>
                  <a:gd name="T37" fmla="*/ 293688 h 875"/>
                  <a:gd name="T38" fmla="*/ 1958975 w 1316"/>
                  <a:gd name="T39" fmla="*/ 273050 h 875"/>
                  <a:gd name="T40" fmla="*/ 1941513 w 1316"/>
                  <a:gd name="T41" fmla="*/ 250825 h 875"/>
                  <a:gd name="T42" fmla="*/ 1928813 w 1316"/>
                  <a:gd name="T43" fmla="*/ 227013 h 875"/>
                  <a:gd name="T44" fmla="*/ 1920875 w 1316"/>
                  <a:gd name="T45" fmla="*/ 203200 h 875"/>
                  <a:gd name="T46" fmla="*/ 1920875 w 1316"/>
                  <a:gd name="T47" fmla="*/ 203200 h 875"/>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316"/>
                  <a:gd name="T73" fmla="*/ 0 h 875"/>
                  <a:gd name="T74" fmla="*/ 1316 w 1316"/>
                  <a:gd name="T75" fmla="*/ 875 h 875"/>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316" h="875">
                    <a:moveTo>
                      <a:pt x="1210" y="128"/>
                    </a:moveTo>
                    <a:lnTo>
                      <a:pt x="1210" y="128"/>
                    </a:lnTo>
                    <a:lnTo>
                      <a:pt x="1210" y="98"/>
                    </a:lnTo>
                    <a:lnTo>
                      <a:pt x="1213" y="85"/>
                    </a:lnTo>
                    <a:lnTo>
                      <a:pt x="1215" y="72"/>
                    </a:lnTo>
                    <a:lnTo>
                      <a:pt x="657" y="445"/>
                    </a:lnTo>
                    <a:lnTo>
                      <a:pt x="68" y="45"/>
                    </a:lnTo>
                    <a:lnTo>
                      <a:pt x="0" y="0"/>
                    </a:lnTo>
                    <a:lnTo>
                      <a:pt x="0" y="875"/>
                    </a:lnTo>
                    <a:lnTo>
                      <a:pt x="1316" y="875"/>
                    </a:lnTo>
                    <a:lnTo>
                      <a:pt x="1316" y="213"/>
                    </a:lnTo>
                    <a:lnTo>
                      <a:pt x="1306" y="211"/>
                    </a:lnTo>
                    <a:lnTo>
                      <a:pt x="1296" y="210"/>
                    </a:lnTo>
                    <a:lnTo>
                      <a:pt x="1287" y="207"/>
                    </a:lnTo>
                    <a:lnTo>
                      <a:pt x="1278" y="205"/>
                    </a:lnTo>
                    <a:lnTo>
                      <a:pt x="1269" y="201"/>
                    </a:lnTo>
                    <a:lnTo>
                      <a:pt x="1261" y="196"/>
                    </a:lnTo>
                    <a:lnTo>
                      <a:pt x="1247" y="185"/>
                    </a:lnTo>
                    <a:lnTo>
                      <a:pt x="1234" y="172"/>
                    </a:lnTo>
                    <a:lnTo>
                      <a:pt x="1223" y="158"/>
                    </a:lnTo>
                    <a:lnTo>
                      <a:pt x="1215" y="143"/>
                    </a:lnTo>
                    <a:lnTo>
                      <a:pt x="1210" y="128"/>
                    </a:lnTo>
                    <a:close/>
                  </a:path>
                </a:pathLst>
              </a:custGeom>
              <a:solidFill>
                <a:srgbClr val="A6BAB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nvGrpSpPr>
            <p:cNvPr id="44" name="组合 19"/>
            <p:cNvGrpSpPr>
              <a:grpSpLocks/>
            </p:cNvGrpSpPr>
            <p:nvPr/>
          </p:nvGrpSpPr>
          <p:grpSpPr bwMode="auto">
            <a:xfrm>
              <a:off x="7344676" y="2289444"/>
              <a:ext cx="1745489" cy="2280284"/>
              <a:chOff x="0" y="0"/>
              <a:chExt cx="2462213" cy="3255963"/>
            </a:xfrm>
          </p:grpSpPr>
          <p:sp>
            <p:nvSpPr>
              <p:cNvPr id="45" name="Freeform 12"/>
              <p:cNvSpPr>
                <a:spLocks noChangeArrowheads="1"/>
              </p:cNvSpPr>
              <p:nvPr/>
            </p:nvSpPr>
            <p:spPr bwMode="auto">
              <a:xfrm>
                <a:off x="333375" y="0"/>
                <a:ext cx="668338" cy="679450"/>
              </a:xfrm>
              <a:custGeom>
                <a:avLst/>
                <a:gdLst>
                  <a:gd name="T0" fmla="*/ 336550 w 421"/>
                  <a:gd name="T1" fmla="*/ 679450 h 428"/>
                  <a:gd name="T2" fmla="*/ 403225 w 421"/>
                  <a:gd name="T3" fmla="*/ 669925 h 428"/>
                  <a:gd name="T4" fmla="*/ 463550 w 421"/>
                  <a:gd name="T5" fmla="*/ 650875 h 428"/>
                  <a:gd name="T6" fmla="*/ 519113 w 421"/>
                  <a:gd name="T7" fmla="*/ 620713 h 428"/>
                  <a:gd name="T8" fmla="*/ 568325 w 421"/>
                  <a:gd name="T9" fmla="*/ 576263 h 428"/>
                  <a:gd name="T10" fmla="*/ 609600 w 421"/>
                  <a:gd name="T11" fmla="*/ 527050 h 428"/>
                  <a:gd name="T12" fmla="*/ 641350 w 421"/>
                  <a:gd name="T13" fmla="*/ 468313 h 428"/>
                  <a:gd name="T14" fmla="*/ 660400 w 421"/>
                  <a:gd name="T15" fmla="*/ 404813 h 428"/>
                  <a:gd name="T16" fmla="*/ 668338 w 421"/>
                  <a:gd name="T17" fmla="*/ 336550 h 428"/>
                  <a:gd name="T18" fmla="*/ 665163 w 421"/>
                  <a:gd name="T19" fmla="*/ 303213 h 428"/>
                  <a:gd name="T20" fmla="*/ 652463 w 421"/>
                  <a:gd name="T21" fmla="*/ 236538 h 428"/>
                  <a:gd name="T22" fmla="*/ 627063 w 421"/>
                  <a:gd name="T23" fmla="*/ 176213 h 428"/>
                  <a:gd name="T24" fmla="*/ 590550 w 421"/>
                  <a:gd name="T25" fmla="*/ 123825 h 428"/>
                  <a:gd name="T26" fmla="*/ 544513 w 421"/>
                  <a:gd name="T27" fmla="*/ 76200 h 428"/>
                  <a:gd name="T28" fmla="*/ 492125 w 421"/>
                  <a:gd name="T29" fmla="*/ 41275 h 428"/>
                  <a:gd name="T30" fmla="*/ 433388 w 421"/>
                  <a:gd name="T31" fmla="*/ 15875 h 428"/>
                  <a:gd name="T32" fmla="*/ 369888 w 421"/>
                  <a:gd name="T33" fmla="*/ 1588 h 428"/>
                  <a:gd name="T34" fmla="*/ 336550 w 421"/>
                  <a:gd name="T35" fmla="*/ 0 h 428"/>
                  <a:gd name="T36" fmla="*/ 271463 w 421"/>
                  <a:gd name="T37" fmla="*/ 7938 h 428"/>
                  <a:gd name="T38" fmla="*/ 206375 w 421"/>
                  <a:gd name="T39" fmla="*/ 26988 h 428"/>
                  <a:gd name="T40" fmla="*/ 149225 w 421"/>
                  <a:gd name="T41" fmla="*/ 57150 h 428"/>
                  <a:gd name="T42" fmla="*/ 100013 w 421"/>
                  <a:gd name="T43" fmla="*/ 98425 h 428"/>
                  <a:gd name="T44" fmla="*/ 58738 w 421"/>
                  <a:gd name="T45" fmla="*/ 149225 h 428"/>
                  <a:gd name="T46" fmla="*/ 26988 w 421"/>
                  <a:gd name="T47" fmla="*/ 206375 h 428"/>
                  <a:gd name="T48" fmla="*/ 7938 w 421"/>
                  <a:gd name="T49" fmla="*/ 269875 h 428"/>
                  <a:gd name="T50" fmla="*/ 0 w 421"/>
                  <a:gd name="T51" fmla="*/ 336550 h 428"/>
                  <a:gd name="T52" fmla="*/ 3175 w 421"/>
                  <a:gd name="T53" fmla="*/ 373063 h 428"/>
                  <a:gd name="T54" fmla="*/ 15875 w 421"/>
                  <a:gd name="T55" fmla="*/ 438150 h 428"/>
                  <a:gd name="T56" fmla="*/ 41275 w 421"/>
                  <a:gd name="T57" fmla="*/ 500063 h 428"/>
                  <a:gd name="T58" fmla="*/ 77788 w 421"/>
                  <a:gd name="T59" fmla="*/ 554038 h 428"/>
                  <a:gd name="T60" fmla="*/ 123825 w 421"/>
                  <a:gd name="T61" fmla="*/ 598488 h 428"/>
                  <a:gd name="T62" fmla="*/ 176213 w 421"/>
                  <a:gd name="T63" fmla="*/ 638175 h 428"/>
                  <a:gd name="T64" fmla="*/ 238125 w 421"/>
                  <a:gd name="T65" fmla="*/ 661988 h 428"/>
                  <a:gd name="T66" fmla="*/ 303213 w 421"/>
                  <a:gd name="T67" fmla="*/ 676275 h 428"/>
                  <a:gd name="T68" fmla="*/ 336550 w 421"/>
                  <a:gd name="T69" fmla="*/ 679450 h 428"/>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421"/>
                  <a:gd name="T106" fmla="*/ 0 h 428"/>
                  <a:gd name="T107" fmla="*/ 421 w 421"/>
                  <a:gd name="T108" fmla="*/ 428 h 428"/>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421" h="428">
                    <a:moveTo>
                      <a:pt x="212" y="428"/>
                    </a:moveTo>
                    <a:lnTo>
                      <a:pt x="212" y="428"/>
                    </a:lnTo>
                    <a:lnTo>
                      <a:pt x="233" y="426"/>
                    </a:lnTo>
                    <a:lnTo>
                      <a:pt x="254" y="422"/>
                    </a:lnTo>
                    <a:lnTo>
                      <a:pt x="273" y="417"/>
                    </a:lnTo>
                    <a:lnTo>
                      <a:pt x="292" y="410"/>
                    </a:lnTo>
                    <a:lnTo>
                      <a:pt x="310" y="402"/>
                    </a:lnTo>
                    <a:lnTo>
                      <a:pt x="327" y="391"/>
                    </a:lnTo>
                    <a:lnTo>
                      <a:pt x="343" y="377"/>
                    </a:lnTo>
                    <a:lnTo>
                      <a:pt x="358" y="363"/>
                    </a:lnTo>
                    <a:lnTo>
                      <a:pt x="372" y="349"/>
                    </a:lnTo>
                    <a:lnTo>
                      <a:pt x="384" y="332"/>
                    </a:lnTo>
                    <a:lnTo>
                      <a:pt x="395" y="315"/>
                    </a:lnTo>
                    <a:lnTo>
                      <a:pt x="404" y="295"/>
                    </a:lnTo>
                    <a:lnTo>
                      <a:pt x="411" y="276"/>
                    </a:lnTo>
                    <a:lnTo>
                      <a:pt x="416" y="255"/>
                    </a:lnTo>
                    <a:lnTo>
                      <a:pt x="419" y="235"/>
                    </a:lnTo>
                    <a:lnTo>
                      <a:pt x="421" y="212"/>
                    </a:lnTo>
                    <a:lnTo>
                      <a:pt x="419" y="191"/>
                    </a:lnTo>
                    <a:lnTo>
                      <a:pt x="416" y="170"/>
                    </a:lnTo>
                    <a:lnTo>
                      <a:pt x="411" y="149"/>
                    </a:lnTo>
                    <a:lnTo>
                      <a:pt x="404" y="130"/>
                    </a:lnTo>
                    <a:lnTo>
                      <a:pt x="395" y="111"/>
                    </a:lnTo>
                    <a:lnTo>
                      <a:pt x="384" y="94"/>
                    </a:lnTo>
                    <a:lnTo>
                      <a:pt x="372" y="78"/>
                    </a:lnTo>
                    <a:lnTo>
                      <a:pt x="358" y="62"/>
                    </a:lnTo>
                    <a:lnTo>
                      <a:pt x="343" y="48"/>
                    </a:lnTo>
                    <a:lnTo>
                      <a:pt x="327" y="36"/>
                    </a:lnTo>
                    <a:lnTo>
                      <a:pt x="310" y="26"/>
                    </a:lnTo>
                    <a:lnTo>
                      <a:pt x="292" y="17"/>
                    </a:lnTo>
                    <a:lnTo>
                      <a:pt x="273" y="10"/>
                    </a:lnTo>
                    <a:lnTo>
                      <a:pt x="254" y="5"/>
                    </a:lnTo>
                    <a:lnTo>
                      <a:pt x="233" y="1"/>
                    </a:lnTo>
                    <a:lnTo>
                      <a:pt x="212" y="0"/>
                    </a:lnTo>
                    <a:lnTo>
                      <a:pt x="191" y="1"/>
                    </a:lnTo>
                    <a:lnTo>
                      <a:pt x="171" y="5"/>
                    </a:lnTo>
                    <a:lnTo>
                      <a:pt x="150" y="10"/>
                    </a:lnTo>
                    <a:lnTo>
                      <a:pt x="130" y="17"/>
                    </a:lnTo>
                    <a:lnTo>
                      <a:pt x="111" y="26"/>
                    </a:lnTo>
                    <a:lnTo>
                      <a:pt x="94" y="36"/>
                    </a:lnTo>
                    <a:lnTo>
                      <a:pt x="78" y="48"/>
                    </a:lnTo>
                    <a:lnTo>
                      <a:pt x="63" y="62"/>
                    </a:lnTo>
                    <a:lnTo>
                      <a:pt x="49" y="78"/>
                    </a:lnTo>
                    <a:lnTo>
                      <a:pt x="37" y="94"/>
                    </a:lnTo>
                    <a:lnTo>
                      <a:pt x="26" y="111"/>
                    </a:lnTo>
                    <a:lnTo>
                      <a:pt x="17" y="130"/>
                    </a:lnTo>
                    <a:lnTo>
                      <a:pt x="10" y="149"/>
                    </a:lnTo>
                    <a:lnTo>
                      <a:pt x="5" y="170"/>
                    </a:lnTo>
                    <a:lnTo>
                      <a:pt x="2" y="191"/>
                    </a:lnTo>
                    <a:lnTo>
                      <a:pt x="0" y="212"/>
                    </a:lnTo>
                    <a:lnTo>
                      <a:pt x="2" y="235"/>
                    </a:lnTo>
                    <a:lnTo>
                      <a:pt x="5" y="255"/>
                    </a:lnTo>
                    <a:lnTo>
                      <a:pt x="10" y="276"/>
                    </a:lnTo>
                    <a:lnTo>
                      <a:pt x="17" y="295"/>
                    </a:lnTo>
                    <a:lnTo>
                      <a:pt x="26" y="315"/>
                    </a:lnTo>
                    <a:lnTo>
                      <a:pt x="37" y="332"/>
                    </a:lnTo>
                    <a:lnTo>
                      <a:pt x="49" y="349"/>
                    </a:lnTo>
                    <a:lnTo>
                      <a:pt x="63" y="363"/>
                    </a:lnTo>
                    <a:lnTo>
                      <a:pt x="78" y="377"/>
                    </a:lnTo>
                    <a:lnTo>
                      <a:pt x="94" y="391"/>
                    </a:lnTo>
                    <a:lnTo>
                      <a:pt x="111" y="402"/>
                    </a:lnTo>
                    <a:lnTo>
                      <a:pt x="130" y="410"/>
                    </a:lnTo>
                    <a:lnTo>
                      <a:pt x="150" y="417"/>
                    </a:lnTo>
                    <a:lnTo>
                      <a:pt x="171" y="422"/>
                    </a:lnTo>
                    <a:lnTo>
                      <a:pt x="191" y="426"/>
                    </a:lnTo>
                    <a:lnTo>
                      <a:pt x="212" y="428"/>
                    </a:lnTo>
                    <a:close/>
                  </a:path>
                </a:pathLst>
              </a:custGeom>
              <a:solidFill>
                <a:srgbClr val="34343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46" name="Freeform 13"/>
              <p:cNvSpPr>
                <a:spLocks noChangeArrowheads="1"/>
              </p:cNvSpPr>
              <p:nvPr/>
            </p:nvSpPr>
            <p:spPr bwMode="auto">
              <a:xfrm>
                <a:off x="307975" y="881062"/>
                <a:ext cx="1036638" cy="1050925"/>
              </a:xfrm>
              <a:custGeom>
                <a:avLst/>
                <a:gdLst>
                  <a:gd name="T0" fmla="*/ 928688 w 653"/>
                  <a:gd name="T1" fmla="*/ 4763 h 662"/>
                  <a:gd name="T2" fmla="*/ 928688 w 653"/>
                  <a:gd name="T3" fmla="*/ 4763 h 662"/>
                  <a:gd name="T4" fmla="*/ 917575 w 653"/>
                  <a:gd name="T5" fmla="*/ 1588 h 662"/>
                  <a:gd name="T6" fmla="*/ 903288 w 653"/>
                  <a:gd name="T7" fmla="*/ 0 h 662"/>
                  <a:gd name="T8" fmla="*/ 877888 w 653"/>
                  <a:gd name="T9" fmla="*/ 0 h 662"/>
                  <a:gd name="T10" fmla="*/ 850900 w 653"/>
                  <a:gd name="T11" fmla="*/ 4763 h 662"/>
                  <a:gd name="T12" fmla="*/ 828675 w 653"/>
                  <a:gd name="T13" fmla="*/ 15875 h 662"/>
                  <a:gd name="T14" fmla="*/ 804863 w 653"/>
                  <a:gd name="T15" fmla="*/ 31750 h 662"/>
                  <a:gd name="T16" fmla="*/ 787400 w 653"/>
                  <a:gd name="T17" fmla="*/ 52388 h 662"/>
                  <a:gd name="T18" fmla="*/ 771525 w 653"/>
                  <a:gd name="T19" fmla="*/ 74613 h 662"/>
                  <a:gd name="T20" fmla="*/ 762000 w 653"/>
                  <a:gd name="T21" fmla="*/ 98425 h 662"/>
                  <a:gd name="T22" fmla="*/ 563563 w 653"/>
                  <a:gd name="T23" fmla="*/ 687388 h 662"/>
                  <a:gd name="T24" fmla="*/ 111125 w 653"/>
                  <a:gd name="T25" fmla="*/ 773113 h 662"/>
                  <a:gd name="T26" fmla="*/ 111125 w 653"/>
                  <a:gd name="T27" fmla="*/ 773113 h 662"/>
                  <a:gd name="T28" fmla="*/ 84138 w 653"/>
                  <a:gd name="T29" fmla="*/ 784225 h 662"/>
                  <a:gd name="T30" fmla="*/ 58738 w 653"/>
                  <a:gd name="T31" fmla="*/ 800100 h 662"/>
                  <a:gd name="T32" fmla="*/ 39688 w 653"/>
                  <a:gd name="T33" fmla="*/ 815975 h 662"/>
                  <a:gd name="T34" fmla="*/ 22225 w 653"/>
                  <a:gd name="T35" fmla="*/ 838200 h 662"/>
                  <a:gd name="T36" fmla="*/ 11113 w 653"/>
                  <a:gd name="T37" fmla="*/ 860425 h 662"/>
                  <a:gd name="T38" fmla="*/ 3175 w 653"/>
                  <a:gd name="T39" fmla="*/ 885825 h 662"/>
                  <a:gd name="T40" fmla="*/ 0 w 653"/>
                  <a:gd name="T41" fmla="*/ 912813 h 662"/>
                  <a:gd name="T42" fmla="*/ 0 w 653"/>
                  <a:gd name="T43" fmla="*/ 941388 h 662"/>
                  <a:gd name="T44" fmla="*/ 0 w 653"/>
                  <a:gd name="T45" fmla="*/ 941388 h 662"/>
                  <a:gd name="T46" fmla="*/ 11113 w 653"/>
                  <a:gd name="T47" fmla="*/ 968375 h 662"/>
                  <a:gd name="T48" fmla="*/ 28575 w 653"/>
                  <a:gd name="T49" fmla="*/ 993775 h 662"/>
                  <a:gd name="T50" fmla="*/ 44450 w 653"/>
                  <a:gd name="T51" fmla="*/ 1012825 h 662"/>
                  <a:gd name="T52" fmla="*/ 66675 w 653"/>
                  <a:gd name="T53" fmla="*/ 1028700 h 662"/>
                  <a:gd name="T54" fmla="*/ 88900 w 653"/>
                  <a:gd name="T55" fmla="*/ 1042988 h 662"/>
                  <a:gd name="T56" fmla="*/ 114300 w 653"/>
                  <a:gd name="T57" fmla="*/ 1050925 h 662"/>
                  <a:gd name="T58" fmla="*/ 138113 w 653"/>
                  <a:gd name="T59" fmla="*/ 1050925 h 662"/>
                  <a:gd name="T60" fmla="*/ 163513 w 653"/>
                  <a:gd name="T61" fmla="*/ 1049338 h 662"/>
                  <a:gd name="T62" fmla="*/ 693738 w 653"/>
                  <a:gd name="T63" fmla="*/ 941388 h 662"/>
                  <a:gd name="T64" fmla="*/ 693738 w 653"/>
                  <a:gd name="T65" fmla="*/ 941388 h 662"/>
                  <a:gd name="T66" fmla="*/ 704850 w 653"/>
                  <a:gd name="T67" fmla="*/ 938213 h 662"/>
                  <a:gd name="T68" fmla="*/ 720725 w 653"/>
                  <a:gd name="T69" fmla="*/ 933450 h 662"/>
                  <a:gd name="T70" fmla="*/ 741363 w 653"/>
                  <a:gd name="T71" fmla="*/ 923925 h 662"/>
                  <a:gd name="T72" fmla="*/ 762000 w 653"/>
                  <a:gd name="T73" fmla="*/ 915988 h 662"/>
                  <a:gd name="T74" fmla="*/ 762000 w 653"/>
                  <a:gd name="T75" fmla="*/ 915988 h 662"/>
                  <a:gd name="T76" fmla="*/ 773113 w 653"/>
                  <a:gd name="T77" fmla="*/ 901700 h 662"/>
                  <a:gd name="T78" fmla="*/ 787400 w 653"/>
                  <a:gd name="T79" fmla="*/ 885825 h 662"/>
                  <a:gd name="T80" fmla="*/ 795338 w 653"/>
                  <a:gd name="T81" fmla="*/ 866775 h 662"/>
                  <a:gd name="T82" fmla="*/ 804863 w 653"/>
                  <a:gd name="T83" fmla="*/ 847725 h 662"/>
                  <a:gd name="T84" fmla="*/ 1030288 w 653"/>
                  <a:gd name="T85" fmla="*/ 179388 h 662"/>
                  <a:gd name="T86" fmla="*/ 1030288 w 653"/>
                  <a:gd name="T87" fmla="*/ 179388 h 662"/>
                  <a:gd name="T88" fmla="*/ 1036638 w 653"/>
                  <a:gd name="T89" fmla="*/ 153988 h 662"/>
                  <a:gd name="T90" fmla="*/ 1036638 w 653"/>
                  <a:gd name="T91" fmla="*/ 128588 h 662"/>
                  <a:gd name="T92" fmla="*/ 1027113 w 653"/>
                  <a:gd name="T93" fmla="*/ 101600 h 662"/>
                  <a:gd name="T94" fmla="*/ 1016000 w 653"/>
                  <a:gd name="T95" fmla="*/ 76200 h 662"/>
                  <a:gd name="T96" fmla="*/ 1003300 w 653"/>
                  <a:gd name="T97" fmla="*/ 53975 h 662"/>
                  <a:gd name="T98" fmla="*/ 981075 w 653"/>
                  <a:gd name="T99" fmla="*/ 31750 h 662"/>
                  <a:gd name="T100" fmla="*/ 958850 w 653"/>
                  <a:gd name="T101" fmla="*/ 15875 h 662"/>
                  <a:gd name="T102" fmla="*/ 928688 w 653"/>
                  <a:gd name="T103" fmla="*/ 4763 h 662"/>
                  <a:gd name="T104" fmla="*/ 928688 w 653"/>
                  <a:gd name="T105" fmla="*/ 4763 h 66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653"/>
                  <a:gd name="T160" fmla="*/ 0 h 662"/>
                  <a:gd name="T161" fmla="*/ 653 w 653"/>
                  <a:gd name="T162" fmla="*/ 662 h 66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653" h="662">
                    <a:moveTo>
                      <a:pt x="585" y="3"/>
                    </a:moveTo>
                    <a:lnTo>
                      <a:pt x="585" y="3"/>
                    </a:lnTo>
                    <a:lnTo>
                      <a:pt x="578" y="1"/>
                    </a:lnTo>
                    <a:lnTo>
                      <a:pt x="569" y="0"/>
                    </a:lnTo>
                    <a:lnTo>
                      <a:pt x="553" y="0"/>
                    </a:lnTo>
                    <a:lnTo>
                      <a:pt x="536" y="3"/>
                    </a:lnTo>
                    <a:lnTo>
                      <a:pt x="522" y="10"/>
                    </a:lnTo>
                    <a:lnTo>
                      <a:pt x="507" y="20"/>
                    </a:lnTo>
                    <a:lnTo>
                      <a:pt x="496" y="33"/>
                    </a:lnTo>
                    <a:lnTo>
                      <a:pt x="486" y="47"/>
                    </a:lnTo>
                    <a:lnTo>
                      <a:pt x="480" y="62"/>
                    </a:lnTo>
                    <a:lnTo>
                      <a:pt x="355" y="433"/>
                    </a:lnTo>
                    <a:lnTo>
                      <a:pt x="70" y="487"/>
                    </a:lnTo>
                    <a:lnTo>
                      <a:pt x="53" y="494"/>
                    </a:lnTo>
                    <a:lnTo>
                      <a:pt x="37" y="504"/>
                    </a:lnTo>
                    <a:lnTo>
                      <a:pt x="25" y="514"/>
                    </a:lnTo>
                    <a:lnTo>
                      <a:pt x="14" y="528"/>
                    </a:lnTo>
                    <a:lnTo>
                      <a:pt x="7" y="542"/>
                    </a:lnTo>
                    <a:lnTo>
                      <a:pt x="2" y="558"/>
                    </a:lnTo>
                    <a:lnTo>
                      <a:pt x="0" y="575"/>
                    </a:lnTo>
                    <a:lnTo>
                      <a:pt x="0" y="593"/>
                    </a:lnTo>
                    <a:lnTo>
                      <a:pt x="7" y="610"/>
                    </a:lnTo>
                    <a:lnTo>
                      <a:pt x="18" y="626"/>
                    </a:lnTo>
                    <a:lnTo>
                      <a:pt x="28" y="638"/>
                    </a:lnTo>
                    <a:lnTo>
                      <a:pt x="42" y="648"/>
                    </a:lnTo>
                    <a:lnTo>
                      <a:pt x="56" y="657"/>
                    </a:lnTo>
                    <a:lnTo>
                      <a:pt x="72" y="662"/>
                    </a:lnTo>
                    <a:lnTo>
                      <a:pt x="87" y="662"/>
                    </a:lnTo>
                    <a:lnTo>
                      <a:pt x="103" y="661"/>
                    </a:lnTo>
                    <a:lnTo>
                      <a:pt x="437" y="593"/>
                    </a:lnTo>
                    <a:lnTo>
                      <a:pt x="444" y="591"/>
                    </a:lnTo>
                    <a:lnTo>
                      <a:pt x="454" y="588"/>
                    </a:lnTo>
                    <a:lnTo>
                      <a:pt x="467" y="582"/>
                    </a:lnTo>
                    <a:lnTo>
                      <a:pt x="480" y="577"/>
                    </a:lnTo>
                    <a:lnTo>
                      <a:pt x="487" y="568"/>
                    </a:lnTo>
                    <a:lnTo>
                      <a:pt x="496" y="558"/>
                    </a:lnTo>
                    <a:lnTo>
                      <a:pt x="501" y="546"/>
                    </a:lnTo>
                    <a:lnTo>
                      <a:pt x="507" y="534"/>
                    </a:lnTo>
                    <a:lnTo>
                      <a:pt x="649" y="113"/>
                    </a:lnTo>
                    <a:lnTo>
                      <a:pt x="653" y="97"/>
                    </a:lnTo>
                    <a:lnTo>
                      <a:pt x="653" y="81"/>
                    </a:lnTo>
                    <a:lnTo>
                      <a:pt x="647" y="64"/>
                    </a:lnTo>
                    <a:lnTo>
                      <a:pt x="640" y="48"/>
                    </a:lnTo>
                    <a:lnTo>
                      <a:pt x="632" y="34"/>
                    </a:lnTo>
                    <a:lnTo>
                      <a:pt x="618" y="20"/>
                    </a:lnTo>
                    <a:lnTo>
                      <a:pt x="604" y="10"/>
                    </a:lnTo>
                    <a:lnTo>
                      <a:pt x="585" y="3"/>
                    </a:lnTo>
                    <a:close/>
                  </a:path>
                </a:pathLst>
              </a:custGeom>
              <a:solidFill>
                <a:srgbClr val="34343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47" name="Freeform 14"/>
              <p:cNvSpPr>
                <a:spLocks noChangeArrowheads="1"/>
              </p:cNvSpPr>
              <p:nvPr/>
            </p:nvSpPr>
            <p:spPr bwMode="auto">
              <a:xfrm>
                <a:off x="781050" y="593725"/>
                <a:ext cx="1681163" cy="2659063"/>
              </a:xfrm>
              <a:custGeom>
                <a:avLst/>
                <a:gdLst>
                  <a:gd name="T0" fmla="*/ 1147763 w 1059"/>
                  <a:gd name="T1" fmla="*/ 1465263 h 1675"/>
                  <a:gd name="T2" fmla="*/ 1181100 w 1059"/>
                  <a:gd name="T3" fmla="*/ 1431925 h 1675"/>
                  <a:gd name="T4" fmla="*/ 1217613 w 1059"/>
                  <a:gd name="T5" fmla="*/ 1374775 h 1675"/>
                  <a:gd name="T6" fmla="*/ 1236663 w 1059"/>
                  <a:gd name="T7" fmla="*/ 1308100 h 1675"/>
                  <a:gd name="T8" fmla="*/ 1239838 w 1059"/>
                  <a:gd name="T9" fmla="*/ 1236663 h 1675"/>
                  <a:gd name="T10" fmla="*/ 1222375 w 1059"/>
                  <a:gd name="T11" fmla="*/ 1168400 h 1675"/>
                  <a:gd name="T12" fmla="*/ 684213 w 1059"/>
                  <a:gd name="T13" fmla="*/ 150813 h 1675"/>
                  <a:gd name="T14" fmla="*/ 649288 w 1059"/>
                  <a:gd name="T15" fmla="*/ 101600 h 1675"/>
                  <a:gd name="T16" fmla="*/ 582613 w 1059"/>
                  <a:gd name="T17" fmla="*/ 46038 h 1675"/>
                  <a:gd name="T18" fmla="*/ 504825 w 1059"/>
                  <a:gd name="T19" fmla="*/ 11113 h 1675"/>
                  <a:gd name="T20" fmla="*/ 422275 w 1059"/>
                  <a:gd name="T21" fmla="*/ 0 h 1675"/>
                  <a:gd name="T22" fmla="*/ 339725 w 1059"/>
                  <a:gd name="T23" fmla="*/ 12700 h 1675"/>
                  <a:gd name="T24" fmla="*/ 153988 w 1059"/>
                  <a:gd name="T25" fmla="*/ 109538 h 1675"/>
                  <a:gd name="T26" fmla="*/ 104775 w 1059"/>
                  <a:gd name="T27" fmla="*/ 142875 h 1675"/>
                  <a:gd name="T28" fmla="*/ 46038 w 1059"/>
                  <a:gd name="T29" fmla="*/ 206375 h 1675"/>
                  <a:gd name="T30" fmla="*/ 11113 w 1059"/>
                  <a:gd name="T31" fmla="*/ 280988 h 1675"/>
                  <a:gd name="T32" fmla="*/ 0 w 1059"/>
                  <a:gd name="T33" fmla="*/ 363538 h 1675"/>
                  <a:gd name="T34" fmla="*/ 15875 w 1059"/>
                  <a:gd name="T35" fmla="*/ 447675 h 1675"/>
                  <a:gd name="T36" fmla="*/ 127000 w 1059"/>
                  <a:gd name="T37" fmla="*/ 665163 h 1675"/>
                  <a:gd name="T38" fmla="*/ 236538 w 1059"/>
                  <a:gd name="T39" fmla="*/ 347663 h 1675"/>
                  <a:gd name="T40" fmla="*/ 298450 w 1059"/>
                  <a:gd name="T41" fmla="*/ 284163 h 1675"/>
                  <a:gd name="T42" fmla="*/ 377825 w 1059"/>
                  <a:gd name="T43" fmla="*/ 250825 h 1675"/>
                  <a:gd name="T44" fmla="*/ 427038 w 1059"/>
                  <a:gd name="T45" fmla="*/ 247650 h 1675"/>
                  <a:gd name="T46" fmla="*/ 474663 w 1059"/>
                  <a:gd name="T47" fmla="*/ 261938 h 1675"/>
                  <a:gd name="T48" fmla="*/ 511175 w 1059"/>
                  <a:gd name="T49" fmla="*/ 276225 h 1675"/>
                  <a:gd name="T50" fmla="*/ 557213 w 1059"/>
                  <a:gd name="T51" fmla="*/ 311150 h 1675"/>
                  <a:gd name="T52" fmla="*/ 590550 w 1059"/>
                  <a:gd name="T53" fmla="*/ 355600 h 1675"/>
                  <a:gd name="T54" fmla="*/ 609600 w 1059"/>
                  <a:gd name="T55" fmla="*/ 407988 h 1675"/>
                  <a:gd name="T56" fmla="*/ 609600 w 1059"/>
                  <a:gd name="T57" fmla="*/ 463550 h 1675"/>
                  <a:gd name="T58" fmla="*/ 392113 w 1059"/>
                  <a:gd name="T59" fmla="*/ 1147763 h 1675"/>
                  <a:gd name="T60" fmla="*/ 585788 w 1059"/>
                  <a:gd name="T61" fmla="*/ 1504950 h 1675"/>
                  <a:gd name="T62" fmla="*/ 673100 w 1059"/>
                  <a:gd name="T63" fmla="*/ 1581150 h 1675"/>
                  <a:gd name="T64" fmla="*/ 776288 w 1059"/>
                  <a:gd name="T65" fmla="*/ 1614488 h 1675"/>
                  <a:gd name="T66" fmla="*/ 904875 w 1059"/>
                  <a:gd name="T67" fmla="*/ 2095500 h 1675"/>
                  <a:gd name="T68" fmla="*/ 919163 w 1059"/>
                  <a:gd name="T69" fmla="*/ 2103438 h 1675"/>
                  <a:gd name="T70" fmla="*/ 922338 w 1059"/>
                  <a:gd name="T71" fmla="*/ 2136775 h 1675"/>
                  <a:gd name="T72" fmla="*/ 949325 w 1059"/>
                  <a:gd name="T73" fmla="*/ 2197100 h 1675"/>
                  <a:gd name="T74" fmla="*/ 1419225 w 1059"/>
                  <a:gd name="T75" fmla="*/ 2636838 h 1675"/>
                  <a:gd name="T76" fmla="*/ 1498600 w 1059"/>
                  <a:gd name="T77" fmla="*/ 2659063 h 1675"/>
                  <a:gd name="T78" fmla="*/ 1581150 w 1059"/>
                  <a:gd name="T79" fmla="*/ 2636838 h 1675"/>
                  <a:gd name="T80" fmla="*/ 1643063 w 1059"/>
                  <a:gd name="T81" fmla="*/ 2589213 h 1675"/>
                  <a:gd name="T82" fmla="*/ 1677988 w 1059"/>
                  <a:gd name="T83" fmla="*/ 2501900 h 1675"/>
                  <a:gd name="T84" fmla="*/ 1673225 w 1059"/>
                  <a:gd name="T85" fmla="*/ 2416175 h 1675"/>
                  <a:gd name="T86" fmla="*/ 1643063 w 1059"/>
                  <a:gd name="T87" fmla="*/ 2368550 h 167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059"/>
                  <a:gd name="T133" fmla="*/ 0 h 1675"/>
                  <a:gd name="T134" fmla="*/ 1059 w 1059"/>
                  <a:gd name="T135" fmla="*/ 1675 h 167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059" h="1675">
                    <a:moveTo>
                      <a:pt x="1035" y="1492"/>
                    </a:moveTo>
                    <a:lnTo>
                      <a:pt x="791" y="1247"/>
                    </a:lnTo>
                    <a:lnTo>
                      <a:pt x="723" y="923"/>
                    </a:lnTo>
                    <a:lnTo>
                      <a:pt x="734" y="915"/>
                    </a:lnTo>
                    <a:lnTo>
                      <a:pt x="744" y="902"/>
                    </a:lnTo>
                    <a:lnTo>
                      <a:pt x="753" y="892"/>
                    </a:lnTo>
                    <a:lnTo>
                      <a:pt x="760" y="878"/>
                    </a:lnTo>
                    <a:lnTo>
                      <a:pt x="767" y="866"/>
                    </a:lnTo>
                    <a:lnTo>
                      <a:pt x="772" y="852"/>
                    </a:lnTo>
                    <a:lnTo>
                      <a:pt x="777" y="838"/>
                    </a:lnTo>
                    <a:lnTo>
                      <a:pt x="779" y="824"/>
                    </a:lnTo>
                    <a:lnTo>
                      <a:pt x="781" y="809"/>
                    </a:lnTo>
                    <a:lnTo>
                      <a:pt x="782" y="795"/>
                    </a:lnTo>
                    <a:lnTo>
                      <a:pt x="781" y="779"/>
                    </a:lnTo>
                    <a:lnTo>
                      <a:pt x="779" y="765"/>
                    </a:lnTo>
                    <a:lnTo>
                      <a:pt x="776" y="749"/>
                    </a:lnTo>
                    <a:lnTo>
                      <a:pt x="770" y="736"/>
                    </a:lnTo>
                    <a:lnTo>
                      <a:pt x="765" y="722"/>
                    </a:lnTo>
                    <a:lnTo>
                      <a:pt x="756" y="708"/>
                    </a:lnTo>
                    <a:lnTo>
                      <a:pt x="431" y="95"/>
                    </a:lnTo>
                    <a:lnTo>
                      <a:pt x="421" y="78"/>
                    </a:lnTo>
                    <a:lnTo>
                      <a:pt x="409" y="64"/>
                    </a:lnTo>
                    <a:lnTo>
                      <a:pt x="396" y="52"/>
                    </a:lnTo>
                    <a:lnTo>
                      <a:pt x="382" y="40"/>
                    </a:lnTo>
                    <a:lnTo>
                      <a:pt x="367" y="29"/>
                    </a:lnTo>
                    <a:lnTo>
                      <a:pt x="351" y="21"/>
                    </a:lnTo>
                    <a:lnTo>
                      <a:pt x="335" y="12"/>
                    </a:lnTo>
                    <a:lnTo>
                      <a:pt x="318" y="7"/>
                    </a:lnTo>
                    <a:lnTo>
                      <a:pt x="301" y="3"/>
                    </a:lnTo>
                    <a:lnTo>
                      <a:pt x="283" y="0"/>
                    </a:lnTo>
                    <a:lnTo>
                      <a:pt x="266" y="0"/>
                    </a:lnTo>
                    <a:lnTo>
                      <a:pt x="249" y="1"/>
                    </a:lnTo>
                    <a:lnTo>
                      <a:pt x="231" y="3"/>
                    </a:lnTo>
                    <a:lnTo>
                      <a:pt x="214" y="8"/>
                    </a:lnTo>
                    <a:lnTo>
                      <a:pt x="198" y="15"/>
                    </a:lnTo>
                    <a:lnTo>
                      <a:pt x="182" y="24"/>
                    </a:lnTo>
                    <a:lnTo>
                      <a:pt x="97" y="69"/>
                    </a:lnTo>
                    <a:lnTo>
                      <a:pt x="82" y="80"/>
                    </a:lnTo>
                    <a:lnTo>
                      <a:pt x="66" y="90"/>
                    </a:lnTo>
                    <a:lnTo>
                      <a:pt x="52" y="102"/>
                    </a:lnTo>
                    <a:lnTo>
                      <a:pt x="40" y="116"/>
                    </a:lnTo>
                    <a:lnTo>
                      <a:pt x="29" y="130"/>
                    </a:lnTo>
                    <a:lnTo>
                      <a:pt x="21" y="146"/>
                    </a:lnTo>
                    <a:lnTo>
                      <a:pt x="14" y="161"/>
                    </a:lnTo>
                    <a:lnTo>
                      <a:pt x="7" y="177"/>
                    </a:lnTo>
                    <a:lnTo>
                      <a:pt x="3" y="195"/>
                    </a:lnTo>
                    <a:lnTo>
                      <a:pt x="2" y="212"/>
                    </a:lnTo>
                    <a:lnTo>
                      <a:pt x="0" y="229"/>
                    </a:lnTo>
                    <a:lnTo>
                      <a:pt x="2" y="247"/>
                    </a:lnTo>
                    <a:lnTo>
                      <a:pt x="5" y="264"/>
                    </a:lnTo>
                    <a:lnTo>
                      <a:pt x="10" y="282"/>
                    </a:lnTo>
                    <a:lnTo>
                      <a:pt x="17" y="299"/>
                    </a:lnTo>
                    <a:lnTo>
                      <a:pt x="26" y="316"/>
                    </a:lnTo>
                    <a:lnTo>
                      <a:pt x="80" y="419"/>
                    </a:lnTo>
                    <a:lnTo>
                      <a:pt x="142" y="235"/>
                    </a:lnTo>
                    <a:lnTo>
                      <a:pt x="149" y="219"/>
                    </a:lnTo>
                    <a:lnTo>
                      <a:pt x="160" y="205"/>
                    </a:lnTo>
                    <a:lnTo>
                      <a:pt x="172" y="191"/>
                    </a:lnTo>
                    <a:lnTo>
                      <a:pt x="188" y="179"/>
                    </a:lnTo>
                    <a:lnTo>
                      <a:pt x="203" y="170"/>
                    </a:lnTo>
                    <a:lnTo>
                      <a:pt x="221" y="163"/>
                    </a:lnTo>
                    <a:lnTo>
                      <a:pt x="238" y="158"/>
                    </a:lnTo>
                    <a:lnTo>
                      <a:pt x="255" y="156"/>
                    </a:lnTo>
                    <a:lnTo>
                      <a:pt x="269" y="156"/>
                    </a:lnTo>
                    <a:lnTo>
                      <a:pt x="280" y="158"/>
                    </a:lnTo>
                    <a:lnTo>
                      <a:pt x="290" y="160"/>
                    </a:lnTo>
                    <a:lnTo>
                      <a:pt x="299" y="165"/>
                    </a:lnTo>
                    <a:lnTo>
                      <a:pt x="311" y="168"/>
                    </a:lnTo>
                    <a:lnTo>
                      <a:pt x="322" y="174"/>
                    </a:lnTo>
                    <a:lnTo>
                      <a:pt x="332" y="181"/>
                    </a:lnTo>
                    <a:lnTo>
                      <a:pt x="342" y="188"/>
                    </a:lnTo>
                    <a:lnTo>
                      <a:pt x="351" y="196"/>
                    </a:lnTo>
                    <a:lnTo>
                      <a:pt x="360" y="205"/>
                    </a:lnTo>
                    <a:lnTo>
                      <a:pt x="367" y="214"/>
                    </a:lnTo>
                    <a:lnTo>
                      <a:pt x="372" y="224"/>
                    </a:lnTo>
                    <a:lnTo>
                      <a:pt x="377" y="235"/>
                    </a:lnTo>
                    <a:lnTo>
                      <a:pt x="381" y="245"/>
                    </a:lnTo>
                    <a:lnTo>
                      <a:pt x="384" y="257"/>
                    </a:lnTo>
                    <a:lnTo>
                      <a:pt x="386" y="268"/>
                    </a:lnTo>
                    <a:lnTo>
                      <a:pt x="386" y="280"/>
                    </a:lnTo>
                    <a:lnTo>
                      <a:pt x="384" y="292"/>
                    </a:lnTo>
                    <a:lnTo>
                      <a:pt x="382" y="304"/>
                    </a:lnTo>
                    <a:lnTo>
                      <a:pt x="379" y="316"/>
                    </a:lnTo>
                    <a:lnTo>
                      <a:pt x="247" y="723"/>
                    </a:lnTo>
                    <a:lnTo>
                      <a:pt x="355" y="923"/>
                    </a:lnTo>
                    <a:lnTo>
                      <a:pt x="369" y="948"/>
                    </a:lnTo>
                    <a:lnTo>
                      <a:pt x="386" y="967"/>
                    </a:lnTo>
                    <a:lnTo>
                      <a:pt x="405" y="983"/>
                    </a:lnTo>
                    <a:lnTo>
                      <a:pt x="424" y="996"/>
                    </a:lnTo>
                    <a:lnTo>
                      <a:pt x="445" y="1007"/>
                    </a:lnTo>
                    <a:lnTo>
                      <a:pt x="466" y="1014"/>
                    </a:lnTo>
                    <a:lnTo>
                      <a:pt x="489" y="1017"/>
                    </a:lnTo>
                    <a:lnTo>
                      <a:pt x="511" y="1019"/>
                    </a:lnTo>
                    <a:lnTo>
                      <a:pt x="570" y="1320"/>
                    </a:lnTo>
                    <a:lnTo>
                      <a:pt x="572" y="1320"/>
                    </a:lnTo>
                    <a:lnTo>
                      <a:pt x="575" y="1322"/>
                    </a:lnTo>
                    <a:lnTo>
                      <a:pt x="579" y="1325"/>
                    </a:lnTo>
                    <a:lnTo>
                      <a:pt x="579" y="1332"/>
                    </a:lnTo>
                    <a:lnTo>
                      <a:pt x="581" y="1346"/>
                    </a:lnTo>
                    <a:lnTo>
                      <a:pt x="582" y="1360"/>
                    </a:lnTo>
                    <a:lnTo>
                      <a:pt x="588" y="1372"/>
                    </a:lnTo>
                    <a:lnTo>
                      <a:pt x="598" y="1384"/>
                    </a:lnTo>
                    <a:lnTo>
                      <a:pt x="878" y="1649"/>
                    </a:lnTo>
                    <a:lnTo>
                      <a:pt x="894" y="1661"/>
                    </a:lnTo>
                    <a:lnTo>
                      <a:pt x="909" y="1668"/>
                    </a:lnTo>
                    <a:lnTo>
                      <a:pt x="927" y="1673"/>
                    </a:lnTo>
                    <a:lnTo>
                      <a:pt x="944" y="1675"/>
                    </a:lnTo>
                    <a:lnTo>
                      <a:pt x="962" y="1673"/>
                    </a:lnTo>
                    <a:lnTo>
                      <a:pt x="979" y="1668"/>
                    </a:lnTo>
                    <a:lnTo>
                      <a:pt x="996" y="1661"/>
                    </a:lnTo>
                    <a:lnTo>
                      <a:pt x="1012" y="1649"/>
                    </a:lnTo>
                    <a:lnTo>
                      <a:pt x="1035" y="1631"/>
                    </a:lnTo>
                    <a:lnTo>
                      <a:pt x="1045" y="1614"/>
                    </a:lnTo>
                    <a:lnTo>
                      <a:pt x="1054" y="1595"/>
                    </a:lnTo>
                    <a:lnTo>
                      <a:pt x="1057" y="1576"/>
                    </a:lnTo>
                    <a:lnTo>
                      <a:pt x="1059" y="1558"/>
                    </a:lnTo>
                    <a:lnTo>
                      <a:pt x="1057" y="1539"/>
                    </a:lnTo>
                    <a:lnTo>
                      <a:pt x="1054" y="1522"/>
                    </a:lnTo>
                    <a:lnTo>
                      <a:pt x="1045" y="1506"/>
                    </a:lnTo>
                    <a:lnTo>
                      <a:pt x="1035" y="1492"/>
                    </a:lnTo>
                    <a:close/>
                  </a:path>
                </a:pathLst>
              </a:custGeom>
              <a:solidFill>
                <a:srgbClr val="34343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48" name="Freeform 15"/>
              <p:cNvSpPr>
                <a:spLocks noChangeArrowheads="1"/>
              </p:cNvSpPr>
              <p:nvPr/>
            </p:nvSpPr>
            <p:spPr bwMode="auto">
              <a:xfrm>
                <a:off x="1255712" y="2206625"/>
                <a:ext cx="350838" cy="1049338"/>
              </a:xfrm>
              <a:custGeom>
                <a:avLst/>
                <a:gdLst>
                  <a:gd name="T0" fmla="*/ 163513 w 221"/>
                  <a:gd name="T1" fmla="*/ 0 h 661"/>
                  <a:gd name="T2" fmla="*/ 33338 w 221"/>
                  <a:gd name="T3" fmla="*/ 187325 h 661"/>
                  <a:gd name="T4" fmla="*/ 33338 w 221"/>
                  <a:gd name="T5" fmla="*/ 187325 h 661"/>
                  <a:gd name="T6" fmla="*/ 22225 w 221"/>
                  <a:gd name="T7" fmla="*/ 198438 h 661"/>
                  <a:gd name="T8" fmla="*/ 19050 w 221"/>
                  <a:gd name="T9" fmla="*/ 201613 h 661"/>
                  <a:gd name="T10" fmla="*/ 19050 w 221"/>
                  <a:gd name="T11" fmla="*/ 209550 h 661"/>
                  <a:gd name="T12" fmla="*/ 19050 w 221"/>
                  <a:gd name="T13" fmla="*/ 209550 h 661"/>
                  <a:gd name="T14" fmla="*/ 4763 w 221"/>
                  <a:gd name="T15" fmla="*/ 244475 h 661"/>
                  <a:gd name="T16" fmla="*/ 0 w 221"/>
                  <a:gd name="T17" fmla="*/ 265113 h 661"/>
                  <a:gd name="T18" fmla="*/ 0 w 221"/>
                  <a:gd name="T19" fmla="*/ 288925 h 661"/>
                  <a:gd name="T20" fmla="*/ 0 w 221"/>
                  <a:gd name="T21" fmla="*/ 890588 h 661"/>
                  <a:gd name="T22" fmla="*/ 0 w 221"/>
                  <a:gd name="T23" fmla="*/ 890588 h 661"/>
                  <a:gd name="T24" fmla="*/ 3175 w 221"/>
                  <a:gd name="T25" fmla="*/ 922338 h 661"/>
                  <a:gd name="T26" fmla="*/ 11113 w 221"/>
                  <a:gd name="T27" fmla="*/ 952500 h 661"/>
                  <a:gd name="T28" fmla="*/ 25400 w 221"/>
                  <a:gd name="T29" fmla="*/ 976313 h 661"/>
                  <a:gd name="T30" fmla="*/ 44450 w 221"/>
                  <a:gd name="T31" fmla="*/ 1001713 h 661"/>
                  <a:gd name="T32" fmla="*/ 66675 w 221"/>
                  <a:gd name="T33" fmla="*/ 1020763 h 661"/>
                  <a:gd name="T34" fmla="*/ 90488 w 221"/>
                  <a:gd name="T35" fmla="*/ 1035050 h 661"/>
                  <a:gd name="T36" fmla="*/ 119063 w 221"/>
                  <a:gd name="T37" fmla="*/ 1046163 h 661"/>
                  <a:gd name="T38" fmla="*/ 131763 w 221"/>
                  <a:gd name="T39" fmla="*/ 1049338 h 661"/>
                  <a:gd name="T40" fmla="*/ 149225 w 221"/>
                  <a:gd name="T41" fmla="*/ 1049338 h 661"/>
                  <a:gd name="T42" fmla="*/ 198438 w 221"/>
                  <a:gd name="T43" fmla="*/ 1049338 h 661"/>
                  <a:gd name="T44" fmla="*/ 198438 w 221"/>
                  <a:gd name="T45" fmla="*/ 1049338 h 661"/>
                  <a:gd name="T46" fmla="*/ 227013 w 221"/>
                  <a:gd name="T47" fmla="*/ 1046163 h 661"/>
                  <a:gd name="T48" fmla="*/ 254000 w 221"/>
                  <a:gd name="T49" fmla="*/ 1035050 h 661"/>
                  <a:gd name="T50" fmla="*/ 279400 w 221"/>
                  <a:gd name="T51" fmla="*/ 1020763 h 661"/>
                  <a:gd name="T52" fmla="*/ 303213 w 221"/>
                  <a:gd name="T53" fmla="*/ 1001713 h 661"/>
                  <a:gd name="T54" fmla="*/ 322263 w 221"/>
                  <a:gd name="T55" fmla="*/ 976313 h 661"/>
                  <a:gd name="T56" fmla="*/ 336550 w 221"/>
                  <a:gd name="T57" fmla="*/ 952500 h 661"/>
                  <a:gd name="T58" fmla="*/ 347663 w 221"/>
                  <a:gd name="T59" fmla="*/ 922338 h 661"/>
                  <a:gd name="T60" fmla="*/ 347663 w 221"/>
                  <a:gd name="T61" fmla="*/ 908050 h 661"/>
                  <a:gd name="T62" fmla="*/ 350838 w 221"/>
                  <a:gd name="T63" fmla="*/ 890588 h 661"/>
                  <a:gd name="T64" fmla="*/ 350838 w 221"/>
                  <a:gd name="T65" fmla="*/ 341313 h 661"/>
                  <a:gd name="T66" fmla="*/ 350838 w 221"/>
                  <a:gd name="T67" fmla="*/ 341313 h 661"/>
                  <a:gd name="T68" fmla="*/ 290513 w 221"/>
                  <a:gd name="T69" fmla="*/ 57150 h 661"/>
                  <a:gd name="T70" fmla="*/ 290513 w 221"/>
                  <a:gd name="T71" fmla="*/ 57150 h 661"/>
                  <a:gd name="T72" fmla="*/ 254000 w 221"/>
                  <a:gd name="T73" fmla="*/ 42863 h 661"/>
                  <a:gd name="T74" fmla="*/ 220663 w 221"/>
                  <a:gd name="T75" fmla="*/ 30163 h 661"/>
                  <a:gd name="T76" fmla="*/ 163513 w 221"/>
                  <a:gd name="T77" fmla="*/ 0 h 661"/>
                  <a:gd name="T78" fmla="*/ 163513 w 221"/>
                  <a:gd name="T79" fmla="*/ 0 h 661"/>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221"/>
                  <a:gd name="T121" fmla="*/ 0 h 661"/>
                  <a:gd name="T122" fmla="*/ 221 w 221"/>
                  <a:gd name="T123" fmla="*/ 661 h 661"/>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221" h="661">
                    <a:moveTo>
                      <a:pt x="103" y="0"/>
                    </a:moveTo>
                    <a:lnTo>
                      <a:pt x="21" y="118"/>
                    </a:lnTo>
                    <a:lnTo>
                      <a:pt x="14" y="125"/>
                    </a:lnTo>
                    <a:lnTo>
                      <a:pt x="12" y="127"/>
                    </a:lnTo>
                    <a:lnTo>
                      <a:pt x="12" y="132"/>
                    </a:lnTo>
                    <a:lnTo>
                      <a:pt x="3" y="154"/>
                    </a:lnTo>
                    <a:lnTo>
                      <a:pt x="0" y="167"/>
                    </a:lnTo>
                    <a:lnTo>
                      <a:pt x="0" y="182"/>
                    </a:lnTo>
                    <a:lnTo>
                      <a:pt x="0" y="561"/>
                    </a:lnTo>
                    <a:lnTo>
                      <a:pt x="2" y="581"/>
                    </a:lnTo>
                    <a:lnTo>
                      <a:pt x="7" y="600"/>
                    </a:lnTo>
                    <a:lnTo>
                      <a:pt x="16" y="615"/>
                    </a:lnTo>
                    <a:lnTo>
                      <a:pt x="28" y="631"/>
                    </a:lnTo>
                    <a:lnTo>
                      <a:pt x="42" y="643"/>
                    </a:lnTo>
                    <a:lnTo>
                      <a:pt x="57" y="652"/>
                    </a:lnTo>
                    <a:lnTo>
                      <a:pt x="75" y="659"/>
                    </a:lnTo>
                    <a:lnTo>
                      <a:pt x="83" y="661"/>
                    </a:lnTo>
                    <a:lnTo>
                      <a:pt x="94" y="661"/>
                    </a:lnTo>
                    <a:lnTo>
                      <a:pt x="125" y="661"/>
                    </a:lnTo>
                    <a:lnTo>
                      <a:pt x="143" y="659"/>
                    </a:lnTo>
                    <a:lnTo>
                      <a:pt x="160" y="652"/>
                    </a:lnTo>
                    <a:lnTo>
                      <a:pt x="176" y="643"/>
                    </a:lnTo>
                    <a:lnTo>
                      <a:pt x="191" y="631"/>
                    </a:lnTo>
                    <a:lnTo>
                      <a:pt x="203" y="615"/>
                    </a:lnTo>
                    <a:lnTo>
                      <a:pt x="212" y="600"/>
                    </a:lnTo>
                    <a:lnTo>
                      <a:pt x="219" y="581"/>
                    </a:lnTo>
                    <a:lnTo>
                      <a:pt x="219" y="572"/>
                    </a:lnTo>
                    <a:lnTo>
                      <a:pt x="221" y="561"/>
                    </a:lnTo>
                    <a:lnTo>
                      <a:pt x="221" y="215"/>
                    </a:lnTo>
                    <a:lnTo>
                      <a:pt x="183" y="36"/>
                    </a:lnTo>
                    <a:lnTo>
                      <a:pt x="160" y="27"/>
                    </a:lnTo>
                    <a:lnTo>
                      <a:pt x="139" y="19"/>
                    </a:lnTo>
                    <a:lnTo>
                      <a:pt x="103" y="0"/>
                    </a:lnTo>
                    <a:close/>
                  </a:path>
                </a:pathLst>
              </a:custGeom>
              <a:solidFill>
                <a:srgbClr val="34343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49" name="Freeform 16"/>
              <p:cNvSpPr>
                <a:spLocks noChangeArrowheads="1"/>
              </p:cNvSpPr>
              <p:nvPr/>
            </p:nvSpPr>
            <p:spPr bwMode="auto">
              <a:xfrm>
                <a:off x="0" y="922337"/>
                <a:ext cx="871538" cy="515938"/>
              </a:xfrm>
              <a:custGeom>
                <a:avLst/>
                <a:gdLst>
                  <a:gd name="T0" fmla="*/ 554038 w 549"/>
                  <a:gd name="T1" fmla="*/ 500063 h 325"/>
                  <a:gd name="T2" fmla="*/ 554038 w 549"/>
                  <a:gd name="T3" fmla="*/ 500063 h 325"/>
                  <a:gd name="T4" fmla="*/ 571500 w 549"/>
                  <a:gd name="T5" fmla="*/ 508000 h 325"/>
                  <a:gd name="T6" fmla="*/ 587375 w 549"/>
                  <a:gd name="T7" fmla="*/ 512763 h 325"/>
                  <a:gd name="T8" fmla="*/ 604838 w 549"/>
                  <a:gd name="T9" fmla="*/ 515938 h 325"/>
                  <a:gd name="T10" fmla="*/ 620713 w 549"/>
                  <a:gd name="T11" fmla="*/ 515938 h 325"/>
                  <a:gd name="T12" fmla="*/ 620713 w 549"/>
                  <a:gd name="T13" fmla="*/ 515938 h 325"/>
                  <a:gd name="T14" fmla="*/ 642938 w 549"/>
                  <a:gd name="T15" fmla="*/ 512763 h 325"/>
                  <a:gd name="T16" fmla="*/ 665163 w 549"/>
                  <a:gd name="T17" fmla="*/ 504825 h 325"/>
                  <a:gd name="T18" fmla="*/ 687388 w 549"/>
                  <a:gd name="T19" fmla="*/ 496888 h 325"/>
                  <a:gd name="T20" fmla="*/ 703263 w 549"/>
                  <a:gd name="T21" fmla="*/ 488950 h 325"/>
                  <a:gd name="T22" fmla="*/ 871538 w 549"/>
                  <a:gd name="T23" fmla="*/ 377825 h 325"/>
                  <a:gd name="T24" fmla="*/ 773113 w 549"/>
                  <a:gd name="T25" fmla="*/ 198438 h 325"/>
                  <a:gd name="T26" fmla="*/ 773113 w 549"/>
                  <a:gd name="T27" fmla="*/ 198438 h 325"/>
                  <a:gd name="T28" fmla="*/ 766763 w 549"/>
                  <a:gd name="T29" fmla="*/ 179388 h 325"/>
                  <a:gd name="T30" fmla="*/ 758825 w 549"/>
                  <a:gd name="T31" fmla="*/ 161925 h 325"/>
                  <a:gd name="T32" fmla="*/ 736600 w 549"/>
                  <a:gd name="T33" fmla="*/ 123825 h 325"/>
                  <a:gd name="T34" fmla="*/ 612775 w 549"/>
                  <a:gd name="T35" fmla="*/ 206375 h 325"/>
                  <a:gd name="T36" fmla="*/ 190500 w 549"/>
                  <a:gd name="T37" fmla="*/ 12700 h 325"/>
                  <a:gd name="T38" fmla="*/ 190500 w 549"/>
                  <a:gd name="T39" fmla="*/ 12700 h 325"/>
                  <a:gd name="T40" fmla="*/ 179388 w 549"/>
                  <a:gd name="T41" fmla="*/ 7938 h 325"/>
                  <a:gd name="T42" fmla="*/ 165100 w 549"/>
                  <a:gd name="T43" fmla="*/ 1588 h 325"/>
                  <a:gd name="T44" fmla="*/ 138113 w 549"/>
                  <a:gd name="T45" fmla="*/ 0 h 325"/>
                  <a:gd name="T46" fmla="*/ 112713 w 549"/>
                  <a:gd name="T47" fmla="*/ 0 h 325"/>
                  <a:gd name="T48" fmla="*/ 85725 w 549"/>
                  <a:gd name="T49" fmla="*/ 7938 h 325"/>
                  <a:gd name="T50" fmla="*/ 60325 w 549"/>
                  <a:gd name="T51" fmla="*/ 19050 h 325"/>
                  <a:gd name="T52" fmla="*/ 38100 w 549"/>
                  <a:gd name="T53" fmla="*/ 33338 h 325"/>
                  <a:gd name="T54" fmla="*/ 19050 w 549"/>
                  <a:gd name="T55" fmla="*/ 52388 h 325"/>
                  <a:gd name="T56" fmla="*/ 0 w 549"/>
                  <a:gd name="T57" fmla="*/ 71438 h 325"/>
                  <a:gd name="T58" fmla="*/ 0 w 549"/>
                  <a:gd name="T59" fmla="*/ 71438 h 325"/>
                  <a:gd name="T60" fmla="*/ 0 w 549"/>
                  <a:gd name="T61" fmla="*/ 82550 h 325"/>
                  <a:gd name="T62" fmla="*/ 307975 w 549"/>
                  <a:gd name="T63" fmla="*/ 82550 h 325"/>
                  <a:gd name="T64" fmla="*/ 307975 w 549"/>
                  <a:gd name="T65" fmla="*/ 377825 h 325"/>
                  <a:gd name="T66" fmla="*/ 554038 w 549"/>
                  <a:gd name="T67" fmla="*/ 500063 h 325"/>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549"/>
                  <a:gd name="T103" fmla="*/ 0 h 325"/>
                  <a:gd name="T104" fmla="*/ 549 w 549"/>
                  <a:gd name="T105" fmla="*/ 325 h 325"/>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549" h="325">
                    <a:moveTo>
                      <a:pt x="349" y="315"/>
                    </a:moveTo>
                    <a:lnTo>
                      <a:pt x="349" y="315"/>
                    </a:lnTo>
                    <a:lnTo>
                      <a:pt x="360" y="320"/>
                    </a:lnTo>
                    <a:lnTo>
                      <a:pt x="370" y="323"/>
                    </a:lnTo>
                    <a:lnTo>
                      <a:pt x="381" y="325"/>
                    </a:lnTo>
                    <a:lnTo>
                      <a:pt x="391" y="325"/>
                    </a:lnTo>
                    <a:lnTo>
                      <a:pt x="405" y="323"/>
                    </a:lnTo>
                    <a:lnTo>
                      <a:pt x="419" y="318"/>
                    </a:lnTo>
                    <a:lnTo>
                      <a:pt x="433" y="313"/>
                    </a:lnTo>
                    <a:lnTo>
                      <a:pt x="443" y="308"/>
                    </a:lnTo>
                    <a:lnTo>
                      <a:pt x="549" y="238"/>
                    </a:lnTo>
                    <a:lnTo>
                      <a:pt x="487" y="125"/>
                    </a:lnTo>
                    <a:lnTo>
                      <a:pt x="483" y="113"/>
                    </a:lnTo>
                    <a:lnTo>
                      <a:pt x="478" y="102"/>
                    </a:lnTo>
                    <a:lnTo>
                      <a:pt x="464" y="78"/>
                    </a:lnTo>
                    <a:lnTo>
                      <a:pt x="386" y="130"/>
                    </a:lnTo>
                    <a:lnTo>
                      <a:pt x="120" y="8"/>
                    </a:lnTo>
                    <a:lnTo>
                      <a:pt x="113" y="5"/>
                    </a:lnTo>
                    <a:lnTo>
                      <a:pt x="104" y="1"/>
                    </a:lnTo>
                    <a:lnTo>
                      <a:pt x="87" y="0"/>
                    </a:lnTo>
                    <a:lnTo>
                      <a:pt x="71" y="0"/>
                    </a:lnTo>
                    <a:lnTo>
                      <a:pt x="54" y="5"/>
                    </a:lnTo>
                    <a:lnTo>
                      <a:pt x="38" y="12"/>
                    </a:lnTo>
                    <a:lnTo>
                      <a:pt x="24" y="21"/>
                    </a:lnTo>
                    <a:lnTo>
                      <a:pt x="12" y="33"/>
                    </a:lnTo>
                    <a:lnTo>
                      <a:pt x="0" y="45"/>
                    </a:lnTo>
                    <a:lnTo>
                      <a:pt x="0" y="52"/>
                    </a:lnTo>
                    <a:lnTo>
                      <a:pt x="194" y="52"/>
                    </a:lnTo>
                    <a:lnTo>
                      <a:pt x="194" y="238"/>
                    </a:lnTo>
                    <a:lnTo>
                      <a:pt x="349" y="315"/>
                    </a:lnTo>
                    <a:close/>
                  </a:path>
                </a:pathLst>
              </a:custGeom>
              <a:solidFill>
                <a:srgbClr val="34343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grpSp>
        <p:nvGrpSpPr>
          <p:cNvPr id="2" name="组合 1"/>
          <p:cNvGrpSpPr/>
          <p:nvPr/>
        </p:nvGrpSpPr>
        <p:grpSpPr>
          <a:xfrm>
            <a:off x="682267" y="1692848"/>
            <a:ext cx="2364948" cy="2961828"/>
            <a:chOff x="682267" y="1692848"/>
            <a:chExt cx="2364948" cy="2961828"/>
          </a:xfrm>
        </p:grpSpPr>
        <p:grpSp>
          <p:nvGrpSpPr>
            <p:cNvPr id="38" name="组合 17"/>
            <p:cNvGrpSpPr>
              <a:grpSpLocks/>
            </p:cNvGrpSpPr>
            <p:nvPr/>
          </p:nvGrpSpPr>
          <p:grpSpPr bwMode="auto">
            <a:xfrm>
              <a:off x="682267" y="2179665"/>
              <a:ext cx="1203640" cy="2475011"/>
              <a:chOff x="0" y="0"/>
              <a:chExt cx="1698626" cy="3535362"/>
            </a:xfrm>
          </p:grpSpPr>
          <p:sp>
            <p:nvSpPr>
              <p:cNvPr id="39" name="Freeform 7"/>
              <p:cNvSpPr>
                <a:spLocks noChangeArrowheads="1"/>
              </p:cNvSpPr>
              <p:nvPr/>
            </p:nvSpPr>
            <p:spPr bwMode="auto">
              <a:xfrm>
                <a:off x="0" y="750887"/>
                <a:ext cx="1289050" cy="2784475"/>
              </a:xfrm>
              <a:custGeom>
                <a:avLst/>
                <a:gdLst>
                  <a:gd name="T0" fmla="*/ 1071563 w 812"/>
                  <a:gd name="T1" fmla="*/ 1470025 h 1754"/>
                  <a:gd name="T2" fmla="*/ 1104900 w 812"/>
                  <a:gd name="T3" fmla="*/ 1362075 h 1754"/>
                  <a:gd name="T4" fmla="*/ 1098550 w 812"/>
                  <a:gd name="T5" fmla="*/ 1257300 h 1754"/>
                  <a:gd name="T6" fmla="*/ 1023938 w 812"/>
                  <a:gd name="T7" fmla="*/ 1022350 h 1754"/>
                  <a:gd name="T8" fmla="*/ 971550 w 812"/>
                  <a:gd name="T9" fmla="*/ 1019175 h 1754"/>
                  <a:gd name="T10" fmla="*/ 908050 w 812"/>
                  <a:gd name="T11" fmla="*/ 1000125 h 1754"/>
                  <a:gd name="T12" fmla="*/ 342900 w 812"/>
                  <a:gd name="T13" fmla="*/ 538163 h 1754"/>
                  <a:gd name="T14" fmla="*/ 301625 w 812"/>
                  <a:gd name="T15" fmla="*/ 500063 h 1754"/>
                  <a:gd name="T16" fmla="*/ 280988 w 812"/>
                  <a:gd name="T17" fmla="*/ 444500 h 1754"/>
                  <a:gd name="T18" fmla="*/ 279400 w 812"/>
                  <a:gd name="T19" fmla="*/ 400050 h 1754"/>
                  <a:gd name="T20" fmla="*/ 276225 w 812"/>
                  <a:gd name="T21" fmla="*/ 346075 h 1754"/>
                  <a:gd name="T22" fmla="*/ 298450 w 812"/>
                  <a:gd name="T23" fmla="*/ 293688 h 1754"/>
                  <a:gd name="T24" fmla="*/ 322263 w 812"/>
                  <a:gd name="T25" fmla="*/ 261938 h 1754"/>
                  <a:gd name="T26" fmla="*/ 369888 w 812"/>
                  <a:gd name="T27" fmla="*/ 220663 h 1754"/>
                  <a:gd name="T28" fmla="*/ 428625 w 812"/>
                  <a:gd name="T29" fmla="*/ 196850 h 1754"/>
                  <a:gd name="T30" fmla="*/ 469900 w 812"/>
                  <a:gd name="T31" fmla="*/ 193675 h 1754"/>
                  <a:gd name="T32" fmla="*/ 574675 w 812"/>
                  <a:gd name="T33" fmla="*/ 215900 h 1754"/>
                  <a:gd name="T34" fmla="*/ 706438 w 812"/>
                  <a:gd name="T35" fmla="*/ 187325 h 1754"/>
                  <a:gd name="T36" fmla="*/ 679450 w 812"/>
                  <a:gd name="T37" fmla="*/ 134938 h 1754"/>
                  <a:gd name="T38" fmla="*/ 623888 w 812"/>
                  <a:gd name="T39" fmla="*/ 71438 h 1754"/>
                  <a:gd name="T40" fmla="*/ 555625 w 812"/>
                  <a:gd name="T41" fmla="*/ 28575 h 1754"/>
                  <a:gd name="T42" fmla="*/ 474663 w 812"/>
                  <a:gd name="T43" fmla="*/ 3175 h 1754"/>
                  <a:gd name="T44" fmla="*/ 392113 w 812"/>
                  <a:gd name="T45" fmla="*/ 3175 h 1754"/>
                  <a:gd name="T46" fmla="*/ 193675 w 812"/>
                  <a:gd name="T47" fmla="*/ 77788 h 1754"/>
                  <a:gd name="T48" fmla="*/ 141288 w 812"/>
                  <a:gd name="T49" fmla="*/ 100013 h 1754"/>
                  <a:gd name="T50" fmla="*/ 74613 w 812"/>
                  <a:gd name="T51" fmla="*/ 152400 h 1754"/>
                  <a:gd name="T52" fmla="*/ 26988 w 812"/>
                  <a:gd name="T53" fmla="*/ 220663 h 1754"/>
                  <a:gd name="T54" fmla="*/ 3175 w 812"/>
                  <a:gd name="T55" fmla="*/ 304800 h 1754"/>
                  <a:gd name="T56" fmla="*/ 3175 w 812"/>
                  <a:gd name="T57" fmla="*/ 388938 h 1754"/>
                  <a:gd name="T58" fmla="*/ 417513 w 812"/>
                  <a:gd name="T59" fmla="*/ 1474788 h 1754"/>
                  <a:gd name="T60" fmla="*/ 436563 w 812"/>
                  <a:gd name="T61" fmla="*/ 1524000 h 1754"/>
                  <a:gd name="T62" fmla="*/ 482600 w 812"/>
                  <a:gd name="T63" fmla="*/ 1585913 h 1754"/>
                  <a:gd name="T64" fmla="*/ 544513 w 812"/>
                  <a:gd name="T65" fmla="*/ 1631950 h 1754"/>
                  <a:gd name="T66" fmla="*/ 612775 w 812"/>
                  <a:gd name="T67" fmla="*/ 1662113 h 1754"/>
                  <a:gd name="T68" fmla="*/ 690563 w 812"/>
                  <a:gd name="T69" fmla="*/ 1671638 h 1754"/>
                  <a:gd name="T70" fmla="*/ 938213 w 812"/>
                  <a:gd name="T71" fmla="*/ 2071688 h 1754"/>
                  <a:gd name="T72" fmla="*/ 941388 w 812"/>
                  <a:gd name="T73" fmla="*/ 2657475 h 1754"/>
                  <a:gd name="T74" fmla="*/ 982663 w 812"/>
                  <a:gd name="T75" fmla="*/ 2736850 h 1754"/>
                  <a:gd name="T76" fmla="*/ 1057275 w 812"/>
                  <a:gd name="T77" fmla="*/ 2781300 h 1754"/>
                  <a:gd name="T78" fmla="*/ 1138238 w 812"/>
                  <a:gd name="T79" fmla="*/ 2784475 h 1754"/>
                  <a:gd name="T80" fmla="*/ 1220788 w 812"/>
                  <a:gd name="T81" fmla="*/ 2755900 h 1754"/>
                  <a:gd name="T82" fmla="*/ 1276350 w 812"/>
                  <a:gd name="T83" fmla="*/ 2687638 h 1754"/>
                  <a:gd name="T84" fmla="*/ 1289050 w 812"/>
                  <a:gd name="T85" fmla="*/ 2625725 h 1754"/>
                  <a:gd name="T86" fmla="*/ 1285875 w 812"/>
                  <a:gd name="T87" fmla="*/ 1997075 h 1754"/>
                  <a:gd name="T88" fmla="*/ 1254125 w 812"/>
                  <a:gd name="T89" fmla="*/ 1930400 h 1754"/>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812"/>
                  <a:gd name="T136" fmla="*/ 0 h 1754"/>
                  <a:gd name="T137" fmla="*/ 812 w 812"/>
                  <a:gd name="T138" fmla="*/ 1754 h 1754"/>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812" h="1754">
                    <a:moveTo>
                      <a:pt x="663" y="946"/>
                    </a:moveTo>
                    <a:lnTo>
                      <a:pt x="663" y="946"/>
                    </a:lnTo>
                    <a:lnTo>
                      <a:pt x="675" y="926"/>
                    </a:lnTo>
                    <a:lnTo>
                      <a:pt x="685" y="903"/>
                    </a:lnTo>
                    <a:lnTo>
                      <a:pt x="692" y="882"/>
                    </a:lnTo>
                    <a:lnTo>
                      <a:pt x="696" y="858"/>
                    </a:lnTo>
                    <a:lnTo>
                      <a:pt x="697" y="835"/>
                    </a:lnTo>
                    <a:lnTo>
                      <a:pt x="696" y="813"/>
                    </a:lnTo>
                    <a:lnTo>
                      <a:pt x="692" y="792"/>
                    </a:lnTo>
                    <a:lnTo>
                      <a:pt x="684" y="771"/>
                    </a:lnTo>
                    <a:lnTo>
                      <a:pt x="645" y="644"/>
                    </a:lnTo>
                    <a:lnTo>
                      <a:pt x="635" y="644"/>
                    </a:lnTo>
                    <a:lnTo>
                      <a:pt x="612" y="642"/>
                    </a:lnTo>
                    <a:lnTo>
                      <a:pt x="591" y="637"/>
                    </a:lnTo>
                    <a:lnTo>
                      <a:pt x="581" y="633"/>
                    </a:lnTo>
                    <a:lnTo>
                      <a:pt x="572" y="630"/>
                    </a:lnTo>
                    <a:lnTo>
                      <a:pt x="555" y="616"/>
                    </a:lnTo>
                    <a:lnTo>
                      <a:pt x="216" y="339"/>
                    </a:lnTo>
                    <a:lnTo>
                      <a:pt x="205" y="332"/>
                    </a:lnTo>
                    <a:lnTo>
                      <a:pt x="197" y="324"/>
                    </a:lnTo>
                    <a:lnTo>
                      <a:pt x="190" y="315"/>
                    </a:lnTo>
                    <a:lnTo>
                      <a:pt x="184" y="305"/>
                    </a:lnTo>
                    <a:lnTo>
                      <a:pt x="181" y="292"/>
                    </a:lnTo>
                    <a:lnTo>
                      <a:pt x="177" y="280"/>
                    </a:lnTo>
                    <a:lnTo>
                      <a:pt x="176" y="268"/>
                    </a:lnTo>
                    <a:lnTo>
                      <a:pt x="176" y="252"/>
                    </a:lnTo>
                    <a:lnTo>
                      <a:pt x="174" y="242"/>
                    </a:lnTo>
                    <a:lnTo>
                      <a:pt x="174" y="230"/>
                    </a:lnTo>
                    <a:lnTo>
                      <a:pt x="174" y="218"/>
                    </a:lnTo>
                    <a:lnTo>
                      <a:pt x="177" y="207"/>
                    </a:lnTo>
                    <a:lnTo>
                      <a:pt x="183" y="195"/>
                    </a:lnTo>
                    <a:lnTo>
                      <a:pt x="188" y="185"/>
                    </a:lnTo>
                    <a:lnTo>
                      <a:pt x="195" y="174"/>
                    </a:lnTo>
                    <a:lnTo>
                      <a:pt x="203" y="165"/>
                    </a:lnTo>
                    <a:lnTo>
                      <a:pt x="212" y="155"/>
                    </a:lnTo>
                    <a:lnTo>
                      <a:pt x="221" y="146"/>
                    </a:lnTo>
                    <a:lnTo>
                      <a:pt x="233" y="139"/>
                    </a:lnTo>
                    <a:lnTo>
                      <a:pt x="245" y="132"/>
                    </a:lnTo>
                    <a:lnTo>
                      <a:pt x="257" y="127"/>
                    </a:lnTo>
                    <a:lnTo>
                      <a:pt x="270" y="124"/>
                    </a:lnTo>
                    <a:lnTo>
                      <a:pt x="283" y="122"/>
                    </a:lnTo>
                    <a:lnTo>
                      <a:pt x="296" y="122"/>
                    </a:lnTo>
                    <a:lnTo>
                      <a:pt x="318" y="122"/>
                    </a:lnTo>
                    <a:lnTo>
                      <a:pt x="341" y="127"/>
                    </a:lnTo>
                    <a:lnTo>
                      <a:pt x="362" y="136"/>
                    </a:lnTo>
                    <a:lnTo>
                      <a:pt x="381" y="146"/>
                    </a:lnTo>
                    <a:lnTo>
                      <a:pt x="487" y="242"/>
                    </a:lnTo>
                    <a:lnTo>
                      <a:pt x="445" y="118"/>
                    </a:lnTo>
                    <a:lnTo>
                      <a:pt x="437" y="101"/>
                    </a:lnTo>
                    <a:lnTo>
                      <a:pt x="428" y="85"/>
                    </a:lnTo>
                    <a:lnTo>
                      <a:pt x="417" y="71"/>
                    </a:lnTo>
                    <a:lnTo>
                      <a:pt x="405" y="58"/>
                    </a:lnTo>
                    <a:lnTo>
                      <a:pt x="393" y="45"/>
                    </a:lnTo>
                    <a:lnTo>
                      <a:pt x="379" y="35"/>
                    </a:lnTo>
                    <a:lnTo>
                      <a:pt x="363" y="25"/>
                    </a:lnTo>
                    <a:lnTo>
                      <a:pt x="350" y="18"/>
                    </a:lnTo>
                    <a:lnTo>
                      <a:pt x="332" y="11"/>
                    </a:lnTo>
                    <a:lnTo>
                      <a:pt x="317" y="5"/>
                    </a:lnTo>
                    <a:lnTo>
                      <a:pt x="299" y="2"/>
                    </a:lnTo>
                    <a:lnTo>
                      <a:pt x="282" y="0"/>
                    </a:lnTo>
                    <a:lnTo>
                      <a:pt x="264" y="0"/>
                    </a:lnTo>
                    <a:lnTo>
                      <a:pt x="247" y="2"/>
                    </a:lnTo>
                    <a:lnTo>
                      <a:pt x="230" y="5"/>
                    </a:lnTo>
                    <a:lnTo>
                      <a:pt x="212" y="11"/>
                    </a:lnTo>
                    <a:lnTo>
                      <a:pt x="122" y="49"/>
                    </a:lnTo>
                    <a:lnTo>
                      <a:pt x="104" y="56"/>
                    </a:lnTo>
                    <a:lnTo>
                      <a:pt x="89" y="63"/>
                    </a:lnTo>
                    <a:lnTo>
                      <a:pt x="73" y="71"/>
                    </a:lnTo>
                    <a:lnTo>
                      <a:pt x="59" y="84"/>
                    </a:lnTo>
                    <a:lnTo>
                      <a:pt x="47" y="96"/>
                    </a:lnTo>
                    <a:lnTo>
                      <a:pt x="35" y="110"/>
                    </a:lnTo>
                    <a:lnTo>
                      <a:pt x="26" y="124"/>
                    </a:lnTo>
                    <a:lnTo>
                      <a:pt x="17" y="139"/>
                    </a:lnTo>
                    <a:lnTo>
                      <a:pt x="10" y="157"/>
                    </a:lnTo>
                    <a:lnTo>
                      <a:pt x="5" y="174"/>
                    </a:lnTo>
                    <a:lnTo>
                      <a:pt x="2" y="192"/>
                    </a:lnTo>
                    <a:lnTo>
                      <a:pt x="0" y="209"/>
                    </a:lnTo>
                    <a:lnTo>
                      <a:pt x="0" y="228"/>
                    </a:lnTo>
                    <a:lnTo>
                      <a:pt x="2" y="245"/>
                    </a:lnTo>
                    <a:lnTo>
                      <a:pt x="5" y="265"/>
                    </a:lnTo>
                    <a:lnTo>
                      <a:pt x="10" y="282"/>
                    </a:lnTo>
                    <a:lnTo>
                      <a:pt x="263" y="929"/>
                    </a:lnTo>
                    <a:lnTo>
                      <a:pt x="268" y="945"/>
                    </a:lnTo>
                    <a:lnTo>
                      <a:pt x="275" y="960"/>
                    </a:lnTo>
                    <a:lnTo>
                      <a:pt x="283" y="974"/>
                    </a:lnTo>
                    <a:lnTo>
                      <a:pt x="294" y="986"/>
                    </a:lnTo>
                    <a:lnTo>
                      <a:pt x="304" y="999"/>
                    </a:lnTo>
                    <a:lnTo>
                      <a:pt x="315" y="1011"/>
                    </a:lnTo>
                    <a:lnTo>
                      <a:pt x="329" y="1020"/>
                    </a:lnTo>
                    <a:lnTo>
                      <a:pt x="343" y="1028"/>
                    </a:lnTo>
                    <a:lnTo>
                      <a:pt x="357" y="1035"/>
                    </a:lnTo>
                    <a:lnTo>
                      <a:pt x="370" y="1042"/>
                    </a:lnTo>
                    <a:lnTo>
                      <a:pt x="386" y="1047"/>
                    </a:lnTo>
                    <a:lnTo>
                      <a:pt x="402" y="1049"/>
                    </a:lnTo>
                    <a:lnTo>
                      <a:pt x="417" y="1053"/>
                    </a:lnTo>
                    <a:lnTo>
                      <a:pt x="435" y="1053"/>
                    </a:lnTo>
                    <a:lnTo>
                      <a:pt x="450" y="1051"/>
                    </a:lnTo>
                    <a:lnTo>
                      <a:pt x="466" y="1049"/>
                    </a:lnTo>
                    <a:lnTo>
                      <a:pt x="591" y="1305"/>
                    </a:lnTo>
                    <a:lnTo>
                      <a:pt x="591" y="1654"/>
                    </a:lnTo>
                    <a:lnTo>
                      <a:pt x="593" y="1674"/>
                    </a:lnTo>
                    <a:lnTo>
                      <a:pt x="598" y="1693"/>
                    </a:lnTo>
                    <a:lnTo>
                      <a:pt x="607" y="1708"/>
                    </a:lnTo>
                    <a:lnTo>
                      <a:pt x="619" y="1724"/>
                    </a:lnTo>
                    <a:lnTo>
                      <a:pt x="633" y="1736"/>
                    </a:lnTo>
                    <a:lnTo>
                      <a:pt x="649" y="1745"/>
                    </a:lnTo>
                    <a:lnTo>
                      <a:pt x="666" y="1752"/>
                    </a:lnTo>
                    <a:lnTo>
                      <a:pt x="684" y="1754"/>
                    </a:lnTo>
                    <a:lnTo>
                      <a:pt x="717" y="1754"/>
                    </a:lnTo>
                    <a:lnTo>
                      <a:pt x="734" y="1752"/>
                    </a:lnTo>
                    <a:lnTo>
                      <a:pt x="751" y="1745"/>
                    </a:lnTo>
                    <a:lnTo>
                      <a:pt x="769" y="1736"/>
                    </a:lnTo>
                    <a:lnTo>
                      <a:pt x="783" y="1724"/>
                    </a:lnTo>
                    <a:lnTo>
                      <a:pt x="795" y="1708"/>
                    </a:lnTo>
                    <a:lnTo>
                      <a:pt x="804" y="1693"/>
                    </a:lnTo>
                    <a:lnTo>
                      <a:pt x="810" y="1674"/>
                    </a:lnTo>
                    <a:lnTo>
                      <a:pt x="812" y="1665"/>
                    </a:lnTo>
                    <a:lnTo>
                      <a:pt x="812" y="1654"/>
                    </a:lnTo>
                    <a:lnTo>
                      <a:pt x="812" y="1275"/>
                    </a:lnTo>
                    <a:lnTo>
                      <a:pt x="810" y="1258"/>
                    </a:lnTo>
                    <a:lnTo>
                      <a:pt x="805" y="1242"/>
                    </a:lnTo>
                    <a:lnTo>
                      <a:pt x="798" y="1228"/>
                    </a:lnTo>
                    <a:lnTo>
                      <a:pt x="790" y="1216"/>
                    </a:lnTo>
                    <a:lnTo>
                      <a:pt x="663" y="946"/>
                    </a:lnTo>
                    <a:close/>
                  </a:path>
                </a:pathLst>
              </a:custGeom>
              <a:solidFill>
                <a:srgbClr val="34343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40" name="Freeform 8"/>
              <p:cNvSpPr>
                <a:spLocks noChangeArrowheads="1"/>
              </p:cNvSpPr>
              <p:nvPr/>
            </p:nvSpPr>
            <p:spPr bwMode="auto">
              <a:xfrm>
                <a:off x="41275" y="0"/>
                <a:ext cx="676275" cy="676275"/>
              </a:xfrm>
              <a:custGeom>
                <a:avLst/>
                <a:gdLst>
                  <a:gd name="T0" fmla="*/ 342900 w 426"/>
                  <a:gd name="T1" fmla="*/ 676275 h 426"/>
                  <a:gd name="T2" fmla="*/ 407988 w 426"/>
                  <a:gd name="T3" fmla="*/ 668338 h 426"/>
                  <a:gd name="T4" fmla="*/ 469900 w 426"/>
                  <a:gd name="T5" fmla="*/ 649288 h 426"/>
                  <a:gd name="T6" fmla="*/ 527050 w 426"/>
                  <a:gd name="T7" fmla="*/ 619125 h 426"/>
                  <a:gd name="T8" fmla="*/ 577850 w 426"/>
                  <a:gd name="T9" fmla="*/ 577850 h 426"/>
                  <a:gd name="T10" fmla="*/ 619125 w 426"/>
                  <a:gd name="T11" fmla="*/ 527050 h 426"/>
                  <a:gd name="T12" fmla="*/ 649288 w 426"/>
                  <a:gd name="T13" fmla="*/ 469900 h 426"/>
                  <a:gd name="T14" fmla="*/ 668338 w 426"/>
                  <a:gd name="T15" fmla="*/ 407988 h 426"/>
                  <a:gd name="T16" fmla="*/ 676275 w 426"/>
                  <a:gd name="T17" fmla="*/ 342900 h 426"/>
                  <a:gd name="T18" fmla="*/ 673100 w 426"/>
                  <a:gd name="T19" fmla="*/ 306388 h 426"/>
                  <a:gd name="T20" fmla="*/ 660400 w 426"/>
                  <a:gd name="T21" fmla="*/ 239713 h 426"/>
                  <a:gd name="T22" fmla="*/ 635000 w 426"/>
                  <a:gd name="T23" fmla="*/ 179388 h 426"/>
                  <a:gd name="T24" fmla="*/ 600075 w 426"/>
                  <a:gd name="T25" fmla="*/ 123825 h 426"/>
                  <a:gd name="T26" fmla="*/ 552450 w 426"/>
                  <a:gd name="T27" fmla="*/ 79375 h 426"/>
                  <a:gd name="T28" fmla="*/ 500063 w 426"/>
                  <a:gd name="T29" fmla="*/ 41275 h 426"/>
                  <a:gd name="T30" fmla="*/ 439738 w 426"/>
                  <a:gd name="T31" fmla="*/ 15875 h 426"/>
                  <a:gd name="T32" fmla="*/ 376238 w 426"/>
                  <a:gd name="T33" fmla="*/ 3175 h 426"/>
                  <a:gd name="T34" fmla="*/ 342900 w 426"/>
                  <a:gd name="T35" fmla="*/ 0 h 426"/>
                  <a:gd name="T36" fmla="*/ 273050 w 426"/>
                  <a:gd name="T37" fmla="*/ 7938 h 426"/>
                  <a:gd name="T38" fmla="*/ 207963 w 426"/>
                  <a:gd name="T39" fmla="*/ 26988 h 426"/>
                  <a:gd name="T40" fmla="*/ 149225 w 426"/>
                  <a:gd name="T41" fmla="*/ 60325 h 426"/>
                  <a:gd name="T42" fmla="*/ 100013 w 426"/>
                  <a:gd name="T43" fmla="*/ 101600 h 426"/>
                  <a:gd name="T44" fmla="*/ 58738 w 426"/>
                  <a:gd name="T45" fmla="*/ 152400 h 426"/>
                  <a:gd name="T46" fmla="*/ 26988 w 426"/>
                  <a:gd name="T47" fmla="*/ 209550 h 426"/>
                  <a:gd name="T48" fmla="*/ 7938 w 426"/>
                  <a:gd name="T49" fmla="*/ 273050 h 426"/>
                  <a:gd name="T50" fmla="*/ 0 w 426"/>
                  <a:gd name="T51" fmla="*/ 342900 h 426"/>
                  <a:gd name="T52" fmla="*/ 3175 w 426"/>
                  <a:gd name="T53" fmla="*/ 376238 h 426"/>
                  <a:gd name="T54" fmla="*/ 17463 w 426"/>
                  <a:gd name="T55" fmla="*/ 439738 h 426"/>
                  <a:gd name="T56" fmla="*/ 41275 w 426"/>
                  <a:gd name="T57" fmla="*/ 500063 h 426"/>
                  <a:gd name="T58" fmla="*/ 77788 w 426"/>
                  <a:gd name="T59" fmla="*/ 552450 h 426"/>
                  <a:gd name="T60" fmla="*/ 123825 w 426"/>
                  <a:gd name="T61" fmla="*/ 598488 h 426"/>
                  <a:gd name="T62" fmla="*/ 179388 w 426"/>
                  <a:gd name="T63" fmla="*/ 635000 h 426"/>
                  <a:gd name="T64" fmla="*/ 239713 w 426"/>
                  <a:gd name="T65" fmla="*/ 660400 h 426"/>
                  <a:gd name="T66" fmla="*/ 306388 w 426"/>
                  <a:gd name="T67" fmla="*/ 673100 h 426"/>
                  <a:gd name="T68" fmla="*/ 342900 w 426"/>
                  <a:gd name="T69" fmla="*/ 676275 h 42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426"/>
                  <a:gd name="T106" fmla="*/ 0 h 426"/>
                  <a:gd name="T107" fmla="*/ 426 w 426"/>
                  <a:gd name="T108" fmla="*/ 426 h 42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426" h="426">
                    <a:moveTo>
                      <a:pt x="216" y="426"/>
                    </a:moveTo>
                    <a:lnTo>
                      <a:pt x="216" y="426"/>
                    </a:lnTo>
                    <a:lnTo>
                      <a:pt x="237" y="424"/>
                    </a:lnTo>
                    <a:lnTo>
                      <a:pt x="257" y="421"/>
                    </a:lnTo>
                    <a:lnTo>
                      <a:pt x="277" y="416"/>
                    </a:lnTo>
                    <a:lnTo>
                      <a:pt x="296" y="409"/>
                    </a:lnTo>
                    <a:lnTo>
                      <a:pt x="315" y="400"/>
                    </a:lnTo>
                    <a:lnTo>
                      <a:pt x="332" y="390"/>
                    </a:lnTo>
                    <a:lnTo>
                      <a:pt x="348" y="377"/>
                    </a:lnTo>
                    <a:lnTo>
                      <a:pt x="364" y="364"/>
                    </a:lnTo>
                    <a:lnTo>
                      <a:pt x="378" y="348"/>
                    </a:lnTo>
                    <a:lnTo>
                      <a:pt x="390" y="332"/>
                    </a:lnTo>
                    <a:lnTo>
                      <a:pt x="400" y="315"/>
                    </a:lnTo>
                    <a:lnTo>
                      <a:pt x="409" y="296"/>
                    </a:lnTo>
                    <a:lnTo>
                      <a:pt x="416" y="277"/>
                    </a:lnTo>
                    <a:lnTo>
                      <a:pt x="421" y="257"/>
                    </a:lnTo>
                    <a:lnTo>
                      <a:pt x="424" y="237"/>
                    </a:lnTo>
                    <a:lnTo>
                      <a:pt x="426" y="216"/>
                    </a:lnTo>
                    <a:lnTo>
                      <a:pt x="424" y="193"/>
                    </a:lnTo>
                    <a:lnTo>
                      <a:pt x="421" y="172"/>
                    </a:lnTo>
                    <a:lnTo>
                      <a:pt x="416" y="151"/>
                    </a:lnTo>
                    <a:lnTo>
                      <a:pt x="409" y="132"/>
                    </a:lnTo>
                    <a:lnTo>
                      <a:pt x="400" y="113"/>
                    </a:lnTo>
                    <a:lnTo>
                      <a:pt x="390" y="96"/>
                    </a:lnTo>
                    <a:lnTo>
                      <a:pt x="378" y="78"/>
                    </a:lnTo>
                    <a:lnTo>
                      <a:pt x="364" y="64"/>
                    </a:lnTo>
                    <a:lnTo>
                      <a:pt x="348" y="50"/>
                    </a:lnTo>
                    <a:lnTo>
                      <a:pt x="332" y="38"/>
                    </a:lnTo>
                    <a:lnTo>
                      <a:pt x="315" y="26"/>
                    </a:lnTo>
                    <a:lnTo>
                      <a:pt x="296" y="17"/>
                    </a:lnTo>
                    <a:lnTo>
                      <a:pt x="277" y="10"/>
                    </a:lnTo>
                    <a:lnTo>
                      <a:pt x="257" y="5"/>
                    </a:lnTo>
                    <a:lnTo>
                      <a:pt x="237" y="2"/>
                    </a:lnTo>
                    <a:lnTo>
                      <a:pt x="216" y="0"/>
                    </a:lnTo>
                    <a:lnTo>
                      <a:pt x="193" y="2"/>
                    </a:lnTo>
                    <a:lnTo>
                      <a:pt x="172" y="5"/>
                    </a:lnTo>
                    <a:lnTo>
                      <a:pt x="151" y="10"/>
                    </a:lnTo>
                    <a:lnTo>
                      <a:pt x="131" y="17"/>
                    </a:lnTo>
                    <a:lnTo>
                      <a:pt x="113" y="26"/>
                    </a:lnTo>
                    <a:lnTo>
                      <a:pt x="94" y="38"/>
                    </a:lnTo>
                    <a:lnTo>
                      <a:pt x="78" y="50"/>
                    </a:lnTo>
                    <a:lnTo>
                      <a:pt x="63" y="64"/>
                    </a:lnTo>
                    <a:lnTo>
                      <a:pt x="49" y="78"/>
                    </a:lnTo>
                    <a:lnTo>
                      <a:pt x="37" y="96"/>
                    </a:lnTo>
                    <a:lnTo>
                      <a:pt x="26" y="113"/>
                    </a:lnTo>
                    <a:lnTo>
                      <a:pt x="17" y="132"/>
                    </a:lnTo>
                    <a:lnTo>
                      <a:pt x="11" y="151"/>
                    </a:lnTo>
                    <a:lnTo>
                      <a:pt x="5" y="172"/>
                    </a:lnTo>
                    <a:lnTo>
                      <a:pt x="2" y="193"/>
                    </a:lnTo>
                    <a:lnTo>
                      <a:pt x="0" y="216"/>
                    </a:lnTo>
                    <a:lnTo>
                      <a:pt x="2" y="237"/>
                    </a:lnTo>
                    <a:lnTo>
                      <a:pt x="5" y="257"/>
                    </a:lnTo>
                    <a:lnTo>
                      <a:pt x="11" y="277"/>
                    </a:lnTo>
                    <a:lnTo>
                      <a:pt x="17" y="296"/>
                    </a:lnTo>
                    <a:lnTo>
                      <a:pt x="26" y="315"/>
                    </a:lnTo>
                    <a:lnTo>
                      <a:pt x="37" y="332"/>
                    </a:lnTo>
                    <a:lnTo>
                      <a:pt x="49" y="348"/>
                    </a:lnTo>
                    <a:lnTo>
                      <a:pt x="63" y="364"/>
                    </a:lnTo>
                    <a:lnTo>
                      <a:pt x="78" y="377"/>
                    </a:lnTo>
                    <a:lnTo>
                      <a:pt x="94" y="390"/>
                    </a:lnTo>
                    <a:lnTo>
                      <a:pt x="113" y="400"/>
                    </a:lnTo>
                    <a:lnTo>
                      <a:pt x="131" y="409"/>
                    </a:lnTo>
                    <a:lnTo>
                      <a:pt x="151" y="416"/>
                    </a:lnTo>
                    <a:lnTo>
                      <a:pt x="172" y="421"/>
                    </a:lnTo>
                    <a:lnTo>
                      <a:pt x="193" y="424"/>
                    </a:lnTo>
                    <a:lnTo>
                      <a:pt x="216" y="426"/>
                    </a:lnTo>
                    <a:close/>
                  </a:path>
                </a:pathLst>
              </a:custGeom>
              <a:solidFill>
                <a:srgbClr val="34343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41" name="Freeform 9"/>
              <p:cNvSpPr>
                <a:spLocks noChangeArrowheads="1"/>
              </p:cNvSpPr>
              <p:nvPr/>
            </p:nvSpPr>
            <p:spPr bwMode="auto">
              <a:xfrm>
                <a:off x="328613" y="1000125"/>
                <a:ext cx="1370013" cy="728663"/>
              </a:xfrm>
              <a:custGeom>
                <a:avLst/>
                <a:gdLst>
                  <a:gd name="T0" fmla="*/ 1228725 w 863"/>
                  <a:gd name="T1" fmla="*/ 441325 h 459"/>
                  <a:gd name="T2" fmla="*/ 723900 w 863"/>
                  <a:gd name="T3" fmla="*/ 433388 h 459"/>
                  <a:gd name="T4" fmla="*/ 590550 w 863"/>
                  <a:gd name="T5" fmla="*/ 317500 h 459"/>
                  <a:gd name="T6" fmla="*/ 574675 w 863"/>
                  <a:gd name="T7" fmla="*/ 303213 h 459"/>
                  <a:gd name="T8" fmla="*/ 574675 w 863"/>
                  <a:gd name="T9" fmla="*/ 303213 h 459"/>
                  <a:gd name="T10" fmla="*/ 590550 w 863"/>
                  <a:gd name="T11" fmla="*/ 317500 h 459"/>
                  <a:gd name="T12" fmla="*/ 234950 w 863"/>
                  <a:gd name="T13" fmla="*/ 23813 h 459"/>
                  <a:gd name="T14" fmla="*/ 234950 w 863"/>
                  <a:gd name="T15" fmla="*/ 23813 h 459"/>
                  <a:gd name="T16" fmla="*/ 209550 w 863"/>
                  <a:gd name="T17" fmla="*/ 11113 h 459"/>
                  <a:gd name="T18" fmla="*/ 182563 w 863"/>
                  <a:gd name="T19" fmla="*/ 1588 h 459"/>
                  <a:gd name="T20" fmla="*/ 153988 w 863"/>
                  <a:gd name="T21" fmla="*/ 0 h 459"/>
                  <a:gd name="T22" fmla="*/ 130175 w 863"/>
                  <a:gd name="T23" fmla="*/ 0 h 459"/>
                  <a:gd name="T24" fmla="*/ 101600 w 863"/>
                  <a:gd name="T25" fmla="*/ 4763 h 459"/>
                  <a:gd name="T26" fmla="*/ 74613 w 863"/>
                  <a:gd name="T27" fmla="*/ 15875 h 459"/>
                  <a:gd name="T28" fmla="*/ 49213 w 863"/>
                  <a:gd name="T29" fmla="*/ 30163 h 459"/>
                  <a:gd name="T30" fmla="*/ 25400 w 863"/>
                  <a:gd name="T31" fmla="*/ 49213 h 459"/>
                  <a:gd name="T32" fmla="*/ 25400 w 863"/>
                  <a:gd name="T33" fmla="*/ 49213 h 459"/>
                  <a:gd name="T34" fmla="*/ 11113 w 863"/>
                  <a:gd name="T35" fmla="*/ 71438 h 459"/>
                  <a:gd name="T36" fmla="*/ 3175 w 863"/>
                  <a:gd name="T37" fmla="*/ 96838 h 459"/>
                  <a:gd name="T38" fmla="*/ 0 w 863"/>
                  <a:gd name="T39" fmla="*/ 123825 h 459"/>
                  <a:gd name="T40" fmla="*/ 0 w 863"/>
                  <a:gd name="T41" fmla="*/ 150813 h 459"/>
                  <a:gd name="T42" fmla="*/ 7938 w 863"/>
                  <a:gd name="T43" fmla="*/ 179388 h 459"/>
                  <a:gd name="T44" fmla="*/ 19050 w 863"/>
                  <a:gd name="T45" fmla="*/ 203200 h 459"/>
                  <a:gd name="T46" fmla="*/ 33338 w 863"/>
                  <a:gd name="T47" fmla="*/ 225425 h 459"/>
                  <a:gd name="T48" fmla="*/ 55563 w 863"/>
                  <a:gd name="T49" fmla="*/ 246063 h 459"/>
                  <a:gd name="T50" fmla="*/ 590550 w 863"/>
                  <a:gd name="T51" fmla="*/ 690563 h 459"/>
                  <a:gd name="T52" fmla="*/ 590550 w 863"/>
                  <a:gd name="T53" fmla="*/ 690563 h 459"/>
                  <a:gd name="T54" fmla="*/ 598488 w 863"/>
                  <a:gd name="T55" fmla="*/ 698500 h 459"/>
                  <a:gd name="T56" fmla="*/ 608013 w 863"/>
                  <a:gd name="T57" fmla="*/ 706438 h 459"/>
                  <a:gd name="T58" fmla="*/ 615950 w 863"/>
                  <a:gd name="T59" fmla="*/ 709613 h 459"/>
                  <a:gd name="T60" fmla="*/ 627063 w 863"/>
                  <a:gd name="T61" fmla="*/ 714375 h 459"/>
                  <a:gd name="T62" fmla="*/ 650875 w 863"/>
                  <a:gd name="T63" fmla="*/ 717550 h 459"/>
                  <a:gd name="T64" fmla="*/ 679450 w 863"/>
                  <a:gd name="T65" fmla="*/ 717550 h 459"/>
                  <a:gd name="T66" fmla="*/ 679450 w 863"/>
                  <a:gd name="T67" fmla="*/ 717550 h 459"/>
                  <a:gd name="T68" fmla="*/ 695325 w 863"/>
                  <a:gd name="T69" fmla="*/ 717550 h 459"/>
                  <a:gd name="T70" fmla="*/ 1228725 w 863"/>
                  <a:gd name="T71" fmla="*/ 728663 h 459"/>
                  <a:gd name="T72" fmla="*/ 1228725 w 863"/>
                  <a:gd name="T73" fmla="*/ 728663 h 459"/>
                  <a:gd name="T74" fmla="*/ 1239838 w 863"/>
                  <a:gd name="T75" fmla="*/ 728663 h 459"/>
                  <a:gd name="T76" fmla="*/ 1254125 w 863"/>
                  <a:gd name="T77" fmla="*/ 728663 h 459"/>
                  <a:gd name="T78" fmla="*/ 1277938 w 863"/>
                  <a:gd name="T79" fmla="*/ 720725 h 459"/>
                  <a:gd name="T80" fmla="*/ 1300163 w 863"/>
                  <a:gd name="T81" fmla="*/ 706438 h 459"/>
                  <a:gd name="T82" fmla="*/ 1322388 w 863"/>
                  <a:gd name="T83" fmla="*/ 690563 h 459"/>
                  <a:gd name="T84" fmla="*/ 1341438 w 863"/>
                  <a:gd name="T85" fmla="*/ 668338 h 459"/>
                  <a:gd name="T86" fmla="*/ 1355725 w 863"/>
                  <a:gd name="T87" fmla="*/ 642938 h 459"/>
                  <a:gd name="T88" fmla="*/ 1363663 w 863"/>
                  <a:gd name="T89" fmla="*/ 612775 h 459"/>
                  <a:gd name="T90" fmla="*/ 1366838 w 863"/>
                  <a:gd name="T91" fmla="*/ 598488 h 459"/>
                  <a:gd name="T92" fmla="*/ 1370013 w 863"/>
                  <a:gd name="T93" fmla="*/ 584200 h 459"/>
                  <a:gd name="T94" fmla="*/ 1370013 w 863"/>
                  <a:gd name="T95" fmla="*/ 584200 h 459"/>
                  <a:gd name="T96" fmla="*/ 1366838 w 863"/>
                  <a:gd name="T97" fmla="*/ 557213 h 459"/>
                  <a:gd name="T98" fmla="*/ 1358900 w 863"/>
                  <a:gd name="T99" fmla="*/ 530225 h 459"/>
                  <a:gd name="T100" fmla="*/ 1344613 w 863"/>
                  <a:gd name="T101" fmla="*/ 508000 h 459"/>
                  <a:gd name="T102" fmla="*/ 1328738 w 863"/>
                  <a:gd name="T103" fmla="*/ 485775 h 459"/>
                  <a:gd name="T104" fmla="*/ 1308100 w 863"/>
                  <a:gd name="T105" fmla="*/ 466725 h 459"/>
                  <a:gd name="T106" fmla="*/ 1284288 w 863"/>
                  <a:gd name="T107" fmla="*/ 452438 h 459"/>
                  <a:gd name="T108" fmla="*/ 1255713 w 863"/>
                  <a:gd name="T109" fmla="*/ 444500 h 459"/>
                  <a:gd name="T110" fmla="*/ 1228725 w 863"/>
                  <a:gd name="T111" fmla="*/ 441325 h 459"/>
                  <a:gd name="T112" fmla="*/ 1228725 w 863"/>
                  <a:gd name="T113" fmla="*/ 441325 h 459"/>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863"/>
                  <a:gd name="T172" fmla="*/ 0 h 459"/>
                  <a:gd name="T173" fmla="*/ 863 w 863"/>
                  <a:gd name="T174" fmla="*/ 459 h 459"/>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863" h="459">
                    <a:moveTo>
                      <a:pt x="774" y="278"/>
                    </a:moveTo>
                    <a:lnTo>
                      <a:pt x="456" y="273"/>
                    </a:lnTo>
                    <a:lnTo>
                      <a:pt x="372" y="200"/>
                    </a:lnTo>
                    <a:lnTo>
                      <a:pt x="362" y="191"/>
                    </a:lnTo>
                    <a:lnTo>
                      <a:pt x="372" y="200"/>
                    </a:lnTo>
                    <a:lnTo>
                      <a:pt x="148" y="15"/>
                    </a:lnTo>
                    <a:lnTo>
                      <a:pt x="132" y="7"/>
                    </a:lnTo>
                    <a:lnTo>
                      <a:pt x="115" y="1"/>
                    </a:lnTo>
                    <a:lnTo>
                      <a:pt x="97" y="0"/>
                    </a:lnTo>
                    <a:lnTo>
                      <a:pt x="82" y="0"/>
                    </a:lnTo>
                    <a:lnTo>
                      <a:pt x="64" y="3"/>
                    </a:lnTo>
                    <a:lnTo>
                      <a:pt x="47" y="10"/>
                    </a:lnTo>
                    <a:lnTo>
                      <a:pt x="31" y="19"/>
                    </a:lnTo>
                    <a:lnTo>
                      <a:pt x="16" y="31"/>
                    </a:lnTo>
                    <a:lnTo>
                      <a:pt x="7" y="45"/>
                    </a:lnTo>
                    <a:lnTo>
                      <a:pt x="2" y="61"/>
                    </a:lnTo>
                    <a:lnTo>
                      <a:pt x="0" y="78"/>
                    </a:lnTo>
                    <a:lnTo>
                      <a:pt x="0" y="95"/>
                    </a:lnTo>
                    <a:lnTo>
                      <a:pt x="5" y="113"/>
                    </a:lnTo>
                    <a:lnTo>
                      <a:pt x="12" y="128"/>
                    </a:lnTo>
                    <a:lnTo>
                      <a:pt x="21" y="142"/>
                    </a:lnTo>
                    <a:lnTo>
                      <a:pt x="35" y="155"/>
                    </a:lnTo>
                    <a:lnTo>
                      <a:pt x="372" y="435"/>
                    </a:lnTo>
                    <a:lnTo>
                      <a:pt x="377" y="440"/>
                    </a:lnTo>
                    <a:lnTo>
                      <a:pt x="383" y="445"/>
                    </a:lnTo>
                    <a:lnTo>
                      <a:pt x="388" y="447"/>
                    </a:lnTo>
                    <a:lnTo>
                      <a:pt x="395" y="450"/>
                    </a:lnTo>
                    <a:lnTo>
                      <a:pt x="410" y="452"/>
                    </a:lnTo>
                    <a:lnTo>
                      <a:pt x="428" y="452"/>
                    </a:lnTo>
                    <a:lnTo>
                      <a:pt x="438" y="452"/>
                    </a:lnTo>
                    <a:lnTo>
                      <a:pt x="774" y="459"/>
                    </a:lnTo>
                    <a:lnTo>
                      <a:pt x="781" y="459"/>
                    </a:lnTo>
                    <a:lnTo>
                      <a:pt x="790" y="459"/>
                    </a:lnTo>
                    <a:lnTo>
                      <a:pt x="805" y="454"/>
                    </a:lnTo>
                    <a:lnTo>
                      <a:pt x="819" y="445"/>
                    </a:lnTo>
                    <a:lnTo>
                      <a:pt x="833" y="435"/>
                    </a:lnTo>
                    <a:lnTo>
                      <a:pt x="845" y="421"/>
                    </a:lnTo>
                    <a:lnTo>
                      <a:pt x="854" y="405"/>
                    </a:lnTo>
                    <a:lnTo>
                      <a:pt x="859" y="386"/>
                    </a:lnTo>
                    <a:lnTo>
                      <a:pt x="861" y="377"/>
                    </a:lnTo>
                    <a:lnTo>
                      <a:pt x="863" y="368"/>
                    </a:lnTo>
                    <a:lnTo>
                      <a:pt x="861" y="351"/>
                    </a:lnTo>
                    <a:lnTo>
                      <a:pt x="856" y="334"/>
                    </a:lnTo>
                    <a:lnTo>
                      <a:pt x="847" y="320"/>
                    </a:lnTo>
                    <a:lnTo>
                      <a:pt x="837" y="306"/>
                    </a:lnTo>
                    <a:lnTo>
                      <a:pt x="824" y="294"/>
                    </a:lnTo>
                    <a:lnTo>
                      <a:pt x="809" y="285"/>
                    </a:lnTo>
                    <a:lnTo>
                      <a:pt x="791" y="280"/>
                    </a:lnTo>
                    <a:lnTo>
                      <a:pt x="774" y="278"/>
                    </a:lnTo>
                    <a:close/>
                  </a:path>
                </a:pathLst>
              </a:custGeom>
              <a:solidFill>
                <a:srgbClr val="34343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42" name="Freeform 10"/>
              <p:cNvSpPr>
                <a:spLocks noChangeArrowheads="1"/>
              </p:cNvSpPr>
              <p:nvPr/>
            </p:nvSpPr>
            <p:spPr bwMode="auto">
              <a:xfrm>
                <a:off x="44450" y="2460625"/>
                <a:ext cx="825500" cy="1071563"/>
              </a:xfrm>
              <a:custGeom>
                <a:avLst/>
                <a:gdLst>
                  <a:gd name="T0" fmla="*/ 661988 w 520"/>
                  <a:gd name="T1" fmla="*/ 14288 h 675"/>
                  <a:gd name="T2" fmla="*/ 661988 w 520"/>
                  <a:gd name="T3" fmla="*/ 14288 h 675"/>
                  <a:gd name="T4" fmla="*/ 638175 w 520"/>
                  <a:gd name="T5" fmla="*/ 14288 h 675"/>
                  <a:gd name="T6" fmla="*/ 638175 w 520"/>
                  <a:gd name="T7" fmla="*/ 14288 h 675"/>
                  <a:gd name="T8" fmla="*/ 596900 w 520"/>
                  <a:gd name="T9" fmla="*/ 11113 h 675"/>
                  <a:gd name="T10" fmla="*/ 576263 w 520"/>
                  <a:gd name="T11" fmla="*/ 7938 h 675"/>
                  <a:gd name="T12" fmla="*/ 568325 w 520"/>
                  <a:gd name="T13" fmla="*/ 4763 h 675"/>
                  <a:gd name="T14" fmla="*/ 560388 w 520"/>
                  <a:gd name="T15" fmla="*/ 0 h 675"/>
                  <a:gd name="T16" fmla="*/ 425450 w 520"/>
                  <a:gd name="T17" fmla="*/ 366713 h 675"/>
                  <a:gd name="T18" fmla="*/ 46038 w 520"/>
                  <a:gd name="T19" fmla="*/ 765175 h 675"/>
                  <a:gd name="T20" fmla="*/ 46038 w 520"/>
                  <a:gd name="T21" fmla="*/ 765175 h 675"/>
                  <a:gd name="T22" fmla="*/ 34925 w 520"/>
                  <a:gd name="T23" fmla="*/ 777875 h 675"/>
                  <a:gd name="T24" fmla="*/ 26988 w 520"/>
                  <a:gd name="T25" fmla="*/ 788988 h 675"/>
                  <a:gd name="T26" fmla="*/ 11113 w 520"/>
                  <a:gd name="T27" fmla="*/ 817563 h 675"/>
                  <a:gd name="T28" fmla="*/ 3175 w 520"/>
                  <a:gd name="T29" fmla="*/ 847725 h 675"/>
                  <a:gd name="T30" fmla="*/ 0 w 520"/>
                  <a:gd name="T31" fmla="*/ 877888 h 675"/>
                  <a:gd name="T32" fmla="*/ 3175 w 520"/>
                  <a:gd name="T33" fmla="*/ 908050 h 675"/>
                  <a:gd name="T34" fmla="*/ 11113 w 520"/>
                  <a:gd name="T35" fmla="*/ 938213 h 675"/>
                  <a:gd name="T36" fmla="*/ 26988 w 520"/>
                  <a:gd name="T37" fmla="*/ 966788 h 675"/>
                  <a:gd name="T38" fmla="*/ 34925 w 520"/>
                  <a:gd name="T39" fmla="*/ 977900 h 675"/>
                  <a:gd name="T40" fmla="*/ 46038 w 520"/>
                  <a:gd name="T41" fmla="*/ 989013 h 675"/>
                  <a:gd name="T42" fmla="*/ 82550 w 520"/>
                  <a:gd name="T43" fmla="*/ 1030288 h 675"/>
                  <a:gd name="T44" fmla="*/ 82550 w 520"/>
                  <a:gd name="T45" fmla="*/ 1030288 h 675"/>
                  <a:gd name="T46" fmla="*/ 93663 w 520"/>
                  <a:gd name="T47" fmla="*/ 1041400 h 675"/>
                  <a:gd name="T48" fmla="*/ 104775 w 520"/>
                  <a:gd name="T49" fmla="*/ 1049338 h 675"/>
                  <a:gd name="T50" fmla="*/ 130175 w 520"/>
                  <a:gd name="T51" fmla="*/ 1060450 h 675"/>
                  <a:gd name="T52" fmla="*/ 157163 w 520"/>
                  <a:gd name="T53" fmla="*/ 1068388 h 675"/>
                  <a:gd name="T54" fmla="*/ 187325 w 520"/>
                  <a:gd name="T55" fmla="*/ 1071563 h 675"/>
                  <a:gd name="T56" fmla="*/ 217488 w 520"/>
                  <a:gd name="T57" fmla="*/ 1068388 h 675"/>
                  <a:gd name="T58" fmla="*/ 246063 w 520"/>
                  <a:gd name="T59" fmla="*/ 1060450 h 675"/>
                  <a:gd name="T60" fmla="*/ 273050 w 520"/>
                  <a:gd name="T61" fmla="*/ 1049338 h 675"/>
                  <a:gd name="T62" fmla="*/ 298450 w 520"/>
                  <a:gd name="T63" fmla="*/ 1030288 h 675"/>
                  <a:gd name="T64" fmla="*/ 723900 w 520"/>
                  <a:gd name="T65" fmla="*/ 596900 h 675"/>
                  <a:gd name="T66" fmla="*/ 723900 w 520"/>
                  <a:gd name="T67" fmla="*/ 596900 h 675"/>
                  <a:gd name="T68" fmla="*/ 747713 w 520"/>
                  <a:gd name="T69" fmla="*/ 546100 h 675"/>
                  <a:gd name="T70" fmla="*/ 755650 w 520"/>
                  <a:gd name="T71" fmla="*/ 523875 h 675"/>
                  <a:gd name="T72" fmla="*/ 762000 w 520"/>
                  <a:gd name="T73" fmla="*/ 500063 h 675"/>
                  <a:gd name="T74" fmla="*/ 825500 w 520"/>
                  <a:gd name="T75" fmla="*/ 333375 h 675"/>
                  <a:gd name="T76" fmla="*/ 661988 w 520"/>
                  <a:gd name="T77" fmla="*/ 14288 h 675"/>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520"/>
                  <a:gd name="T118" fmla="*/ 0 h 675"/>
                  <a:gd name="T119" fmla="*/ 520 w 520"/>
                  <a:gd name="T120" fmla="*/ 675 h 675"/>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520" h="675">
                    <a:moveTo>
                      <a:pt x="417" y="9"/>
                    </a:moveTo>
                    <a:lnTo>
                      <a:pt x="417" y="9"/>
                    </a:lnTo>
                    <a:lnTo>
                      <a:pt x="402" y="9"/>
                    </a:lnTo>
                    <a:lnTo>
                      <a:pt x="376" y="7"/>
                    </a:lnTo>
                    <a:lnTo>
                      <a:pt x="363" y="5"/>
                    </a:lnTo>
                    <a:lnTo>
                      <a:pt x="358" y="3"/>
                    </a:lnTo>
                    <a:lnTo>
                      <a:pt x="353" y="0"/>
                    </a:lnTo>
                    <a:lnTo>
                      <a:pt x="268" y="231"/>
                    </a:lnTo>
                    <a:lnTo>
                      <a:pt x="29" y="482"/>
                    </a:lnTo>
                    <a:lnTo>
                      <a:pt x="22" y="490"/>
                    </a:lnTo>
                    <a:lnTo>
                      <a:pt x="17" y="497"/>
                    </a:lnTo>
                    <a:lnTo>
                      <a:pt x="7" y="515"/>
                    </a:lnTo>
                    <a:lnTo>
                      <a:pt x="2" y="534"/>
                    </a:lnTo>
                    <a:lnTo>
                      <a:pt x="0" y="553"/>
                    </a:lnTo>
                    <a:lnTo>
                      <a:pt x="2" y="572"/>
                    </a:lnTo>
                    <a:lnTo>
                      <a:pt x="7" y="591"/>
                    </a:lnTo>
                    <a:lnTo>
                      <a:pt x="17" y="609"/>
                    </a:lnTo>
                    <a:lnTo>
                      <a:pt x="22" y="616"/>
                    </a:lnTo>
                    <a:lnTo>
                      <a:pt x="29" y="623"/>
                    </a:lnTo>
                    <a:lnTo>
                      <a:pt x="52" y="649"/>
                    </a:lnTo>
                    <a:lnTo>
                      <a:pt x="59" y="656"/>
                    </a:lnTo>
                    <a:lnTo>
                      <a:pt x="66" y="661"/>
                    </a:lnTo>
                    <a:lnTo>
                      <a:pt x="82" y="668"/>
                    </a:lnTo>
                    <a:lnTo>
                      <a:pt x="99" y="673"/>
                    </a:lnTo>
                    <a:lnTo>
                      <a:pt x="118" y="675"/>
                    </a:lnTo>
                    <a:lnTo>
                      <a:pt x="137" y="673"/>
                    </a:lnTo>
                    <a:lnTo>
                      <a:pt x="155" y="668"/>
                    </a:lnTo>
                    <a:lnTo>
                      <a:pt x="172" y="661"/>
                    </a:lnTo>
                    <a:lnTo>
                      <a:pt x="188" y="649"/>
                    </a:lnTo>
                    <a:lnTo>
                      <a:pt x="456" y="376"/>
                    </a:lnTo>
                    <a:lnTo>
                      <a:pt x="471" y="344"/>
                    </a:lnTo>
                    <a:lnTo>
                      <a:pt x="476" y="330"/>
                    </a:lnTo>
                    <a:lnTo>
                      <a:pt x="480" y="315"/>
                    </a:lnTo>
                    <a:lnTo>
                      <a:pt x="520" y="210"/>
                    </a:lnTo>
                    <a:lnTo>
                      <a:pt x="417" y="9"/>
                    </a:lnTo>
                    <a:close/>
                  </a:path>
                </a:pathLst>
              </a:custGeom>
              <a:solidFill>
                <a:srgbClr val="34343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43" name="Freeform 11"/>
              <p:cNvSpPr>
                <a:spLocks noChangeArrowheads="1"/>
              </p:cNvSpPr>
              <p:nvPr/>
            </p:nvSpPr>
            <p:spPr bwMode="auto">
              <a:xfrm>
                <a:off x="800100" y="1049337"/>
                <a:ext cx="182563" cy="223838"/>
              </a:xfrm>
              <a:custGeom>
                <a:avLst/>
                <a:gdLst>
                  <a:gd name="T0" fmla="*/ 44450 w 115"/>
                  <a:gd name="T1" fmla="*/ 101600 h 141"/>
                  <a:gd name="T2" fmla="*/ 58738 w 115"/>
                  <a:gd name="T3" fmla="*/ 115888 h 141"/>
                  <a:gd name="T4" fmla="*/ 58738 w 115"/>
                  <a:gd name="T5" fmla="*/ 115888 h 141"/>
                  <a:gd name="T6" fmla="*/ 44450 w 115"/>
                  <a:gd name="T7" fmla="*/ 101600 h 141"/>
                  <a:gd name="T8" fmla="*/ 182563 w 115"/>
                  <a:gd name="T9" fmla="*/ 223838 h 141"/>
                  <a:gd name="T10" fmla="*/ 182563 w 115"/>
                  <a:gd name="T11" fmla="*/ 44450 h 141"/>
                  <a:gd name="T12" fmla="*/ 0 w 115"/>
                  <a:gd name="T13" fmla="*/ 0 h 141"/>
                  <a:gd name="T14" fmla="*/ 44450 w 115"/>
                  <a:gd name="T15" fmla="*/ 101600 h 141"/>
                  <a:gd name="T16" fmla="*/ 44450 w 115"/>
                  <a:gd name="T17" fmla="*/ 101600 h 14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5"/>
                  <a:gd name="T28" fmla="*/ 0 h 141"/>
                  <a:gd name="T29" fmla="*/ 115 w 115"/>
                  <a:gd name="T30" fmla="*/ 141 h 14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5" h="141">
                    <a:moveTo>
                      <a:pt x="28" y="64"/>
                    </a:moveTo>
                    <a:lnTo>
                      <a:pt x="37" y="73"/>
                    </a:lnTo>
                    <a:lnTo>
                      <a:pt x="28" y="64"/>
                    </a:lnTo>
                    <a:lnTo>
                      <a:pt x="115" y="141"/>
                    </a:lnTo>
                    <a:lnTo>
                      <a:pt x="115" y="28"/>
                    </a:lnTo>
                    <a:lnTo>
                      <a:pt x="0" y="0"/>
                    </a:lnTo>
                    <a:lnTo>
                      <a:pt x="28" y="64"/>
                    </a:lnTo>
                    <a:close/>
                  </a:path>
                </a:pathLst>
              </a:custGeom>
              <a:solidFill>
                <a:srgbClr val="34343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nvGrpSpPr>
            <p:cNvPr id="50" name="组合 28"/>
            <p:cNvGrpSpPr>
              <a:grpSpLocks/>
            </p:cNvGrpSpPr>
            <p:nvPr/>
          </p:nvGrpSpPr>
          <p:grpSpPr bwMode="auto">
            <a:xfrm>
              <a:off x="1396267" y="1692848"/>
              <a:ext cx="1650948" cy="1666469"/>
              <a:chOff x="0" y="0"/>
              <a:chExt cx="2328863" cy="2381250"/>
            </a:xfrm>
          </p:grpSpPr>
          <p:sp>
            <p:nvSpPr>
              <p:cNvPr id="51" name="AutoShape 18"/>
              <p:cNvSpPr>
                <a:spLocks noChangeAspect="1" noChangeArrowheads="1" noTextEdit="1"/>
              </p:cNvSpPr>
              <p:nvPr/>
            </p:nvSpPr>
            <p:spPr bwMode="auto">
              <a:xfrm>
                <a:off x="0" y="0"/>
                <a:ext cx="2328863" cy="2381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2" name="Freeform 20"/>
              <p:cNvSpPr>
                <a:spLocks noChangeArrowheads="1"/>
              </p:cNvSpPr>
              <p:nvPr/>
            </p:nvSpPr>
            <p:spPr bwMode="auto">
              <a:xfrm>
                <a:off x="185738" y="261938"/>
                <a:ext cx="1978025" cy="1250950"/>
              </a:xfrm>
              <a:custGeom>
                <a:avLst/>
                <a:gdLst>
                  <a:gd name="T0" fmla="*/ 1978025 w 1246"/>
                  <a:gd name="T1" fmla="*/ 590550 h 788"/>
                  <a:gd name="T2" fmla="*/ 1978025 w 1246"/>
                  <a:gd name="T3" fmla="*/ 468313 h 788"/>
                  <a:gd name="T4" fmla="*/ 1978025 w 1246"/>
                  <a:gd name="T5" fmla="*/ 0 h 788"/>
                  <a:gd name="T6" fmla="*/ 1284288 w 1246"/>
                  <a:gd name="T7" fmla="*/ 0 h 788"/>
                  <a:gd name="T8" fmla="*/ 665163 w 1246"/>
                  <a:gd name="T9" fmla="*/ 0 h 788"/>
                  <a:gd name="T10" fmla="*/ 0 w 1246"/>
                  <a:gd name="T11" fmla="*/ 0 h 788"/>
                  <a:gd name="T12" fmla="*/ 0 w 1246"/>
                  <a:gd name="T13" fmla="*/ 452438 h 788"/>
                  <a:gd name="T14" fmla="*/ 0 w 1246"/>
                  <a:gd name="T15" fmla="*/ 598488 h 788"/>
                  <a:gd name="T16" fmla="*/ 976313 w 1246"/>
                  <a:gd name="T17" fmla="*/ 1250950 h 788"/>
                  <a:gd name="T18" fmla="*/ 1978025 w 1246"/>
                  <a:gd name="T19" fmla="*/ 590550 h 7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246"/>
                  <a:gd name="T31" fmla="*/ 0 h 788"/>
                  <a:gd name="T32" fmla="*/ 1246 w 1246"/>
                  <a:gd name="T33" fmla="*/ 788 h 7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246" h="788">
                    <a:moveTo>
                      <a:pt x="1246" y="372"/>
                    </a:moveTo>
                    <a:lnTo>
                      <a:pt x="1246" y="295"/>
                    </a:lnTo>
                    <a:lnTo>
                      <a:pt x="1246" y="0"/>
                    </a:lnTo>
                    <a:lnTo>
                      <a:pt x="809" y="0"/>
                    </a:lnTo>
                    <a:lnTo>
                      <a:pt x="419" y="0"/>
                    </a:lnTo>
                    <a:lnTo>
                      <a:pt x="0" y="0"/>
                    </a:lnTo>
                    <a:lnTo>
                      <a:pt x="0" y="285"/>
                    </a:lnTo>
                    <a:lnTo>
                      <a:pt x="0" y="377"/>
                    </a:lnTo>
                    <a:lnTo>
                      <a:pt x="615" y="788"/>
                    </a:lnTo>
                    <a:lnTo>
                      <a:pt x="1246" y="372"/>
                    </a:lnTo>
                    <a:close/>
                  </a:path>
                </a:pathLst>
              </a:custGeom>
              <a:solidFill>
                <a:srgbClr val="EE906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 name="Freeform 21"/>
              <p:cNvSpPr>
                <a:spLocks noChangeArrowheads="1"/>
              </p:cNvSpPr>
              <p:nvPr/>
            </p:nvSpPr>
            <p:spPr bwMode="auto">
              <a:xfrm>
                <a:off x="2233613" y="704850"/>
                <a:ext cx="95250" cy="136525"/>
              </a:xfrm>
              <a:custGeom>
                <a:avLst/>
                <a:gdLst>
                  <a:gd name="T0" fmla="*/ 0 w 60"/>
                  <a:gd name="T1" fmla="*/ 0 h 86"/>
                  <a:gd name="T2" fmla="*/ 0 w 60"/>
                  <a:gd name="T3" fmla="*/ 136525 h 86"/>
                  <a:gd name="T4" fmla="*/ 95250 w 60"/>
                  <a:gd name="T5" fmla="*/ 65088 h 86"/>
                  <a:gd name="T6" fmla="*/ 0 w 60"/>
                  <a:gd name="T7" fmla="*/ 0 h 86"/>
                  <a:gd name="T8" fmla="*/ 0 60000 65536"/>
                  <a:gd name="T9" fmla="*/ 0 60000 65536"/>
                  <a:gd name="T10" fmla="*/ 0 60000 65536"/>
                  <a:gd name="T11" fmla="*/ 0 60000 65536"/>
                  <a:gd name="T12" fmla="*/ 0 w 60"/>
                  <a:gd name="T13" fmla="*/ 0 h 86"/>
                  <a:gd name="T14" fmla="*/ 60 w 60"/>
                  <a:gd name="T15" fmla="*/ 86 h 86"/>
                </a:gdLst>
                <a:ahLst/>
                <a:cxnLst>
                  <a:cxn ang="T8">
                    <a:pos x="T0" y="T1"/>
                  </a:cxn>
                  <a:cxn ang="T9">
                    <a:pos x="T2" y="T3"/>
                  </a:cxn>
                  <a:cxn ang="T10">
                    <a:pos x="T4" y="T5"/>
                  </a:cxn>
                  <a:cxn ang="T11">
                    <a:pos x="T6" y="T7"/>
                  </a:cxn>
                </a:cxnLst>
                <a:rect l="T12" t="T13" r="T14" b="T15"/>
                <a:pathLst>
                  <a:path w="60" h="86">
                    <a:moveTo>
                      <a:pt x="0" y="0"/>
                    </a:moveTo>
                    <a:lnTo>
                      <a:pt x="0" y="86"/>
                    </a:lnTo>
                    <a:lnTo>
                      <a:pt x="60" y="41"/>
                    </a:lnTo>
                    <a:lnTo>
                      <a:pt x="0" y="0"/>
                    </a:lnTo>
                    <a:close/>
                  </a:path>
                </a:pathLst>
              </a:custGeom>
              <a:solidFill>
                <a:srgbClr val="EE906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5" name="Freeform 22"/>
              <p:cNvSpPr>
                <a:spLocks noChangeArrowheads="1"/>
              </p:cNvSpPr>
              <p:nvPr/>
            </p:nvSpPr>
            <p:spPr bwMode="auto">
              <a:xfrm>
                <a:off x="844550" y="0"/>
                <a:ext cx="652463" cy="219075"/>
              </a:xfrm>
              <a:custGeom>
                <a:avLst/>
                <a:gdLst>
                  <a:gd name="T0" fmla="*/ 322263 w 411"/>
                  <a:gd name="T1" fmla="*/ 0 h 138"/>
                  <a:gd name="T2" fmla="*/ 0 w 411"/>
                  <a:gd name="T3" fmla="*/ 219075 h 138"/>
                  <a:gd name="T4" fmla="*/ 652463 w 411"/>
                  <a:gd name="T5" fmla="*/ 219075 h 138"/>
                  <a:gd name="T6" fmla="*/ 322263 w 411"/>
                  <a:gd name="T7" fmla="*/ 0 h 138"/>
                  <a:gd name="T8" fmla="*/ 0 60000 65536"/>
                  <a:gd name="T9" fmla="*/ 0 60000 65536"/>
                  <a:gd name="T10" fmla="*/ 0 60000 65536"/>
                  <a:gd name="T11" fmla="*/ 0 60000 65536"/>
                  <a:gd name="T12" fmla="*/ 0 w 411"/>
                  <a:gd name="T13" fmla="*/ 0 h 138"/>
                  <a:gd name="T14" fmla="*/ 411 w 411"/>
                  <a:gd name="T15" fmla="*/ 138 h 138"/>
                </a:gdLst>
                <a:ahLst/>
                <a:cxnLst>
                  <a:cxn ang="T8">
                    <a:pos x="T0" y="T1"/>
                  </a:cxn>
                  <a:cxn ang="T9">
                    <a:pos x="T2" y="T3"/>
                  </a:cxn>
                  <a:cxn ang="T10">
                    <a:pos x="T4" y="T5"/>
                  </a:cxn>
                  <a:cxn ang="T11">
                    <a:pos x="T6" y="T7"/>
                  </a:cxn>
                </a:cxnLst>
                <a:rect l="T12" t="T13" r="T14" b="T15"/>
                <a:pathLst>
                  <a:path w="411" h="138">
                    <a:moveTo>
                      <a:pt x="203" y="0"/>
                    </a:moveTo>
                    <a:lnTo>
                      <a:pt x="0" y="138"/>
                    </a:lnTo>
                    <a:lnTo>
                      <a:pt x="411" y="138"/>
                    </a:lnTo>
                    <a:lnTo>
                      <a:pt x="203" y="0"/>
                    </a:lnTo>
                    <a:close/>
                  </a:path>
                </a:pathLst>
              </a:custGeom>
              <a:solidFill>
                <a:srgbClr val="EE906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6" name="Freeform 23"/>
              <p:cNvSpPr>
                <a:spLocks noChangeArrowheads="1"/>
              </p:cNvSpPr>
              <p:nvPr/>
            </p:nvSpPr>
            <p:spPr bwMode="auto">
              <a:xfrm>
                <a:off x="0" y="692150"/>
                <a:ext cx="123825" cy="160338"/>
              </a:xfrm>
              <a:custGeom>
                <a:avLst/>
                <a:gdLst>
                  <a:gd name="T0" fmla="*/ 123825 w 78"/>
                  <a:gd name="T1" fmla="*/ 0 h 101"/>
                  <a:gd name="T2" fmla="*/ 0 w 78"/>
                  <a:gd name="T3" fmla="*/ 77788 h 101"/>
                  <a:gd name="T4" fmla="*/ 123825 w 78"/>
                  <a:gd name="T5" fmla="*/ 160338 h 101"/>
                  <a:gd name="T6" fmla="*/ 123825 w 78"/>
                  <a:gd name="T7" fmla="*/ 0 h 101"/>
                  <a:gd name="T8" fmla="*/ 0 60000 65536"/>
                  <a:gd name="T9" fmla="*/ 0 60000 65536"/>
                  <a:gd name="T10" fmla="*/ 0 60000 65536"/>
                  <a:gd name="T11" fmla="*/ 0 60000 65536"/>
                  <a:gd name="T12" fmla="*/ 0 w 78"/>
                  <a:gd name="T13" fmla="*/ 0 h 101"/>
                  <a:gd name="T14" fmla="*/ 78 w 78"/>
                  <a:gd name="T15" fmla="*/ 101 h 101"/>
                </a:gdLst>
                <a:ahLst/>
                <a:cxnLst>
                  <a:cxn ang="T8">
                    <a:pos x="T0" y="T1"/>
                  </a:cxn>
                  <a:cxn ang="T9">
                    <a:pos x="T2" y="T3"/>
                  </a:cxn>
                  <a:cxn ang="T10">
                    <a:pos x="T4" y="T5"/>
                  </a:cxn>
                  <a:cxn ang="T11">
                    <a:pos x="T6" y="T7"/>
                  </a:cxn>
                </a:cxnLst>
                <a:rect l="T12" t="T13" r="T14" b="T15"/>
                <a:pathLst>
                  <a:path w="78" h="101">
                    <a:moveTo>
                      <a:pt x="78" y="0"/>
                    </a:moveTo>
                    <a:lnTo>
                      <a:pt x="0" y="49"/>
                    </a:lnTo>
                    <a:lnTo>
                      <a:pt x="78" y="101"/>
                    </a:lnTo>
                    <a:lnTo>
                      <a:pt x="78" y="0"/>
                    </a:lnTo>
                    <a:close/>
                  </a:path>
                </a:pathLst>
              </a:custGeom>
              <a:solidFill>
                <a:srgbClr val="EE906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8" name="Freeform 24"/>
              <p:cNvSpPr>
                <a:spLocks noChangeArrowheads="1"/>
              </p:cNvSpPr>
              <p:nvPr/>
            </p:nvSpPr>
            <p:spPr bwMode="auto">
              <a:xfrm>
                <a:off x="0" y="828675"/>
                <a:ext cx="2328863" cy="1552575"/>
              </a:xfrm>
              <a:custGeom>
                <a:avLst/>
                <a:gdLst>
                  <a:gd name="T0" fmla="*/ 1166813 w 1467"/>
                  <a:gd name="T1" fmla="*/ 776288 h 978"/>
                  <a:gd name="T2" fmla="*/ 123825 w 1467"/>
                  <a:gd name="T3" fmla="*/ 76200 h 978"/>
                  <a:gd name="T4" fmla="*/ 0 w 1467"/>
                  <a:gd name="T5" fmla="*/ 0 h 978"/>
                  <a:gd name="T6" fmla="*/ 0 w 1467"/>
                  <a:gd name="T7" fmla="*/ 1277938 h 978"/>
                  <a:gd name="T8" fmla="*/ 12700 w 1467"/>
                  <a:gd name="T9" fmla="*/ 1277938 h 978"/>
                  <a:gd name="T10" fmla="*/ 12700 w 1467"/>
                  <a:gd name="T11" fmla="*/ 1277938 h 978"/>
                  <a:gd name="T12" fmla="*/ 541338 w 1467"/>
                  <a:gd name="T13" fmla="*/ 1287463 h 978"/>
                  <a:gd name="T14" fmla="*/ 541338 w 1467"/>
                  <a:gd name="T15" fmla="*/ 1287463 h 978"/>
                  <a:gd name="T16" fmla="*/ 558800 w 1467"/>
                  <a:gd name="T17" fmla="*/ 1289050 h 978"/>
                  <a:gd name="T18" fmla="*/ 576263 w 1467"/>
                  <a:gd name="T19" fmla="*/ 1292225 h 978"/>
                  <a:gd name="T20" fmla="*/ 592138 w 1467"/>
                  <a:gd name="T21" fmla="*/ 1296988 h 978"/>
                  <a:gd name="T22" fmla="*/ 608013 w 1467"/>
                  <a:gd name="T23" fmla="*/ 1304925 h 978"/>
                  <a:gd name="T24" fmla="*/ 622300 w 1467"/>
                  <a:gd name="T25" fmla="*/ 1314450 h 978"/>
                  <a:gd name="T26" fmla="*/ 638175 w 1467"/>
                  <a:gd name="T27" fmla="*/ 1325563 h 978"/>
                  <a:gd name="T28" fmla="*/ 650875 w 1467"/>
                  <a:gd name="T29" fmla="*/ 1339850 h 978"/>
                  <a:gd name="T30" fmla="*/ 665163 w 1467"/>
                  <a:gd name="T31" fmla="*/ 1354138 h 978"/>
                  <a:gd name="T32" fmla="*/ 665163 w 1467"/>
                  <a:gd name="T33" fmla="*/ 1354138 h 978"/>
                  <a:gd name="T34" fmla="*/ 676275 w 1467"/>
                  <a:gd name="T35" fmla="*/ 1368425 h 978"/>
                  <a:gd name="T36" fmla="*/ 687388 w 1467"/>
                  <a:gd name="T37" fmla="*/ 1381125 h 978"/>
                  <a:gd name="T38" fmla="*/ 698500 w 1467"/>
                  <a:gd name="T39" fmla="*/ 1398588 h 978"/>
                  <a:gd name="T40" fmla="*/ 706438 w 1467"/>
                  <a:gd name="T41" fmla="*/ 1414463 h 978"/>
                  <a:gd name="T42" fmla="*/ 711200 w 1467"/>
                  <a:gd name="T43" fmla="*/ 1431925 h 978"/>
                  <a:gd name="T44" fmla="*/ 715963 w 1467"/>
                  <a:gd name="T45" fmla="*/ 1452563 h 978"/>
                  <a:gd name="T46" fmla="*/ 717550 w 1467"/>
                  <a:gd name="T47" fmla="*/ 1470025 h 978"/>
                  <a:gd name="T48" fmla="*/ 719138 w 1467"/>
                  <a:gd name="T49" fmla="*/ 1490663 h 978"/>
                  <a:gd name="T50" fmla="*/ 719138 w 1467"/>
                  <a:gd name="T51" fmla="*/ 1490663 h 978"/>
                  <a:gd name="T52" fmla="*/ 719138 w 1467"/>
                  <a:gd name="T53" fmla="*/ 1503363 h 978"/>
                  <a:gd name="T54" fmla="*/ 717550 w 1467"/>
                  <a:gd name="T55" fmla="*/ 1517650 h 978"/>
                  <a:gd name="T56" fmla="*/ 712788 w 1467"/>
                  <a:gd name="T57" fmla="*/ 1533525 h 978"/>
                  <a:gd name="T58" fmla="*/ 708025 w 1467"/>
                  <a:gd name="T59" fmla="*/ 1543050 h 978"/>
                  <a:gd name="T60" fmla="*/ 703263 w 1467"/>
                  <a:gd name="T61" fmla="*/ 1552575 h 978"/>
                  <a:gd name="T62" fmla="*/ 2328863 w 1467"/>
                  <a:gd name="T63" fmla="*/ 1552575 h 978"/>
                  <a:gd name="T64" fmla="*/ 2328863 w 1467"/>
                  <a:gd name="T65" fmla="*/ 0 h 978"/>
                  <a:gd name="T66" fmla="*/ 2233613 w 1467"/>
                  <a:gd name="T67" fmla="*/ 65088 h 978"/>
                  <a:gd name="T68" fmla="*/ 1166813 w 1467"/>
                  <a:gd name="T69" fmla="*/ 776288 h 978"/>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467"/>
                  <a:gd name="T106" fmla="*/ 0 h 978"/>
                  <a:gd name="T107" fmla="*/ 1467 w 1467"/>
                  <a:gd name="T108" fmla="*/ 978 h 978"/>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467" h="978">
                    <a:moveTo>
                      <a:pt x="735" y="489"/>
                    </a:moveTo>
                    <a:lnTo>
                      <a:pt x="78" y="48"/>
                    </a:lnTo>
                    <a:lnTo>
                      <a:pt x="0" y="0"/>
                    </a:lnTo>
                    <a:lnTo>
                      <a:pt x="0" y="805"/>
                    </a:lnTo>
                    <a:lnTo>
                      <a:pt x="8" y="805"/>
                    </a:lnTo>
                    <a:lnTo>
                      <a:pt x="341" y="811"/>
                    </a:lnTo>
                    <a:lnTo>
                      <a:pt x="352" y="812"/>
                    </a:lnTo>
                    <a:lnTo>
                      <a:pt x="363" y="814"/>
                    </a:lnTo>
                    <a:lnTo>
                      <a:pt x="373" y="817"/>
                    </a:lnTo>
                    <a:lnTo>
                      <a:pt x="383" y="822"/>
                    </a:lnTo>
                    <a:lnTo>
                      <a:pt x="392" y="828"/>
                    </a:lnTo>
                    <a:lnTo>
                      <a:pt x="402" y="835"/>
                    </a:lnTo>
                    <a:lnTo>
                      <a:pt x="410" y="844"/>
                    </a:lnTo>
                    <a:lnTo>
                      <a:pt x="419" y="853"/>
                    </a:lnTo>
                    <a:lnTo>
                      <a:pt x="426" y="862"/>
                    </a:lnTo>
                    <a:lnTo>
                      <a:pt x="433" y="870"/>
                    </a:lnTo>
                    <a:lnTo>
                      <a:pt x="440" y="881"/>
                    </a:lnTo>
                    <a:lnTo>
                      <a:pt x="445" y="891"/>
                    </a:lnTo>
                    <a:lnTo>
                      <a:pt x="448" y="902"/>
                    </a:lnTo>
                    <a:lnTo>
                      <a:pt x="451" y="915"/>
                    </a:lnTo>
                    <a:lnTo>
                      <a:pt x="452" y="926"/>
                    </a:lnTo>
                    <a:lnTo>
                      <a:pt x="453" y="939"/>
                    </a:lnTo>
                    <a:lnTo>
                      <a:pt x="453" y="947"/>
                    </a:lnTo>
                    <a:lnTo>
                      <a:pt x="452" y="956"/>
                    </a:lnTo>
                    <a:lnTo>
                      <a:pt x="449" y="966"/>
                    </a:lnTo>
                    <a:lnTo>
                      <a:pt x="446" y="972"/>
                    </a:lnTo>
                    <a:lnTo>
                      <a:pt x="443" y="978"/>
                    </a:lnTo>
                    <a:lnTo>
                      <a:pt x="1467" y="978"/>
                    </a:lnTo>
                    <a:lnTo>
                      <a:pt x="1467" y="0"/>
                    </a:lnTo>
                    <a:lnTo>
                      <a:pt x="1407" y="41"/>
                    </a:lnTo>
                    <a:lnTo>
                      <a:pt x="735" y="489"/>
                    </a:lnTo>
                    <a:close/>
                  </a:path>
                </a:pathLst>
              </a:custGeom>
              <a:solidFill>
                <a:srgbClr val="EE906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grpSp>
        <p:nvGrpSpPr>
          <p:cNvPr id="59" name="组合 38"/>
          <p:cNvGrpSpPr>
            <a:grpSpLocks/>
          </p:cNvGrpSpPr>
          <p:nvPr/>
        </p:nvGrpSpPr>
        <p:grpSpPr bwMode="auto">
          <a:xfrm>
            <a:off x="3568052" y="817327"/>
            <a:ext cx="1670703" cy="1655181"/>
            <a:chOff x="0" y="0"/>
            <a:chExt cx="2355850" cy="2365375"/>
          </a:xfrm>
        </p:grpSpPr>
        <p:sp>
          <p:nvSpPr>
            <p:cNvPr id="60" name="AutoShape 26"/>
            <p:cNvSpPr>
              <a:spLocks noChangeAspect="1" noChangeArrowheads="1" noTextEdit="1"/>
            </p:cNvSpPr>
            <p:nvPr/>
          </p:nvSpPr>
          <p:spPr bwMode="auto">
            <a:xfrm>
              <a:off x="0" y="0"/>
              <a:ext cx="2355850" cy="2365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1" name="Freeform 28"/>
            <p:cNvSpPr>
              <a:spLocks noChangeArrowheads="1"/>
            </p:cNvSpPr>
            <p:nvPr/>
          </p:nvSpPr>
          <p:spPr bwMode="auto">
            <a:xfrm>
              <a:off x="2257425" y="714375"/>
              <a:ext cx="98425" cy="125413"/>
            </a:xfrm>
            <a:custGeom>
              <a:avLst/>
              <a:gdLst>
                <a:gd name="T0" fmla="*/ 0 w 62"/>
                <a:gd name="T1" fmla="*/ 0 h 79"/>
                <a:gd name="T2" fmla="*/ 0 w 62"/>
                <a:gd name="T3" fmla="*/ 125413 h 79"/>
                <a:gd name="T4" fmla="*/ 98425 w 62"/>
                <a:gd name="T5" fmla="*/ 63500 h 79"/>
                <a:gd name="T6" fmla="*/ 0 w 62"/>
                <a:gd name="T7" fmla="*/ 0 h 79"/>
                <a:gd name="T8" fmla="*/ 0 60000 65536"/>
                <a:gd name="T9" fmla="*/ 0 60000 65536"/>
                <a:gd name="T10" fmla="*/ 0 60000 65536"/>
                <a:gd name="T11" fmla="*/ 0 60000 65536"/>
                <a:gd name="T12" fmla="*/ 0 w 62"/>
                <a:gd name="T13" fmla="*/ 0 h 79"/>
                <a:gd name="T14" fmla="*/ 62 w 62"/>
                <a:gd name="T15" fmla="*/ 79 h 79"/>
              </a:gdLst>
              <a:ahLst/>
              <a:cxnLst>
                <a:cxn ang="T8">
                  <a:pos x="T0" y="T1"/>
                </a:cxn>
                <a:cxn ang="T9">
                  <a:pos x="T2" y="T3"/>
                </a:cxn>
                <a:cxn ang="T10">
                  <a:pos x="T4" y="T5"/>
                </a:cxn>
                <a:cxn ang="T11">
                  <a:pos x="T6" y="T7"/>
                </a:cxn>
              </a:cxnLst>
              <a:rect l="T12" t="T13" r="T14" b="T15"/>
              <a:pathLst>
                <a:path w="62" h="79">
                  <a:moveTo>
                    <a:pt x="0" y="0"/>
                  </a:moveTo>
                  <a:lnTo>
                    <a:pt x="0" y="79"/>
                  </a:lnTo>
                  <a:lnTo>
                    <a:pt x="62" y="40"/>
                  </a:lnTo>
                  <a:lnTo>
                    <a:pt x="0" y="0"/>
                  </a:lnTo>
                  <a:close/>
                </a:path>
              </a:pathLst>
            </a:custGeom>
            <a:solidFill>
              <a:srgbClr val="4BB0D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2" name="Freeform 29"/>
            <p:cNvSpPr>
              <a:spLocks noChangeArrowheads="1"/>
            </p:cNvSpPr>
            <p:nvPr/>
          </p:nvSpPr>
          <p:spPr bwMode="auto">
            <a:xfrm>
              <a:off x="854075" y="0"/>
              <a:ext cx="652463" cy="220663"/>
            </a:xfrm>
            <a:custGeom>
              <a:avLst/>
              <a:gdLst>
                <a:gd name="T0" fmla="*/ 319088 w 411"/>
                <a:gd name="T1" fmla="*/ 0 h 139"/>
                <a:gd name="T2" fmla="*/ 0 w 411"/>
                <a:gd name="T3" fmla="*/ 220663 h 139"/>
                <a:gd name="T4" fmla="*/ 652463 w 411"/>
                <a:gd name="T5" fmla="*/ 220663 h 139"/>
                <a:gd name="T6" fmla="*/ 319088 w 411"/>
                <a:gd name="T7" fmla="*/ 0 h 139"/>
                <a:gd name="T8" fmla="*/ 0 60000 65536"/>
                <a:gd name="T9" fmla="*/ 0 60000 65536"/>
                <a:gd name="T10" fmla="*/ 0 60000 65536"/>
                <a:gd name="T11" fmla="*/ 0 60000 65536"/>
                <a:gd name="T12" fmla="*/ 0 w 411"/>
                <a:gd name="T13" fmla="*/ 0 h 139"/>
                <a:gd name="T14" fmla="*/ 411 w 411"/>
                <a:gd name="T15" fmla="*/ 139 h 139"/>
              </a:gdLst>
              <a:ahLst/>
              <a:cxnLst>
                <a:cxn ang="T8">
                  <a:pos x="T0" y="T1"/>
                </a:cxn>
                <a:cxn ang="T9">
                  <a:pos x="T2" y="T3"/>
                </a:cxn>
                <a:cxn ang="T10">
                  <a:pos x="T4" y="T5"/>
                </a:cxn>
                <a:cxn ang="T11">
                  <a:pos x="T6" y="T7"/>
                </a:cxn>
              </a:cxnLst>
              <a:rect l="T12" t="T13" r="T14" b="T15"/>
              <a:pathLst>
                <a:path w="411" h="139">
                  <a:moveTo>
                    <a:pt x="201" y="0"/>
                  </a:moveTo>
                  <a:lnTo>
                    <a:pt x="0" y="139"/>
                  </a:lnTo>
                  <a:lnTo>
                    <a:pt x="411" y="139"/>
                  </a:lnTo>
                  <a:lnTo>
                    <a:pt x="201" y="0"/>
                  </a:lnTo>
                  <a:close/>
                </a:path>
              </a:pathLst>
            </a:custGeom>
            <a:solidFill>
              <a:srgbClr val="4BB0D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3" name="Freeform 30"/>
            <p:cNvSpPr>
              <a:spLocks noChangeArrowheads="1"/>
            </p:cNvSpPr>
            <p:nvPr/>
          </p:nvSpPr>
          <p:spPr bwMode="auto">
            <a:xfrm>
              <a:off x="0" y="700088"/>
              <a:ext cx="127000" cy="144463"/>
            </a:xfrm>
            <a:custGeom>
              <a:avLst/>
              <a:gdLst>
                <a:gd name="T0" fmla="*/ 127000 w 80"/>
                <a:gd name="T1" fmla="*/ 144463 h 91"/>
                <a:gd name="T2" fmla="*/ 127000 w 80"/>
                <a:gd name="T3" fmla="*/ 0 h 91"/>
                <a:gd name="T4" fmla="*/ 0 w 80"/>
                <a:gd name="T5" fmla="*/ 77788 h 91"/>
                <a:gd name="T6" fmla="*/ 0 w 80"/>
                <a:gd name="T7" fmla="*/ 77788 h 91"/>
                <a:gd name="T8" fmla="*/ 127000 w 80"/>
                <a:gd name="T9" fmla="*/ 144463 h 91"/>
                <a:gd name="T10" fmla="*/ 0 60000 65536"/>
                <a:gd name="T11" fmla="*/ 0 60000 65536"/>
                <a:gd name="T12" fmla="*/ 0 60000 65536"/>
                <a:gd name="T13" fmla="*/ 0 60000 65536"/>
                <a:gd name="T14" fmla="*/ 0 60000 65536"/>
                <a:gd name="T15" fmla="*/ 0 w 80"/>
                <a:gd name="T16" fmla="*/ 0 h 91"/>
                <a:gd name="T17" fmla="*/ 80 w 80"/>
                <a:gd name="T18" fmla="*/ 91 h 91"/>
              </a:gdLst>
              <a:ahLst/>
              <a:cxnLst>
                <a:cxn ang="T10">
                  <a:pos x="T0" y="T1"/>
                </a:cxn>
                <a:cxn ang="T11">
                  <a:pos x="T2" y="T3"/>
                </a:cxn>
                <a:cxn ang="T12">
                  <a:pos x="T4" y="T5"/>
                </a:cxn>
                <a:cxn ang="T13">
                  <a:pos x="T6" y="T7"/>
                </a:cxn>
                <a:cxn ang="T14">
                  <a:pos x="T8" y="T9"/>
                </a:cxn>
              </a:cxnLst>
              <a:rect l="T15" t="T16" r="T17" b="T18"/>
              <a:pathLst>
                <a:path w="80" h="91">
                  <a:moveTo>
                    <a:pt x="80" y="91"/>
                  </a:moveTo>
                  <a:lnTo>
                    <a:pt x="80" y="0"/>
                  </a:lnTo>
                  <a:lnTo>
                    <a:pt x="0" y="49"/>
                  </a:lnTo>
                  <a:lnTo>
                    <a:pt x="80" y="91"/>
                  </a:lnTo>
                  <a:close/>
                </a:path>
              </a:pathLst>
            </a:custGeom>
            <a:solidFill>
              <a:srgbClr val="4BB0D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4" name="Freeform 31"/>
            <p:cNvSpPr>
              <a:spLocks noChangeArrowheads="1"/>
            </p:cNvSpPr>
            <p:nvPr/>
          </p:nvSpPr>
          <p:spPr bwMode="auto">
            <a:xfrm>
              <a:off x="0" y="825500"/>
              <a:ext cx="2355850" cy="1539875"/>
            </a:xfrm>
            <a:custGeom>
              <a:avLst/>
              <a:gdLst>
                <a:gd name="T0" fmla="*/ 127000 w 1484"/>
                <a:gd name="T1" fmla="*/ 73025 h 970"/>
                <a:gd name="T2" fmla="*/ 0 w 1484"/>
                <a:gd name="T3" fmla="*/ 1539875 h 970"/>
                <a:gd name="T4" fmla="*/ 201613 w 1484"/>
                <a:gd name="T5" fmla="*/ 1517650 h 970"/>
                <a:gd name="T6" fmla="*/ 204788 w 1484"/>
                <a:gd name="T7" fmla="*/ 1497013 h 970"/>
                <a:gd name="T8" fmla="*/ 212725 w 1484"/>
                <a:gd name="T9" fmla="*/ 1463675 h 970"/>
                <a:gd name="T10" fmla="*/ 227013 w 1484"/>
                <a:gd name="T11" fmla="*/ 1428750 h 970"/>
                <a:gd name="T12" fmla="*/ 247650 w 1484"/>
                <a:gd name="T13" fmla="*/ 1403350 h 970"/>
                <a:gd name="T14" fmla="*/ 276225 w 1484"/>
                <a:gd name="T15" fmla="*/ 1377950 h 970"/>
                <a:gd name="T16" fmla="*/ 307975 w 1484"/>
                <a:gd name="T17" fmla="*/ 1360488 h 970"/>
                <a:gd name="T18" fmla="*/ 344488 w 1484"/>
                <a:gd name="T19" fmla="*/ 1347788 h 970"/>
                <a:gd name="T20" fmla="*/ 382588 w 1484"/>
                <a:gd name="T21" fmla="*/ 1341438 h 970"/>
                <a:gd name="T22" fmla="*/ 403225 w 1484"/>
                <a:gd name="T23" fmla="*/ 1338263 h 970"/>
                <a:gd name="T24" fmla="*/ 439738 w 1484"/>
                <a:gd name="T25" fmla="*/ 1344613 h 970"/>
                <a:gd name="T26" fmla="*/ 503238 w 1484"/>
                <a:gd name="T27" fmla="*/ 1370013 h 970"/>
                <a:gd name="T28" fmla="*/ 555625 w 1484"/>
                <a:gd name="T29" fmla="*/ 1414463 h 970"/>
                <a:gd name="T30" fmla="*/ 573088 w 1484"/>
                <a:gd name="T31" fmla="*/ 1446213 h 970"/>
                <a:gd name="T32" fmla="*/ 584200 w 1484"/>
                <a:gd name="T33" fmla="*/ 1479550 h 970"/>
                <a:gd name="T34" fmla="*/ 587375 w 1484"/>
                <a:gd name="T35" fmla="*/ 1517650 h 970"/>
                <a:gd name="T36" fmla="*/ 1736725 w 1484"/>
                <a:gd name="T37" fmla="*/ 1539875 h 970"/>
                <a:gd name="T38" fmla="*/ 1736725 w 1484"/>
                <a:gd name="T39" fmla="*/ 1517650 h 970"/>
                <a:gd name="T40" fmla="*/ 1739900 w 1484"/>
                <a:gd name="T41" fmla="*/ 1479550 h 970"/>
                <a:gd name="T42" fmla="*/ 1751013 w 1484"/>
                <a:gd name="T43" fmla="*/ 1446213 h 970"/>
                <a:gd name="T44" fmla="*/ 1768475 w 1484"/>
                <a:gd name="T45" fmla="*/ 1414463 h 970"/>
                <a:gd name="T46" fmla="*/ 1792288 w 1484"/>
                <a:gd name="T47" fmla="*/ 1389063 h 970"/>
                <a:gd name="T48" fmla="*/ 1820863 w 1484"/>
                <a:gd name="T49" fmla="*/ 1370013 h 970"/>
                <a:gd name="T50" fmla="*/ 1852613 w 1484"/>
                <a:gd name="T51" fmla="*/ 1352550 h 970"/>
                <a:gd name="T52" fmla="*/ 1889125 w 1484"/>
                <a:gd name="T53" fmla="*/ 1344613 h 970"/>
                <a:gd name="T54" fmla="*/ 1930400 w 1484"/>
                <a:gd name="T55" fmla="*/ 1338263 h 970"/>
                <a:gd name="T56" fmla="*/ 1947863 w 1484"/>
                <a:gd name="T57" fmla="*/ 1341438 h 970"/>
                <a:gd name="T58" fmla="*/ 2001838 w 1484"/>
                <a:gd name="T59" fmla="*/ 1352550 h 970"/>
                <a:gd name="T60" fmla="*/ 2065338 w 1484"/>
                <a:gd name="T61" fmla="*/ 1389063 h 970"/>
                <a:gd name="T62" fmla="*/ 2087563 w 1484"/>
                <a:gd name="T63" fmla="*/ 1414463 h 970"/>
                <a:gd name="T64" fmla="*/ 2108200 w 1484"/>
                <a:gd name="T65" fmla="*/ 1446213 h 970"/>
                <a:gd name="T66" fmla="*/ 2119313 w 1484"/>
                <a:gd name="T67" fmla="*/ 1479550 h 970"/>
                <a:gd name="T68" fmla="*/ 2125663 w 1484"/>
                <a:gd name="T69" fmla="*/ 1517650 h 970"/>
                <a:gd name="T70" fmla="*/ 2355850 w 1484"/>
                <a:gd name="T71" fmla="*/ 1539875 h 970"/>
                <a:gd name="T72" fmla="*/ 2257425 w 1484"/>
                <a:gd name="T73" fmla="*/ 68263 h 970"/>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484"/>
                <a:gd name="T112" fmla="*/ 0 h 970"/>
                <a:gd name="T113" fmla="*/ 1484 w 1484"/>
                <a:gd name="T114" fmla="*/ 970 h 970"/>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484" h="970">
                  <a:moveTo>
                    <a:pt x="739" y="482"/>
                  </a:moveTo>
                  <a:lnTo>
                    <a:pt x="80" y="46"/>
                  </a:lnTo>
                  <a:lnTo>
                    <a:pt x="0" y="0"/>
                  </a:lnTo>
                  <a:lnTo>
                    <a:pt x="0" y="970"/>
                  </a:lnTo>
                  <a:lnTo>
                    <a:pt x="127" y="970"/>
                  </a:lnTo>
                  <a:lnTo>
                    <a:pt x="127" y="956"/>
                  </a:lnTo>
                  <a:lnTo>
                    <a:pt x="129" y="943"/>
                  </a:lnTo>
                  <a:lnTo>
                    <a:pt x="130" y="932"/>
                  </a:lnTo>
                  <a:lnTo>
                    <a:pt x="134" y="922"/>
                  </a:lnTo>
                  <a:lnTo>
                    <a:pt x="138" y="911"/>
                  </a:lnTo>
                  <a:lnTo>
                    <a:pt x="143" y="900"/>
                  </a:lnTo>
                  <a:lnTo>
                    <a:pt x="149" y="891"/>
                  </a:lnTo>
                  <a:lnTo>
                    <a:pt x="156" y="884"/>
                  </a:lnTo>
                  <a:lnTo>
                    <a:pt x="165" y="875"/>
                  </a:lnTo>
                  <a:lnTo>
                    <a:pt x="174" y="868"/>
                  </a:lnTo>
                  <a:lnTo>
                    <a:pt x="183" y="863"/>
                  </a:lnTo>
                  <a:lnTo>
                    <a:pt x="194" y="857"/>
                  </a:lnTo>
                  <a:lnTo>
                    <a:pt x="205" y="852"/>
                  </a:lnTo>
                  <a:lnTo>
                    <a:pt x="217" y="849"/>
                  </a:lnTo>
                  <a:lnTo>
                    <a:pt x="228" y="847"/>
                  </a:lnTo>
                  <a:lnTo>
                    <a:pt x="241" y="845"/>
                  </a:lnTo>
                  <a:lnTo>
                    <a:pt x="254" y="843"/>
                  </a:lnTo>
                  <a:lnTo>
                    <a:pt x="266" y="845"/>
                  </a:lnTo>
                  <a:lnTo>
                    <a:pt x="277" y="847"/>
                  </a:lnTo>
                  <a:lnTo>
                    <a:pt x="297" y="852"/>
                  </a:lnTo>
                  <a:lnTo>
                    <a:pt x="317" y="863"/>
                  </a:lnTo>
                  <a:lnTo>
                    <a:pt x="335" y="875"/>
                  </a:lnTo>
                  <a:lnTo>
                    <a:pt x="350" y="891"/>
                  </a:lnTo>
                  <a:lnTo>
                    <a:pt x="355" y="900"/>
                  </a:lnTo>
                  <a:lnTo>
                    <a:pt x="361" y="911"/>
                  </a:lnTo>
                  <a:lnTo>
                    <a:pt x="364" y="922"/>
                  </a:lnTo>
                  <a:lnTo>
                    <a:pt x="368" y="932"/>
                  </a:lnTo>
                  <a:lnTo>
                    <a:pt x="370" y="943"/>
                  </a:lnTo>
                  <a:lnTo>
                    <a:pt x="370" y="956"/>
                  </a:lnTo>
                  <a:lnTo>
                    <a:pt x="370" y="970"/>
                  </a:lnTo>
                  <a:lnTo>
                    <a:pt x="1094" y="970"/>
                  </a:lnTo>
                  <a:lnTo>
                    <a:pt x="1094" y="956"/>
                  </a:lnTo>
                  <a:lnTo>
                    <a:pt x="1094" y="943"/>
                  </a:lnTo>
                  <a:lnTo>
                    <a:pt x="1096" y="932"/>
                  </a:lnTo>
                  <a:lnTo>
                    <a:pt x="1100" y="922"/>
                  </a:lnTo>
                  <a:lnTo>
                    <a:pt x="1103" y="911"/>
                  </a:lnTo>
                  <a:lnTo>
                    <a:pt x="1107" y="900"/>
                  </a:lnTo>
                  <a:lnTo>
                    <a:pt x="1114" y="891"/>
                  </a:lnTo>
                  <a:lnTo>
                    <a:pt x="1120" y="884"/>
                  </a:lnTo>
                  <a:lnTo>
                    <a:pt x="1129" y="875"/>
                  </a:lnTo>
                  <a:lnTo>
                    <a:pt x="1136" y="868"/>
                  </a:lnTo>
                  <a:lnTo>
                    <a:pt x="1147" y="863"/>
                  </a:lnTo>
                  <a:lnTo>
                    <a:pt x="1156" y="857"/>
                  </a:lnTo>
                  <a:lnTo>
                    <a:pt x="1167" y="852"/>
                  </a:lnTo>
                  <a:lnTo>
                    <a:pt x="1178" y="849"/>
                  </a:lnTo>
                  <a:lnTo>
                    <a:pt x="1190" y="847"/>
                  </a:lnTo>
                  <a:lnTo>
                    <a:pt x="1203" y="845"/>
                  </a:lnTo>
                  <a:lnTo>
                    <a:pt x="1216" y="843"/>
                  </a:lnTo>
                  <a:lnTo>
                    <a:pt x="1227" y="845"/>
                  </a:lnTo>
                  <a:lnTo>
                    <a:pt x="1239" y="847"/>
                  </a:lnTo>
                  <a:lnTo>
                    <a:pt x="1261" y="852"/>
                  </a:lnTo>
                  <a:lnTo>
                    <a:pt x="1281" y="863"/>
                  </a:lnTo>
                  <a:lnTo>
                    <a:pt x="1301" y="875"/>
                  </a:lnTo>
                  <a:lnTo>
                    <a:pt x="1308" y="884"/>
                  </a:lnTo>
                  <a:lnTo>
                    <a:pt x="1315" y="891"/>
                  </a:lnTo>
                  <a:lnTo>
                    <a:pt x="1323" y="900"/>
                  </a:lnTo>
                  <a:lnTo>
                    <a:pt x="1328" y="911"/>
                  </a:lnTo>
                  <a:lnTo>
                    <a:pt x="1334" y="922"/>
                  </a:lnTo>
                  <a:lnTo>
                    <a:pt x="1335" y="932"/>
                  </a:lnTo>
                  <a:lnTo>
                    <a:pt x="1337" y="943"/>
                  </a:lnTo>
                  <a:lnTo>
                    <a:pt x="1339" y="956"/>
                  </a:lnTo>
                  <a:lnTo>
                    <a:pt x="1339" y="970"/>
                  </a:lnTo>
                  <a:lnTo>
                    <a:pt x="1484" y="970"/>
                  </a:lnTo>
                  <a:lnTo>
                    <a:pt x="1484" y="0"/>
                  </a:lnTo>
                  <a:lnTo>
                    <a:pt x="1422" y="43"/>
                  </a:lnTo>
                  <a:lnTo>
                    <a:pt x="739" y="482"/>
                  </a:lnTo>
                  <a:close/>
                </a:path>
              </a:pathLst>
            </a:custGeom>
            <a:solidFill>
              <a:srgbClr val="4BB0D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6" name="Freeform 32"/>
            <p:cNvSpPr>
              <a:spLocks noChangeArrowheads="1"/>
            </p:cNvSpPr>
            <p:nvPr/>
          </p:nvSpPr>
          <p:spPr bwMode="auto">
            <a:xfrm>
              <a:off x="180974" y="273050"/>
              <a:ext cx="1997075" cy="1238251"/>
            </a:xfrm>
            <a:custGeom>
              <a:avLst/>
              <a:gdLst>
                <a:gd name="T0" fmla="*/ 1997075 w 1258"/>
                <a:gd name="T1" fmla="*/ 571500 h 780"/>
                <a:gd name="T2" fmla="*/ 1997075 w 1258"/>
                <a:gd name="T3" fmla="*/ 447675 h 780"/>
                <a:gd name="T4" fmla="*/ 1997075 w 1258"/>
                <a:gd name="T5" fmla="*/ 0 h 780"/>
                <a:gd name="T6" fmla="*/ 1295400 w 1258"/>
                <a:gd name="T7" fmla="*/ 0 h 780"/>
                <a:gd name="T8" fmla="*/ 682625 w 1258"/>
                <a:gd name="T9" fmla="*/ 0 h 780"/>
                <a:gd name="T10" fmla="*/ 0 w 1258"/>
                <a:gd name="T11" fmla="*/ 0 h 780"/>
                <a:gd name="T12" fmla="*/ 0 w 1258"/>
                <a:gd name="T13" fmla="*/ 447675 h 780"/>
                <a:gd name="T14" fmla="*/ 0 w 1258"/>
                <a:gd name="T15" fmla="*/ 588963 h 780"/>
                <a:gd name="T16" fmla="*/ 989013 w 1258"/>
                <a:gd name="T17" fmla="*/ 1238250 h 780"/>
                <a:gd name="T18" fmla="*/ 1997075 w 1258"/>
                <a:gd name="T19" fmla="*/ 571500 h 78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258"/>
                <a:gd name="T31" fmla="*/ 0 h 780"/>
                <a:gd name="T32" fmla="*/ 1258 w 1258"/>
                <a:gd name="T33" fmla="*/ 780 h 78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258" h="780">
                  <a:moveTo>
                    <a:pt x="1258" y="360"/>
                  </a:moveTo>
                  <a:lnTo>
                    <a:pt x="1258" y="282"/>
                  </a:lnTo>
                  <a:lnTo>
                    <a:pt x="1258" y="0"/>
                  </a:lnTo>
                  <a:lnTo>
                    <a:pt x="816" y="0"/>
                  </a:lnTo>
                  <a:lnTo>
                    <a:pt x="430" y="0"/>
                  </a:lnTo>
                  <a:lnTo>
                    <a:pt x="0" y="0"/>
                  </a:lnTo>
                  <a:lnTo>
                    <a:pt x="0" y="282"/>
                  </a:lnTo>
                  <a:lnTo>
                    <a:pt x="0" y="371"/>
                  </a:lnTo>
                  <a:lnTo>
                    <a:pt x="623" y="780"/>
                  </a:lnTo>
                  <a:lnTo>
                    <a:pt x="1258" y="360"/>
                  </a:lnTo>
                  <a:close/>
                </a:path>
              </a:pathLst>
            </a:custGeom>
            <a:solidFill>
              <a:srgbClr val="4BB0D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sp>
        <p:nvSpPr>
          <p:cNvPr id="73" name="文本框 47"/>
          <p:cNvSpPr>
            <a:spLocks noChangeArrowheads="1"/>
          </p:cNvSpPr>
          <p:nvPr/>
        </p:nvSpPr>
        <p:spPr bwMode="auto">
          <a:xfrm>
            <a:off x="1871704" y="1962491"/>
            <a:ext cx="657557" cy="5390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2585" tIns="36293" rIns="72585" bIns="36293">
            <a:spAutoFit/>
          </a:bodyPr>
          <a:lstStyle/>
          <a:p>
            <a:pPr algn="ctr"/>
            <a:r>
              <a:rPr lang="en-US" altLang="zh-CN" sz="3500" dirty="0">
                <a:solidFill>
                  <a:schemeClr val="bg1"/>
                </a:solidFill>
                <a:ea typeface="MS Gothic" pitchFamily="49" charset="-128"/>
              </a:rPr>
              <a:t>01</a:t>
            </a:r>
            <a:endParaRPr lang="zh-CN" altLang="en-US" sz="3500" dirty="0">
              <a:solidFill>
                <a:schemeClr val="bg1"/>
              </a:solidFill>
              <a:ea typeface="MS Gothic" pitchFamily="49" charset="-128"/>
            </a:endParaRPr>
          </a:p>
        </p:txBody>
      </p:sp>
      <p:sp>
        <p:nvSpPr>
          <p:cNvPr id="76" name="文本框 49"/>
          <p:cNvSpPr>
            <a:spLocks noChangeArrowheads="1"/>
          </p:cNvSpPr>
          <p:nvPr/>
        </p:nvSpPr>
        <p:spPr bwMode="auto">
          <a:xfrm>
            <a:off x="3993488" y="1105890"/>
            <a:ext cx="656146" cy="5390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2585" tIns="36293" rIns="72585" bIns="36293">
            <a:spAutoFit/>
          </a:bodyPr>
          <a:lstStyle/>
          <a:p>
            <a:pPr algn="ctr"/>
            <a:r>
              <a:rPr lang="en-US" altLang="zh-CN" sz="3500" dirty="0">
                <a:solidFill>
                  <a:schemeClr val="bg1"/>
                </a:solidFill>
                <a:ea typeface="MS Gothic" pitchFamily="49" charset="-128"/>
              </a:rPr>
              <a:t>02</a:t>
            </a:r>
            <a:endParaRPr lang="zh-CN" altLang="en-US" sz="3500" dirty="0">
              <a:solidFill>
                <a:schemeClr val="bg1"/>
              </a:solidFill>
              <a:ea typeface="MS Gothic" pitchFamily="49" charset="-128"/>
            </a:endParaRPr>
          </a:p>
        </p:txBody>
      </p:sp>
      <p:sp>
        <p:nvSpPr>
          <p:cNvPr id="77" name="文本框 50"/>
          <p:cNvSpPr>
            <a:spLocks noChangeArrowheads="1"/>
          </p:cNvSpPr>
          <p:nvPr/>
        </p:nvSpPr>
        <p:spPr bwMode="auto">
          <a:xfrm>
            <a:off x="3786061" y="1969026"/>
            <a:ext cx="1210695" cy="32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2585" tIns="36293" rIns="72585" bIns="36293">
            <a:spAutoFit/>
          </a:bodyPr>
          <a:lstStyle/>
          <a:p>
            <a:pPr algn="ctr">
              <a:lnSpc>
                <a:spcPts val="1988"/>
              </a:lnSpc>
            </a:pPr>
            <a:r>
              <a:rPr lang="zh-CN" altLang="en-US" sz="2000" dirty="0">
                <a:solidFill>
                  <a:schemeClr val="bg1"/>
                </a:solidFill>
                <a:latin typeface="Impact" pitchFamily="34" charset="0"/>
                <a:ea typeface="微软雅黑" pitchFamily="34" charset="-122"/>
                <a:sym typeface="Impact" pitchFamily="34" charset="0"/>
              </a:rPr>
              <a:t>内容</a:t>
            </a:r>
            <a:r>
              <a:rPr lang="zh-CN" altLang="en-US" sz="2000" dirty="0" smtClean="0">
                <a:solidFill>
                  <a:schemeClr val="bg1"/>
                </a:solidFill>
                <a:latin typeface="Impact" pitchFamily="34" charset="0"/>
                <a:ea typeface="微软雅黑" pitchFamily="34" charset="-122"/>
                <a:sym typeface="Impact" pitchFamily="34" charset="0"/>
              </a:rPr>
              <a:t>说明</a:t>
            </a:r>
            <a:endParaRPr lang="en-US" sz="2000" dirty="0">
              <a:solidFill>
                <a:schemeClr val="bg1"/>
              </a:solidFill>
              <a:latin typeface="Impact" pitchFamily="34" charset="0"/>
              <a:ea typeface="微软雅黑" pitchFamily="34" charset="-122"/>
              <a:sym typeface="Impact" pitchFamily="34" charset="0"/>
            </a:endParaRPr>
          </a:p>
        </p:txBody>
      </p:sp>
      <p:sp>
        <p:nvSpPr>
          <p:cNvPr id="78" name="文本框 51"/>
          <p:cNvSpPr>
            <a:spLocks noChangeArrowheads="1"/>
          </p:cNvSpPr>
          <p:nvPr/>
        </p:nvSpPr>
        <p:spPr bwMode="auto">
          <a:xfrm>
            <a:off x="6417604" y="2418978"/>
            <a:ext cx="656146" cy="5376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2585" tIns="36293" rIns="72585" bIns="36293">
            <a:spAutoFit/>
          </a:bodyPr>
          <a:lstStyle/>
          <a:p>
            <a:pPr algn="ctr"/>
            <a:r>
              <a:rPr lang="en-US" altLang="zh-CN" sz="3500" dirty="0">
                <a:solidFill>
                  <a:schemeClr val="bg1"/>
                </a:solidFill>
                <a:ea typeface="MS Gothic" pitchFamily="49" charset="-128"/>
              </a:rPr>
              <a:t>03</a:t>
            </a:r>
            <a:endParaRPr lang="zh-CN" altLang="en-US" sz="3500" dirty="0">
              <a:solidFill>
                <a:schemeClr val="bg1"/>
              </a:solidFill>
              <a:ea typeface="MS Gothic" pitchFamily="49" charset="-128"/>
            </a:endParaRPr>
          </a:p>
        </p:txBody>
      </p:sp>
      <p:sp>
        <p:nvSpPr>
          <p:cNvPr id="81" name="文本框 50"/>
          <p:cNvSpPr>
            <a:spLocks noChangeArrowheads="1"/>
          </p:cNvSpPr>
          <p:nvPr/>
        </p:nvSpPr>
        <p:spPr bwMode="auto">
          <a:xfrm>
            <a:off x="6196391" y="3304272"/>
            <a:ext cx="1210695" cy="32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2585" tIns="36293" rIns="72585" bIns="36293">
            <a:spAutoFit/>
          </a:bodyPr>
          <a:lstStyle/>
          <a:p>
            <a:pPr algn="ctr">
              <a:lnSpc>
                <a:spcPts val="1988"/>
              </a:lnSpc>
            </a:pPr>
            <a:r>
              <a:rPr lang="zh-CN" altLang="en-US" sz="2000" dirty="0">
                <a:solidFill>
                  <a:schemeClr val="bg1"/>
                </a:solidFill>
                <a:latin typeface="Impact" pitchFamily="34" charset="0"/>
                <a:ea typeface="微软雅黑" pitchFamily="34" charset="-122"/>
                <a:sym typeface="Impact" pitchFamily="34" charset="0"/>
              </a:rPr>
              <a:t>内容</a:t>
            </a:r>
            <a:r>
              <a:rPr lang="zh-CN" altLang="en-US" sz="2000" dirty="0" smtClean="0">
                <a:solidFill>
                  <a:schemeClr val="bg1"/>
                </a:solidFill>
                <a:latin typeface="Impact" pitchFamily="34" charset="0"/>
                <a:ea typeface="微软雅黑" pitchFamily="34" charset="-122"/>
                <a:sym typeface="Impact" pitchFamily="34" charset="0"/>
              </a:rPr>
              <a:t>说明</a:t>
            </a:r>
            <a:endParaRPr lang="en-US" sz="2000" dirty="0">
              <a:solidFill>
                <a:schemeClr val="bg1"/>
              </a:solidFill>
              <a:latin typeface="Impact" pitchFamily="34" charset="0"/>
              <a:ea typeface="微软雅黑" pitchFamily="34" charset="-122"/>
              <a:sym typeface="Impact" pitchFamily="34" charset="0"/>
            </a:endParaRPr>
          </a:p>
        </p:txBody>
      </p:sp>
      <p:sp>
        <p:nvSpPr>
          <p:cNvPr id="82" name="文本框 50"/>
          <p:cNvSpPr>
            <a:spLocks noChangeArrowheads="1"/>
          </p:cNvSpPr>
          <p:nvPr/>
        </p:nvSpPr>
        <p:spPr bwMode="auto">
          <a:xfrm>
            <a:off x="1598434" y="2867740"/>
            <a:ext cx="1210695" cy="32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2585" tIns="36293" rIns="72585" bIns="36293">
            <a:spAutoFit/>
          </a:bodyPr>
          <a:lstStyle/>
          <a:p>
            <a:pPr algn="ctr">
              <a:lnSpc>
                <a:spcPts val="1988"/>
              </a:lnSpc>
            </a:pPr>
            <a:r>
              <a:rPr lang="zh-CN" altLang="en-US" sz="2000" dirty="0">
                <a:solidFill>
                  <a:schemeClr val="bg1"/>
                </a:solidFill>
                <a:latin typeface="Impact" pitchFamily="34" charset="0"/>
                <a:ea typeface="微软雅黑" pitchFamily="34" charset="-122"/>
                <a:sym typeface="Impact" pitchFamily="34" charset="0"/>
              </a:rPr>
              <a:t>内容</a:t>
            </a:r>
            <a:r>
              <a:rPr lang="zh-CN" altLang="en-US" sz="2000" dirty="0" smtClean="0">
                <a:solidFill>
                  <a:schemeClr val="bg1"/>
                </a:solidFill>
                <a:latin typeface="Impact" pitchFamily="34" charset="0"/>
                <a:ea typeface="微软雅黑" pitchFamily="34" charset="-122"/>
                <a:sym typeface="Impact" pitchFamily="34" charset="0"/>
              </a:rPr>
              <a:t>说明</a:t>
            </a:r>
            <a:endParaRPr lang="en-US" sz="2000" dirty="0">
              <a:solidFill>
                <a:schemeClr val="bg1"/>
              </a:solidFill>
              <a:latin typeface="Impact" pitchFamily="34" charset="0"/>
              <a:ea typeface="微软雅黑" pitchFamily="34" charset="-122"/>
              <a:sym typeface="Impact" pitchFamily="34" charset="0"/>
            </a:endParaRPr>
          </a:p>
        </p:txBody>
      </p:sp>
      <p:sp>
        <p:nvSpPr>
          <p:cNvPr id="83" name="矩形 25"/>
          <p:cNvSpPr>
            <a:spLocks noChangeArrowheads="1"/>
          </p:cNvSpPr>
          <p:nvPr/>
        </p:nvSpPr>
        <p:spPr bwMode="auto">
          <a:xfrm>
            <a:off x="1871704" y="3556463"/>
            <a:ext cx="1725749" cy="9042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2585" tIns="36293" rIns="72585" bIns="36293">
            <a:spAutoFit/>
          </a:bodyPr>
          <a:lstStyle/>
          <a:p>
            <a:pPr>
              <a:lnSpc>
                <a:spcPct val="150000"/>
              </a:lnSpc>
            </a:pPr>
            <a:r>
              <a:rPr lang="zh-CN" altLang="en-US" sz="1200" dirty="0" smtClean="0">
                <a:solidFill>
                  <a:srgbClr val="434154"/>
                </a:solidFill>
                <a:latin typeface="Impact" pitchFamily="34" charset="0"/>
                <a:ea typeface="微软雅黑" pitchFamily="34" charset="-122"/>
                <a:sym typeface="Impact" pitchFamily="34" charset="0"/>
              </a:rPr>
              <a:t>请输入您的文字内容请输入您的文字内容请输入您的文字内容</a:t>
            </a:r>
            <a:endParaRPr lang="en-US" altLang="zh-CN" sz="1200" dirty="0">
              <a:solidFill>
                <a:srgbClr val="434154"/>
              </a:solidFill>
              <a:latin typeface="Impact" pitchFamily="34" charset="0"/>
              <a:ea typeface="微软雅黑" pitchFamily="34" charset="-122"/>
              <a:sym typeface="Impact" pitchFamily="34" charset="0"/>
            </a:endParaRPr>
          </a:p>
        </p:txBody>
      </p:sp>
      <p:sp>
        <p:nvSpPr>
          <p:cNvPr id="84" name="矩形 25"/>
          <p:cNvSpPr>
            <a:spLocks noChangeArrowheads="1"/>
          </p:cNvSpPr>
          <p:nvPr/>
        </p:nvSpPr>
        <p:spPr bwMode="auto">
          <a:xfrm>
            <a:off x="5397312" y="1105890"/>
            <a:ext cx="1725749" cy="9042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2585" tIns="36293" rIns="72585" bIns="36293">
            <a:spAutoFit/>
          </a:bodyPr>
          <a:lstStyle/>
          <a:p>
            <a:pPr>
              <a:lnSpc>
                <a:spcPct val="150000"/>
              </a:lnSpc>
            </a:pPr>
            <a:r>
              <a:rPr lang="zh-CN" altLang="en-US" sz="1200" dirty="0" smtClean="0">
                <a:solidFill>
                  <a:srgbClr val="434154"/>
                </a:solidFill>
                <a:latin typeface="Impact" pitchFamily="34" charset="0"/>
                <a:ea typeface="微软雅黑" pitchFamily="34" charset="-122"/>
                <a:sym typeface="Impact" pitchFamily="34" charset="0"/>
              </a:rPr>
              <a:t>请输入您的文字内容请输入您的文字内容请输入您的文字内容</a:t>
            </a:r>
            <a:endParaRPr lang="en-US" altLang="zh-CN" sz="1200" dirty="0">
              <a:solidFill>
                <a:srgbClr val="434154"/>
              </a:solidFill>
              <a:latin typeface="Impact" pitchFamily="34" charset="0"/>
              <a:ea typeface="微软雅黑" pitchFamily="34" charset="-122"/>
              <a:sym typeface="Impact" pitchFamily="34" charset="0"/>
            </a:endParaRPr>
          </a:p>
        </p:txBody>
      </p:sp>
      <p:sp>
        <p:nvSpPr>
          <p:cNvPr id="86" name="矩形 25"/>
          <p:cNvSpPr>
            <a:spLocks noChangeArrowheads="1"/>
          </p:cNvSpPr>
          <p:nvPr/>
        </p:nvSpPr>
        <p:spPr bwMode="auto">
          <a:xfrm>
            <a:off x="5927848" y="3891982"/>
            <a:ext cx="1725749" cy="9042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2585" tIns="36293" rIns="72585" bIns="36293">
            <a:spAutoFit/>
          </a:bodyPr>
          <a:lstStyle/>
          <a:p>
            <a:pPr>
              <a:lnSpc>
                <a:spcPct val="150000"/>
              </a:lnSpc>
            </a:pPr>
            <a:r>
              <a:rPr lang="zh-CN" altLang="en-US" sz="1200" dirty="0" smtClean="0">
                <a:solidFill>
                  <a:srgbClr val="434154"/>
                </a:solidFill>
                <a:latin typeface="Impact" pitchFamily="34" charset="0"/>
                <a:ea typeface="微软雅黑" pitchFamily="34" charset="-122"/>
                <a:sym typeface="Impact" pitchFamily="34" charset="0"/>
              </a:rPr>
              <a:t>请输入您的文字内容请输入您的文字内容请输入您的文字内容</a:t>
            </a:r>
            <a:endParaRPr lang="en-US" altLang="zh-CN" sz="1200" dirty="0">
              <a:solidFill>
                <a:srgbClr val="434154"/>
              </a:solidFill>
              <a:latin typeface="Impact" pitchFamily="34" charset="0"/>
              <a:ea typeface="微软雅黑" pitchFamily="34" charset="-122"/>
              <a:sym typeface="Impact" pitchFamily="34" charset="0"/>
            </a:endParaRPr>
          </a:p>
        </p:txBody>
      </p:sp>
    </p:spTree>
    <p:extLst>
      <p:ext uri="{BB962C8B-B14F-4D97-AF65-F5344CB8AC3E}">
        <p14:creationId xmlns:p14="http://schemas.microsoft.com/office/powerpoint/2010/main" val="14093871"/>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7"/>
                                        </p:tgtEl>
                                        <p:attrNameLst>
                                          <p:attrName>style.visibility</p:attrName>
                                        </p:attrNameLst>
                                      </p:cBhvr>
                                      <p:to>
                                        <p:strVal val="visible"/>
                                      </p:to>
                                    </p:set>
                                    <p:anim calcmode="lin" valueType="num">
                                      <p:cBhvr additive="base">
                                        <p:cTn id="7" dur="500" fill="hold"/>
                                        <p:tgtEl>
                                          <p:spTgt spid="57"/>
                                        </p:tgtEl>
                                        <p:attrNameLst>
                                          <p:attrName>ppt_x</p:attrName>
                                        </p:attrNameLst>
                                      </p:cBhvr>
                                      <p:tavLst>
                                        <p:tav tm="0">
                                          <p:val>
                                            <p:strVal val="0-#ppt_w/2"/>
                                          </p:val>
                                        </p:tav>
                                        <p:tav tm="100000">
                                          <p:val>
                                            <p:strVal val="#ppt_x"/>
                                          </p:val>
                                        </p:tav>
                                      </p:tavLst>
                                    </p:anim>
                                    <p:anim calcmode="lin" valueType="num">
                                      <p:cBhvr additive="base">
                                        <p:cTn id="8" dur="500" fill="hold"/>
                                        <p:tgtEl>
                                          <p:spTgt spid="5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2" fill="hold" grpId="0" nodeType="afterEffect">
                                  <p:stCondLst>
                                    <p:cond delay="0"/>
                                  </p:stCondLst>
                                  <p:childTnLst>
                                    <p:set>
                                      <p:cBhvr>
                                        <p:cTn id="11" dur="1" fill="hold">
                                          <p:stCondLst>
                                            <p:cond delay="0"/>
                                          </p:stCondLst>
                                        </p:cTn>
                                        <p:tgtEl>
                                          <p:spTgt spid="65"/>
                                        </p:tgtEl>
                                        <p:attrNameLst>
                                          <p:attrName>style.visibility</p:attrName>
                                        </p:attrNameLst>
                                      </p:cBhvr>
                                      <p:to>
                                        <p:strVal val="visible"/>
                                      </p:to>
                                    </p:set>
                                    <p:animEffect transition="in" filter="wipe(right)">
                                      <p:cBhvr>
                                        <p:cTn id="12" dur="500"/>
                                        <p:tgtEl>
                                          <p:spTgt spid="65"/>
                                        </p:tgtEl>
                                      </p:cBhvr>
                                    </p:animEffect>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54"/>
                                        </p:tgtEl>
                                        <p:attrNameLst>
                                          <p:attrName>style.visibility</p:attrName>
                                        </p:attrNameLst>
                                      </p:cBhvr>
                                      <p:to>
                                        <p:strVal val="visible"/>
                                      </p:to>
                                    </p:set>
                                    <p:animEffect transition="in" filter="wipe(left)">
                                      <p:cBhvr>
                                        <p:cTn id="16" dur="500"/>
                                        <p:tgtEl>
                                          <p:spTgt spid="54"/>
                                        </p:tgtEl>
                                      </p:cBhvr>
                                    </p:animEffect>
                                  </p:childTnLst>
                                </p:cTn>
                              </p:par>
                              <p:par>
                                <p:cTn id="17" presetID="41" presetClass="entr" presetSubtype="0" fill="hold" grpId="0" nodeType="withEffect">
                                  <p:stCondLst>
                                    <p:cond delay="0"/>
                                  </p:stCondLst>
                                  <p:iterate type="lt">
                                    <p:tmPct val="10000"/>
                                  </p:iterate>
                                  <p:childTnLst>
                                    <p:set>
                                      <p:cBhvr>
                                        <p:cTn id="18" dur="1" fill="hold">
                                          <p:stCondLst>
                                            <p:cond delay="0"/>
                                          </p:stCondLst>
                                        </p:cTn>
                                        <p:tgtEl>
                                          <p:spTgt spid="80"/>
                                        </p:tgtEl>
                                        <p:attrNameLst>
                                          <p:attrName>style.visibility</p:attrName>
                                        </p:attrNameLst>
                                      </p:cBhvr>
                                      <p:to>
                                        <p:strVal val="visible"/>
                                      </p:to>
                                    </p:set>
                                    <p:anim calcmode="lin" valueType="num">
                                      <p:cBhvr>
                                        <p:cTn id="19" dur="500" fill="hold"/>
                                        <p:tgtEl>
                                          <p:spTgt spid="80"/>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80"/>
                                        </p:tgtEl>
                                        <p:attrNameLst>
                                          <p:attrName>ppt_y</p:attrName>
                                        </p:attrNameLst>
                                      </p:cBhvr>
                                      <p:tavLst>
                                        <p:tav tm="0">
                                          <p:val>
                                            <p:strVal val="#ppt_y"/>
                                          </p:val>
                                        </p:tav>
                                        <p:tav tm="100000">
                                          <p:val>
                                            <p:strVal val="#ppt_y"/>
                                          </p:val>
                                        </p:tav>
                                      </p:tavLst>
                                    </p:anim>
                                    <p:anim calcmode="lin" valueType="num">
                                      <p:cBhvr>
                                        <p:cTn id="21" dur="500" fill="hold"/>
                                        <p:tgtEl>
                                          <p:spTgt spid="80"/>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80"/>
                                        </p:tgtEl>
                                        <p:attrNameLst>
                                          <p:attrName>ppt_w</p:attrName>
                                        </p:attrNameLst>
                                      </p:cBhvr>
                                      <p:tavLst>
                                        <p:tav tm="0">
                                          <p:val>
                                            <p:strVal val="#ppt_w/10"/>
                                          </p:val>
                                        </p:tav>
                                        <p:tav tm="50000">
                                          <p:val>
                                            <p:strVal val="#ppt_w+.01"/>
                                          </p:val>
                                        </p:tav>
                                        <p:tav tm="100000">
                                          <p:val>
                                            <p:strVal val="#ppt_w"/>
                                          </p:val>
                                        </p:tav>
                                      </p:tavLst>
                                    </p:anim>
                                    <p:animEffect>
                                      <p:cBhvr>
                                        <p:cTn id="23" dur="500" tmFilter="0,0; .5, 1; 1, 1"/>
                                        <p:tgtEl>
                                          <p:spTgt spid="80"/>
                                        </p:tgtEl>
                                      </p:cBhvr>
                                    </p:animEffect>
                                  </p:childTnLst>
                                </p:cTn>
                              </p:par>
                              <p:par>
                                <p:cTn id="24" presetID="53" presetClass="entr" presetSubtype="16" fill="hold" nodeType="withEffect">
                                  <p:stCondLst>
                                    <p:cond delay="0"/>
                                  </p:stCondLst>
                                  <p:childTnLst>
                                    <p:set>
                                      <p:cBhvr>
                                        <p:cTn id="25" dur="1" fill="hold">
                                          <p:stCondLst>
                                            <p:cond delay="0"/>
                                          </p:stCondLst>
                                        </p:cTn>
                                        <p:tgtEl>
                                          <p:spTgt spid="67"/>
                                        </p:tgtEl>
                                        <p:attrNameLst>
                                          <p:attrName>style.visibility</p:attrName>
                                        </p:attrNameLst>
                                      </p:cBhvr>
                                      <p:to>
                                        <p:strVal val="visible"/>
                                      </p:to>
                                    </p:set>
                                    <p:anim calcmode="lin" valueType="num">
                                      <p:cBhvr>
                                        <p:cTn id="26" dur="500" fill="hold"/>
                                        <p:tgtEl>
                                          <p:spTgt spid="67"/>
                                        </p:tgtEl>
                                        <p:attrNameLst>
                                          <p:attrName>ppt_w</p:attrName>
                                        </p:attrNameLst>
                                      </p:cBhvr>
                                      <p:tavLst>
                                        <p:tav tm="0">
                                          <p:val>
                                            <p:fltVal val="0"/>
                                          </p:val>
                                        </p:tav>
                                        <p:tav tm="100000">
                                          <p:val>
                                            <p:strVal val="#ppt_w"/>
                                          </p:val>
                                        </p:tav>
                                      </p:tavLst>
                                    </p:anim>
                                    <p:anim calcmode="lin" valueType="num">
                                      <p:cBhvr>
                                        <p:cTn id="27" dur="500" fill="hold"/>
                                        <p:tgtEl>
                                          <p:spTgt spid="67"/>
                                        </p:tgtEl>
                                        <p:attrNameLst>
                                          <p:attrName>ppt_h</p:attrName>
                                        </p:attrNameLst>
                                      </p:cBhvr>
                                      <p:tavLst>
                                        <p:tav tm="0">
                                          <p:val>
                                            <p:fltVal val="0"/>
                                          </p:val>
                                        </p:tav>
                                        <p:tav tm="100000">
                                          <p:val>
                                            <p:strVal val="#ppt_h"/>
                                          </p:val>
                                        </p:tav>
                                      </p:tavLst>
                                    </p:anim>
                                    <p:animEffect transition="in" filter="fade">
                                      <p:cBhvr>
                                        <p:cTn id="28" dur="500"/>
                                        <p:tgtEl>
                                          <p:spTgt spid="67"/>
                                        </p:tgtEl>
                                      </p:cBhvr>
                                    </p:animEffect>
                                  </p:childTnLst>
                                </p:cTn>
                              </p:par>
                            </p:childTnLst>
                          </p:cTn>
                        </p:par>
                        <p:par>
                          <p:cTn id="29" fill="hold">
                            <p:stCondLst>
                              <p:cond delay="2000"/>
                            </p:stCondLst>
                            <p:childTnLst>
                              <p:par>
                                <p:cTn id="30" presetID="42" presetClass="entr" presetSubtype="0" fill="hold" nodeType="afterEffect">
                                  <p:stCondLst>
                                    <p:cond delay="0"/>
                                  </p:stCondLst>
                                  <p:childTnLst>
                                    <p:set>
                                      <p:cBhvr>
                                        <p:cTn id="31" dur="1" fill="hold">
                                          <p:stCondLst>
                                            <p:cond delay="0"/>
                                          </p:stCondLst>
                                        </p:cTn>
                                        <p:tgtEl>
                                          <p:spTgt spid="59"/>
                                        </p:tgtEl>
                                        <p:attrNameLst>
                                          <p:attrName>style.visibility</p:attrName>
                                        </p:attrNameLst>
                                      </p:cBhvr>
                                      <p:to>
                                        <p:strVal val="visible"/>
                                      </p:to>
                                    </p:set>
                                    <p:animEffect transition="in" filter="fade">
                                      <p:cBhvr>
                                        <p:cTn id="32" dur="1000"/>
                                        <p:tgtEl>
                                          <p:spTgt spid="59"/>
                                        </p:tgtEl>
                                      </p:cBhvr>
                                    </p:animEffect>
                                    <p:anim calcmode="lin" valueType="num">
                                      <p:cBhvr>
                                        <p:cTn id="33" dur="1000" fill="hold"/>
                                        <p:tgtEl>
                                          <p:spTgt spid="59"/>
                                        </p:tgtEl>
                                        <p:attrNameLst>
                                          <p:attrName>ppt_x</p:attrName>
                                        </p:attrNameLst>
                                      </p:cBhvr>
                                      <p:tavLst>
                                        <p:tav tm="0">
                                          <p:val>
                                            <p:strVal val="#ppt_x"/>
                                          </p:val>
                                        </p:tav>
                                        <p:tav tm="100000">
                                          <p:val>
                                            <p:strVal val="#ppt_x"/>
                                          </p:val>
                                        </p:tav>
                                      </p:tavLst>
                                    </p:anim>
                                    <p:anim calcmode="lin" valueType="num">
                                      <p:cBhvr>
                                        <p:cTn id="34" dur="1000" fill="hold"/>
                                        <p:tgtEl>
                                          <p:spTgt spid="59"/>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0"/>
                                  </p:stCondLst>
                                  <p:childTnLst>
                                    <p:set>
                                      <p:cBhvr>
                                        <p:cTn id="36" dur="1" fill="hold">
                                          <p:stCondLst>
                                            <p:cond delay="0"/>
                                          </p:stCondLst>
                                        </p:cTn>
                                        <p:tgtEl>
                                          <p:spTgt spid="35"/>
                                        </p:tgtEl>
                                        <p:attrNameLst>
                                          <p:attrName>style.visibility</p:attrName>
                                        </p:attrNameLst>
                                      </p:cBhvr>
                                      <p:to>
                                        <p:strVal val="visible"/>
                                      </p:to>
                                    </p:set>
                                    <p:animEffect transition="in" filter="fade">
                                      <p:cBhvr>
                                        <p:cTn id="37" dur="1000"/>
                                        <p:tgtEl>
                                          <p:spTgt spid="35"/>
                                        </p:tgtEl>
                                      </p:cBhvr>
                                    </p:animEffect>
                                    <p:anim calcmode="lin" valueType="num">
                                      <p:cBhvr>
                                        <p:cTn id="38" dur="1000" fill="hold"/>
                                        <p:tgtEl>
                                          <p:spTgt spid="35"/>
                                        </p:tgtEl>
                                        <p:attrNameLst>
                                          <p:attrName>ppt_x</p:attrName>
                                        </p:attrNameLst>
                                      </p:cBhvr>
                                      <p:tavLst>
                                        <p:tav tm="0">
                                          <p:val>
                                            <p:strVal val="#ppt_x"/>
                                          </p:val>
                                        </p:tav>
                                        <p:tav tm="100000">
                                          <p:val>
                                            <p:strVal val="#ppt_x"/>
                                          </p:val>
                                        </p:tav>
                                      </p:tavLst>
                                    </p:anim>
                                    <p:anim calcmode="lin" valueType="num">
                                      <p:cBhvr>
                                        <p:cTn id="39" dur="1000" fill="hold"/>
                                        <p:tgtEl>
                                          <p:spTgt spid="35"/>
                                        </p:tgtEl>
                                        <p:attrNameLst>
                                          <p:attrName>ppt_y</p:attrName>
                                        </p:attrNameLst>
                                      </p:cBhvr>
                                      <p:tavLst>
                                        <p:tav tm="0">
                                          <p:val>
                                            <p:strVal val="#ppt_y+.1"/>
                                          </p:val>
                                        </p:tav>
                                        <p:tav tm="100000">
                                          <p:val>
                                            <p:strVal val="#ppt_y"/>
                                          </p:val>
                                        </p:tav>
                                      </p:tavLst>
                                    </p:anim>
                                  </p:childTnLst>
                                </p:cTn>
                              </p:par>
                            </p:childTnLst>
                          </p:cTn>
                        </p:par>
                        <p:par>
                          <p:cTn id="40" fill="hold">
                            <p:stCondLst>
                              <p:cond delay="3000"/>
                            </p:stCondLst>
                            <p:childTnLst>
                              <p:par>
                                <p:cTn id="41" presetID="53" presetClass="entr" presetSubtype="16" fill="hold" grpId="0" nodeType="afterEffect">
                                  <p:stCondLst>
                                    <p:cond delay="0"/>
                                  </p:stCondLst>
                                  <p:childTnLst>
                                    <p:set>
                                      <p:cBhvr>
                                        <p:cTn id="42" dur="1" fill="hold">
                                          <p:stCondLst>
                                            <p:cond delay="0"/>
                                          </p:stCondLst>
                                        </p:cTn>
                                        <p:tgtEl>
                                          <p:spTgt spid="76"/>
                                        </p:tgtEl>
                                        <p:attrNameLst>
                                          <p:attrName>style.visibility</p:attrName>
                                        </p:attrNameLst>
                                      </p:cBhvr>
                                      <p:to>
                                        <p:strVal val="visible"/>
                                      </p:to>
                                    </p:set>
                                    <p:anim calcmode="lin" valueType="num">
                                      <p:cBhvr>
                                        <p:cTn id="43" dur="500" fill="hold"/>
                                        <p:tgtEl>
                                          <p:spTgt spid="76"/>
                                        </p:tgtEl>
                                        <p:attrNameLst>
                                          <p:attrName>ppt_w</p:attrName>
                                        </p:attrNameLst>
                                      </p:cBhvr>
                                      <p:tavLst>
                                        <p:tav tm="0">
                                          <p:val>
                                            <p:fltVal val="0"/>
                                          </p:val>
                                        </p:tav>
                                        <p:tav tm="100000">
                                          <p:val>
                                            <p:strVal val="#ppt_w"/>
                                          </p:val>
                                        </p:tav>
                                      </p:tavLst>
                                    </p:anim>
                                    <p:anim calcmode="lin" valueType="num">
                                      <p:cBhvr>
                                        <p:cTn id="44" dur="500" fill="hold"/>
                                        <p:tgtEl>
                                          <p:spTgt spid="76"/>
                                        </p:tgtEl>
                                        <p:attrNameLst>
                                          <p:attrName>ppt_h</p:attrName>
                                        </p:attrNameLst>
                                      </p:cBhvr>
                                      <p:tavLst>
                                        <p:tav tm="0">
                                          <p:val>
                                            <p:fltVal val="0"/>
                                          </p:val>
                                        </p:tav>
                                        <p:tav tm="100000">
                                          <p:val>
                                            <p:strVal val="#ppt_h"/>
                                          </p:val>
                                        </p:tav>
                                      </p:tavLst>
                                    </p:anim>
                                    <p:animEffect transition="in" filter="fade">
                                      <p:cBhvr>
                                        <p:cTn id="45" dur="500"/>
                                        <p:tgtEl>
                                          <p:spTgt spid="76"/>
                                        </p:tgtEl>
                                      </p:cBhvr>
                                    </p:animEffect>
                                  </p:childTnLst>
                                </p:cTn>
                              </p:par>
                            </p:childTnLst>
                          </p:cTn>
                        </p:par>
                        <p:par>
                          <p:cTn id="46" fill="hold">
                            <p:stCondLst>
                              <p:cond delay="3500"/>
                            </p:stCondLst>
                            <p:childTnLst>
                              <p:par>
                                <p:cTn id="47" presetID="22" presetClass="entr" presetSubtype="8" fill="hold" grpId="0" nodeType="afterEffect">
                                  <p:stCondLst>
                                    <p:cond delay="0"/>
                                  </p:stCondLst>
                                  <p:childTnLst>
                                    <p:set>
                                      <p:cBhvr>
                                        <p:cTn id="48" dur="1" fill="hold">
                                          <p:stCondLst>
                                            <p:cond delay="0"/>
                                          </p:stCondLst>
                                        </p:cTn>
                                        <p:tgtEl>
                                          <p:spTgt spid="77"/>
                                        </p:tgtEl>
                                        <p:attrNameLst>
                                          <p:attrName>style.visibility</p:attrName>
                                        </p:attrNameLst>
                                      </p:cBhvr>
                                      <p:to>
                                        <p:strVal val="visible"/>
                                      </p:to>
                                    </p:set>
                                    <p:animEffect transition="in" filter="wipe(left)">
                                      <p:cBhvr>
                                        <p:cTn id="49" dur="500"/>
                                        <p:tgtEl>
                                          <p:spTgt spid="77"/>
                                        </p:tgtEl>
                                      </p:cBhvr>
                                    </p:animEffect>
                                  </p:childTnLst>
                                </p:cTn>
                              </p:par>
                            </p:childTnLst>
                          </p:cTn>
                        </p:par>
                        <p:par>
                          <p:cTn id="50" fill="hold">
                            <p:stCondLst>
                              <p:cond delay="4000"/>
                            </p:stCondLst>
                            <p:childTnLst>
                              <p:par>
                                <p:cTn id="51" presetID="2" presetClass="entr" presetSubtype="8" fill="hold" nodeType="afterEffect">
                                  <p:stCondLst>
                                    <p:cond delay="0"/>
                                  </p:stCondLst>
                                  <p:childTnLst>
                                    <p:set>
                                      <p:cBhvr>
                                        <p:cTn id="52" dur="1" fill="hold">
                                          <p:stCondLst>
                                            <p:cond delay="0"/>
                                          </p:stCondLst>
                                        </p:cTn>
                                        <p:tgtEl>
                                          <p:spTgt spid="2"/>
                                        </p:tgtEl>
                                        <p:attrNameLst>
                                          <p:attrName>style.visibility</p:attrName>
                                        </p:attrNameLst>
                                      </p:cBhvr>
                                      <p:to>
                                        <p:strVal val="visible"/>
                                      </p:to>
                                    </p:set>
                                    <p:anim calcmode="lin" valueType="num">
                                      <p:cBhvr additive="base">
                                        <p:cTn id="53" dur="500" fill="hold"/>
                                        <p:tgtEl>
                                          <p:spTgt spid="2"/>
                                        </p:tgtEl>
                                        <p:attrNameLst>
                                          <p:attrName>ppt_x</p:attrName>
                                        </p:attrNameLst>
                                      </p:cBhvr>
                                      <p:tavLst>
                                        <p:tav tm="0">
                                          <p:val>
                                            <p:strVal val="0-#ppt_w/2"/>
                                          </p:val>
                                        </p:tav>
                                        <p:tav tm="100000">
                                          <p:val>
                                            <p:strVal val="#ppt_x"/>
                                          </p:val>
                                        </p:tav>
                                      </p:tavLst>
                                    </p:anim>
                                    <p:anim calcmode="lin" valueType="num">
                                      <p:cBhvr additive="base">
                                        <p:cTn id="54" dur="500" fill="hold"/>
                                        <p:tgtEl>
                                          <p:spTgt spid="2"/>
                                        </p:tgtEl>
                                        <p:attrNameLst>
                                          <p:attrName>ppt_y</p:attrName>
                                        </p:attrNameLst>
                                      </p:cBhvr>
                                      <p:tavLst>
                                        <p:tav tm="0">
                                          <p:val>
                                            <p:strVal val="#ppt_y"/>
                                          </p:val>
                                        </p:tav>
                                        <p:tav tm="100000">
                                          <p:val>
                                            <p:strVal val="#ppt_y"/>
                                          </p:val>
                                        </p:tav>
                                      </p:tavLst>
                                    </p:anim>
                                  </p:childTnLst>
                                </p:cTn>
                              </p:par>
                            </p:childTnLst>
                          </p:cTn>
                        </p:par>
                        <p:par>
                          <p:cTn id="55" fill="hold">
                            <p:stCondLst>
                              <p:cond delay="4500"/>
                            </p:stCondLst>
                            <p:childTnLst>
                              <p:par>
                                <p:cTn id="56" presetID="53" presetClass="entr" presetSubtype="16" fill="hold" grpId="0" nodeType="afterEffect">
                                  <p:stCondLst>
                                    <p:cond delay="0"/>
                                  </p:stCondLst>
                                  <p:childTnLst>
                                    <p:set>
                                      <p:cBhvr>
                                        <p:cTn id="57" dur="1" fill="hold">
                                          <p:stCondLst>
                                            <p:cond delay="0"/>
                                          </p:stCondLst>
                                        </p:cTn>
                                        <p:tgtEl>
                                          <p:spTgt spid="73"/>
                                        </p:tgtEl>
                                        <p:attrNameLst>
                                          <p:attrName>style.visibility</p:attrName>
                                        </p:attrNameLst>
                                      </p:cBhvr>
                                      <p:to>
                                        <p:strVal val="visible"/>
                                      </p:to>
                                    </p:set>
                                    <p:anim calcmode="lin" valueType="num">
                                      <p:cBhvr>
                                        <p:cTn id="58" dur="500" fill="hold"/>
                                        <p:tgtEl>
                                          <p:spTgt spid="73"/>
                                        </p:tgtEl>
                                        <p:attrNameLst>
                                          <p:attrName>ppt_w</p:attrName>
                                        </p:attrNameLst>
                                      </p:cBhvr>
                                      <p:tavLst>
                                        <p:tav tm="0">
                                          <p:val>
                                            <p:fltVal val="0"/>
                                          </p:val>
                                        </p:tav>
                                        <p:tav tm="100000">
                                          <p:val>
                                            <p:strVal val="#ppt_w"/>
                                          </p:val>
                                        </p:tav>
                                      </p:tavLst>
                                    </p:anim>
                                    <p:anim calcmode="lin" valueType="num">
                                      <p:cBhvr>
                                        <p:cTn id="59" dur="500" fill="hold"/>
                                        <p:tgtEl>
                                          <p:spTgt spid="73"/>
                                        </p:tgtEl>
                                        <p:attrNameLst>
                                          <p:attrName>ppt_h</p:attrName>
                                        </p:attrNameLst>
                                      </p:cBhvr>
                                      <p:tavLst>
                                        <p:tav tm="0">
                                          <p:val>
                                            <p:fltVal val="0"/>
                                          </p:val>
                                        </p:tav>
                                        <p:tav tm="100000">
                                          <p:val>
                                            <p:strVal val="#ppt_h"/>
                                          </p:val>
                                        </p:tav>
                                      </p:tavLst>
                                    </p:anim>
                                    <p:animEffect transition="in" filter="fade">
                                      <p:cBhvr>
                                        <p:cTn id="60" dur="500"/>
                                        <p:tgtEl>
                                          <p:spTgt spid="73"/>
                                        </p:tgtEl>
                                      </p:cBhvr>
                                    </p:animEffect>
                                  </p:childTnLst>
                                </p:cTn>
                              </p:par>
                            </p:childTnLst>
                          </p:cTn>
                        </p:par>
                        <p:par>
                          <p:cTn id="61" fill="hold">
                            <p:stCondLst>
                              <p:cond delay="5000"/>
                            </p:stCondLst>
                            <p:childTnLst>
                              <p:par>
                                <p:cTn id="62" presetID="22" presetClass="entr" presetSubtype="8" fill="hold" grpId="0" nodeType="afterEffect">
                                  <p:stCondLst>
                                    <p:cond delay="0"/>
                                  </p:stCondLst>
                                  <p:childTnLst>
                                    <p:set>
                                      <p:cBhvr>
                                        <p:cTn id="63" dur="1" fill="hold">
                                          <p:stCondLst>
                                            <p:cond delay="0"/>
                                          </p:stCondLst>
                                        </p:cTn>
                                        <p:tgtEl>
                                          <p:spTgt spid="82"/>
                                        </p:tgtEl>
                                        <p:attrNameLst>
                                          <p:attrName>style.visibility</p:attrName>
                                        </p:attrNameLst>
                                      </p:cBhvr>
                                      <p:to>
                                        <p:strVal val="visible"/>
                                      </p:to>
                                    </p:set>
                                    <p:animEffect transition="in" filter="wipe(left)">
                                      <p:cBhvr>
                                        <p:cTn id="64" dur="500"/>
                                        <p:tgtEl>
                                          <p:spTgt spid="82"/>
                                        </p:tgtEl>
                                      </p:cBhvr>
                                    </p:animEffect>
                                  </p:childTnLst>
                                </p:cTn>
                              </p:par>
                            </p:childTnLst>
                          </p:cTn>
                        </p:par>
                        <p:par>
                          <p:cTn id="65" fill="hold">
                            <p:stCondLst>
                              <p:cond delay="5500"/>
                            </p:stCondLst>
                            <p:childTnLst>
                              <p:par>
                                <p:cTn id="66" presetID="2" presetClass="entr" presetSubtype="2" fill="hold" nodeType="afterEffect">
                                  <p:stCondLst>
                                    <p:cond delay="0"/>
                                  </p:stCondLst>
                                  <p:childTnLst>
                                    <p:set>
                                      <p:cBhvr>
                                        <p:cTn id="67" dur="1" fill="hold">
                                          <p:stCondLst>
                                            <p:cond delay="0"/>
                                          </p:stCondLst>
                                        </p:cTn>
                                        <p:tgtEl>
                                          <p:spTgt spid="3"/>
                                        </p:tgtEl>
                                        <p:attrNameLst>
                                          <p:attrName>style.visibility</p:attrName>
                                        </p:attrNameLst>
                                      </p:cBhvr>
                                      <p:to>
                                        <p:strVal val="visible"/>
                                      </p:to>
                                    </p:set>
                                    <p:anim calcmode="lin" valueType="num">
                                      <p:cBhvr additive="base">
                                        <p:cTn id="68" dur="500" fill="hold"/>
                                        <p:tgtEl>
                                          <p:spTgt spid="3"/>
                                        </p:tgtEl>
                                        <p:attrNameLst>
                                          <p:attrName>ppt_x</p:attrName>
                                        </p:attrNameLst>
                                      </p:cBhvr>
                                      <p:tavLst>
                                        <p:tav tm="0">
                                          <p:val>
                                            <p:strVal val="1+#ppt_w/2"/>
                                          </p:val>
                                        </p:tav>
                                        <p:tav tm="100000">
                                          <p:val>
                                            <p:strVal val="#ppt_x"/>
                                          </p:val>
                                        </p:tav>
                                      </p:tavLst>
                                    </p:anim>
                                    <p:anim calcmode="lin" valueType="num">
                                      <p:cBhvr additive="base">
                                        <p:cTn id="69" dur="500" fill="hold"/>
                                        <p:tgtEl>
                                          <p:spTgt spid="3"/>
                                        </p:tgtEl>
                                        <p:attrNameLst>
                                          <p:attrName>ppt_y</p:attrName>
                                        </p:attrNameLst>
                                      </p:cBhvr>
                                      <p:tavLst>
                                        <p:tav tm="0">
                                          <p:val>
                                            <p:strVal val="#ppt_y"/>
                                          </p:val>
                                        </p:tav>
                                        <p:tav tm="100000">
                                          <p:val>
                                            <p:strVal val="#ppt_y"/>
                                          </p:val>
                                        </p:tav>
                                      </p:tavLst>
                                    </p:anim>
                                  </p:childTnLst>
                                </p:cTn>
                              </p:par>
                            </p:childTnLst>
                          </p:cTn>
                        </p:par>
                        <p:par>
                          <p:cTn id="70" fill="hold">
                            <p:stCondLst>
                              <p:cond delay="6000"/>
                            </p:stCondLst>
                            <p:childTnLst>
                              <p:par>
                                <p:cTn id="71" presetID="53" presetClass="entr" presetSubtype="16" fill="hold" grpId="0" nodeType="afterEffect">
                                  <p:stCondLst>
                                    <p:cond delay="0"/>
                                  </p:stCondLst>
                                  <p:childTnLst>
                                    <p:set>
                                      <p:cBhvr>
                                        <p:cTn id="72" dur="1" fill="hold">
                                          <p:stCondLst>
                                            <p:cond delay="0"/>
                                          </p:stCondLst>
                                        </p:cTn>
                                        <p:tgtEl>
                                          <p:spTgt spid="78"/>
                                        </p:tgtEl>
                                        <p:attrNameLst>
                                          <p:attrName>style.visibility</p:attrName>
                                        </p:attrNameLst>
                                      </p:cBhvr>
                                      <p:to>
                                        <p:strVal val="visible"/>
                                      </p:to>
                                    </p:set>
                                    <p:anim calcmode="lin" valueType="num">
                                      <p:cBhvr>
                                        <p:cTn id="73" dur="500" fill="hold"/>
                                        <p:tgtEl>
                                          <p:spTgt spid="78"/>
                                        </p:tgtEl>
                                        <p:attrNameLst>
                                          <p:attrName>ppt_w</p:attrName>
                                        </p:attrNameLst>
                                      </p:cBhvr>
                                      <p:tavLst>
                                        <p:tav tm="0">
                                          <p:val>
                                            <p:fltVal val="0"/>
                                          </p:val>
                                        </p:tav>
                                        <p:tav tm="100000">
                                          <p:val>
                                            <p:strVal val="#ppt_w"/>
                                          </p:val>
                                        </p:tav>
                                      </p:tavLst>
                                    </p:anim>
                                    <p:anim calcmode="lin" valueType="num">
                                      <p:cBhvr>
                                        <p:cTn id="74" dur="500" fill="hold"/>
                                        <p:tgtEl>
                                          <p:spTgt spid="78"/>
                                        </p:tgtEl>
                                        <p:attrNameLst>
                                          <p:attrName>ppt_h</p:attrName>
                                        </p:attrNameLst>
                                      </p:cBhvr>
                                      <p:tavLst>
                                        <p:tav tm="0">
                                          <p:val>
                                            <p:fltVal val="0"/>
                                          </p:val>
                                        </p:tav>
                                        <p:tav tm="100000">
                                          <p:val>
                                            <p:strVal val="#ppt_h"/>
                                          </p:val>
                                        </p:tav>
                                      </p:tavLst>
                                    </p:anim>
                                    <p:animEffect transition="in" filter="fade">
                                      <p:cBhvr>
                                        <p:cTn id="75" dur="500"/>
                                        <p:tgtEl>
                                          <p:spTgt spid="78"/>
                                        </p:tgtEl>
                                      </p:cBhvr>
                                    </p:animEffect>
                                  </p:childTnLst>
                                </p:cTn>
                              </p:par>
                            </p:childTnLst>
                          </p:cTn>
                        </p:par>
                        <p:par>
                          <p:cTn id="76" fill="hold">
                            <p:stCondLst>
                              <p:cond delay="6500"/>
                            </p:stCondLst>
                            <p:childTnLst>
                              <p:par>
                                <p:cTn id="77" presetID="22" presetClass="entr" presetSubtype="8" fill="hold" grpId="0" nodeType="afterEffect">
                                  <p:stCondLst>
                                    <p:cond delay="0"/>
                                  </p:stCondLst>
                                  <p:childTnLst>
                                    <p:set>
                                      <p:cBhvr>
                                        <p:cTn id="78" dur="1" fill="hold">
                                          <p:stCondLst>
                                            <p:cond delay="0"/>
                                          </p:stCondLst>
                                        </p:cTn>
                                        <p:tgtEl>
                                          <p:spTgt spid="81"/>
                                        </p:tgtEl>
                                        <p:attrNameLst>
                                          <p:attrName>style.visibility</p:attrName>
                                        </p:attrNameLst>
                                      </p:cBhvr>
                                      <p:to>
                                        <p:strVal val="visible"/>
                                      </p:to>
                                    </p:set>
                                    <p:animEffect transition="in" filter="wipe(left)">
                                      <p:cBhvr>
                                        <p:cTn id="79" dur="500"/>
                                        <p:tgtEl>
                                          <p:spTgt spid="81"/>
                                        </p:tgtEl>
                                      </p:cBhvr>
                                    </p:animEffect>
                                  </p:childTnLst>
                                </p:cTn>
                              </p:par>
                            </p:childTnLst>
                          </p:cTn>
                        </p:par>
                        <p:par>
                          <p:cTn id="80" fill="hold">
                            <p:stCondLst>
                              <p:cond delay="7000"/>
                            </p:stCondLst>
                            <p:childTnLst>
                              <p:par>
                                <p:cTn id="81" presetID="14" presetClass="entr" presetSubtype="10" fill="hold" grpId="0" nodeType="afterEffect">
                                  <p:stCondLst>
                                    <p:cond delay="0"/>
                                  </p:stCondLst>
                                  <p:childTnLst>
                                    <p:set>
                                      <p:cBhvr>
                                        <p:cTn id="82" dur="1" fill="hold">
                                          <p:stCondLst>
                                            <p:cond delay="0"/>
                                          </p:stCondLst>
                                        </p:cTn>
                                        <p:tgtEl>
                                          <p:spTgt spid="84"/>
                                        </p:tgtEl>
                                        <p:attrNameLst>
                                          <p:attrName>style.visibility</p:attrName>
                                        </p:attrNameLst>
                                      </p:cBhvr>
                                      <p:to>
                                        <p:strVal val="visible"/>
                                      </p:to>
                                    </p:set>
                                    <p:animEffect transition="in" filter="randombar(horizontal)">
                                      <p:cBhvr>
                                        <p:cTn id="83" dur="500"/>
                                        <p:tgtEl>
                                          <p:spTgt spid="84"/>
                                        </p:tgtEl>
                                      </p:cBhvr>
                                    </p:animEffect>
                                  </p:childTnLst>
                                </p:cTn>
                              </p:par>
                              <p:par>
                                <p:cTn id="84" presetID="14" presetClass="entr" presetSubtype="10" fill="hold" grpId="0" nodeType="withEffect">
                                  <p:stCondLst>
                                    <p:cond delay="0"/>
                                  </p:stCondLst>
                                  <p:childTnLst>
                                    <p:set>
                                      <p:cBhvr>
                                        <p:cTn id="85" dur="1" fill="hold">
                                          <p:stCondLst>
                                            <p:cond delay="0"/>
                                          </p:stCondLst>
                                        </p:cTn>
                                        <p:tgtEl>
                                          <p:spTgt spid="83"/>
                                        </p:tgtEl>
                                        <p:attrNameLst>
                                          <p:attrName>style.visibility</p:attrName>
                                        </p:attrNameLst>
                                      </p:cBhvr>
                                      <p:to>
                                        <p:strVal val="visible"/>
                                      </p:to>
                                    </p:set>
                                    <p:animEffect transition="in" filter="randombar(horizontal)">
                                      <p:cBhvr>
                                        <p:cTn id="86" dur="500"/>
                                        <p:tgtEl>
                                          <p:spTgt spid="83"/>
                                        </p:tgtEl>
                                      </p:cBhvr>
                                    </p:animEffect>
                                  </p:childTnLst>
                                </p:cTn>
                              </p:par>
                              <p:par>
                                <p:cTn id="87" presetID="14" presetClass="entr" presetSubtype="10" fill="hold" grpId="0" nodeType="withEffect">
                                  <p:stCondLst>
                                    <p:cond delay="0"/>
                                  </p:stCondLst>
                                  <p:childTnLst>
                                    <p:set>
                                      <p:cBhvr>
                                        <p:cTn id="88" dur="1" fill="hold">
                                          <p:stCondLst>
                                            <p:cond delay="0"/>
                                          </p:stCondLst>
                                        </p:cTn>
                                        <p:tgtEl>
                                          <p:spTgt spid="86"/>
                                        </p:tgtEl>
                                        <p:attrNameLst>
                                          <p:attrName>style.visibility</p:attrName>
                                        </p:attrNameLst>
                                      </p:cBhvr>
                                      <p:to>
                                        <p:strVal val="visible"/>
                                      </p:to>
                                    </p:set>
                                    <p:animEffect transition="in" filter="randombar(horizontal)">
                                      <p:cBhvr>
                                        <p:cTn id="89" dur="500"/>
                                        <p:tgtEl>
                                          <p:spTgt spid="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animBg="1"/>
      <p:bldP spid="57" grpId="0" animBg="1"/>
      <p:bldP spid="65" grpId="0" animBg="1"/>
      <p:bldP spid="80" grpId="0" bldLvl="0" autoUpdateAnimBg="0"/>
      <p:bldP spid="73" grpId="0"/>
      <p:bldP spid="76" grpId="0"/>
      <p:bldP spid="77" grpId="0"/>
      <p:bldP spid="78" grpId="0"/>
      <p:bldP spid="81" grpId="0"/>
      <p:bldP spid="82" grpId="0"/>
      <p:bldP spid="83" grpId="0"/>
      <p:bldP spid="84" grpId="0"/>
      <p:bldP spid="8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p:cNvSpPr/>
          <p:nvPr/>
        </p:nvSpPr>
        <p:spPr>
          <a:xfrm>
            <a:off x="7389478" y="1652011"/>
            <a:ext cx="725378" cy="716376"/>
          </a:xfrm>
          <a:prstGeom prst="rect">
            <a:avLst/>
          </a:prstGeom>
          <a:solidFill>
            <a:srgbClr val="7CBCE8"/>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grpSp>
        <p:nvGrpSpPr>
          <p:cNvPr id="27" name="组合 26"/>
          <p:cNvGrpSpPr/>
          <p:nvPr/>
        </p:nvGrpSpPr>
        <p:grpSpPr>
          <a:xfrm>
            <a:off x="2315591" y="468693"/>
            <a:ext cx="5393943" cy="4183398"/>
            <a:chOff x="4393776" y="333140"/>
            <a:chExt cx="6764448" cy="5312252"/>
          </a:xfrm>
        </p:grpSpPr>
        <p:sp>
          <p:nvSpPr>
            <p:cNvPr id="28" name="矩形 8"/>
            <p:cNvSpPr/>
            <p:nvPr/>
          </p:nvSpPr>
          <p:spPr>
            <a:xfrm rot="17360517">
              <a:off x="4225298" y="3111160"/>
              <a:ext cx="3724431" cy="1344033"/>
            </a:xfrm>
            <a:custGeom>
              <a:avLst/>
              <a:gdLst>
                <a:gd name="connsiteX0" fmla="*/ 0 w 3311476"/>
                <a:gd name="connsiteY0" fmla="*/ 0 h 870857"/>
                <a:gd name="connsiteX1" fmla="*/ 3311476 w 3311476"/>
                <a:gd name="connsiteY1" fmla="*/ 0 h 870857"/>
                <a:gd name="connsiteX2" fmla="*/ 3311476 w 3311476"/>
                <a:gd name="connsiteY2" fmla="*/ 870857 h 870857"/>
                <a:gd name="connsiteX3" fmla="*/ 0 w 3311476"/>
                <a:gd name="connsiteY3" fmla="*/ 870857 h 870857"/>
                <a:gd name="connsiteX4" fmla="*/ 0 w 3311476"/>
                <a:gd name="connsiteY4" fmla="*/ 0 h 870857"/>
                <a:gd name="connsiteX0" fmla="*/ 0 w 3738517"/>
                <a:gd name="connsiteY0" fmla="*/ 0 h 1205507"/>
                <a:gd name="connsiteX1" fmla="*/ 3738517 w 3738517"/>
                <a:gd name="connsiteY1" fmla="*/ 334650 h 1205507"/>
                <a:gd name="connsiteX2" fmla="*/ 3738517 w 3738517"/>
                <a:gd name="connsiteY2" fmla="*/ 1205507 h 1205507"/>
                <a:gd name="connsiteX3" fmla="*/ 427041 w 3738517"/>
                <a:gd name="connsiteY3" fmla="*/ 1205507 h 1205507"/>
                <a:gd name="connsiteX4" fmla="*/ 0 w 3738517"/>
                <a:gd name="connsiteY4" fmla="*/ 0 h 1205507"/>
                <a:gd name="connsiteX0" fmla="*/ 0 w 3724431"/>
                <a:gd name="connsiteY0" fmla="*/ 0 h 1203721"/>
                <a:gd name="connsiteX1" fmla="*/ 3724431 w 3724431"/>
                <a:gd name="connsiteY1" fmla="*/ 332864 h 1203721"/>
                <a:gd name="connsiteX2" fmla="*/ 3724431 w 3724431"/>
                <a:gd name="connsiteY2" fmla="*/ 1203721 h 1203721"/>
                <a:gd name="connsiteX3" fmla="*/ 412955 w 3724431"/>
                <a:gd name="connsiteY3" fmla="*/ 1203721 h 1203721"/>
                <a:gd name="connsiteX4" fmla="*/ 0 w 3724431"/>
                <a:gd name="connsiteY4" fmla="*/ 0 h 1203721"/>
                <a:gd name="connsiteX0" fmla="*/ 0 w 3724431"/>
                <a:gd name="connsiteY0" fmla="*/ 0 h 1322170"/>
                <a:gd name="connsiteX1" fmla="*/ 3724431 w 3724431"/>
                <a:gd name="connsiteY1" fmla="*/ 332864 h 1322170"/>
                <a:gd name="connsiteX2" fmla="*/ 3724431 w 3724431"/>
                <a:gd name="connsiteY2" fmla="*/ 1203721 h 1322170"/>
                <a:gd name="connsiteX3" fmla="*/ 469914 w 3724431"/>
                <a:gd name="connsiteY3" fmla="*/ 1322170 h 1322170"/>
                <a:gd name="connsiteX4" fmla="*/ 0 w 3724431"/>
                <a:gd name="connsiteY4" fmla="*/ 0 h 1322170"/>
                <a:gd name="connsiteX0" fmla="*/ 0 w 3724431"/>
                <a:gd name="connsiteY0" fmla="*/ 0 h 1344033"/>
                <a:gd name="connsiteX1" fmla="*/ 3724431 w 3724431"/>
                <a:gd name="connsiteY1" fmla="*/ 332864 h 1344033"/>
                <a:gd name="connsiteX2" fmla="*/ 3724431 w 3724431"/>
                <a:gd name="connsiteY2" fmla="*/ 1203721 h 1344033"/>
                <a:gd name="connsiteX3" fmla="*/ 484318 w 3724431"/>
                <a:gd name="connsiteY3" fmla="*/ 1344033 h 1344033"/>
                <a:gd name="connsiteX4" fmla="*/ 0 w 3724431"/>
                <a:gd name="connsiteY4" fmla="*/ 0 h 13440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24431" h="1344033">
                  <a:moveTo>
                    <a:pt x="0" y="0"/>
                  </a:moveTo>
                  <a:lnTo>
                    <a:pt x="3724431" y="332864"/>
                  </a:lnTo>
                  <a:lnTo>
                    <a:pt x="3724431" y="1203721"/>
                  </a:lnTo>
                  <a:lnTo>
                    <a:pt x="484318" y="1344033"/>
                  </a:lnTo>
                  <a:lnTo>
                    <a:pt x="0" y="0"/>
                  </a:lnTo>
                  <a:close/>
                </a:path>
              </a:pathLst>
            </a:cu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5089063" y="2269385"/>
              <a:ext cx="6069161" cy="1886857"/>
            </a:xfrm>
            <a:prstGeom prst="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5"/>
            <p:cNvSpPr/>
            <p:nvPr/>
          </p:nvSpPr>
          <p:spPr>
            <a:xfrm>
              <a:off x="4755235" y="759766"/>
              <a:ext cx="1514937" cy="4566977"/>
            </a:xfrm>
            <a:custGeom>
              <a:avLst/>
              <a:gdLst>
                <a:gd name="connsiteX0" fmla="*/ 0 w 890822"/>
                <a:gd name="connsiteY0" fmla="*/ 0 h 4378291"/>
                <a:gd name="connsiteX1" fmla="*/ 890822 w 890822"/>
                <a:gd name="connsiteY1" fmla="*/ 0 h 4378291"/>
                <a:gd name="connsiteX2" fmla="*/ 890822 w 890822"/>
                <a:gd name="connsiteY2" fmla="*/ 4378291 h 4378291"/>
                <a:gd name="connsiteX3" fmla="*/ 0 w 890822"/>
                <a:gd name="connsiteY3" fmla="*/ 4378291 h 4378291"/>
                <a:gd name="connsiteX4" fmla="*/ 0 w 890822"/>
                <a:gd name="connsiteY4" fmla="*/ 0 h 4378291"/>
                <a:gd name="connsiteX0" fmla="*/ 0 w 1064993"/>
                <a:gd name="connsiteY0" fmla="*/ 0 h 4378291"/>
                <a:gd name="connsiteX1" fmla="*/ 890822 w 1064993"/>
                <a:gd name="connsiteY1" fmla="*/ 0 h 4378291"/>
                <a:gd name="connsiteX2" fmla="*/ 1064993 w 1064993"/>
                <a:gd name="connsiteY2" fmla="*/ 4160577 h 4378291"/>
                <a:gd name="connsiteX3" fmla="*/ 0 w 1064993"/>
                <a:gd name="connsiteY3" fmla="*/ 4378291 h 4378291"/>
                <a:gd name="connsiteX4" fmla="*/ 0 w 1064993"/>
                <a:gd name="connsiteY4" fmla="*/ 0 h 4378291"/>
                <a:gd name="connsiteX0" fmla="*/ 101600 w 1166593"/>
                <a:gd name="connsiteY0" fmla="*/ 0 h 4160577"/>
                <a:gd name="connsiteX1" fmla="*/ 992422 w 1166593"/>
                <a:gd name="connsiteY1" fmla="*/ 0 h 4160577"/>
                <a:gd name="connsiteX2" fmla="*/ 1166593 w 1166593"/>
                <a:gd name="connsiteY2" fmla="*/ 4160577 h 4160577"/>
                <a:gd name="connsiteX3" fmla="*/ 0 w 1166593"/>
                <a:gd name="connsiteY3" fmla="*/ 4146062 h 4160577"/>
                <a:gd name="connsiteX4" fmla="*/ 101600 w 1166593"/>
                <a:gd name="connsiteY4" fmla="*/ 0 h 4160577"/>
                <a:gd name="connsiteX0" fmla="*/ 203200 w 1268193"/>
                <a:gd name="connsiteY0" fmla="*/ 0 h 4160577"/>
                <a:gd name="connsiteX1" fmla="*/ 1094022 w 1268193"/>
                <a:gd name="connsiteY1" fmla="*/ 0 h 4160577"/>
                <a:gd name="connsiteX2" fmla="*/ 1268193 w 1268193"/>
                <a:gd name="connsiteY2" fmla="*/ 4160577 h 4160577"/>
                <a:gd name="connsiteX3" fmla="*/ 0 w 1268193"/>
                <a:gd name="connsiteY3" fmla="*/ 4160577 h 4160577"/>
                <a:gd name="connsiteX4" fmla="*/ 203200 w 1268193"/>
                <a:gd name="connsiteY4" fmla="*/ 0 h 4160577"/>
                <a:gd name="connsiteX0" fmla="*/ 203200 w 1442365"/>
                <a:gd name="connsiteY0" fmla="*/ 0 h 4160577"/>
                <a:gd name="connsiteX1" fmla="*/ 1094022 w 1442365"/>
                <a:gd name="connsiteY1" fmla="*/ 0 h 4160577"/>
                <a:gd name="connsiteX2" fmla="*/ 1442365 w 1442365"/>
                <a:gd name="connsiteY2" fmla="*/ 4147355 h 4160577"/>
                <a:gd name="connsiteX3" fmla="*/ 0 w 1442365"/>
                <a:gd name="connsiteY3" fmla="*/ 4160577 h 4160577"/>
                <a:gd name="connsiteX4" fmla="*/ 203200 w 1442365"/>
                <a:gd name="connsiteY4" fmla="*/ 0 h 4160577"/>
                <a:gd name="connsiteX0" fmla="*/ 275772 w 1514937"/>
                <a:gd name="connsiteY0" fmla="*/ 0 h 4160577"/>
                <a:gd name="connsiteX1" fmla="*/ 1166594 w 1514937"/>
                <a:gd name="connsiteY1" fmla="*/ 0 h 4160577"/>
                <a:gd name="connsiteX2" fmla="*/ 1514937 w 1514937"/>
                <a:gd name="connsiteY2" fmla="*/ 4147355 h 4160577"/>
                <a:gd name="connsiteX3" fmla="*/ 0 w 1514937"/>
                <a:gd name="connsiteY3" fmla="*/ 4160577 h 4160577"/>
                <a:gd name="connsiteX4" fmla="*/ 275772 w 1514937"/>
                <a:gd name="connsiteY4" fmla="*/ 0 h 41605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4937" h="4160577">
                  <a:moveTo>
                    <a:pt x="275772" y="0"/>
                  </a:moveTo>
                  <a:lnTo>
                    <a:pt x="1166594" y="0"/>
                  </a:lnTo>
                  <a:lnTo>
                    <a:pt x="1514937" y="4147355"/>
                  </a:lnTo>
                  <a:lnTo>
                    <a:pt x="0" y="4160577"/>
                  </a:lnTo>
                  <a:lnTo>
                    <a:pt x="275772" y="0"/>
                  </a:lnTo>
                  <a:close/>
                </a:path>
              </a:pathLst>
            </a:cu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4"/>
            <p:cNvSpPr/>
            <p:nvPr/>
          </p:nvSpPr>
          <p:spPr>
            <a:xfrm rot="18645836">
              <a:off x="3955470" y="771446"/>
              <a:ext cx="2134960" cy="1258348"/>
            </a:xfrm>
            <a:custGeom>
              <a:avLst/>
              <a:gdLst>
                <a:gd name="connsiteX0" fmla="*/ 0 w 1088819"/>
                <a:gd name="connsiteY0" fmla="*/ 0 h 505451"/>
                <a:gd name="connsiteX1" fmla="*/ 1088819 w 1088819"/>
                <a:gd name="connsiteY1" fmla="*/ 0 h 505451"/>
                <a:gd name="connsiteX2" fmla="*/ 1088819 w 1088819"/>
                <a:gd name="connsiteY2" fmla="*/ 505451 h 505451"/>
                <a:gd name="connsiteX3" fmla="*/ 0 w 1088819"/>
                <a:gd name="connsiteY3" fmla="*/ 505451 h 505451"/>
                <a:gd name="connsiteX4" fmla="*/ 0 w 1088819"/>
                <a:gd name="connsiteY4" fmla="*/ 0 h 505451"/>
                <a:gd name="connsiteX0" fmla="*/ 0 w 1531713"/>
                <a:gd name="connsiteY0" fmla="*/ 0 h 513493"/>
                <a:gd name="connsiteX1" fmla="*/ 1088819 w 1531713"/>
                <a:gd name="connsiteY1" fmla="*/ 0 h 513493"/>
                <a:gd name="connsiteX2" fmla="*/ 1531713 w 1531713"/>
                <a:gd name="connsiteY2" fmla="*/ 513493 h 513493"/>
                <a:gd name="connsiteX3" fmla="*/ 0 w 1531713"/>
                <a:gd name="connsiteY3" fmla="*/ 505451 h 513493"/>
                <a:gd name="connsiteX4" fmla="*/ 0 w 1531713"/>
                <a:gd name="connsiteY4" fmla="*/ 0 h 513493"/>
                <a:gd name="connsiteX0" fmla="*/ 0 w 1531713"/>
                <a:gd name="connsiteY0" fmla="*/ 0 h 629256"/>
                <a:gd name="connsiteX1" fmla="*/ 1088819 w 1531713"/>
                <a:gd name="connsiteY1" fmla="*/ 0 h 629256"/>
                <a:gd name="connsiteX2" fmla="*/ 1531713 w 1531713"/>
                <a:gd name="connsiteY2" fmla="*/ 513493 h 629256"/>
                <a:gd name="connsiteX3" fmla="*/ 60618 w 1531713"/>
                <a:gd name="connsiteY3" fmla="*/ 629256 h 629256"/>
                <a:gd name="connsiteX4" fmla="*/ 0 w 1531713"/>
                <a:gd name="connsiteY4" fmla="*/ 0 h 629256"/>
                <a:gd name="connsiteX0" fmla="*/ 0 w 1557398"/>
                <a:gd name="connsiteY0" fmla="*/ 0 h 669992"/>
                <a:gd name="connsiteX1" fmla="*/ 1114504 w 1557398"/>
                <a:gd name="connsiteY1" fmla="*/ 40736 h 669992"/>
                <a:gd name="connsiteX2" fmla="*/ 1557398 w 1557398"/>
                <a:gd name="connsiteY2" fmla="*/ 554229 h 669992"/>
                <a:gd name="connsiteX3" fmla="*/ 86303 w 1557398"/>
                <a:gd name="connsiteY3" fmla="*/ 669992 h 669992"/>
                <a:gd name="connsiteX4" fmla="*/ 0 w 1557398"/>
                <a:gd name="connsiteY4" fmla="*/ 0 h 669992"/>
                <a:gd name="connsiteX0" fmla="*/ 0 w 1557398"/>
                <a:gd name="connsiteY0" fmla="*/ 0 h 710481"/>
                <a:gd name="connsiteX1" fmla="*/ 1114504 w 1557398"/>
                <a:gd name="connsiteY1" fmla="*/ 40736 h 710481"/>
                <a:gd name="connsiteX2" fmla="*/ 1557398 w 1557398"/>
                <a:gd name="connsiteY2" fmla="*/ 554229 h 710481"/>
                <a:gd name="connsiteX3" fmla="*/ 17456 w 1557398"/>
                <a:gd name="connsiteY3" fmla="*/ 710481 h 710481"/>
                <a:gd name="connsiteX4" fmla="*/ 0 w 1557398"/>
                <a:gd name="connsiteY4" fmla="*/ 0 h 710481"/>
                <a:gd name="connsiteX0" fmla="*/ 89661 w 1647059"/>
                <a:gd name="connsiteY0" fmla="*/ 0 h 773475"/>
                <a:gd name="connsiteX1" fmla="*/ 1204165 w 1647059"/>
                <a:gd name="connsiteY1" fmla="*/ 40736 h 773475"/>
                <a:gd name="connsiteX2" fmla="*/ 1647059 w 1647059"/>
                <a:gd name="connsiteY2" fmla="*/ 554229 h 773475"/>
                <a:gd name="connsiteX3" fmla="*/ 0 w 1647059"/>
                <a:gd name="connsiteY3" fmla="*/ 773475 h 773475"/>
                <a:gd name="connsiteX4" fmla="*/ 89661 w 1647059"/>
                <a:gd name="connsiteY4" fmla="*/ 0 h 773475"/>
                <a:gd name="connsiteX0" fmla="*/ 61793 w 1647059"/>
                <a:gd name="connsiteY0" fmla="*/ 0 h 822825"/>
                <a:gd name="connsiteX1" fmla="*/ 1204165 w 1647059"/>
                <a:gd name="connsiteY1" fmla="*/ 90086 h 822825"/>
                <a:gd name="connsiteX2" fmla="*/ 1647059 w 1647059"/>
                <a:gd name="connsiteY2" fmla="*/ 603579 h 822825"/>
                <a:gd name="connsiteX3" fmla="*/ 0 w 1647059"/>
                <a:gd name="connsiteY3" fmla="*/ 822825 h 822825"/>
                <a:gd name="connsiteX4" fmla="*/ 61793 w 1647059"/>
                <a:gd name="connsiteY4" fmla="*/ 0 h 822825"/>
                <a:gd name="connsiteX0" fmla="*/ 0 w 1585266"/>
                <a:gd name="connsiteY0" fmla="*/ 0 h 884076"/>
                <a:gd name="connsiteX1" fmla="*/ 1142372 w 1585266"/>
                <a:gd name="connsiteY1" fmla="*/ 90086 h 884076"/>
                <a:gd name="connsiteX2" fmla="*/ 1585266 w 1585266"/>
                <a:gd name="connsiteY2" fmla="*/ 603579 h 884076"/>
                <a:gd name="connsiteX3" fmla="*/ 20360 w 1585266"/>
                <a:gd name="connsiteY3" fmla="*/ 884076 h 884076"/>
                <a:gd name="connsiteX4" fmla="*/ 0 w 1585266"/>
                <a:gd name="connsiteY4" fmla="*/ 0 h 884076"/>
                <a:gd name="connsiteX0" fmla="*/ 0 w 1634906"/>
                <a:gd name="connsiteY0" fmla="*/ 0 h 958681"/>
                <a:gd name="connsiteX1" fmla="*/ 1192012 w 1634906"/>
                <a:gd name="connsiteY1" fmla="*/ 164691 h 958681"/>
                <a:gd name="connsiteX2" fmla="*/ 1634906 w 1634906"/>
                <a:gd name="connsiteY2" fmla="*/ 678184 h 958681"/>
                <a:gd name="connsiteX3" fmla="*/ 70000 w 1634906"/>
                <a:gd name="connsiteY3" fmla="*/ 958681 h 958681"/>
                <a:gd name="connsiteX4" fmla="*/ 0 w 1634906"/>
                <a:gd name="connsiteY4" fmla="*/ 0 h 958681"/>
                <a:gd name="connsiteX0" fmla="*/ 0 w 1634906"/>
                <a:gd name="connsiteY0" fmla="*/ 0 h 963616"/>
                <a:gd name="connsiteX1" fmla="*/ 1192012 w 1634906"/>
                <a:gd name="connsiteY1" fmla="*/ 164691 h 963616"/>
                <a:gd name="connsiteX2" fmla="*/ 1634906 w 1634906"/>
                <a:gd name="connsiteY2" fmla="*/ 678184 h 963616"/>
                <a:gd name="connsiteX3" fmla="*/ 30230 w 1634906"/>
                <a:gd name="connsiteY3" fmla="*/ 963616 h 963616"/>
                <a:gd name="connsiteX4" fmla="*/ 0 w 1634906"/>
                <a:gd name="connsiteY4" fmla="*/ 0 h 9636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4906" h="963616">
                  <a:moveTo>
                    <a:pt x="0" y="0"/>
                  </a:moveTo>
                  <a:lnTo>
                    <a:pt x="1192012" y="164691"/>
                  </a:lnTo>
                  <a:lnTo>
                    <a:pt x="1634906" y="678184"/>
                  </a:lnTo>
                  <a:lnTo>
                    <a:pt x="30230" y="963616"/>
                  </a:lnTo>
                  <a:lnTo>
                    <a:pt x="0" y="0"/>
                  </a:lnTo>
                  <a:close/>
                </a:path>
              </a:pathLst>
            </a:cu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等腰三角形 9"/>
            <p:cNvSpPr/>
            <p:nvPr/>
          </p:nvSpPr>
          <p:spPr>
            <a:xfrm rot="18327752">
              <a:off x="6731226" y="1613147"/>
              <a:ext cx="275151" cy="1024189"/>
            </a:xfrm>
            <a:custGeom>
              <a:avLst/>
              <a:gdLst>
                <a:gd name="connsiteX0" fmla="*/ 0 w 835977"/>
                <a:gd name="connsiteY0" fmla="*/ 493485 h 493485"/>
                <a:gd name="connsiteX1" fmla="*/ 417989 w 835977"/>
                <a:gd name="connsiteY1" fmla="*/ 0 h 493485"/>
                <a:gd name="connsiteX2" fmla="*/ 835977 w 835977"/>
                <a:gd name="connsiteY2" fmla="*/ 493485 h 493485"/>
                <a:gd name="connsiteX3" fmla="*/ 0 w 835977"/>
                <a:gd name="connsiteY3" fmla="*/ 493485 h 493485"/>
                <a:gd name="connsiteX0" fmla="*/ 0 w 835977"/>
                <a:gd name="connsiteY0" fmla="*/ 918252 h 918252"/>
                <a:gd name="connsiteX1" fmla="*/ 739124 w 835977"/>
                <a:gd name="connsiteY1" fmla="*/ 0 h 918252"/>
                <a:gd name="connsiteX2" fmla="*/ 835977 w 835977"/>
                <a:gd name="connsiteY2" fmla="*/ 918252 h 918252"/>
                <a:gd name="connsiteX3" fmla="*/ 0 w 835977"/>
                <a:gd name="connsiteY3" fmla="*/ 918252 h 918252"/>
                <a:gd name="connsiteX0" fmla="*/ 0 w 969418"/>
                <a:gd name="connsiteY0" fmla="*/ 918252 h 918252"/>
                <a:gd name="connsiteX1" fmla="*/ 739124 w 969418"/>
                <a:gd name="connsiteY1" fmla="*/ 0 h 918252"/>
                <a:gd name="connsiteX2" fmla="*/ 969418 w 969418"/>
                <a:gd name="connsiteY2" fmla="*/ 805380 h 918252"/>
                <a:gd name="connsiteX3" fmla="*/ 0 w 969418"/>
                <a:gd name="connsiteY3" fmla="*/ 918252 h 918252"/>
                <a:gd name="connsiteX0" fmla="*/ 1430 w 230294"/>
                <a:gd name="connsiteY0" fmla="*/ 1032269 h 1032269"/>
                <a:gd name="connsiteX1" fmla="*/ 0 w 230294"/>
                <a:gd name="connsiteY1" fmla="*/ 0 h 1032269"/>
                <a:gd name="connsiteX2" fmla="*/ 230294 w 230294"/>
                <a:gd name="connsiteY2" fmla="*/ 805380 h 1032269"/>
                <a:gd name="connsiteX3" fmla="*/ 1430 w 230294"/>
                <a:gd name="connsiteY3" fmla="*/ 1032269 h 1032269"/>
                <a:gd name="connsiteX0" fmla="*/ 7 w 252515"/>
                <a:gd name="connsiteY0" fmla="*/ 1049111 h 1049111"/>
                <a:gd name="connsiteX1" fmla="*/ 22221 w 252515"/>
                <a:gd name="connsiteY1" fmla="*/ 0 h 1049111"/>
                <a:gd name="connsiteX2" fmla="*/ 252515 w 252515"/>
                <a:gd name="connsiteY2" fmla="*/ 805380 h 1049111"/>
                <a:gd name="connsiteX3" fmla="*/ 7 w 252515"/>
                <a:gd name="connsiteY3" fmla="*/ 1049111 h 1049111"/>
                <a:gd name="connsiteX0" fmla="*/ 7 w 269625"/>
                <a:gd name="connsiteY0" fmla="*/ 1049111 h 1049111"/>
                <a:gd name="connsiteX1" fmla="*/ 22221 w 269625"/>
                <a:gd name="connsiteY1" fmla="*/ 0 h 1049111"/>
                <a:gd name="connsiteX2" fmla="*/ 269625 w 269625"/>
                <a:gd name="connsiteY2" fmla="*/ 845818 h 1049111"/>
                <a:gd name="connsiteX3" fmla="*/ 7 w 269625"/>
                <a:gd name="connsiteY3" fmla="*/ 1049111 h 1049111"/>
                <a:gd name="connsiteX0" fmla="*/ 7 w 272388"/>
                <a:gd name="connsiteY0" fmla="*/ 1049111 h 1049111"/>
                <a:gd name="connsiteX1" fmla="*/ 22221 w 272388"/>
                <a:gd name="connsiteY1" fmla="*/ 0 h 1049111"/>
                <a:gd name="connsiteX2" fmla="*/ 272388 w 272388"/>
                <a:gd name="connsiteY2" fmla="*/ 849697 h 1049111"/>
                <a:gd name="connsiteX3" fmla="*/ 7 w 272388"/>
                <a:gd name="connsiteY3" fmla="*/ 1049111 h 1049111"/>
                <a:gd name="connsiteX0" fmla="*/ 8 w 272389"/>
                <a:gd name="connsiteY0" fmla="*/ 1022543 h 1022543"/>
                <a:gd name="connsiteX1" fmla="*/ 17760 w 272389"/>
                <a:gd name="connsiteY1" fmla="*/ 0 h 1022543"/>
                <a:gd name="connsiteX2" fmla="*/ 272389 w 272389"/>
                <a:gd name="connsiteY2" fmla="*/ 823129 h 1022543"/>
                <a:gd name="connsiteX3" fmla="*/ 8 w 272389"/>
                <a:gd name="connsiteY3" fmla="*/ 1022543 h 1022543"/>
                <a:gd name="connsiteX0" fmla="*/ 6 w 272387"/>
                <a:gd name="connsiteY0" fmla="*/ 1024189 h 1024189"/>
                <a:gd name="connsiteX1" fmla="*/ 28279 w 272387"/>
                <a:gd name="connsiteY1" fmla="*/ 0 h 1024189"/>
                <a:gd name="connsiteX2" fmla="*/ 272387 w 272387"/>
                <a:gd name="connsiteY2" fmla="*/ 824775 h 1024189"/>
                <a:gd name="connsiteX3" fmla="*/ 6 w 272387"/>
                <a:gd name="connsiteY3" fmla="*/ 1024189 h 1024189"/>
                <a:gd name="connsiteX0" fmla="*/ 6 w 268508"/>
                <a:gd name="connsiteY0" fmla="*/ 1024189 h 1024189"/>
                <a:gd name="connsiteX1" fmla="*/ 28279 w 268508"/>
                <a:gd name="connsiteY1" fmla="*/ 0 h 1024189"/>
                <a:gd name="connsiteX2" fmla="*/ 268508 w 268508"/>
                <a:gd name="connsiteY2" fmla="*/ 827538 h 1024189"/>
                <a:gd name="connsiteX3" fmla="*/ 6 w 268508"/>
                <a:gd name="connsiteY3" fmla="*/ 1024189 h 1024189"/>
                <a:gd name="connsiteX0" fmla="*/ 6 w 263513"/>
                <a:gd name="connsiteY0" fmla="*/ 1024189 h 1024189"/>
                <a:gd name="connsiteX1" fmla="*/ 28279 w 263513"/>
                <a:gd name="connsiteY1" fmla="*/ 0 h 1024189"/>
                <a:gd name="connsiteX2" fmla="*/ 263513 w 263513"/>
                <a:gd name="connsiteY2" fmla="*/ 836942 h 1024189"/>
                <a:gd name="connsiteX3" fmla="*/ 6 w 263513"/>
                <a:gd name="connsiteY3" fmla="*/ 1024189 h 1024189"/>
                <a:gd name="connsiteX0" fmla="*/ 6 w 275151"/>
                <a:gd name="connsiteY0" fmla="*/ 1024189 h 1024189"/>
                <a:gd name="connsiteX1" fmla="*/ 28279 w 275151"/>
                <a:gd name="connsiteY1" fmla="*/ 0 h 1024189"/>
                <a:gd name="connsiteX2" fmla="*/ 275151 w 275151"/>
                <a:gd name="connsiteY2" fmla="*/ 828652 h 1024189"/>
                <a:gd name="connsiteX3" fmla="*/ 6 w 275151"/>
                <a:gd name="connsiteY3" fmla="*/ 1024189 h 1024189"/>
              </a:gdLst>
              <a:ahLst/>
              <a:cxnLst>
                <a:cxn ang="0">
                  <a:pos x="connsiteX0" y="connsiteY0"/>
                </a:cxn>
                <a:cxn ang="0">
                  <a:pos x="connsiteX1" y="connsiteY1"/>
                </a:cxn>
                <a:cxn ang="0">
                  <a:pos x="connsiteX2" y="connsiteY2"/>
                </a:cxn>
                <a:cxn ang="0">
                  <a:pos x="connsiteX3" y="connsiteY3"/>
                </a:cxn>
              </a:cxnLst>
              <a:rect l="l" t="t" r="r" b="b"/>
              <a:pathLst>
                <a:path w="275151" h="1024189">
                  <a:moveTo>
                    <a:pt x="6" y="1024189"/>
                  </a:moveTo>
                  <a:cubicBezTo>
                    <a:pt x="-471" y="680099"/>
                    <a:pt x="28756" y="344090"/>
                    <a:pt x="28279" y="0"/>
                  </a:cubicBezTo>
                  <a:lnTo>
                    <a:pt x="275151" y="828652"/>
                  </a:lnTo>
                  <a:lnTo>
                    <a:pt x="6" y="1024189"/>
                  </a:lnTo>
                  <a:close/>
                </a:path>
              </a:pathLst>
            </a:custGeom>
            <a:solidFill>
              <a:srgbClr val="5597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3" name="矩形 32"/>
          <p:cNvSpPr/>
          <p:nvPr/>
        </p:nvSpPr>
        <p:spPr>
          <a:xfrm>
            <a:off x="6859489" y="1485811"/>
            <a:ext cx="421612" cy="416380"/>
          </a:xfrm>
          <a:prstGeom prst="rect">
            <a:avLst/>
          </a:prstGeom>
          <a:solidFill>
            <a:srgbClr val="A3D0EF"/>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sp>
        <p:nvSpPr>
          <p:cNvPr id="34" name="矩形 33"/>
          <p:cNvSpPr/>
          <p:nvPr/>
        </p:nvSpPr>
        <p:spPr>
          <a:xfrm>
            <a:off x="7752167" y="3507562"/>
            <a:ext cx="246489" cy="243430"/>
          </a:xfrm>
          <a:prstGeom prst="rect">
            <a:avLst/>
          </a:prstGeom>
          <a:solidFill>
            <a:srgbClr val="CAE4F6"/>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sp>
        <p:nvSpPr>
          <p:cNvPr id="35" name="矩形 34"/>
          <p:cNvSpPr/>
          <p:nvPr/>
        </p:nvSpPr>
        <p:spPr>
          <a:xfrm>
            <a:off x="7366331" y="1185304"/>
            <a:ext cx="246489" cy="243430"/>
          </a:xfrm>
          <a:prstGeom prst="rect">
            <a:avLst/>
          </a:prstGeom>
          <a:solidFill>
            <a:srgbClr val="CAE4F6"/>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sp>
        <p:nvSpPr>
          <p:cNvPr id="36" name="矩形 35"/>
          <p:cNvSpPr/>
          <p:nvPr/>
        </p:nvSpPr>
        <p:spPr>
          <a:xfrm>
            <a:off x="7518095" y="3795714"/>
            <a:ext cx="125532" cy="123975"/>
          </a:xfrm>
          <a:prstGeom prst="rect">
            <a:avLst/>
          </a:prstGeom>
          <a:solidFill>
            <a:srgbClr val="E2F0FA"/>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sp>
        <p:nvSpPr>
          <p:cNvPr id="49" name="矩形 48"/>
          <p:cNvSpPr/>
          <p:nvPr/>
        </p:nvSpPr>
        <p:spPr>
          <a:xfrm>
            <a:off x="7709534" y="1185303"/>
            <a:ext cx="125532" cy="123975"/>
          </a:xfrm>
          <a:prstGeom prst="rect">
            <a:avLst/>
          </a:prstGeom>
          <a:solidFill>
            <a:srgbClr val="E2F0FA"/>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sp>
        <p:nvSpPr>
          <p:cNvPr id="50" name="文本框 22"/>
          <p:cNvSpPr txBox="1"/>
          <p:nvPr/>
        </p:nvSpPr>
        <p:spPr>
          <a:xfrm>
            <a:off x="4102539" y="2205124"/>
            <a:ext cx="3178562" cy="811959"/>
          </a:xfrm>
          <a:prstGeom prst="rect">
            <a:avLst/>
          </a:prstGeom>
          <a:noFill/>
        </p:spPr>
        <p:txBody>
          <a:bodyPr wrap="square" lIns="72585" tIns="36293" rIns="72585" bIns="36293" rtlCol="0">
            <a:spAutoFit/>
          </a:bodyPr>
          <a:lstStyle/>
          <a:p>
            <a:pPr algn="ctr"/>
            <a:r>
              <a:rPr lang="zh-CN" altLang="en-US" sz="4800" b="1" dirty="0" smtClean="0">
                <a:solidFill>
                  <a:schemeClr val="bg1"/>
                </a:solidFill>
                <a:latin typeface="微软雅黑" panose="020B0503020204020204" pitchFamily="34" charset="-122"/>
                <a:ea typeface="微软雅黑" panose="020B0503020204020204" pitchFamily="34" charset="-122"/>
              </a:rPr>
              <a:t>您的标题</a:t>
            </a:r>
            <a:endParaRPr lang="zh-CN" altLang="en-US" sz="4800" b="1" dirty="0">
              <a:solidFill>
                <a:schemeClr val="bg1"/>
              </a:solidFill>
              <a:latin typeface="微软雅黑" panose="020B0503020204020204" pitchFamily="34" charset="-122"/>
              <a:ea typeface="微软雅黑" panose="020B0503020204020204" pitchFamily="34" charset="-122"/>
            </a:endParaRPr>
          </a:p>
        </p:txBody>
      </p:sp>
      <p:sp>
        <p:nvSpPr>
          <p:cNvPr id="51" name="文本框 23"/>
          <p:cNvSpPr txBox="1"/>
          <p:nvPr/>
        </p:nvSpPr>
        <p:spPr>
          <a:xfrm>
            <a:off x="4377508" y="2995060"/>
            <a:ext cx="2628624" cy="381071"/>
          </a:xfrm>
          <a:prstGeom prst="rect">
            <a:avLst/>
          </a:prstGeom>
          <a:noFill/>
        </p:spPr>
        <p:txBody>
          <a:bodyPr wrap="square" lIns="72585" tIns="36293" rIns="72585" bIns="36293" rtlCol="0">
            <a:spAutoFit/>
          </a:bodyPr>
          <a:lstStyle/>
          <a:p>
            <a:pPr algn="ctr"/>
            <a:r>
              <a:rPr lang="en-US" altLang="zh-CN" sz="2000" spc="300" dirty="0" smtClean="0">
                <a:solidFill>
                  <a:schemeClr val="bg1"/>
                </a:solidFill>
                <a:latin typeface="+mn-ea"/>
                <a:ea typeface="+mn-ea"/>
              </a:rPr>
              <a:t>NINDEBIAOTI</a:t>
            </a:r>
            <a:endParaRPr lang="zh-CN" altLang="en-US" sz="2000" spc="300" dirty="0">
              <a:solidFill>
                <a:schemeClr val="bg1"/>
              </a:solidFill>
              <a:latin typeface="+mn-ea"/>
              <a:ea typeface="+mn-ea"/>
            </a:endParaRPr>
          </a:p>
        </p:txBody>
      </p:sp>
      <p:sp>
        <p:nvSpPr>
          <p:cNvPr id="52" name="矩形 51"/>
          <p:cNvSpPr/>
          <p:nvPr/>
        </p:nvSpPr>
        <p:spPr>
          <a:xfrm>
            <a:off x="8710184" y="4468738"/>
            <a:ext cx="1017756" cy="1005126"/>
          </a:xfrm>
          <a:prstGeom prst="rect">
            <a:avLst/>
          </a:prstGeom>
          <a:solidFill>
            <a:srgbClr val="9751CB">
              <a:alpha val="5882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sp>
        <p:nvSpPr>
          <p:cNvPr id="53" name="矩形 52"/>
          <p:cNvSpPr/>
          <p:nvPr/>
        </p:nvSpPr>
        <p:spPr>
          <a:xfrm>
            <a:off x="8085732" y="4845299"/>
            <a:ext cx="486093" cy="480060"/>
          </a:xfrm>
          <a:prstGeom prst="rect">
            <a:avLst/>
          </a:prstGeom>
          <a:solidFill>
            <a:schemeClr val="accent1">
              <a:lumMod val="60000"/>
              <a:lumOff val="40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sp>
        <p:nvSpPr>
          <p:cNvPr id="54" name="矩形 53"/>
          <p:cNvSpPr/>
          <p:nvPr/>
        </p:nvSpPr>
        <p:spPr>
          <a:xfrm>
            <a:off x="9302442" y="4085059"/>
            <a:ext cx="297951" cy="294253"/>
          </a:xfrm>
          <a:prstGeom prst="rect">
            <a:avLst/>
          </a:prstGeom>
          <a:solidFill>
            <a:srgbClr val="FF9F9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sp>
        <p:nvSpPr>
          <p:cNvPr id="55" name="矩形 54"/>
          <p:cNvSpPr/>
          <p:nvPr/>
        </p:nvSpPr>
        <p:spPr>
          <a:xfrm>
            <a:off x="7758206" y="5138539"/>
            <a:ext cx="189168" cy="186820"/>
          </a:xfrm>
          <a:prstGeom prst="rect">
            <a:avLst/>
          </a:prstGeom>
          <a:solidFill>
            <a:srgbClr val="9DDFBE">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sp>
        <p:nvSpPr>
          <p:cNvPr id="56" name="矩形 55"/>
          <p:cNvSpPr/>
          <p:nvPr/>
        </p:nvSpPr>
        <p:spPr>
          <a:xfrm>
            <a:off x="9055219" y="3834882"/>
            <a:ext cx="189168" cy="186820"/>
          </a:xfrm>
          <a:prstGeom prst="rect">
            <a:avLst/>
          </a:prstGeom>
          <a:solidFill>
            <a:srgbClr val="FFFFC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sp>
        <p:nvSpPr>
          <p:cNvPr id="57" name="矩形 56"/>
          <p:cNvSpPr/>
          <p:nvPr/>
        </p:nvSpPr>
        <p:spPr>
          <a:xfrm>
            <a:off x="0" y="0"/>
            <a:ext cx="919018" cy="907613"/>
          </a:xfrm>
          <a:prstGeom prst="rect">
            <a:avLst/>
          </a:prstGeom>
          <a:solidFill>
            <a:schemeClr val="bg2">
              <a:lumMod val="75000"/>
              <a:alpha val="5882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sp>
        <p:nvSpPr>
          <p:cNvPr id="58" name="矩形 57"/>
          <p:cNvSpPr/>
          <p:nvPr/>
        </p:nvSpPr>
        <p:spPr>
          <a:xfrm>
            <a:off x="1054437" y="106183"/>
            <a:ext cx="486093" cy="480060"/>
          </a:xfrm>
          <a:prstGeom prst="rect">
            <a:avLst/>
          </a:prstGeom>
          <a:solidFill>
            <a:srgbClr val="5FE8D6">
              <a:alpha val="6588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sp>
        <p:nvSpPr>
          <p:cNvPr id="59" name="矩形 58"/>
          <p:cNvSpPr/>
          <p:nvPr/>
        </p:nvSpPr>
        <p:spPr>
          <a:xfrm>
            <a:off x="86522" y="1004334"/>
            <a:ext cx="297951" cy="294253"/>
          </a:xfrm>
          <a:prstGeom prst="rect">
            <a:avLst/>
          </a:prstGeom>
          <a:solidFill>
            <a:srgbClr val="FF9F9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sp>
        <p:nvSpPr>
          <p:cNvPr id="60" name="矩形 59"/>
          <p:cNvSpPr/>
          <p:nvPr/>
        </p:nvSpPr>
        <p:spPr>
          <a:xfrm>
            <a:off x="391245" y="1368218"/>
            <a:ext cx="189168" cy="186820"/>
          </a:xfrm>
          <a:prstGeom prst="rect">
            <a:avLst/>
          </a:prstGeom>
          <a:solidFill>
            <a:srgbClr val="9DDFBE">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sp>
        <p:nvSpPr>
          <p:cNvPr id="61" name="矩形 60"/>
          <p:cNvSpPr/>
          <p:nvPr/>
        </p:nvSpPr>
        <p:spPr>
          <a:xfrm>
            <a:off x="1675949" y="106183"/>
            <a:ext cx="189168" cy="186820"/>
          </a:xfrm>
          <a:prstGeom prst="rect">
            <a:avLst/>
          </a:prstGeom>
          <a:solidFill>
            <a:srgbClr val="FFFFC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sp>
        <p:nvSpPr>
          <p:cNvPr id="62" name="矩形 61"/>
          <p:cNvSpPr/>
          <p:nvPr/>
        </p:nvSpPr>
        <p:spPr>
          <a:xfrm>
            <a:off x="1051029" y="720793"/>
            <a:ext cx="189168" cy="186820"/>
          </a:xfrm>
          <a:prstGeom prst="rect">
            <a:avLst/>
          </a:prstGeom>
          <a:solidFill>
            <a:srgbClr val="FFFFC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7"/>
                                        </p:tgtEl>
                                        <p:attrNameLst>
                                          <p:attrName>style.visibility</p:attrName>
                                        </p:attrNameLst>
                                      </p:cBhvr>
                                      <p:to>
                                        <p:strVal val="visible"/>
                                      </p:to>
                                    </p:set>
                                    <p:anim calcmode="lin" valueType="num">
                                      <p:cBhvr>
                                        <p:cTn id="7" dur="500" fill="hold"/>
                                        <p:tgtEl>
                                          <p:spTgt spid="57"/>
                                        </p:tgtEl>
                                        <p:attrNameLst>
                                          <p:attrName>ppt_w</p:attrName>
                                        </p:attrNameLst>
                                      </p:cBhvr>
                                      <p:tavLst>
                                        <p:tav tm="0">
                                          <p:val>
                                            <p:fltVal val="0"/>
                                          </p:val>
                                        </p:tav>
                                        <p:tav tm="100000">
                                          <p:val>
                                            <p:strVal val="#ppt_w"/>
                                          </p:val>
                                        </p:tav>
                                      </p:tavLst>
                                    </p:anim>
                                    <p:anim calcmode="lin" valueType="num">
                                      <p:cBhvr>
                                        <p:cTn id="8" dur="500" fill="hold"/>
                                        <p:tgtEl>
                                          <p:spTgt spid="57"/>
                                        </p:tgtEl>
                                        <p:attrNameLst>
                                          <p:attrName>ppt_h</p:attrName>
                                        </p:attrNameLst>
                                      </p:cBhvr>
                                      <p:tavLst>
                                        <p:tav tm="0">
                                          <p:val>
                                            <p:fltVal val="0"/>
                                          </p:val>
                                        </p:tav>
                                        <p:tav tm="100000">
                                          <p:val>
                                            <p:strVal val="#ppt_h"/>
                                          </p:val>
                                        </p:tav>
                                      </p:tavLst>
                                    </p:anim>
                                    <p:animEffect transition="in" filter="fade">
                                      <p:cBhvr>
                                        <p:cTn id="9" dur="500"/>
                                        <p:tgtEl>
                                          <p:spTgt spid="57"/>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58"/>
                                        </p:tgtEl>
                                        <p:attrNameLst>
                                          <p:attrName>style.visibility</p:attrName>
                                        </p:attrNameLst>
                                      </p:cBhvr>
                                      <p:to>
                                        <p:strVal val="visible"/>
                                      </p:to>
                                    </p:set>
                                    <p:anim calcmode="lin" valueType="num">
                                      <p:cBhvr>
                                        <p:cTn id="12" dur="500" fill="hold"/>
                                        <p:tgtEl>
                                          <p:spTgt spid="58"/>
                                        </p:tgtEl>
                                        <p:attrNameLst>
                                          <p:attrName>ppt_w</p:attrName>
                                        </p:attrNameLst>
                                      </p:cBhvr>
                                      <p:tavLst>
                                        <p:tav tm="0">
                                          <p:val>
                                            <p:fltVal val="0"/>
                                          </p:val>
                                        </p:tav>
                                        <p:tav tm="100000">
                                          <p:val>
                                            <p:strVal val="#ppt_w"/>
                                          </p:val>
                                        </p:tav>
                                      </p:tavLst>
                                    </p:anim>
                                    <p:anim calcmode="lin" valueType="num">
                                      <p:cBhvr>
                                        <p:cTn id="13" dur="500" fill="hold"/>
                                        <p:tgtEl>
                                          <p:spTgt spid="58"/>
                                        </p:tgtEl>
                                        <p:attrNameLst>
                                          <p:attrName>ppt_h</p:attrName>
                                        </p:attrNameLst>
                                      </p:cBhvr>
                                      <p:tavLst>
                                        <p:tav tm="0">
                                          <p:val>
                                            <p:fltVal val="0"/>
                                          </p:val>
                                        </p:tav>
                                        <p:tav tm="100000">
                                          <p:val>
                                            <p:strVal val="#ppt_h"/>
                                          </p:val>
                                        </p:tav>
                                      </p:tavLst>
                                    </p:anim>
                                    <p:animEffect transition="in" filter="fade">
                                      <p:cBhvr>
                                        <p:cTn id="14" dur="500"/>
                                        <p:tgtEl>
                                          <p:spTgt spid="58"/>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59"/>
                                        </p:tgtEl>
                                        <p:attrNameLst>
                                          <p:attrName>style.visibility</p:attrName>
                                        </p:attrNameLst>
                                      </p:cBhvr>
                                      <p:to>
                                        <p:strVal val="visible"/>
                                      </p:to>
                                    </p:set>
                                    <p:anim calcmode="lin" valueType="num">
                                      <p:cBhvr>
                                        <p:cTn id="17" dur="500" fill="hold"/>
                                        <p:tgtEl>
                                          <p:spTgt spid="59"/>
                                        </p:tgtEl>
                                        <p:attrNameLst>
                                          <p:attrName>ppt_w</p:attrName>
                                        </p:attrNameLst>
                                      </p:cBhvr>
                                      <p:tavLst>
                                        <p:tav tm="0">
                                          <p:val>
                                            <p:fltVal val="0"/>
                                          </p:val>
                                        </p:tav>
                                        <p:tav tm="100000">
                                          <p:val>
                                            <p:strVal val="#ppt_w"/>
                                          </p:val>
                                        </p:tav>
                                      </p:tavLst>
                                    </p:anim>
                                    <p:anim calcmode="lin" valueType="num">
                                      <p:cBhvr>
                                        <p:cTn id="18" dur="500" fill="hold"/>
                                        <p:tgtEl>
                                          <p:spTgt spid="59"/>
                                        </p:tgtEl>
                                        <p:attrNameLst>
                                          <p:attrName>ppt_h</p:attrName>
                                        </p:attrNameLst>
                                      </p:cBhvr>
                                      <p:tavLst>
                                        <p:tav tm="0">
                                          <p:val>
                                            <p:fltVal val="0"/>
                                          </p:val>
                                        </p:tav>
                                        <p:tav tm="100000">
                                          <p:val>
                                            <p:strVal val="#ppt_h"/>
                                          </p:val>
                                        </p:tav>
                                      </p:tavLst>
                                    </p:anim>
                                    <p:animEffect transition="in" filter="fade">
                                      <p:cBhvr>
                                        <p:cTn id="19" dur="500"/>
                                        <p:tgtEl>
                                          <p:spTgt spid="59"/>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60"/>
                                        </p:tgtEl>
                                        <p:attrNameLst>
                                          <p:attrName>style.visibility</p:attrName>
                                        </p:attrNameLst>
                                      </p:cBhvr>
                                      <p:to>
                                        <p:strVal val="visible"/>
                                      </p:to>
                                    </p:set>
                                    <p:anim calcmode="lin" valueType="num">
                                      <p:cBhvr>
                                        <p:cTn id="22" dur="500" fill="hold"/>
                                        <p:tgtEl>
                                          <p:spTgt spid="60"/>
                                        </p:tgtEl>
                                        <p:attrNameLst>
                                          <p:attrName>ppt_w</p:attrName>
                                        </p:attrNameLst>
                                      </p:cBhvr>
                                      <p:tavLst>
                                        <p:tav tm="0">
                                          <p:val>
                                            <p:fltVal val="0"/>
                                          </p:val>
                                        </p:tav>
                                        <p:tav tm="100000">
                                          <p:val>
                                            <p:strVal val="#ppt_w"/>
                                          </p:val>
                                        </p:tav>
                                      </p:tavLst>
                                    </p:anim>
                                    <p:anim calcmode="lin" valueType="num">
                                      <p:cBhvr>
                                        <p:cTn id="23" dur="500" fill="hold"/>
                                        <p:tgtEl>
                                          <p:spTgt spid="60"/>
                                        </p:tgtEl>
                                        <p:attrNameLst>
                                          <p:attrName>ppt_h</p:attrName>
                                        </p:attrNameLst>
                                      </p:cBhvr>
                                      <p:tavLst>
                                        <p:tav tm="0">
                                          <p:val>
                                            <p:fltVal val="0"/>
                                          </p:val>
                                        </p:tav>
                                        <p:tav tm="100000">
                                          <p:val>
                                            <p:strVal val="#ppt_h"/>
                                          </p:val>
                                        </p:tav>
                                      </p:tavLst>
                                    </p:anim>
                                    <p:animEffect transition="in" filter="fade">
                                      <p:cBhvr>
                                        <p:cTn id="24" dur="500"/>
                                        <p:tgtEl>
                                          <p:spTgt spid="60"/>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61"/>
                                        </p:tgtEl>
                                        <p:attrNameLst>
                                          <p:attrName>style.visibility</p:attrName>
                                        </p:attrNameLst>
                                      </p:cBhvr>
                                      <p:to>
                                        <p:strVal val="visible"/>
                                      </p:to>
                                    </p:set>
                                    <p:anim calcmode="lin" valueType="num">
                                      <p:cBhvr>
                                        <p:cTn id="27" dur="500" fill="hold"/>
                                        <p:tgtEl>
                                          <p:spTgt spid="61"/>
                                        </p:tgtEl>
                                        <p:attrNameLst>
                                          <p:attrName>ppt_w</p:attrName>
                                        </p:attrNameLst>
                                      </p:cBhvr>
                                      <p:tavLst>
                                        <p:tav tm="0">
                                          <p:val>
                                            <p:fltVal val="0"/>
                                          </p:val>
                                        </p:tav>
                                        <p:tav tm="100000">
                                          <p:val>
                                            <p:strVal val="#ppt_w"/>
                                          </p:val>
                                        </p:tav>
                                      </p:tavLst>
                                    </p:anim>
                                    <p:anim calcmode="lin" valueType="num">
                                      <p:cBhvr>
                                        <p:cTn id="28" dur="500" fill="hold"/>
                                        <p:tgtEl>
                                          <p:spTgt spid="61"/>
                                        </p:tgtEl>
                                        <p:attrNameLst>
                                          <p:attrName>ppt_h</p:attrName>
                                        </p:attrNameLst>
                                      </p:cBhvr>
                                      <p:tavLst>
                                        <p:tav tm="0">
                                          <p:val>
                                            <p:fltVal val="0"/>
                                          </p:val>
                                        </p:tav>
                                        <p:tav tm="100000">
                                          <p:val>
                                            <p:strVal val="#ppt_h"/>
                                          </p:val>
                                        </p:tav>
                                      </p:tavLst>
                                    </p:anim>
                                    <p:animEffect transition="in" filter="fade">
                                      <p:cBhvr>
                                        <p:cTn id="29" dur="500"/>
                                        <p:tgtEl>
                                          <p:spTgt spid="61"/>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62"/>
                                        </p:tgtEl>
                                        <p:attrNameLst>
                                          <p:attrName>style.visibility</p:attrName>
                                        </p:attrNameLst>
                                      </p:cBhvr>
                                      <p:to>
                                        <p:strVal val="visible"/>
                                      </p:to>
                                    </p:set>
                                    <p:anim calcmode="lin" valueType="num">
                                      <p:cBhvr>
                                        <p:cTn id="32" dur="500" fill="hold"/>
                                        <p:tgtEl>
                                          <p:spTgt spid="62"/>
                                        </p:tgtEl>
                                        <p:attrNameLst>
                                          <p:attrName>ppt_w</p:attrName>
                                        </p:attrNameLst>
                                      </p:cBhvr>
                                      <p:tavLst>
                                        <p:tav tm="0">
                                          <p:val>
                                            <p:fltVal val="0"/>
                                          </p:val>
                                        </p:tav>
                                        <p:tav tm="100000">
                                          <p:val>
                                            <p:strVal val="#ppt_w"/>
                                          </p:val>
                                        </p:tav>
                                      </p:tavLst>
                                    </p:anim>
                                    <p:anim calcmode="lin" valueType="num">
                                      <p:cBhvr>
                                        <p:cTn id="33" dur="500" fill="hold"/>
                                        <p:tgtEl>
                                          <p:spTgt spid="62"/>
                                        </p:tgtEl>
                                        <p:attrNameLst>
                                          <p:attrName>ppt_h</p:attrName>
                                        </p:attrNameLst>
                                      </p:cBhvr>
                                      <p:tavLst>
                                        <p:tav tm="0">
                                          <p:val>
                                            <p:fltVal val="0"/>
                                          </p:val>
                                        </p:tav>
                                        <p:tav tm="100000">
                                          <p:val>
                                            <p:strVal val="#ppt_h"/>
                                          </p:val>
                                        </p:tav>
                                      </p:tavLst>
                                    </p:anim>
                                    <p:animEffect transition="in" filter="fade">
                                      <p:cBhvr>
                                        <p:cTn id="34" dur="500"/>
                                        <p:tgtEl>
                                          <p:spTgt spid="62"/>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52"/>
                                        </p:tgtEl>
                                        <p:attrNameLst>
                                          <p:attrName>style.visibility</p:attrName>
                                        </p:attrNameLst>
                                      </p:cBhvr>
                                      <p:to>
                                        <p:strVal val="visible"/>
                                      </p:to>
                                    </p:set>
                                    <p:anim calcmode="lin" valueType="num">
                                      <p:cBhvr>
                                        <p:cTn id="37" dur="500" fill="hold"/>
                                        <p:tgtEl>
                                          <p:spTgt spid="52"/>
                                        </p:tgtEl>
                                        <p:attrNameLst>
                                          <p:attrName>ppt_w</p:attrName>
                                        </p:attrNameLst>
                                      </p:cBhvr>
                                      <p:tavLst>
                                        <p:tav tm="0">
                                          <p:val>
                                            <p:fltVal val="0"/>
                                          </p:val>
                                        </p:tav>
                                        <p:tav tm="100000">
                                          <p:val>
                                            <p:strVal val="#ppt_w"/>
                                          </p:val>
                                        </p:tav>
                                      </p:tavLst>
                                    </p:anim>
                                    <p:anim calcmode="lin" valueType="num">
                                      <p:cBhvr>
                                        <p:cTn id="38" dur="500" fill="hold"/>
                                        <p:tgtEl>
                                          <p:spTgt spid="52"/>
                                        </p:tgtEl>
                                        <p:attrNameLst>
                                          <p:attrName>ppt_h</p:attrName>
                                        </p:attrNameLst>
                                      </p:cBhvr>
                                      <p:tavLst>
                                        <p:tav tm="0">
                                          <p:val>
                                            <p:fltVal val="0"/>
                                          </p:val>
                                        </p:tav>
                                        <p:tav tm="100000">
                                          <p:val>
                                            <p:strVal val="#ppt_h"/>
                                          </p:val>
                                        </p:tav>
                                      </p:tavLst>
                                    </p:anim>
                                    <p:animEffect transition="in" filter="fade">
                                      <p:cBhvr>
                                        <p:cTn id="39" dur="500"/>
                                        <p:tgtEl>
                                          <p:spTgt spid="52"/>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53"/>
                                        </p:tgtEl>
                                        <p:attrNameLst>
                                          <p:attrName>style.visibility</p:attrName>
                                        </p:attrNameLst>
                                      </p:cBhvr>
                                      <p:to>
                                        <p:strVal val="visible"/>
                                      </p:to>
                                    </p:set>
                                    <p:anim calcmode="lin" valueType="num">
                                      <p:cBhvr>
                                        <p:cTn id="42" dur="500" fill="hold"/>
                                        <p:tgtEl>
                                          <p:spTgt spid="53"/>
                                        </p:tgtEl>
                                        <p:attrNameLst>
                                          <p:attrName>ppt_w</p:attrName>
                                        </p:attrNameLst>
                                      </p:cBhvr>
                                      <p:tavLst>
                                        <p:tav tm="0">
                                          <p:val>
                                            <p:fltVal val="0"/>
                                          </p:val>
                                        </p:tav>
                                        <p:tav tm="100000">
                                          <p:val>
                                            <p:strVal val="#ppt_w"/>
                                          </p:val>
                                        </p:tav>
                                      </p:tavLst>
                                    </p:anim>
                                    <p:anim calcmode="lin" valueType="num">
                                      <p:cBhvr>
                                        <p:cTn id="43" dur="500" fill="hold"/>
                                        <p:tgtEl>
                                          <p:spTgt spid="53"/>
                                        </p:tgtEl>
                                        <p:attrNameLst>
                                          <p:attrName>ppt_h</p:attrName>
                                        </p:attrNameLst>
                                      </p:cBhvr>
                                      <p:tavLst>
                                        <p:tav tm="0">
                                          <p:val>
                                            <p:fltVal val="0"/>
                                          </p:val>
                                        </p:tav>
                                        <p:tav tm="100000">
                                          <p:val>
                                            <p:strVal val="#ppt_h"/>
                                          </p:val>
                                        </p:tav>
                                      </p:tavLst>
                                    </p:anim>
                                    <p:animEffect transition="in" filter="fade">
                                      <p:cBhvr>
                                        <p:cTn id="44" dur="500"/>
                                        <p:tgtEl>
                                          <p:spTgt spid="53"/>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54"/>
                                        </p:tgtEl>
                                        <p:attrNameLst>
                                          <p:attrName>style.visibility</p:attrName>
                                        </p:attrNameLst>
                                      </p:cBhvr>
                                      <p:to>
                                        <p:strVal val="visible"/>
                                      </p:to>
                                    </p:set>
                                    <p:anim calcmode="lin" valueType="num">
                                      <p:cBhvr>
                                        <p:cTn id="47" dur="500" fill="hold"/>
                                        <p:tgtEl>
                                          <p:spTgt spid="54"/>
                                        </p:tgtEl>
                                        <p:attrNameLst>
                                          <p:attrName>ppt_w</p:attrName>
                                        </p:attrNameLst>
                                      </p:cBhvr>
                                      <p:tavLst>
                                        <p:tav tm="0">
                                          <p:val>
                                            <p:fltVal val="0"/>
                                          </p:val>
                                        </p:tav>
                                        <p:tav tm="100000">
                                          <p:val>
                                            <p:strVal val="#ppt_w"/>
                                          </p:val>
                                        </p:tav>
                                      </p:tavLst>
                                    </p:anim>
                                    <p:anim calcmode="lin" valueType="num">
                                      <p:cBhvr>
                                        <p:cTn id="48" dur="500" fill="hold"/>
                                        <p:tgtEl>
                                          <p:spTgt spid="54"/>
                                        </p:tgtEl>
                                        <p:attrNameLst>
                                          <p:attrName>ppt_h</p:attrName>
                                        </p:attrNameLst>
                                      </p:cBhvr>
                                      <p:tavLst>
                                        <p:tav tm="0">
                                          <p:val>
                                            <p:fltVal val="0"/>
                                          </p:val>
                                        </p:tav>
                                        <p:tav tm="100000">
                                          <p:val>
                                            <p:strVal val="#ppt_h"/>
                                          </p:val>
                                        </p:tav>
                                      </p:tavLst>
                                    </p:anim>
                                    <p:animEffect transition="in" filter="fade">
                                      <p:cBhvr>
                                        <p:cTn id="49" dur="500"/>
                                        <p:tgtEl>
                                          <p:spTgt spid="54"/>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55"/>
                                        </p:tgtEl>
                                        <p:attrNameLst>
                                          <p:attrName>style.visibility</p:attrName>
                                        </p:attrNameLst>
                                      </p:cBhvr>
                                      <p:to>
                                        <p:strVal val="visible"/>
                                      </p:to>
                                    </p:set>
                                    <p:anim calcmode="lin" valueType="num">
                                      <p:cBhvr>
                                        <p:cTn id="52" dur="500" fill="hold"/>
                                        <p:tgtEl>
                                          <p:spTgt spid="55"/>
                                        </p:tgtEl>
                                        <p:attrNameLst>
                                          <p:attrName>ppt_w</p:attrName>
                                        </p:attrNameLst>
                                      </p:cBhvr>
                                      <p:tavLst>
                                        <p:tav tm="0">
                                          <p:val>
                                            <p:fltVal val="0"/>
                                          </p:val>
                                        </p:tav>
                                        <p:tav tm="100000">
                                          <p:val>
                                            <p:strVal val="#ppt_w"/>
                                          </p:val>
                                        </p:tav>
                                      </p:tavLst>
                                    </p:anim>
                                    <p:anim calcmode="lin" valueType="num">
                                      <p:cBhvr>
                                        <p:cTn id="53" dur="500" fill="hold"/>
                                        <p:tgtEl>
                                          <p:spTgt spid="55"/>
                                        </p:tgtEl>
                                        <p:attrNameLst>
                                          <p:attrName>ppt_h</p:attrName>
                                        </p:attrNameLst>
                                      </p:cBhvr>
                                      <p:tavLst>
                                        <p:tav tm="0">
                                          <p:val>
                                            <p:fltVal val="0"/>
                                          </p:val>
                                        </p:tav>
                                        <p:tav tm="100000">
                                          <p:val>
                                            <p:strVal val="#ppt_h"/>
                                          </p:val>
                                        </p:tav>
                                      </p:tavLst>
                                    </p:anim>
                                    <p:animEffect transition="in" filter="fade">
                                      <p:cBhvr>
                                        <p:cTn id="54" dur="500"/>
                                        <p:tgtEl>
                                          <p:spTgt spid="55"/>
                                        </p:tgtEl>
                                      </p:cBhvr>
                                    </p:animEffect>
                                  </p:childTnLst>
                                </p:cTn>
                              </p:par>
                              <p:par>
                                <p:cTn id="55" presetID="53" presetClass="entr" presetSubtype="16" fill="hold" grpId="0" nodeType="withEffect">
                                  <p:stCondLst>
                                    <p:cond delay="0"/>
                                  </p:stCondLst>
                                  <p:childTnLst>
                                    <p:set>
                                      <p:cBhvr>
                                        <p:cTn id="56" dur="1" fill="hold">
                                          <p:stCondLst>
                                            <p:cond delay="0"/>
                                          </p:stCondLst>
                                        </p:cTn>
                                        <p:tgtEl>
                                          <p:spTgt spid="56"/>
                                        </p:tgtEl>
                                        <p:attrNameLst>
                                          <p:attrName>style.visibility</p:attrName>
                                        </p:attrNameLst>
                                      </p:cBhvr>
                                      <p:to>
                                        <p:strVal val="visible"/>
                                      </p:to>
                                    </p:set>
                                    <p:anim calcmode="lin" valueType="num">
                                      <p:cBhvr>
                                        <p:cTn id="57" dur="500" fill="hold"/>
                                        <p:tgtEl>
                                          <p:spTgt spid="56"/>
                                        </p:tgtEl>
                                        <p:attrNameLst>
                                          <p:attrName>ppt_w</p:attrName>
                                        </p:attrNameLst>
                                      </p:cBhvr>
                                      <p:tavLst>
                                        <p:tav tm="0">
                                          <p:val>
                                            <p:fltVal val="0"/>
                                          </p:val>
                                        </p:tav>
                                        <p:tav tm="100000">
                                          <p:val>
                                            <p:strVal val="#ppt_w"/>
                                          </p:val>
                                        </p:tav>
                                      </p:tavLst>
                                    </p:anim>
                                    <p:anim calcmode="lin" valueType="num">
                                      <p:cBhvr>
                                        <p:cTn id="58" dur="500" fill="hold"/>
                                        <p:tgtEl>
                                          <p:spTgt spid="56"/>
                                        </p:tgtEl>
                                        <p:attrNameLst>
                                          <p:attrName>ppt_h</p:attrName>
                                        </p:attrNameLst>
                                      </p:cBhvr>
                                      <p:tavLst>
                                        <p:tav tm="0">
                                          <p:val>
                                            <p:fltVal val="0"/>
                                          </p:val>
                                        </p:tav>
                                        <p:tav tm="100000">
                                          <p:val>
                                            <p:strVal val="#ppt_h"/>
                                          </p:val>
                                        </p:tav>
                                      </p:tavLst>
                                    </p:anim>
                                    <p:animEffect transition="in" filter="fade">
                                      <p:cBhvr>
                                        <p:cTn id="59" dur="500"/>
                                        <p:tgtEl>
                                          <p:spTgt spid="56"/>
                                        </p:tgtEl>
                                      </p:cBhvr>
                                    </p:animEffect>
                                  </p:childTnLst>
                                </p:cTn>
                              </p:par>
                            </p:childTnLst>
                          </p:cTn>
                        </p:par>
                        <p:par>
                          <p:cTn id="60" fill="hold">
                            <p:stCondLst>
                              <p:cond delay="500"/>
                            </p:stCondLst>
                            <p:childTnLst>
                              <p:par>
                                <p:cTn id="61" presetID="53" presetClass="entr" presetSubtype="16" fill="hold" nodeType="afterEffect">
                                  <p:stCondLst>
                                    <p:cond delay="0"/>
                                  </p:stCondLst>
                                  <p:childTnLst>
                                    <p:set>
                                      <p:cBhvr>
                                        <p:cTn id="62" dur="1" fill="hold">
                                          <p:stCondLst>
                                            <p:cond delay="0"/>
                                          </p:stCondLst>
                                        </p:cTn>
                                        <p:tgtEl>
                                          <p:spTgt spid="27"/>
                                        </p:tgtEl>
                                        <p:attrNameLst>
                                          <p:attrName>style.visibility</p:attrName>
                                        </p:attrNameLst>
                                      </p:cBhvr>
                                      <p:to>
                                        <p:strVal val="visible"/>
                                      </p:to>
                                    </p:set>
                                    <p:anim calcmode="lin" valueType="num">
                                      <p:cBhvr>
                                        <p:cTn id="63" dur="500" fill="hold"/>
                                        <p:tgtEl>
                                          <p:spTgt spid="27"/>
                                        </p:tgtEl>
                                        <p:attrNameLst>
                                          <p:attrName>ppt_w</p:attrName>
                                        </p:attrNameLst>
                                      </p:cBhvr>
                                      <p:tavLst>
                                        <p:tav tm="0">
                                          <p:val>
                                            <p:fltVal val="0"/>
                                          </p:val>
                                        </p:tav>
                                        <p:tav tm="100000">
                                          <p:val>
                                            <p:strVal val="#ppt_w"/>
                                          </p:val>
                                        </p:tav>
                                      </p:tavLst>
                                    </p:anim>
                                    <p:anim calcmode="lin" valueType="num">
                                      <p:cBhvr>
                                        <p:cTn id="64" dur="500" fill="hold"/>
                                        <p:tgtEl>
                                          <p:spTgt spid="27"/>
                                        </p:tgtEl>
                                        <p:attrNameLst>
                                          <p:attrName>ppt_h</p:attrName>
                                        </p:attrNameLst>
                                      </p:cBhvr>
                                      <p:tavLst>
                                        <p:tav tm="0">
                                          <p:val>
                                            <p:fltVal val="0"/>
                                          </p:val>
                                        </p:tav>
                                        <p:tav tm="100000">
                                          <p:val>
                                            <p:strVal val="#ppt_h"/>
                                          </p:val>
                                        </p:tav>
                                      </p:tavLst>
                                    </p:anim>
                                    <p:animEffect transition="in" filter="fade">
                                      <p:cBhvr>
                                        <p:cTn id="65" dur="500"/>
                                        <p:tgtEl>
                                          <p:spTgt spid="27"/>
                                        </p:tgtEl>
                                      </p:cBhvr>
                                    </p:animEffect>
                                  </p:childTnLst>
                                </p:cTn>
                              </p:par>
                            </p:childTnLst>
                          </p:cTn>
                        </p:par>
                        <p:par>
                          <p:cTn id="66" fill="hold">
                            <p:stCondLst>
                              <p:cond delay="1000"/>
                            </p:stCondLst>
                            <p:childTnLst>
                              <p:par>
                                <p:cTn id="67" presetID="26" presetClass="emph" presetSubtype="0" fill="hold" nodeType="afterEffect">
                                  <p:stCondLst>
                                    <p:cond delay="0"/>
                                  </p:stCondLst>
                                  <p:childTnLst>
                                    <p:animEffect transition="out" filter="fade">
                                      <p:cBhvr>
                                        <p:cTn id="68" dur="500" tmFilter="0, 0; .2, .5; .8, .5; 1, 0"/>
                                        <p:tgtEl>
                                          <p:spTgt spid="27"/>
                                        </p:tgtEl>
                                      </p:cBhvr>
                                    </p:animEffect>
                                    <p:animScale>
                                      <p:cBhvr>
                                        <p:cTn id="69" dur="250" autoRev="1" fill="hold"/>
                                        <p:tgtEl>
                                          <p:spTgt spid="27"/>
                                        </p:tgtEl>
                                      </p:cBhvr>
                                      <p:by x="105000" y="105000"/>
                                    </p:animScale>
                                  </p:childTnLst>
                                </p:cTn>
                              </p:par>
                              <p:par>
                                <p:cTn id="70" presetID="53" presetClass="entr" presetSubtype="16" fill="hold" grpId="0" nodeType="withEffect">
                                  <p:stCondLst>
                                    <p:cond delay="0"/>
                                  </p:stCondLst>
                                  <p:childTnLst>
                                    <p:set>
                                      <p:cBhvr>
                                        <p:cTn id="71" dur="1" fill="hold">
                                          <p:stCondLst>
                                            <p:cond delay="0"/>
                                          </p:stCondLst>
                                        </p:cTn>
                                        <p:tgtEl>
                                          <p:spTgt spid="26"/>
                                        </p:tgtEl>
                                        <p:attrNameLst>
                                          <p:attrName>style.visibility</p:attrName>
                                        </p:attrNameLst>
                                      </p:cBhvr>
                                      <p:to>
                                        <p:strVal val="visible"/>
                                      </p:to>
                                    </p:set>
                                    <p:anim calcmode="lin" valueType="num">
                                      <p:cBhvr>
                                        <p:cTn id="72" dur="500" fill="hold"/>
                                        <p:tgtEl>
                                          <p:spTgt spid="26"/>
                                        </p:tgtEl>
                                        <p:attrNameLst>
                                          <p:attrName>ppt_w</p:attrName>
                                        </p:attrNameLst>
                                      </p:cBhvr>
                                      <p:tavLst>
                                        <p:tav tm="0">
                                          <p:val>
                                            <p:fltVal val="0"/>
                                          </p:val>
                                        </p:tav>
                                        <p:tav tm="100000">
                                          <p:val>
                                            <p:strVal val="#ppt_w"/>
                                          </p:val>
                                        </p:tav>
                                      </p:tavLst>
                                    </p:anim>
                                    <p:anim calcmode="lin" valueType="num">
                                      <p:cBhvr>
                                        <p:cTn id="73" dur="500" fill="hold"/>
                                        <p:tgtEl>
                                          <p:spTgt spid="26"/>
                                        </p:tgtEl>
                                        <p:attrNameLst>
                                          <p:attrName>ppt_h</p:attrName>
                                        </p:attrNameLst>
                                      </p:cBhvr>
                                      <p:tavLst>
                                        <p:tav tm="0">
                                          <p:val>
                                            <p:fltVal val="0"/>
                                          </p:val>
                                        </p:tav>
                                        <p:tav tm="100000">
                                          <p:val>
                                            <p:strVal val="#ppt_h"/>
                                          </p:val>
                                        </p:tav>
                                      </p:tavLst>
                                    </p:anim>
                                    <p:animEffect transition="in" filter="fade">
                                      <p:cBhvr>
                                        <p:cTn id="74" dur="500"/>
                                        <p:tgtEl>
                                          <p:spTgt spid="26"/>
                                        </p:tgtEl>
                                      </p:cBhvr>
                                    </p:animEffect>
                                  </p:childTnLst>
                                </p:cTn>
                              </p:par>
                              <p:par>
                                <p:cTn id="75" presetID="53" presetClass="entr" presetSubtype="16" fill="hold" grpId="0" nodeType="withEffect">
                                  <p:stCondLst>
                                    <p:cond delay="0"/>
                                  </p:stCondLst>
                                  <p:childTnLst>
                                    <p:set>
                                      <p:cBhvr>
                                        <p:cTn id="76" dur="1" fill="hold">
                                          <p:stCondLst>
                                            <p:cond delay="0"/>
                                          </p:stCondLst>
                                        </p:cTn>
                                        <p:tgtEl>
                                          <p:spTgt spid="33"/>
                                        </p:tgtEl>
                                        <p:attrNameLst>
                                          <p:attrName>style.visibility</p:attrName>
                                        </p:attrNameLst>
                                      </p:cBhvr>
                                      <p:to>
                                        <p:strVal val="visible"/>
                                      </p:to>
                                    </p:set>
                                    <p:anim calcmode="lin" valueType="num">
                                      <p:cBhvr>
                                        <p:cTn id="77" dur="500" fill="hold"/>
                                        <p:tgtEl>
                                          <p:spTgt spid="33"/>
                                        </p:tgtEl>
                                        <p:attrNameLst>
                                          <p:attrName>ppt_w</p:attrName>
                                        </p:attrNameLst>
                                      </p:cBhvr>
                                      <p:tavLst>
                                        <p:tav tm="0">
                                          <p:val>
                                            <p:fltVal val="0"/>
                                          </p:val>
                                        </p:tav>
                                        <p:tav tm="100000">
                                          <p:val>
                                            <p:strVal val="#ppt_w"/>
                                          </p:val>
                                        </p:tav>
                                      </p:tavLst>
                                    </p:anim>
                                    <p:anim calcmode="lin" valueType="num">
                                      <p:cBhvr>
                                        <p:cTn id="78" dur="500" fill="hold"/>
                                        <p:tgtEl>
                                          <p:spTgt spid="33"/>
                                        </p:tgtEl>
                                        <p:attrNameLst>
                                          <p:attrName>ppt_h</p:attrName>
                                        </p:attrNameLst>
                                      </p:cBhvr>
                                      <p:tavLst>
                                        <p:tav tm="0">
                                          <p:val>
                                            <p:fltVal val="0"/>
                                          </p:val>
                                        </p:tav>
                                        <p:tav tm="100000">
                                          <p:val>
                                            <p:strVal val="#ppt_h"/>
                                          </p:val>
                                        </p:tav>
                                      </p:tavLst>
                                    </p:anim>
                                    <p:animEffect transition="in" filter="fade">
                                      <p:cBhvr>
                                        <p:cTn id="79" dur="500"/>
                                        <p:tgtEl>
                                          <p:spTgt spid="33"/>
                                        </p:tgtEl>
                                      </p:cBhvr>
                                    </p:animEffect>
                                  </p:childTnLst>
                                </p:cTn>
                              </p:par>
                              <p:par>
                                <p:cTn id="80" presetID="53" presetClass="entr" presetSubtype="16" fill="hold" grpId="0" nodeType="withEffect">
                                  <p:stCondLst>
                                    <p:cond delay="0"/>
                                  </p:stCondLst>
                                  <p:childTnLst>
                                    <p:set>
                                      <p:cBhvr>
                                        <p:cTn id="81" dur="1" fill="hold">
                                          <p:stCondLst>
                                            <p:cond delay="0"/>
                                          </p:stCondLst>
                                        </p:cTn>
                                        <p:tgtEl>
                                          <p:spTgt spid="34"/>
                                        </p:tgtEl>
                                        <p:attrNameLst>
                                          <p:attrName>style.visibility</p:attrName>
                                        </p:attrNameLst>
                                      </p:cBhvr>
                                      <p:to>
                                        <p:strVal val="visible"/>
                                      </p:to>
                                    </p:set>
                                    <p:anim calcmode="lin" valueType="num">
                                      <p:cBhvr>
                                        <p:cTn id="82" dur="500" fill="hold"/>
                                        <p:tgtEl>
                                          <p:spTgt spid="34"/>
                                        </p:tgtEl>
                                        <p:attrNameLst>
                                          <p:attrName>ppt_w</p:attrName>
                                        </p:attrNameLst>
                                      </p:cBhvr>
                                      <p:tavLst>
                                        <p:tav tm="0">
                                          <p:val>
                                            <p:fltVal val="0"/>
                                          </p:val>
                                        </p:tav>
                                        <p:tav tm="100000">
                                          <p:val>
                                            <p:strVal val="#ppt_w"/>
                                          </p:val>
                                        </p:tav>
                                      </p:tavLst>
                                    </p:anim>
                                    <p:anim calcmode="lin" valueType="num">
                                      <p:cBhvr>
                                        <p:cTn id="83" dur="500" fill="hold"/>
                                        <p:tgtEl>
                                          <p:spTgt spid="34"/>
                                        </p:tgtEl>
                                        <p:attrNameLst>
                                          <p:attrName>ppt_h</p:attrName>
                                        </p:attrNameLst>
                                      </p:cBhvr>
                                      <p:tavLst>
                                        <p:tav tm="0">
                                          <p:val>
                                            <p:fltVal val="0"/>
                                          </p:val>
                                        </p:tav>
                                        <p:tav tm="100000">
                                          <p:val>
                                            <p:strVal val="#ppt_h"/>
                                          </p:val>
                                        </p:tav>
                                      </p:tavLst>
                                    </p:anim>
                                    <p:animEffect transition="in" filter="fade">
                                      <p:cBhvr>
                                        <p:cTn id="84" dur="500"/>
                                        <p:tgtEl>
                                          <p:spTgt spid="34"/>
                                        </p:tgtEl>
                                      </p:cBhvr>
                                    </p:animEffect>
                                  </p:childTnLst>
                                </p:cTn>
                              </p:par>
                              <p:par>
                                <p:cTn id="85" presetID="53" presetClass="entr" presetSubtype="16" fill="hold" grpId="0" nodeType="withEffect">
                                  <p:stCondLst>
                                    <p:cond delay="0"/>
                                  </p:stCondLst>
                                  <p:childTnLst>
                                    <p:set>
                                      <p:cBhvr>
                                        <p:cTn id="86" dur="1" fill="hold">
                                          <p:stCondLst>
                                            <p:cond delay="0"/>
                                          </p:stCondLst>
                                        </p:cTn>
                                        <p:tgtEl>
                                          <p:spTgt spid="35"/>
                                        </p:tgtEl>
                                        <p:attrNameLst>
                                          <p:attrName>style.visibility</p:attrName>
                                        </p:attrNameLst>
                                      </p:cBhvr>
                                      <p:to>
                                        <p:strVal val="visible"/>
                                      </p:to>
                                    </p:set>
                                    <p:anim calcmode="lin" valueType="num">
                                      <p:cBhvr>
                                        <p:cTn id="87" dur="500" fill="hold"/>
                                        <p:tgtEl>
                                          <p:spTgt spid="35"/>
                                        </p:tgtEl>
                                        <p:attrNameLst>
                                          <p:attrName>ppt_w</p:attrName>
                                        </p:attrNameLst>
                                      </p:cBhvr>
                                      <p:tavLst>
                                        <p:tav tm="0">
                                          <p:val>
                                            <p:fltVal val="0"/>
                                          </p:val>
                                        </p:tav>
                                        <p:tav tm="100000">
                                          <p:val>
                                            <p:strVal val="#ppt_w"/>
                                          </p:val>
                                        </p:tav>
                                      </p:tavLst>
                                    </p:anim>
                                    <p:anim calcmode="lin" valueType="num">
                                      <p:cBhvr>
                                        <p:cTn id="88" dur="500" fill="hold"/>
                                        <p:tgtEl>
                                          <p:spTgt spid="35"/>
                                        </p:tgtEl>
                                        <p:attrNameLst>
                                          <p:attrName>ppt_h</p:attrName>
                                        </p:attrNameLst>
                                      </p:cBhvr>
                                      <p:tavLst>
                                        <p:tav tm="0">
                                          <p:val>
                                            <p:fltVal val="0"/>
                                          </p:val>
                                        </p:tav>
                                        <p:tav tm="100000">
                                          <p:val>
                                            <p:strVal val="#ppt_h"/>
                                          </p:val>
                                        </p:tav>
                                      </p:tavLst>
                                    </p:anim>
                                    <p:animEffect transition="in" filter="fade">
                                      <p:cBhvr>
                                        <p:cTn id="89" dur="500"/>
                                        <p:tgtEl>
                                          <p:spTgt spid="35"/>
                                        </p:tgtEl>
                                      </p:cBhvr>
                                    </p:animEffect>
                                  </p:childTnLst>
                                </p:cTn>
                              </p:par>
                              <p:par>
                                <p:cTn id="90" presetID="53" presetClass="entr" presetSubtype="16" fill="hold" grpId="0" nodeType="withEffect">
                                  <p:stCondLst>
                                    <p:cond delay="0"/>
                                  </p:stCondLst>
                                  <p:childTnLst>
                                    <p:set>
                                      <p:cBhvr>
                                        <p:cTn id="91" dur="1" fill="hold">
                                          <p:stCondLst>
                                            <p:cond delay="0"/>
                                          </p:stCondLst>
                                        </p:cTn>
                                        <p:tgtEl>
                                          <p:spTgt spid="36"/>
                                        </p:tgtEl>
                                        <p:attrNameLst>
                                          <p:attrName>style.visibility</p:attrName>
                                        </p:attrNameLst>
                                      </p:cBhvr>
                                      <p:to>
                                        <p:strVal val="visible"/>
                                      </p:to>
                                    </p:set>
                                    <p:anim calcmode="lin" valueType="num">
                                      <p:cBhvr>
                                        <p:cTn id="92" dur="500" fill="hold"/>
                                        <p:tgtEl>
                                          <p:spTgt spid="36"/>
                                        </p:tgtEl>
                                        <p:attrNameLst>
                                          <p:attrName>ppt_w</p:attrName>
                                        </p:attrNameLst>
                                      </p:cBhvr>
                                      <p:tavLst>
                                        <p:tav tm="0">
                                          <p:val>
                                            <p:fltVal val="0"/>
                                          </p:val>
                                        </p:tav>
                                        <p:tav tm="100000">
                                          <p:val>
                                            <p:strVal val="#ppt_w"/>
                                          </p:val>
                                        </p:tav>
                                      </p:tavLst>
                                    </p:anim>
                                    <p:anim calcmode="lin" valueType="num">
                                      <p:cBhvr>
                                        <p:cTn id="93" dur="500" fill="hold"/>
                                        <p:tgtEl>
                                          <p:spTgt spid="36"/>
                                        </p:tgtEl>
                                        <p:attrNameLst>
                                          <p:attrName>ppt_h</p:attrName>
                                        </p:attrNameLst>
                                      </p:cBhvr>
                                      <p:tavLst>
                                        <p:tav tm="0">
                                          <p:val>
                                            <p:fltVal val="0"/>
                                          </p:val>
                                        </p:tav>
                                        <p:tav tm="100000">
                                          <p:val>
                                            <p:strVal val="#ppt_h"/>
                                          </p:val>
                                        </p:tav>
                                      </p:tavLst>
                                    </p:anim>
                                    <p:animEffect transition="in" filter="fade">
                                      <p:cBhvr>
                                        <p:cTn id="94" dur="500"/>
                                        <p:tgtEl>
                                          <p:spTgt spid="36"/>
                                        </p:tgtEl>
                                      </p:cBhvr>
                                    </p:animEffect>
                                  </p:childTnLst>
                                </p:cTn>
                              </p:par>
                              <p:par>
                                <p:cTn id="95" presetID="53" presetClass="entr" presetSubtype="16" fill="hold" grpId="0" nodeType="withEffect">
                                  <p:stCondLst>
                                    <p:cond delay="0"/>
                                  </p:stCondLst>
                                  <p:childTnLst>
                                    <p:set>
                                      <p:cBhvr>
                                        <p:cTn id="96" dur="1" fill="hold">
                                          <p:stCondLst>
                                            <p:cond delay="0"/>
                                          </p:stCondLst>
                                        </p:cTn>
                                        <p:tgtEl>
                                          <p:spTgt spid="49"/>
                                        </p:tgtEl>
                                        <p:attrNameLst>
                                          <p:attrName>style.visibility</p:attrName>
                                        </p:attrNameLst>
                                      </p:cBhvr>
                                      <p:to>
                                        <p:strVal val="visible"/>
                                      </p:to>
                                    </p:set>
                                    <p:anim calcmode="lin" valueType="num">
                                      <p:cBhvr>
                                        <p:cTn id="97" dur="500" fill="hold"/>
                                        <p:tgtEl>
                                          <p:spTgt spid="49"/>
                                        </p:tgtEl>
                                        <p:attrNameLst>
                                          <p:attrName>ppt_w</p:attrName>
                                        </p:attrNameLst>
                                      </p:cBhvr>
                                      <p:tavLst>
                                        <p:tav tm="0">
                                          <p:val>
                                            <p:fltVal val="0"/>
                                          </p:val>
                                        </p:tav>
                                        <p:tav tm="100000">
                                          <p:val>
                                            <p:strVal val="#ppt_w"/>
                                          </p:val>
                                        </p:tav>
                                      </p:tavLst>
                                    </p:anim>
                                    <p:anim calcmode="lin" valueType="num">
                                      <p:cBhvr>
                                        <p:cTn id="98" dur="500" fill="hold"/>
                                        <p:tgtEl>
                                          <p:spTgt spid="49"/>
                                        </p:tgtEl>
                                        <p:attrNameLst>
                                          <p:attrName>ppt_h</p:attrName>
                                        </p:attrNameLst>
                                      </p:cBhvr>
                                      <p:tavLst>
                                        <p:tav tm="0">
                                          <p:val>
                                            <p:fltVal val="0"/>
                                          </p:val>
                                        </p:tav>
                                        <p:tav tm="100000">
                                          <p:val>
                                            <p:strVal val="#ppt_h"/>
                                          </p:val>
                                        </p:tav>
                                      </p:tavLst>
                                    </p:anim>
                                    <p:animEffect transition="in" filter="fade">
                                      <p:cBhvr>
                                        <p:cTn id="99" dur="500"/>
                                        <p:tgtEl>
                                          <p:spTgt spid="49"/>
                                        </p:tgtEl>
                                      </p:cBhvr>
                                    </p:animEffect>
                                  </p:childTnLst>
                                </p:cTn>
                              </p:par>
                            </p:childTnLst>
                          </p:cTn>
                        </p:par>
                        <p:par>
                          <p:cTn id="100" fill="hold">
                            <p:stCondLst>
                              <p:cond delay="1500"/>
                            </p:stCondLst>
                            <p:childTnLst>
                              <p:par>
                                <p:cTn id="101" presetID="41" presetClass="entr" presetSubtype="0" fill="hold" grpId="0" nodeType="afterEffect">
                                  <p:stCondLst>
                                    <p:cond delay="0"/>
                                  </p:stCondLst>
                                  <p:iterate type="lt">
                                    <p:tmPct val="10000"/>
                                  </p:iterate>
                                  <p:childTnLst>
                                    <p:set>
                                      <p:cBhvr>
                                        <p:cTn id="102" dur="1" fill="hold">
                                          <p:stCondLst>
                                            <p:cond delay="0"/>
                                          </p:stCondLst>
                                        </p:cTn>
                                        <p:tgtEl>
                                          <p:spTgt spid="50"/>
                                        </p:tgtEl>
                                        <p:attrNameLst>
                                          <p:attrName>style.visibility</p:attrName>
                                        </p:attrNameLst>
                                      </p:cBhvr>
                                      <p:to>
                                        <p:strVal val="visible"/>
                                      </p:to>
                                    </p:set>
                                    <p:anim calcmode="lin" valueType="num">
                                      <p:cBhvr>
                                        <p:cTn id="103" dur="500" fill="hold"/>
                                        <p:tgtEl>
                                          <p:spTgt spid="50"/>
                                        </p:tgtEl>
                                        <p:attrNameLst>
                                          <p:attrName>ppt_x</p:attrName>
                                        </p:attrNameLst>
                                      </p:cBhvr>
                                      <p:tavLst>
                                        <p:tav tm="0">
                                          <p:val>
                                            <p:strVal val="#ppt_x"/>
                                          </p:val>
                                        </p:tav>
                                        <p:tav tm="50000">
                                          <p:val>
                                            <p:strVal val="#ppt_x+.1"/>
                                          </p:val>
                                        </p:tav>
                                        <p:tav tm="100000">
                                          <p:val>
                                            <p:strVal val="#ppt_x"/>
                                          </p:val>
                                        </p:tav>
                                      </p:tavLst>
                                    </p:anim>
                                    <p:anim calcmode="lin" valueType="num">
                                      <p:cBhvr>
                                        <p:cTn id="104" dur="500" fill="hold"/>
                                        <p:tgtEl>
                                          <p:spTgt spid="50"/>
                                        </p:tgtEl>
                                        <p:attrNameLst>
                                          <p:attrName>ppt_y</p:attrName>
                                        </p:attrNameLst>
                                      </p:cBhvr>
                                      <p:tavLst>
                                        <p:tav tm="0">
                                          <p:val>
                                            <p:strVal val="#ppt_y"/>
                                          </p:val>
                                        </p:tav>
                                        <p:tav tm="100000">
                                          <p:val>
                                            <p:strVal val="#ppt_y"/>
                                          </p:val>
                                        </p:tav>
                                      </p:tavLst>
                                    </p:anim>
                                    <p:anim calcmode="lin" valueType="num">
                                      <p:cBhvr>
                                        <p:cTn id="105" dur="500" fill="hold"/>
                                        <p:tgtEl>
                                          <p:spTgt spid="50"/>
                                        </p:tgtEl>
                                        <p:attrNameLst>
                                          <p:attrName>ppt_h</p:attrName>
                                        </p:attrNameLst>
                                      </p:cBhvr>
                                      <p:tavLst>
                                        <p:tav tm="0">
                                          <p:val>
                                            <p:strVal val="#ppt_h/10"/>
                                          </p:val>
                                        </p:tav>
                                        <p:tav tm="50000">
                                          <p:val>
                                            <p:strVal val="#ppt_h+.01"/>
                                          </p:val>
                                        </p:tav>
                                        <p:tav tm="100000">
                                          <p:val>
                                            <p:strVal val="#ppt_h"/>
                                          </p:val>
                                        </p:tav>
                                      </p:tavLst>
                                    </p:anim>
                                    <p:anim calcmode="lin" valueType="num">
                                      <p:cBhvr>
                                        <p:cTn id="106" dur="500" fill="hold"/>
                                        <p:tgtEl>
                                          <p:spTgt spid="50"/>
                                        </p:tgtEl>
                                        <p:attrNameLst>
                                          <p:attrName>ppt_w</p:attrName>
                                        </p:attrNameLst>
                                      </p:cBhvr>
                                      <p:tavLst>
                                        <p:tav tm="0">
                                          <p:val>
                                            <p:strVal val="#ppt_w/10"/>
                                          </p:val>
                                        </p:tav>
                                        <p:tav tm="50000">
                                          <p:val>
                                            <p:strVal val="#ppt_w+.01"/>
                                          </p:val>
                                        </p:tav>
                                        <p:tav tm="100000">
                                          <p:val>
                                            <p:strVal val="#ppt_w"/>
                                          </p:val>
                                        </p:tav>
                                      </p:tavLst>
                                    </p:anim>
                                    <p:animEffect transition="in" filter="fade">
                                      <p:cBhvr>
                                        <p:cTn id="107" dur="500" tmFilter="0,0; .5, 1; 1, 1"/>
                                        <p:tgtEl>
                                          <p:spTgt spid="50"/>
                                        </p:tgtEl>
                                      </p:cBhvr>
                                    </p:animEffect>
                                  </p:childTnLst>
                                </p:cTn>
                              </p:par>
                            </p:childTnLst>
                          </p:cTn>
                        </p:par>
                        <p:par>
                          <p:cTn id="108" fill="hold">
                            <p:stCondLst>
                              <p:cond delay="2150"/>
                            </p:stCondLst>
                            <p:childTnLst>
                              <p:par>
                                <p:cTn id="109" presetID="16" presetClass="entr" presetSubtype="37" fill="hold" grpId="0" nodeType="afterEffect">
                                  <p:stCondLst>
                                    <p:cond delay="0"/>
                                  </p:stCondLst>
                                  <p:childTnLst>
                                    <p:set>
                                      <p:cBhvr>
                                        <p:cTn id="110" dur="1" fill="hold">
                                          <p:stCondLst>
                                            <p:cond delay="0"/>
                                          </p:stCondLst>
                                        </p:cTn>
                                        <p:tgtEl>
                                          <p:spTgt spid="51"/>
                                        </p:tgtEl>
                                        <p:attrNameLst>
                                          <p:attrName>style.visibility</p:attrName>
                                        </p:attrNameLst>
                                      </p:cBhvr>
                                      <p:to>
                                        <p:strVal val="visible"/>
                                      </p:to>
                                    </p:set>
                                    <p:animEffect transition="in" filter="barn(outVertical)">
                                      <p:cBhvr>
                                        <p:cTn id="111"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33" grpId="0" animBg="1"/>
      <p:bldP spid="34" grpId="0" animBg="1"/>
      <p:bldP spid="35" grpId="0" animBg="1"/>
      <p:bldP spid="36" grpId="0" animBg="1"/>
      <p:bldP spid="49" grpId="0" animBg="1"/>
      <p:bldP spid="50" grpId="0"/>
      <p:bldP spid="51" grpId="0"/>
      <p:bldP spid="52" grpId="0" animBg="1"/>
      <p:bldP spid="53" grpId="0" animBg="1"/>
      <p:bldP spid="54" grpId="0" animBg="1"/>
      <p:bldP spid="55" grpId="0" animBg="1"/>
      <p:bldP spid="56" grpId="0" animBg="1"/>
      <p:bldP spid="57" grpId="0" animBg="1"/>
      <p:bldP spid="58" grpId="0" animBg="1"/>
      <p:bldP spid="59" grpId="0" animBg="1"/>
      <p:bldP spid="60" grpId="0" animBg="1"/>
      <p:bldP spid="61" grpId="0" animBg="1"/>
      <p:bldP spid="62"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矩形 57"/>
          <p:cNvSpPr/>
          <p:nvPr/>
        </p:nvSpPr>
        <p:spPr>
          <a:xfrm>
            <a:off x="3396106" y="-2763"/>
            <a:ext cx="6294992" cy="791651"/>
          </a:xfrm>
          <a:custGeom>
            <a:avLst/>
            <a:gdLst>
              <a:gd name="connsiteX0" fmla="*/ 0 w 4078950"/>
              <a:gd name="connsiteY0" fmla="*/ 0 h 448751"/>
              <a:gd name="connsiteX1" fmla="*/ 4078950 w 4078950"/>
              <a:gd name="connsiteY1" fmla="*/ 0 h 448751"/>
              <a:gd name="connsiteX2" fmla="*/ 4078950 w 4078950"/>
              <a:gd name="connsiteY2" fmla="*/ 448751 h 448751"/>
              <a:gd name="connsiteX3" fmla="*/ 0 w 4078950"/>
              <a:gd name="connsiteY3" fmla="*/ 448751 h 448751"/>
              <a:gd name="connsiteX4" fmla="*/ 0 w 4078950"/>
              <a:gd name="connsiteY4" fmla="*/ 0 h 448751"/>
              <a:gd name="connsiteX0" fmla="*/ 0 w 4078950"/>
              <a:gd name="connsiteY0" fmla="*/ 330200 h 778951"/>
              <a:gd name="connsiteX1" fmla="*/ 2631150 w 4078950"/>
              <a:gd name="connsiteY1" fmla="*/ 0 h 778951"/>
              <a:gd name="connsiteX2" fmla="*/ 4078950 w 4078950"/>
              <a:gd name="connsiteY2" fmla="*/ 778951 h 778951"/>
              <a:gd name="connsiteX3" fmla="*/ 0 w 4078950"/>
              <a:gd name="connsiteY3" fmla="*/ 778951 h 778951"/>
              <a:gd name="connsiteX4" fmla="*/ 0 w 4078950"/>
              <a:gd name="connsiteY4" fmla="*/ 330200 h 778951"/>
              <a:gd name="connsiteX0" fmla="*/ 0 w 2631150"/>
              <a:gd name="connsiteY0" fmla="*/ 330200 h 778951"/>
              <a:gd name="connsiteX1" fmla="*/ 2631150 w 2631150"/>
              <a:gd name="connsiteY1" fmla="*/ 0 h 778951"/>
              <a:gd name="connsiteX2" fmla="*/ 2351750 w 2631150"/>
              <a:gd name="connsiteY2" fmla="*/ 258251 h 778951"/>
              <a:gd name="connsiteX3" fmla="*/ 0 w 2631150"/>
              <a:gd name="connsiteY3" fmla="*/ 778951 h 778951"/>
              <a:gd name="connsiteX4" fmla="*/ 0 w 2631150"/>
              <a:gd name="connsiteY4" fmla="*/ 330200 h 778951"/>
              <a:gd name="connsiteX0" fmla="*/ 0 w 2631150"/>
              <a:gd name="connsiteY0" fmla="*/ 330200 h 778951"/>
              <a:gd name="connsiteX1" fmla="*/ 2631150 w 2631150"/>
              <a:gd name="connsiteY1" fmla="*/ 0 h 778951"/>
              <a:gd name="connsiteX2" fmla="*/ 0 w 2631150"/>
              <a:gd name="connsiteY2" fmla="*/ 778951 h 778951"/>
              <a:gd name="connsiteX3" fmla="*/ 0 w 2631150"/>
              <a:gd name="connsiteY3" fmla="*/ 330200 h 778951"/>
              <a:gd name="connsiteX0" fmla="*/ 0 w 1132550"/>
              <a:gd name="connsiteY0" fmla="*/ 355600 h 804351"/>
              <a:gd name="connsiteX1" fmla="*/ 1132550 w 1132550"/>
              <a:gd name="connsiteY1" fmla="*/ 0 h 804351"/>
              <a:gd name="connsiteX2" fmla="*/ 0 w 1132550"/>
              <a:gd name="connsiteY2" fmla="*/ 804351 h 804351"/>
              <a:gd name="connsiteX3" fmla="*/ 0 w 1132550"/>
              <a:gd name="connsiteY3" fmla="*/ 355600 h 804351"/>
              <a:gd name="connsiteX0" fmla="*/ 0 w 1627850"/>
              <a:gd name="connsiteY0" fmla="*/ 228600 h 677351"/>
              <a:gd name="connsiteX1" fmla="*/ 1627850 w 1627850"/>
              <a:gd name="connsiteY1" fmla="*/ 0 h 677351"/>
              <a:gd name="connsiteX2" fmla="*/ 0 w 1627850"/>
              <a:gd name="connsiteY2" fmla="*/ 677351 h 677351"/>
              <a:gd name="connsiteX3" fmla="*/ 0 w 1627850"/>
              <a:gd name="connsiteY3" fmla="*/ 228600 h 677351"/>
              <a:gd name="connsiteX0" fmla="*/ 0 w 6415750"/>
              <a:gd name="connsiteY0" fmla="*/ 304800 h 753551"/>
              <a:gd name="connsiteX1" fmla="*/ 6415750 w 6415750"/>
              <a:gd name="connsiteY1" fmla="*/ 0 h 753551"/>
              <a:gd name="connsiteX2" fmla="*/ 0 w 6415750"/>
              <a:gd name="connsiteY2" fmla="*/ 753551 h 753551"/>
              <a:gd name="connsiteX3" fmla="*/ 0 w 6415750"/>
              <a:gd name="connsiteY3" fmla="*/ 304800 h 753551"/>
              <a:gd name="connsiteX0" fmla="*/ 0 w 6314150"/>
              <a:gd name="connsiteY0" fmla="*/ 342900 h 791651"/>
              <a:gd name="connsiteX1" fmla="*/ 6314150 w 6314150"/>
              <a:gd name="connsiteY1" fmla="*/ 0 h 791651"/>
              <a:gd name="connsiteX2" fmla="*/ 0 w 6314150"/>
              <a:gd name="connsiteY2" fmla="*/ 791651 h 791651"/>
              <a:gd name="connsiteX3" fmla="*/ 0 w 6314150"/>
              <a:gd name="connsiteY3" fmla="*/ 342900 h 791651"/>
            </a:gdLst>
            <a:ahLst/>
            <a:cxnLst>
              <a:cxn ang="0">
                <a:pos x="connsiteX0" y="connsiteY0"/>
              </a:cxn>
              <a:cxn ang="0">
                <a:pos x="connsiteX1" y="connsiteY1"/>
              </a:cxn>
              <a:cxn ang="0">
                <a:pos x="connsiteX2" y="connsiteY2"/>
              </a:cxn>
              <a:cxn ang="0">
                <a:pos x="connsiteX3" y="connsiteY3"/>
              </a:cxn>
            </a:cxnLst>
            <a:rect l="l" t="t" r="r" b="b"/>
            <a:pathLst>
              <a:path w="6314150" h="791651">
                <a:moveTo>
                  <a:pt x="0" y="342900"/>
                </a:moveTo>
                <a:lnTo>
                  <a:pt x="6314150" y="0"/>
                </a:lnTo>
                <a:lnTo>
                  <a:pt x="0" y="791651"/>
                </a:lnTo>
                <a:lnTo>
                  <a:pt x="0" y="342900"/>
                </a:lnTo>
                <a:close/>
              </a:path>
            </a:pathLst>
          </a:custGeom>
          <a:solidFill>
            <a:srgbClr val="FF8B8B"/>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sp>
        <p:nvSpPr>
          <p:cNvPr id="57" name="矩形 56"/>
          <p:cNvSpPr/>
          <p:nvPr/>
        </p:nvSpPr>
        <p:spPr>
          <a:xfrm>
            <a:off x="0" y="207231"/>
            <a:ext cx="4078950" cy="448751"/>
          </a:xfrm>
          <a:prstGeom prst="rect">
            <a:avLst/>
          </a:prstGeom>
          <a:solidFill>
            <a:srgbClr val="FF3F3F"/>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sp>
        <p:nvSpPr>
          <p:cNvPr id="65" name="直角三角形 64"/>
          <p:cNvSpPr/>
          <p:nvPr/>
        </p:nvSpPr>
        <p:spPr>
          <a:xfrm flipV="1">
            <a:off x="3396106" y="651509"/>
            <a:ext cx="682844" cy="137160"/>
          </a:xfrm>
          <a:prstGeom prst="rtTriangle">
            <a:avLst/>
          </a:prstGeom>
          <a:solidFill>
            <a:srgbClr val="A40000"/>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grpSp>
        <p:nvGrpSpPr>
          <p:cNvPr id="67" name="组合 66"/>
          <p:cNvGrpSpPr/>
          <p:nvPr/>
        </p:nvGrpSpPr>
        <p:grpSpPr>
          <a:xfrm flipH="1">
            <a:off x="8587951" y="212165"/>
            <a:ext cx="990052" cy="766369"/>
            <a:chOff x="0" y="0"/>
            <a:chExt cx="1865117" cy="1555038"/>
          </a:xfrm>
        </p:grpSpPr>
        <p:sp>
          <p:nvSpPr>
            <p:cNvPr id="68" name="矩形 67"/>
            <p:cNvSpPr/>
            <p:nvPr/>
          </p:nvSpPr>
          <p:spPr>
            <a:xfrm>
              <a:off x="0" y="0"/>
              <a:ext cx="919018" cy="907613"/>
            </a:xfrm>
            <a:prstGeom prst="rect">
              <a:avLst/>
            </a:prstGeom>
            <a:solidFill>
              <a:schemeClr val="bg2">
                <a:lumMod val="75000"/>
                <a:alpha val="5882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sp>
          <p:nvSpPr>
            <p:cNvPr id="69" name="矩形 68"/>
            <p:cNvSpPr/>
            <p:nvPr/>
          </p:nvSpPr>
          <p:spPr>
            <a:xfrm>
              <a:off x="1054437" y="106183"/>
              <a:ext cx="486093" cy="480060"/>
            </a:xfrm>
            <a:prstGeom prst="rect">
              <a:avLst/>
            </a:prstGeom>
            <a:solidFill>
              <a:srgbClr val="5FE8D6">
                <a:alpha val="6588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sp>
          <p:nvSpPr>
            <p:cNvPr id="70" name="矩形 69"/>
            <p:cNvSpPr/>
            <p:nvPr/>
          </p:nvSpPr>
          <p:spPr>
            <a:xfrm>
              <a:off x="86522" y="1004334"/>
              <a:ext cx="297951" cy="294253"/>
            </a:xfrm>
            <a:prstGeom prst="rect">
              <a:avLst/>
            </a:prstGeom>
            <a:solidFill>
              <a:srgbClr val="FF9F9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sp>
          <p:nvSpPr>
            <p:cNvPr id="71" name="矩形 70"/>
            <p:cNvSpPr/>
            <p:nvPr/>
          </p:nvSpPr>
          <p:spPr>
            <a:xfrm>
              <a:off x="391245" y="1368218"/>
              <a:ext cx="189168" cy="186820"/>
            </a:xfrm>
            <a:prstGeom prst="rect">
              <a:avLst/>
            </a:prstGeom>
            <a:solidFill>
              <a:srgbClr val="9DDFBE">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sp>
          <p:nvSpPr>
            <p:cNvPr id="72" name="矩形 71"/>
            <p:cNvSpPr/>
            <p:nvPr/>
          </p:nvSpPr>
          <p:spPr>
            <a:xfrm>
              <a:off x="1675949" y="106183"/>
              <a:ext cx="189168" cy="186820"/>
            </a:xfrm>
            <a:prstGeom prst="rect">
              <a:avLst/>
            </a:prstGeom>
            <a:solidFill>
              <a:srgbClr val="FFFFC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sp>
          <p:nvSpPr>
            <p:cNvPr id="74" name="矩形 73"/>
            <p:cNvSpPr/>
            <p:nvPr/>
          </p:nvSpPr>
          <p:spPr>
            <a:xfrm>
              <a:off x="1051029" y="720793"/>
              <a:ext cx="189168" cy="186820"/>
            </a:xfrm>
            <a:prstGeom prst="rect">
              <a:avLst/>
            </a:prstGeom>
            <a:solidFill>
              <a:srgbClr val="FFFFC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grpSp>
      <p:sp>
        <p:nvSpPr>
          <p:cNvPr id="80" name="文本框 6"/>
          <p:cNvSpPr>
            <a:spLocks noChangeArrowheads="1"/>
          </p:cNvSpPr>
          <p:nvPr/>
        </p:nvSpPr>
        <p:spPr bwMode="auto">
          <a:xfrm>
            <a:off x="497584" y="273875"/>
            <a:ext cx="3295650" cy="315461"/>
          </a:xfrm>
          <a:prstGeom prst="rect">
            <a:avLst/>
          </a:prstGeom>
          <a:noFill/>
          <a:ln>
            <a:noFill/>
          </a:ln>
          <a:extLst/>
        </p:spPr>
        <p:txBody>
          <a:bodyPr lIns="68571" tIns="34285" rIns="68571" bIns="34285">
            <a:spAutoFit/>
          </a:bodyPr>
          <a:lstStyle/>
          <a:p>
            <a:pPr defTabSz="967801" fontAlgn="auto">
              <a:spcBef>
                <a:spcPts val="0"/>
              </a:spcBef>
              <a:spcAft>
                <a:spcPts val="0"/>
              </a:spcAft>
              <a:defRPr/>
            </a:pPr>
            <a:r>
              <a:rPr lang="en-US" altLang="zh-CN" sz="1600" b="1" dirty="0" smtClean="0">
                <a:solidFill>
                  <a:schemeClr val="bg1"/>
                </a:solidFill>
                <a:latin typeface="微软雅黑" pitchFamily="34" charset="-122"/>
                <a:ea typeface="微软雅黑" pitchFamily="34" charset="-122"/>
                <a:sym typeface="微软雅黑" pitchFamily="34" charset="-122"/>
              </a:rPr>
              <a:t>· </a:t>
            </a:r>
            <a:r>
              <a:rPr lang="zh-CN" altLang="en-US" sz="1600" b="1" dirty="0" smtClean="0">
                <a:solidFill>
                  <a:schemeClr val="bg1"/>
                </a:solidFill>
                <a:latin typeface="微软雅黑" pitchFamily="34" charset="-122"/>
                <a:ea typeface="微软雅黑" pitchFamily="34" charset="-122"/>
                <a:sym typeface="微软雅黑" pitchFamily="34" charset="-122"/>
              </a:rPr>
              <a:t>在此输入您的标题内容</a:t>
            </a:r>
            <a:endParaRPr lang="zh-CN" altLang="en-US" sz="1600" b="1" dirty="0">
              <a:solidFill>
                <a:schemeClr val="bg1"/>
              </a:solidFill>
              <a:latin typeface="微软雅黑" pitchFamily="34" charset="-122"/>
              <a:ea typeface="微软雅黑" pitchFamily="34" charset="-122"/>
              <a:sym typeface="微软雅黑" pitchFamily="34" charset="-122"/>
            </a:endParaRPr>
          </a:p>
        </p:txBody>
      </p:sp>
      <p:grpSp>
        <p:nvGrpSpPr>
          <p:cNvPr id="2" name="组合 1"/>
          <p:cNvGrpSpPr/>
          <p:nvPr/>
        </p:nvGrpSpPr>
        <p:grpSpPr>
          <a:xfrm>
            <a:off x="3236146" y="1535468"/>
            <a:ext cx="3183354" cy="2965745"/>
            <a:chOff x="3236146" y="1535468"/>
            <a:chExt cx="3183354" cy="2965745"/>
          </a:xfrm>
        </p:grpSpPr>
        <p:grpSp>
          <p:nvGrpSpPr>
            <p:cNvPr id="29" name="组合 14"/>
            <p:cNvGrpSpPr>
              <a:grpSpLocks/>
            </p:cNvGrpSpPr>
            <p:nvPr/>
          </p:nvGrpSpPr>
          <p:grpSpPr bwMode="auto">
            <a:xfrm>
              <a:off x="3236146" y="1535468"/>
              <a:ext cx="3183354" cy="1457036"/>
              <a:chOff x="0" y="-98208"/>
              <a:chExt cx="6288065" cy="2961767"/>
            </a:xfrm>
          </p:grpSpPr>
          <p:sp>
            <p:nvSpPr>
              <p:cNvPr id="34" name="Freeform 6"/>
              <p:cNvSpPr>
                <a:spLocks noChangeArrowheads="1"/>
              </p:cNvSpPr>
              <p:nvPr/>
            </p:nvSpPr>
            <p:spPr bwMode="auto">
              <a:xfrm flipH="1">
                <a:off x="0" y="0"/>
                <a:ext cx="2849207" cy="2863559"/>
              </a:xfrm>
              <a:custGeom>
                <a:avLst/>
                <a:gdLst>
                  <a:gd name="T0" fmla="*/ 186598 w 1588"/>
                  <a:gd name="T1" fmla="*/ 2863559 h 1596"/>
                  <a:gd name="T2" fmla="*/ 2637490 w 1588"/>
                  <a:gd name="T3" fmla="*/ 2863559 h 1596"/>
                  <a:gd name="T4" fmla="*/ 2637490 w 1588"/>
                  <a:gd name="T5" fmla="*/ 2863559 h 1596"/>
                  <a:gd name="T6" fmla="*/ 2669786 w 1588"/>
                  <a:gd name="T7" fmla="*/ 2863559 h 1596"/>
                  <a:gd name="T8" fmla="*/ 2702082 w 1588"/>
                  <a:gd name="T9" fmla="*/ 2859971 h 1596"/>
                  <a:gd name="T10" fmla="*/ 2727201 w 1588"/>
                  <a:gd name="T11" fmla="*/ 2852794 h 1596"/>
                  <a:gd name="T12" fmla="*/ 2752320 w 1588"/>
                  <a:gd name="T13" fmla="*/ 2842028 h 1596"/>
                  <a:gd name="T14" fmla="*/ 2777439 w 1588"/>
                  <a:gd name="T15" fmla="*/ 2831263 h 1596"/>
                  <a:gd name="T16" fmla="*/ 2795381 w 1588"/>
                  <a:gd name="T17" fmla="*/ 2816910 h 1596"/>
                  <a:gd name="T18" fmla="*/ 2809734 w 1588"/>
                  <a:gd name="T19" fmla="*/ 2802556 h 1596"/>
                  <a:gd name="T20" fmla="*/ 2824088 w 1588"/>
                  <a:gd name="T21" fmla="*/ 2784614 h 1596"/>
                  <a:gd name="T22" fmla="*/ 2834853 w 1588"/>
                  <a:gd name="T23" fmla="*/ 2763083 h 1596"/>
                  <a:gd name="T24" fmla="*/ 2842030 w 1588"/>
                  <a:gd name="T25" fmla="*/ 2741553 h 1596"/>
                  <a:gd name="T26" fmla="*/ 2845619 w 1588"/>
                  <a:gd name="T27" fmla="*/ 2720022 h 1596"/>
                  <a:gd name="T28" fmla="*/ 2849207 w 1588"/>
                  <a:gd name="T29" fmla="*/ 2698492 h 1596"/>
                  <a:gd name="T30" fmla="*/ 2845619 w 1588"/>
                  <a:gd name="T31" fmla="*/ 2673373 h 1596"/>
                  <a:gd name="T32" fmla="*/ 2842030 w 1588"/>
                  <a:gd name="T33" fmla="*/ 2648254 h 1596"/>
                  <a:gd name="T34" fmla="*/ 2831265 w 1588"/>
                  <a:gd name="T35" fmla="*/ 2623135 h 1596"/>
                  <a:gd name="T36" fmla="*/ 2820500 w 1588"/>
                  <a:gd name="T37" fmla="*/ 2594428 h 1596"/>
                  <a:gd name="T38" fmla="*/ 1546610 w 1588"/>
                  <a:gd name="T39" fmla="*/ 104064 h 1596"/>
                  <a:gd name="T40" fmla="*/ 1546610 w 1588"/>
                  <a:gd name="T41" fmla="*/ 104064 h 1596"/>
                  <a:gd name="T42" fmla="*/ 1532256 w 1588"/>
                  <a:gd name="T43" fmla="*/ 78945 h 1596"/>
                  <a:gd name="T44" fmla="*/ 1517902 w 1588"/>
                  <a:gd name="T45" fmla="*/ 57415 h 1596"/>
                  <a:gd name="T46" fmla="*/ 1499960 w 1588"/>
                  <a:gd name="T47" fmla="*/ 39473 h 1596"/>
                  <a:gd name="T48" fmla="*/ 1485607 w 1588"/>
                  <a:gd name="T49" fmla="*/ 25119 h 1596"/>
                  <a:gd name="T50" fmla="*/ 1467665 w 1588"/>
                  <a:gd name="T51" fmla="*/ 14354 h 1596"/>
                  <a:gd name="T52" fmla="*/ 1449722 w 1588"/>
                  <a:gd name="T53" fmla="*/ 7177 h 1596"/>
                  <a:gd name="T54" fmla="*/ 1431780 w 1588"/>
                  <a:gd name="T55" fmla="*/ 0 h 1596"/>
                  <a:gd name="T56" fmla="*/ 1413838 w 1588"/>
                  <a:gd name="T57" fmla="*/ 0 h 1596"/>
                  <a:gd name="T58" fmla="*/ 1395896 w 1588"/>
                  <a:gd name="T59" fmla="*/ 0 h 1596"/>
                  <a:gd name="T60" fmla="*/ 1377954 w 1588"/>
                  <a:gd name="T61" fmla="*/ 7177 h 1596"/>
                  <a:gd name="T62" fmla="*/ 1360012 w 1588"/>
                  <a:gd name="T63" fmla="*/ 14354 h 1596"/>
                  <a:gd name="T64" fmla="*/ 1342070 w 1588"/>
                  <a:gd name="T65" fmla="*/ 25119 h 1596"/>
                  <a:gd name="T66" fmla="*/ 1324128 w 1588"/>
                  <a:gd name="T67" fmla="*/ 39473 h 1596"/>
                  <a:gd name="T68" fmla="*/ 1309774 w 1588"/>
                  <a:gd name="T69" fmla="*/ 57415 h 1596"/>
                  <a:gd name="T70" fmla="*/ 1295420 w 1588"/>
                  <a:gd name="T71" fmla="*/ 78945 h 1596"/>
                  <a:gd name="T72" fmla="*/ 1281067 w 1588"/>
                  <a:gd name="T73" fmla="*/ 104064 h 1596"/>
                  <a:gd name="T74" fmla="*/ 25119 w 1588"/>
                  <a:gd name="T75" fmla="*/ 2612370 h 1596"/>
                  <a:gd name="T76" fmla="*/ 25119 w 1588"/>
                  <a:gd name="T77" fmla="*/ 2612370 h 1596"/>
                  <a:gd name="T78" fmla="*/ 14354 w 1588"/>
                  <a:gd name="T79" fmla="*/ 2641077 h 1596"/>
                  <a:gd name="T80" fmla="*/ 7177 w 1588"/>
                  <a:gd name="T81" fmla="*/ 2666196 h 1596"/>
                  <a:gd name="T82" fmla="*/ 0 w 1588"/>
                  <a:gd name="T83" fmla="*/ 2691315 h 1596"/>
                  <a:gd name="T84" fmla="*/ 0 w 1588"/>
                  <a:gd name="T85" fmla="*/ 2712845 h 1596"/>
                  <a:gd name="T86" fmla="*/ 0 w 1588"/>
                  <a:gd name="T87" fmla="*/ 2734376 h 1596"/>
                  <a:gd name="T88" fmla="*/ 3588 w 1588"/>
                  <a:gd name="T89" fmla="*/ 2755906 h 1596"/>
                  <a:gd name="T90" fmla="*/ 10765 w 1588"/>
                  <a:gd name="T91" fmla="*/ 2773849 h 1596"/>
                  <a:gd name="T92" fmla="*/ 21531 w 1588"/>
                  <a:gd name="T93" fmla="*/ 2791791 h 1596"/>
                  <a:gd name="T94" fmla="*/ 32296 w 1588"/>
                  <a:gd name="T95" fmla="*/ 2809733 h 1596"/>
                  <a:gd name="T96" fmla="*/ 46649 w 1588"/>
                  <a:gd name="T97" fmla="*/ 2824086 h 1596"/>
                  <a:gd name="T98" fmla="*/ 64592 w 1588"/>
                  <a:gd name="T99" fmla="*/ 2834852 h 1596"/>
                  <a:gd name="T100" fmla="*/ 86122 w 1588"/>
                  <a:gd name="T101" fmla="*/ 2845617 h 1596"/>
                  <a:gd name="T102" fmla="*/ 107653 w 1588"/>
                  <a:gd name="T103" fmla="*/ 2852794 h 1596"/>
                  <a:gd name="T104" fmla="*/ 132772 w 1588"/>
                  <a:gd name="T105" fmla="*/ 2859971 h 1596"/>
                  <a:gd name="T106" fmla="*/ 157891 w 1588"/>
                  <a:gd name="T107" fmla="*/ 2863559 h 1596"/>
                  <a:gd name="T108" fmla="*/ 186598 w 1588"/>
                  <a:gd name="T109" fmla="*/ 2863559 h 1596"/>
                  <a:gd name="T110" fmla="*/ 186598 w 1588"/>
                  <a:gd name="T111" fmla="*/ 2863559 h 159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588"/>
                  <a:gd name="T169" fmla="*/ 0 h 1596"/>
                  <a:gd name="T170" fmla="*/ 1588 w 1588"/>
                  <a:gd name="T171" fmla="*/ 1596 h 159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588" h="1596">
                    <a:moveTo>
                      <a:pt x="104" y="1596"/>
                    </a:moveTo>
                    <a:lnTo>
                      <a:pt x="1470" y="1596"/>
                    </a:lnTo>
                    <a:lnTo>
                      <a:pt x="1488" y="1596"/>
                    </a:lnTo>
                    <a:lnTo>
                      <a:pt x="1506" y="1594"/>
                    </a:lnTo>
                    <a:lnTo>
                      <a:pt x="1520" y="1590"/>
                    </a:lnTo>
                    <a:lnTo>
                      <a:pt x="1534" y="1584"/>
                    </a:lnTo>
                    <a:lnTo>
                      <a:pt x="1548" y="1578"/>
                    </a:lnTo>
                    <a:lnTo>
                      <a:pt x="1558" y="1570"/>
                    </a:lnTo>
                    <a:lnTo>
                      <a:pt x="1566" y="1562"/>
                    </a:lnTo>
                    <a:lnTo>
                      <a:pt x="1574" y="1552"/>
                    </a:lnTo>
                    <a:lnTo>
                      <a:pt x="1580" y="1540"/>
                    </a:lnTo>
                    <a:lnTo>
                      <a:pt x="1584" y="1528"/>
                    </a:lnTo>
                    <a:lnTo>
                      <a:pt x="1586" y="1516"/>
                    </a:lnTo>
                    <a:lnTo>
                      <a:pt x="1588" y="1504"/>
                    </a:lnTo>
                    <a:lnTo>
                      <a:pt x="1586" y="1490"/>
                    </a:lnTo>
                    <a:lnTo>
                      <a:pt x="1584" y="1476"/>
                    </a:lnTo>
                    <a:lnTo>
                      <a:pt x="1578" y="1462"/>
                    </a:lnTo>
                    <a:lnTo>
                      <a:pt x="1572" y="1446"/>
                    </a:lnTo>
                    <a:lnTo>
                      <a:pt x="862" y="58"/>
                    </a:lnTo>
                    <a:lnTo>
                      <a:pt x="854" y="44"/>
                    </a:lnTo>
                    <a:lnTo>
                      <a:pt x="846" y="32"/>
                    </a:lnTo>
                    <a:lnTo>
                      <a:pt x="836" y="22"/>
                    </a:lnTo>
                    <a:lnTo>
                      <a:pt x="828" y="14"/>
                    </a:lnTo>
                    <a:lnTo>
                      <a:pt x="818" y="8"/>
                    </a:lnTo>
                    <a:lnTo>
                      <a:pt x="808" y="4"/>
                    </a:lnTo>
                    <a:lnTo>
                      <a:pt x="798" y="0"/>
                    </a:lnTo>
                    <a:lnTo>
                      <a:pt x="788" y="0"/>
                    </a:lnTo>
                    <a:lnTo>
                      <a:pt x="778" y="0"/>
                    </a:lnTo>
                    <a:lnTo>
                      <a:pt x="768" y="4"/>
                    </a:lnTo>
                    <a:lnTo>
                      <a:pt x="758" y="8"/>
                    </a:lnTo>
                    <a:lnTo>
                      <a:pt x="748" y="14"/>
                    </a:lnTo>
                    <a:lnTo>
                      <a:pt x="738" y="22"/>
                    </a:lnTo>
                    <a:lnTo>
                      <a:pt x="730" y="32"/>
                    </a:lnTo>
                    <a:lnTo>
                      <a:pt x="722" y="44"/>
                    </a:lnTo>
                    <a:lnTo>
                      <a:pt x="714" y="58"/>
                    </a:lnTo>
                    <a:lnTo>
                      <a:pt x="14" y="1456"/>
                    </a:lnTo>
                    <a:lnTo>
                      <a:pt x="8" y="1472"/>
                    </a:lnTo>
                    <a:lnTo>
                      <a:pt x="4" y="1486"/>
                    </a:lnTo>
                    <a:lnTo>
                      <a:pt x="0" y="1500"/>
                    </a:lnTo>
                    <a:lnTo>
                      <a:pt x="0" y="1512"/>
                    </a:lnTo>
                    <a:lnTo>
                      <a:pt x="0" y="1524"/>
                    </a:lnTo>
                    <a:lnTo>
                      <a:pt x="2" y="1536"/>
                    </a:lnTo>
                    <a:lnTo>
                      <a:pt x="6" y="1546"/>
                    </a:lnTo>
                    <a:lnTo>
                      <a:pt x="12" y="1556"/>
                    </a:lnTo>
                    <a:lnTo>
                      <a:pt x="18" y="1566"/>
                    </a:lnTo>
                    <a:lnTo>
                      <a:pt x="26" y="1574"/>
                    </a:lnTo>
                    <a:lnTo>
                      <a:pt x="36" y="1580"/>
                    </a:lnTo>
                    <a:lnTo>
                      <a:pt x="48" y="1586"/>
                    </a:lnTo>
                    <a:lnTo>
                      <a:pt x="60" y="1590"/>
                    </a:lnTo>
                    <a:lnTo>
                      <a:pt x="74" y="1594"/>
                    </a:lnTo>
                    <a:lnTo>
                      <a:pt x="88" y="1596"/>
                    </a:lnTo>
                    <a:lnTo>
                      <a:pt x="104" y="1596"/>
                    </a:lnTo>
                    <a:close/>
                  </a:path>
                </a:pathLst>
              </a:custGeom>
              <a:solidFill>
                <a:srgbClr val="4BB0D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5" name="Freeform 6"/>
              <p:cNvSpPr>
                <a:spLocks noChangeArrowheads="1"/>
              </p:cNvSpPr>
              <p:nvPr/>
            </p:nvSpPr>
            <p:spPr bwMode="auto">
              <a:xfrm flipH="1">
                <a:off x="3438857" y="0"/>
                <a:ext cx="2849208" cy="2863559"/>
              </a:xfrm>
              <a:custGeom>
                <a:avLst/>
                <a:gdLst>
                  <a:gd name="T0" fmla="*/ 186598 w 1588"/>
                  <a:gd name="T1" fmla="*/ 2863559 h 1596"/>
                  <a:gd name="T2" fmla="*/ 2637490 w 1588"/>
                  <a:gd name="T3" fmla="*/ 2863559 h 1596"/>
                  <a:gd name="T4" fmla="*/ 2637490 w 1588"/>
                  <a:gd name="T5" fmla="*/ 2863559 h 1596"/>
                  <a:gd name="T6" fmla="*/ 2669786 w 1588"/>
                  <a:gd name="T7" fmla="*/ 2863559 h 1596"/>
                  <a:gd name="T8" fmla="*/ 2702082 w 1588"/>
                  <a:gd name="T9" fmla="*/ 2859971 h 1596"/>
                  <a:gd name="T10" fmla="*/ 2727201 w 1588"/>
                  <a:gd name="T11" fmla="*/ 2852794 h 1596"/>
                  <a:gd name="T12" fmla="*/ 2752320 w 1588"/>
                  <a:gd name="T13" fmla="*/ 2842028 h 1596"/>
                  <a:gd name="T14" fmla="*/ 2777439 w 1588"/>
                  <a:gd name="T15" fmla="*/ 2831263 h 1596"/>
                  <a:gd name="T16" fmla="*/ 2795381 w 1588"/>
                  <a:gd name="T17" fmla="*/ 2816910 h 1596"/>
                  <a:gd name="T18" fmla="*/ 2809734 w 1588"/>
                  <a:gd name="T19" fmla="*/ 2802556 h 1596"/>
                  <a:gd name="T20" fmla="*/ 2824088 w 1588"/>
                  <a:gd name="T21" fmla="*/ 2784614 h 1596"/>
                  <a:gd name="T22" fmla="*/ 2834853 w 1588"/>
                  <a:gd name="T23" fmla="*/ 2763083 h 1596"/>
                  <a:gd name="T24" fmla="*/ 2842030 w 1588"/>
                  <a:gd name="T25" fmla="*/ 2741553 h 1596"/>
                  <a:gd name="T26" fmla="*/ 2845619 w 1588"/>
                  <a:gd name="T27" fmla="*/ 2720022 h 1596"/>
                  <a:gd name="T28" fmla="*/ 2849207 w 1588"/>
                  <a:gd name="T29" fmla="*/ 2698492 h 1596"/>
                  <a:gd name="T30" fmla="*/ 2845619 w 1588"/>
                  <a:gd name="T31" fmla="*/ 2673373 h 1596"/>
                  <a:gd name="T32" fmla="*/ 2842030 w 1588"/>
                  <a:gd name="T33" fmla="*/ 2648254 h 1596"/>
                  <a:gd name="T34" fmla="*/ 2831265 w 1588"/>
                  <a:gd name="T35" fmla="*/ 2623135 h 1596"/>
                  <a:gd name="T36" fmla="*/ 2820500 w 1588"/>
                  <a:gd name="T37" fmla="*/ 2594428 h 1596"/>
                  <a:gd name="T38" fmla="*/ 1546610 w 1588"/>
                  <a:gd name="T39" fmla="*/ 104064 h 1596"/>
                  <a:gd name="T40" fmla="*/ 1546610 w 1588"/>
                  <a:gd name="T41" fmla="*/ 104064 h 1596"/>
                  <a:gd name="T42" fmla="*/ 1532256 w 1588"/>
                  <a:gd name="T43" fmla="*/ 78945 h 1596"/>
                  <a:gd name="T44" fmla="*/ 1517902 w 1588"/>
                  <a:gd name="T45" fmla="*/ 57415 h 1596"/>
                  <a:gd name="T46" fmla="*/ 1499960 w 1588"/>
                  <a:gd name="T47" fmla="*/ 39473 h 1596"/>
                  <a:gd name="T48" fmla="*/ 1485607 w 1588"/>
                  <a:gd name="T49" fmla="*/ 25119 h 1596"/>
                  <a:gd name="T50" fmla="*/ 1467665 w 1588"/>
                  <a:gd name="T51" fmla="*/ 14354 h 1596"/>
                  <a:gd name="T52" fmla="*/ 1449722 w 1588"/>
                  <a:gd name="T53" fmla="*/ 7177 h 1596"/>
                  <a:gd name="T54" fmla="*/ 1431780 w 1588"/>
                  <a:gd name="T55" fmla="*/ 0 h 1596"/>
                  <a:gd name="T56" fmla="*/ 1413838 w 1588"/>
                  <a:gd name="T57" fmla="*/ 0 h 1596"/>
                  <a:gd name="T58" fmla="*/ 1395896 w 1588"/>
                  <a:gd name="T59" fmla="*/ 0 h 1596"/>
                  <a:gd name="T60" fmla="*/ 1377954 w 1588"/>
                  <a:gd name="T61" fmla="*/ 7177 h 1596"/>
                  <a:gd name="T62" fmla="*/ 1360012 w 1588"/>
                  <a:gd name="T63" fmla="*/ 14354 h 1596"/>
                  <a:gd name="T64" fmla="*/ 1342070 w 1588"/>
                  <a:gd name="T65" fmla="*/ 25119 h 1596"/>
                  <a:gd name="T66" fmla="*/ 1324128 w 1588"/>
                  <a:gd name="T67" fmla="*/ 39473 h 1596"/>
                  <a:gd name="T68" fmla="*/ 1309774 w 1588"/>
                  <a:gd name="T69" fmla="*/ 57415 h 1596"/>
                  <a:gd name="T70" fmla="*/ 1295420 w 1588"/>
                  <a:gd name="T71" fmla="*/ 78945 h 1596"/>
                  <a:gd name="T72" fmla="*/ 1281067 w 1588"/>
                  <a:gd name="T73" fmla="*/ 104064 h 1596"/>
                  <a:gd name="T74" fmla="*/ 25119 w 1588"/>
                  <a:gd name="T75" fmla="*/ 2612370 h 1596"/>
                  <a:gd name="T76" fmla="*/ 25119 w 1588"/>
                  <a:gd name="T77" fmla="*/ 2612370 h 1596"/>
                  <a:gd name="T78" fmla="*/ 14354 w 1588"/>
                  <a:gd name="T79" fmla="*/ 2641077 h 1596"/>
                  <a:gd name="T80" fmla="*/ 7177 w 1588"/>
                  <a:gd name="T81" fmla="*/ 2666196 h 1596"/>
                  <a:gd name="T82" fmla="*/ 0 w 1588"/>
                  <a:gd name="T83" fmla="*/ 2691315 h 1596"/>
                  <a:gd name="T84" fmla="*/ 0 w 1588"/>
                  <a:gd name="T85" fmla="*/ 2712845 h 1596"/>
                  <a:gd name="T86" fmla="*/ 0 w 1588"/>
                  <a:gd name="T87" fmla="*/ 2734376 h 1596"/>
                  <a:gd name="T88" fmla="*/ 3588 w 1588"/>
                  <a:gd name="T89" fmla="*/ 2755906 h 1596"/>
                  <a:gd name="T90" fmla="*/ 10765 w 1588"/>
                  <a:gd name="T91" fmla="*/ 2773849 h 1596"/>
                  <a:gd name="T92" fmla="*/ 21531 w 1588"/>
                  <a:gd name="T93" fmla="*/ 2791791 h 1596"/>
                  <a:gd name="T94" fmla="*/ 32296 w 1588"/>
                  <a:gd name="T95" fmla="*/ 2809733 h 1596"/>
                  <a:gd name="T96" fmla="*/ 46649 w 1588"/>
                  <a:gd name="T97" fmla="*/ 2824086 h 1596"/>
                  <a:gd name="T98" fmla="*/ 64592 w 1588"/>
                  <a:gd name="T99" fmla="*/ 2834852 h 1596"/>
                  <a:gd name="T100" fmla="*/ 86122 w 1588"/>
                  <a:gd name="T101" fmla="*/ 2845617 h 1596"/>
                  <a:gd name="T102" fmla="*/ 107653 w 1588"/>
                  <a:gd name="T103" fmla="*/ 2852794 h 1596"/>
                  <a:gd name="T104" fmla="*/ 132772 w 1588"/>
                  <a:gd name="T105" fmla="*/ 2859971 h 1596"/>
                  <a:gd name="T106" fmla="*/ 157891 w 1588"/>
                  <a:gd name="T107" fmla="*/ 2863559 h 1596"/>
                  <a:gd name="T108" fmla="*/ 186598 w 1588"/>
                  <a:gd name="T109" fmla="*/ 2863559 h 1596"/>
                  <a:gd name="T110" fmla="*/ 186598 w 1588"/>
                  <a:gd name="T111" fmla="*/ 2863559 h 159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588"/>
                  <a:gd name="T169" fmla="*/ 0 h 1596"/>
                  <a:gd name="T170" fmla="*/ 1588 w 1588"/>
                  <a:gd name="T171" fmla="*/ 1596 h 159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588" h="1596">
                    <a:moveTo>
                      <a:pt x="104" y="1596"/>
                    </a:moveTo>
                    <a:lnTo>
                      <a:pt x="1470" y="1596"/>
                    </a:lnTo>
                    <a:lnTo>
                      <a:pt x="1488" y="1596"/>
                    </a:lnTo>
                    <a:lnTo>
                      <a:pt x="1506" y="1594"/>
                    </a:lnTo>
                    <a:lnTo>
                      <a:pt x="1520" y="1590"/>
                    </a:lnTo>
                    <a:lnTo>
                      <a:pt x="1534" y="1584"/>
                    </a:lnTo>
                    <a:lnTo>
                      <a:pt x="1548" y="1578"/>
                    </a:lnTo>
                    <a:lnTo>
                      <a:pt x="1558" y="1570"/>
                    </a:lnTo>
                    <a:lnTo>
                      <a:pt x="1566" y="1562"/>
                    </a:lnTo>
                    <a:lnTo>
                      <a:pt x="1574" y="1552"/>
                    </a:lnTo>
                    <a:lnTo>
                      <a:pt x="1580" y="1540"/>
                    </a:lnTo>
                    <a:lnTo>
                      <a:pt x="1584" y="1528"/>
                    </a:lnTo>
                    <a:lnTo>
                      <a:pt x="1586" y="1516"/>
                    </a:lnTo>
                    <a:lnTo>
                      <a:pt x="1588" y="1504"/>
                    </a:lnTo>
                    <a:lnTo>
                      <a:pt x="1586" y="1490"/>
                    </a:lnTo>
                    <a:lnTo>
                      <a:pt x="1584" y="1476"/>
                    </a:lnTo>
                    <a:lnTo>
                      <a:pt x="1578" y="1462"/>
                    </a:lnTo>
                    <a:lnTo>
                      <a:pt x="1572" y="1446"/>
                    </a:lnTo>
                    <a:lnTo>
                      <a:pt x="862" y="58"/>
                    </a:lnTo>
                    <a:lnTo>
                      <a:pt x="854" y="44"/>
                    </a:lnTo>
                    <a:lnTo>
                      <a:pt x="846" y="32"/>
                    </a:lnTo>
                    <a:lnTo>
                      <a:pt x="836" y="22"/>
                    </a:lnTo>
                    <a:lnTo>
                      <a:pt x="828" y="14"/>
                    </a:lnTo>
                    <a:lnTo>
                      <a:pt x="818" y="8"/>
                    </a:lnTo>
                    <a:lnTo>
                      <a:pt x="808" y="4"/>
                    </a:lnTo>
                    <a:lnTo>
                      <a:pt x="798" y="0"/>
                    </a:lnTo>
                    <a:lnTo>
                      <a:pt x="788" y="0"/>
                    </a:lnTo>
                    <a:lnTo>
                      <a:pt x="778" y="0"/>
                    </a:lnTo>
                    <a:lnTo>
                      <a:pt x="768" y="4"/>
                    </a:lnTo>
                    <a:lnTo>
                      <a:pt x="758" y="8"/>
                    </a:lnTo>
                    <a:lnTo>
                      <a:pt x="748" y="14"/>
                    </a:lnTo>
                    <a:lnTo>
                      <a:pt x="738" y="22"/>
                    </a:lnTo>
                    <a:lnTo>
                      <a:pt x="730" y="32"/>
                    </a:lnTo>
                    <a:lnTo>
                      <a:pt x="722" y="44"/>
                    </a:lnTo>
                    <a:lnTo>
                      <a:pt x="714" y="58"/>
                    </a:lnTo>
                    <a:lnTo>
                      <a:pt x="14" y="1456"/>
                    </a:lnTo>
                    <a:lnTo>
                      <a:pt x="8" y="1472"/>
                    </a:lnTo>
                    <a:lnTo>
                      <a:pt x="4" y="1486"/>
                    </a:lnTo>
                    <a:lnTo>
                      <a:pt x="0" y="1500"/>
                    </a:lnTo>
                    <a:lnTo>
                      <a:pt x="0" y="1512"/>
                    </a:lnTo>
                    <a:lnTo>
                      <a:pt x="0" y="1524"/>
                    </a:lnTo>
                    <a:lnTo>
                      <a:pt x="2" y="1536"/>
                    </a:lnTo>
                    <a:lnTo>
                      <a:pt x="6" y="1546"/>
                    </a:lnTo>
                    <a:lnTo>
                      <a:pt x="12" y="1556"/>
                    </a:lnTo>
                    <a:lnTo>
                      <a:pt x="18" y="1566"/>
                    </a:lnTo>
                    <a:lnTo>
                      <a:pt x="26" y="1574"/>
                    </a:lnTo>
                    <a:lnTo>
                      <a:pt x="36" y="1580"/>
                    </a:lnTo>
                    <a:lnTo>
                      <a:pt x="48" y="1586"/>
                    </a:lnTo>
                    <a:lnTo>
                      <a:pt x="60" y="1590"/>
                    </a:lnTo>
                    <a:lnTo>
                      <a:pt x="74" y="1594"/>
                    </a:lnTo>
                    <a:lnTo>
                      <a:pt x="88" y="1596"/>
                    </a:lnTo>
                    <a:lnTo>
                      <a:pt x="104" y="1596"/>
                    </a:lnTo>
                    <a:close/>
                  </a:path>
                </a:pathLst>
              </a:custGeom>
              <a:solidFill>
                <a:srgbClr val="A6BAB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6" name="Freeform 6"/>
              <p:cNvSpPr>
                <a:spLocks noChangeArrowheads="1"/>
              </p:cNvSpPr>
              <p:nvPr/>
            </p:nvSpPr>
            <p:spPr bwMode="auto">
              <a:xfrm flipH="1" flipV="1">
                <a:off x="1719429" y="-98208"/>
                <a:ext cx="2849208" cy="2863559"/>
              </a:xfrm>
              <a:custGeom>
                <a:avLst/>
                <a:gdLst>
                  <a:gd name="T0" fmla="*/ 186598 w 1588"/>
                  <a:gd name="T1" fmla="*/ 2863559 h 1596"/>
                  <a:gd name="T2" fmla="*/ 2637490 w 1588"/>
                  <a:gd name="T3" fmla="*/ 2863559 h 1596"/>
                  <a:gd name="T4" fmla="*/ 2637490 w 1588"/>
                  <a:gd name="T5" fmla="*/ 2863559 h 1596"/>
                  <a:gd name="T6" fmla="*/ 2669786 w 1588"/>
                  <a:gd name="T7" fmla="*/ 2863559 h 1596"/>
                  <a:gd name="T8" fmla="*/ 2702082 w 1588"/>
                  <a:gd name="T9" fmla="*/ 2859971 h 1596"/>
                  <a:gd name="T10" fmla="*/ 2727201 w 1588"/>
                  <a:gd name="T11" fmla="*/ 2852794 h 1596"/>
                  <a:gd name="T12" fmla="*/ 2752320 w 1588"/>
                  <a:gd name="T13" fmla="*/ 2842028 h 1596"/>
                  <a:gd name="T14" fmla="*/ 2777439 w 1588"/>
                  <a:gd name="T15" fmla="*/ 2831263 h 1596"/>
                  <a:gd name="T16" fmla="*/ 2795381 w 1588"/>
                  <a:gd name="T17" fmla="*/ 2816910 h 1596"/>
                  <a:gd name="T18" fmla="*/ 2809734 w 1588"/>
                  <a:gd name="T19" fmla="*/ 2802556 h 1596"/>
                  <a:gd name="T20" fmla="*/ 2824088 w 1588"/>
                  <a:gd name="T21" fmla="*/ 2784614 h 1596"/>
                  <a:gd name="T22" fmla="*/ 2834853 w 1588"/>
                  <a:gd name="T23" fmla="*/ 2763083 h 1596"/>
                  <a:gd name="T24" fmla="*/ 2842030 w 1588"/>
                  <a:gd name="T25" fmla="*/ 2741553 h 1596"/>
                  <a:gd name="T26" fmla="*/ 2845619 w 1588"/>
                  <a:gd name="T27" fmla="*/ 2720022 h 1596"/>
                  <a:gd name="T28" fmla="*/ 2849207 w 1588"/>
                  <a:gd name="T29" fmla="*/ 2698492 h 1596"/>
                  <a:gd name="T30" fmla="*/ 2845619 w 1588"/>
                  <a:gd name="T31" fmla="*/ 2673373 h 1596"/>
                  <a:gd name="T32" fmla="*/ 2842030 w 1588"/>
                  <a:gd name="T33" fmla="*/ 2648254 h 1596"/>
                  <a:gd name="T34" fmla="*/ 2831265 w 1588"/>
                  <a:gd name="T35" fmla="*/ 2623135 h 1596"/>
                  <a:gd name="T36" fmla="*/ 2820500 w 1588"/>
                  <a:gd name="T37" fmla="*/ 2594428 h 1596"/>
                  <a:gd name="T38" fmla="*/ 1546610 w 1588"/>
                  <a:gd name="T39" fmla="*/ 104064 h 1596"/>
                  <a:gd name="T40" fmla="*/ 1546610 w 1588"/>
                  <a:gd name="T41" fmla="*/ 104064 h 1596"/>
                  <a:gd name="T42" fmla="*/ 1532256 w 1588"/>
                  <a:gd name="T43" fmla="*/ 78945 h 1596"/>
                  <a:gd name="T44" fmla="*/ 1517902 w 1588"/>
                  <a:gd name="T45" fmla="*/ 57415 h 1596"/>
                  <a:gd name="T46" fmla="*/ 1499960 w 1588"/>
                  <a:gd name="T47" fmla="*/ 39473 h 1596"/>
                  <a:gd name="T48" fmla="*/ 1485607 w 1588"/>
                  <a:gd name="T49" fmla="*/ 25119 h 1596"/>
                  <a:gd name="T50" fmla="*/ 1467665 w 1588"/>
                  <a:gd name="T51" fmla="*/ 14354 h 1596"/>
                  <a:gd name="T52" fmla="*/ 1449722 w 1588"/>
                  <a:gd name="T53" fmla="*/ 7177 h 1596"/>
                  <a:gd name="T54" fmla="*/ 1431780 w 1588"/>
                  <a:gd name="T55" fmla="*/ 0 h 1596"/>
                  <a:gd name="T56" fmla="*/ 1413838 w 1588"/>
                  <a:gd name="T57" fmla="*/ 0 h 1596"/>
                  <a:gd name="T58" fmla="*/ 1395896 w 1588"/>
                  <a:gd name="T59" fmla="*/ 0 h 1596"/>
                  <a:gd name="T60" fmla="*/ 1377954 w 1588"/>
                  <a:gd name="T61" fmla="*/ 7177 h 1596"/>
                  <a:gd name="T62" fmla="*/ 1360012 w 1588"/>
                  <a:gd name="T63" fmla="*/ 14354 h 1596"/>
                  <a:gd name="T64" fmla="*/ 1342070 w 1588"/>
                  <a:gd name="T65" fmla="*/ 25119 h 1596"/>
                  <a:gd name="T66" fmla="*/ 1324128 w 1588"/>
                  <a:gd name="T67" fmla="*/ 39473 h 1596"/>
                  <a:gd name="T68" fmla="*/ 1309774 w 1588"/>
                  <a:gd name="T69" fmla="*/ 57415 h 1596"/>
                  <a:gd name="T70" fmla="*/ 1295420 w 1588"/>
                  <a:gd name="T71" fmla="*/ 78945 h 1596"/>
                  <a:gd name="T72" fmla="*/ 1281067 w 1588"/>
                  <a:gd name="T73" fmla="*/ 104064 h 1596"/>
                  <a:gd name="T74" fmla="*/ 25119 w 1588"/>
                  <a:gd name="T75" fmla="*/ 2612370 h 1596"/>
                  <a:gd name="T76" fmla="*/ 25119 w 1588"/>
                  <a:gd name="T77" fmla="*/ 2612370 h 1596"/>
                  <a:gd name="T78" fmla="*/ 14354 w 1588"/>
                  <a:gd name="T79" fmla="*/ 2641077 h 1596"/>
                  <a:gd name="T80" fmla="*/ 7177 w 1588"/>
                  <a:gd name="T81" fmla="*/ 2666196 h 1596"/>
                  <a:gd name="T82" fmla="*/ 0 w 1588"/>
                  <a:gd name="T83" fmla="*/ 2691315 h 1596"/>
                  <a:gd name="T84" fmla="*/ 0 w 1588"/>
                  <a:gd name="T85" fmla="*/ 2712845 h 1596"/>
                  <a:gd name="T86" fmla="*/ 0 w 1588"/>
                  <a:gd name="T87" fmla="*/ 2734376 h 1596"/>
                  <a:gd name="T88" fmla="*/ 3588 w 1588"/>
                  <a:gd name="T89" fmla="*/ 2755906 h 1596"/>
                  <a:gd name="T90" fmla="*/ 10765 w 1588"/>
                  <a:gd name="T91" fmla="*/ 2773849 h 1596"/>
                  <a:gd name="T92" fmla="*/ 21531 w 1588"/>
                  <a:gd name="T93" fmla="*/ 2791791 h 1596"/>
                  <a:gd name="T94" fmla="*/ 32296 w 1588"/>
                  <a:gd name="T95" fmla="*/ 2809733 h 1596"/>
                  <a:gd name="T96" fmla="*/ 46649 w 1588"/>
                  <a:gd name="T97" fmla="*/ 2824086 h 1596"/>
                  <a:gd name="T98" fmla="*/ 64592 w 1588"/>
                  <a:gd name="T99" fmla="*/ 2834852 h 1596"/>
                  <a:gd name="T100" fmla="*/ 86122 w 1588"/>
                  <a:gd name="T101" fmla="*/ 2845617 h 1596"/>
                  <a:gd name="T102" fmla="*/ 107653 w 1588"/>
                  <a:gd name="T103" fmla="*/ 2852794 h 1596"/>
                  <a:gd name="T104" fmla="*/ 132772 w 1588"/>
                  <a:gd name="T105" fmla="*/ 2859971 h 1596"/>
                  <a:gd name="T106" fmla="*/ 157891 w 1588"/>
                  <a:gd name="T107" fmla="*/ 2863559 h 1596"/>
                  <a:gd name="T108" fmla="*/ 186598 w 1588"/>
                  <a:gd name="T109" fmla="*/ 2863559 h 1596"/>
                  <a:gd name="T110" fmla="*/ 186598 w 1588"/>
                  <a:gd name="T111" fmla="*/ 2863559 h 159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588"/>
                  <a:gd name="T169" fmla="*/ 0 h 1596"/>
                  <a:gd name="T170" fmla="*/ 1588 w 1588"/>
                  <a:gd name="T171" fmla="*/ 1596 h 159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588" h="1596">
                    <a:moveTo>
                      <a:pt x="104" y="1596"/>
                    </a:moveTo>
                    <a:lnTo>
                      <a:pt x="1470" y="1596"/>
                    </a:lnTo>
                    <a:lnTo>
                      <a:pt x="1488" y="1596"/>
                    </a:lnTo>
                    <a:lnTo>
                      <a:pt x="1506" y="1594"/>
                    </a:lnTo>
                    <a:lnTo>
                      <a:pt x="1520" y="1590"/>
                    </a:lnTo>
                    <a:lnTo>
                      <a:pt x="1534" y="1584"/>
                    </a:lnTo>
                    <a:lnTo>
                      <a:pt x="1548" y="1578"/>
                    </a:lnTo>
                    <a:lnTo>
                      <a:pt x="1558" y="1570"/>
                    </a:lnTo>
                    <a:lnTo>
                      <a:pt x="1566" y="1562"/>
                    </a:lnTo>
                    <a:lnTo>
                      <a:pt x="1574" y="1552"/>
                    </a:lnTo>
                    <a:lnTo>
                      <a:pt x="1580" y="1540"/>
                    </a:lnTo>
                    <a:lnTo>
                      <a:pt x="1584" y="1528"/>
                    </a:lnTo>
                    <a:lnTo>
                      <a:pt x="1586" y="1516"/>
                    </a:lnTo>
                    <a:lnTo>
                      <a:pt x="1588" y="1504"/>
                    </a:lnTo>
                    <a:lnTo>
                      <a:pt x="1586" y="1490"/>
                    </a:lnTo>
                    <a:lnTo>
                      <a:pt x="1584" y="1476"/>
                    </a:lnTo>
                    <a:lnTo>
                      <a:pt x="1578" y="1462"/>
                    </a:lnTo>
                    <a:lnTo>
                      <a:pt x="1572" y="1446"/>
                    </a:lnTo>
                    <a:lnTo>
                      <a:pt x="862" y="58"/>
                    </a:lnTo>
                    <a:lnTo>
                      <a:pt x="854" y="44"/>
                    </a:lnTo>
                    <a:lnTo>
                      <a:pt x="846" y="32"/>
                    </a:lnTo>
                    <a:lnTo>
                      <a:pt x="836" y="22"/>
                    </a:lnTo>
                    <a:lnTo>
                      <a:pt x="828" y="14"/>
                    </a:lnTo>
                    <a:lnTo>
                      <a:pt x="818" y="8"/>
                    </a:lnTo>
                    <a:lnTo>
                      <a:pt x="808" y="4"/>
                    </a:lnTo>
                    <a:lnTo>
                      <a:pt x="798" y="0"/>
                    </a:lnTo>
                    <a:lnTo>
                      <a:pt x="788" y="0"/>
                    </a:lnTo>
                    <a:lnTo>
                      <a:pt x="778" y="0"/>
                    </a:lnTo>
                    <a:lnTo>
                      <a:pt x="768" y="4"/>
                    </a:lnTo>
                    <a:lnTo>
                      <a:pt x="758" y="8"/>
                    </a:lnTo>
                    <a:lnTo>
                      <a:pt x="748" y="14"/>
                    </a:lnTo>
                    <a:lnTo>
                      <a:pt x="738" y="22"/>
                    </a:lnTo>
                    <a:lnTo>
                      <a:pt x="730" y="32"/>
                    </a:lnTo>
                    <a:lnTo>
                      <a:pt x="722" y="44"/>
                    </a:lnTo>
                    <a:lnTo>
                      <a:pt x="714" y="58"/>
                    </a:lnTo>
                    <a:lnTo>
                      <a:pt x="14" y="1456"/>
                    </a:lnTo>
                    <a:lnTo>
                      <a:pt x="8" y="1472"/>
                    </a:lnTo>
                    <a:lnTo>
                      <a:pt x="4" y="1486"/>
                    </a:lnTo>
                    <a:lnTo>
                      <a:pt x="0" y="1500"/>
                    </a:lnTo>
                    <a:lnTo>
                      <a:pt x="0" y="1512"/>
                    </a:lnTo>
                    <a:lnTo>
                      <a:pt x="0" y="1524"/>
                    </a:lnTo>
                    <a:lnTo>
                      <a:pt x="2" y="1536"/>
                    </a:lnTo>
                    <a:lnTo>
                      <a:pt x="6" y="1546"/>
                    </a:lnTo>
                    <a:lnTo>
                      <a:pt x="12" y="1556"/>
                    </a:lnTo>
                    <a:lnTo>
                      <a:pt x="18" y="1566"/>
                    </a:lnTo>
                    <a:lnTo>
                      <a:pt x="26" y="1574"/>
                    </a:lnTo>
                    <a:lnTo>
                      <a:pt x="36" y="1580"/>
                    </a:lnTo>
                    <a:lnTo>
                      <a:pt x="48" y="1586"/>
                    </a:lnTo>
                    <a:lnTo>
                      <a:pt x="60" y="1590"/>
                    </a:lnTo>
                    <a:lnTo>
                      <a:pt x="74" y="1594"/>
                    </a:lnTo>
                    <a:lnTo>
                      <a:pt x="88" y="1596"/>
                    </a:lnTo>
                    <a:lnTo>
                      <a:pt x="104" y="1596"/>
                    </a:lnTo>
                    <a:close/>
                  </a:path>
                </a:pathLst>
              </a:custGeom>
              <a:solidFill>
                <a:srgbClr val="EE906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nvGrpSpPr>
            <p:cNvPr id="30" name="组合 15"/>
            <p:cNvGrpSpPr>
              <a:grpSpLocks/>
            </p:cNvGrpSpPr>
            <p:nvPr/>
          </p:nvGrpSpPr>
          <p:grpSpPr bwMode="auto">
            <a:xfrm>
              <a:off x="3236146" y="3044770"/>
              <a:ext cx="3183354" cy="1456443"/>
              <a:chOff x="0" y="0"/>
              <a:chExt cx="6288064" cy="2960563"/>
            </a:xfrm>
          </p:grpSpPr>
          <p:sp>
            <p:nvSpPr>
              <p:cNvPr id="31" name="Freeform 6"/>
              <p:cNvSpPr>
                <a:spLocks noChangeArrowheads="1"/>
              </p:cNvSpPr>
              <p:nvPr/>
            </p:nvSpPr>
            <p:spPr bwMode="auto">
              <a:xfrm flipH="1" flipV="1">
                <a:off x="3438857" y="0"/>
                <a:ext cx="2849207" cy="2863559"/>
              </a:xfrm>
              <a:custGeom>
                <a:avLst/>
                <a:gdLst>
                  <a:gd name="T0" fmla="*/ 186598 w 1588"/>
                  <a:gd name="T1" fmla="*/ 2863559 h 1596"/>
                  <a:gd name="T2" fmla="*/ 2637490 w 1588"/>
                  <a:gd name="T3" fmla="*/ 2863559 h 1596"/>
                  <a:gd name="T4" fmla="*/ 2637490 w 1588"/>
                  <a:gd name="T5" fmla="*/ 2863559 h 1596"/>
                  <a:gd name="T6" fmla="*/ 2669786 w 1588"/>
                  <a:gd name="T7" fmla="*/ 2863559 h 1596"/>
                  <a:gd name="T8" fmla="*/ 2702082 w 1588"/>
                  <a:gd name="T9" fmla="*/ 2859971 h 1596"/>
                  <a:gd name="T10" fmla="*/ 2727201 w 1588"/>
                  <a:gd name="T11" fmla="*/ 2852794 h 1596"/>
                  <a:gd name="T12" fmla="*/ 2752320 w 1588"/>
                  <a:gd name="T13" fmla="*/ 2842028 h 1596"/>
                  <a:gd name="T14" fmla="*/ 2777439 w 1588"/>
                  <a:gd name="T15" fmla="*/ 2831263 h 1596"/>
                  <a:gd name="T16" fmla="*/ 2795381 w 1588"/>
                  <a:gd name="T17" fmla="*/ 2816910 h 1596"/>
                  <a:gd name="T18" fmla="*/ 2809734 w 1588"/>
                  <a:gd name="T19" fmla="*/ 2802556 h 1596"/>
                  <a:gd name="T20" fmla="*/ 2824088 w 1588"/>
                  <a:gd name="T21" fmla="*/ 2784614 h 1596"/>
                  <a:gd name="T22" fmla="*/ 2834853 w 1588"/>
                  <a:gd name="T23" fmla="*/ 2763083 h 1596"/>
                  <a:gd name="T24" fmla="*/ 2842030 w 1588"/>
                  <a:gd name="T25" fmla="*/ 2741553 h 1596"/>
                  <a:gd name="T26" fmla="*/ 2845619 w 1588"/>
                  <a:gd name="T27" fmla="*/ 2720022 h 1596"/>
                  <a:gd name="T28" fmla="*/ 2849207 w 1588"/>
                  <a:gd name="T29" fmla="*/ 2698492 h 1596"/>
                  <a:gd name="T30" fmla="*/ 2845619 w 1588"/>
                  <a:gd name="T31" fmla="*/ 2673373 h 1596"/>
                  <a:gd name="T32" fmla="*/ 2842030 w 1588"/>
                  <a:gd name="T33" fmla="*/ 2648254 h 1596"/>
                  <a:gd name="T34" fmla="*/ 2831265 w 1588"/>
                  <a:gd name="T35" fmla="*/ 2623135 h 1596"/>
                  <a:gd name="T36" fmla="*/ 2820500 w 1588"/>
                  <a:gd name="T37" fmla="*/ 2594428 h 1596"/>
                  <a:gd name="T38" fmla="*/ 1546610 w 1588"/>
                  <a:gd name="T39" fmla="*/ 104064 h 1596"/>
                  <a:gd name="T40" fmla="*/ 1546610 w 1588"/>
                  <a:gd name="T41" fmla="*/ 104064 h 1596"/>
                  <a:gd name="T42" fmla="*/ 1532256 w 1588"/>
                  <a:gd name="T43" fmla="*/ 78945 h 1596"/>
                  <a:gd name="T44" fmla="*/ 1517902 w 1588"/>
                  <a:gd name="T45" fmla="*/ 57415 h 1596"/>
                  <a:gd name="T46" fmla="*/ 1499960 w 1588"/>
                  <a:gd name="T47" fmla="*/ 39473 h 1596"/>
                  <a:gd name="T48" fmla="*/ 1485607 w 1588"/>
                  <a:gd name="T49" fmla="*/ 25119 h 1596"/>
                  <a:gd name="T50" fmla="*/ 1467665 w 1588"/>
                  <a:gd name="T51" fmla="*/ 14354 h 1596"/>
                  <a:gd name="T52" fmla="*/ 1449722 w 1588"/>
                  <a:gd name="T53" fmla="*/ 7177 h 1596"/>
                  <a:gd name="T54" fmla="*/ 1431780 w 1588"/>
                  <a:gd name="T55" fmla="*/ 0 h 1596"/>
                  <a:gd name="T56" fmla="*/ 1413838 w 1588"/>
                  <a:gd name="T57" fmla="*/ 0 h 1596"/>
                  <a:gd name="T58" fmla="*/ 1395896 w 1588"/>
                  <a:gd name="T59" fmla="*/ 0 h 1596"/>
                  <a:gd name="T60" fmla="*/ 1377954 w 1588"/>
                  <a:gd name="T61" fmla="*/ 7177 h 1596"/>
                  <a:gd name="T62" fmla="*/ 1360012 w 1588"/>
                  <a:gd name="T63" fmla="*/ 14354 h 1596"/>
                  <a:gd name="T64" fmla="*/ 1342070 w 1588"/>
                  <a:gd name="T65" fmla="*/ 25119 h 1596"/>
                  <a:gd name="T66" fmla="*/ 1324128 w 1588"/>
                  <a:gd name="T67" fmla="*/ 39473 h 1596"/>
                  <a:gd name="T68" fmla="*/ 1309774 w 1588"/>
                  <a:gd name="T69" fmla="*/ 57415 h 1596"/>
                  <a:gd name="T70" fmla="*/ 1295420 w 1588"/>
                  <a:gd name="T71" fmla="*/ 78945 h 1596"/>
                  <a:gd name="T72" fmla="*/ 1281067 w 1588"/>
                  <a:gd name="T73" fmla="*/ 104064 h 1596"/>
                  <a:gd name="T74" fmla="*/ 25119 w 1588"/>
                  <a:gd name="T75" fmla="*/ 2612370 h 1596"/>
                  <a:gd name="T76" fmla="*/ 25119 w 1588"/>
                  <a:gd name="T77" fmla="*/ 2612370 h 1596"/>
                  <a:gd name="T78" fmla="*/ 14354 w 1588"/>
                  <a:gd name="T79" fmla="*/ 2641077 h 1596"/>
                  <a:gd name="T80" fmla="*/ 7177 w 1588"/>
                  <a:gd name="T81" fmla="*/ 2666196 h 1596"/>
                  <a:gd name="T82" fmla="*/ 0 w 1588"/>
                  <a:gd name="T83" fmla="*/ 2691315 h 1596"/>
                  <a:gd name="T84" fmla="*/ 0 w 1588"/>
                  <a:gd name="T85" fmla="*/ 2712845 h 1596"/>
                  <a:gd name="T86" fmla="*/ 0 w 1588"/>
                  <a:gd name="T87" fmla="*/ 2734376 h 1596"/>
                  <a:gd name="T88" fmla="*/ 3588 w 1588"/>
                  <a:gd name="T89" fmla="*/ 2755906 h 1596"/>
                  <a:gd name="T90" fmla="*/ 10765 w 1588"/>
                  <a:gd name="T91" fmla="*/ 2773849 h 1596"/>
                  <a:gd name="T92" fmla="*/ 21531 w 1588"/>
                  <a:gd name="T93" fmla="*/ 2791791 h 1596"/>
                  <a:gd name="T94" fmla="*/ 32296 w 1588"/>
                  <a:gd name="T95" fmla="*/ 2809733 h 1596"/>
                  <a:gd name="T96" fmla="*/ 46649 w 1588"/>
                  <a:gd name="T97" fmla="*/ 2824086 h 1596"/>
                  <a:gd name="T98" fmla="*/ 64592 w 1588"/>
                  <a:gd name="T99" fmla="*/ 2834852 h 1596"/>
                  <a:gd name="T100" fmla="*/ 86122 w 1588"/>
                  <a:gd name="T101" fmla="*/ 2845617 h 1596"/>
                  <a:gd name="T102" fmla="*/ 107653 w 1588"/>
                  <a:gd name="T103" fmla="*/ 2852794 h 1596"/>
                  <a:gd name="T104" fmla="*/ 132772 w 1588"/>
                  <a:gd name="T105" fmla="*/ 2859971 h 1596"/>
                  <a:gd name="T106" fmla="*/ 157891 w 1588"/>
                  <a:gd name="T107" fmla="*/ 2863559 h 1596"/>
                  <a:gd name="T108" fmla="*/ 186598 w 1588"/>
                  <a:gd name="T109" fmla="*/ 2863559 h 1596"/>
                  <a:gd name="T110" fmla="*/ 186598 w 1588"/>
                  <a:gd name="T111" fmla="*/ 2863559 h 159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588"/>
                  <a:gd name="T169" fmla="*/ 0 h 1596"/>
                  <a:gd name="T170" fmla="*/ 1588 w 1588"/>
                  <a:gd name="T171" fmla="*/ 1596 h 159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588" h="1596">
                    <a:moveTo>
                      <a:pt x="104" y="1596"/>
                    </a:moveTo>
                    <a:lnTo>
                      <a:pt x="1470" y="1596"/>
                    </a:lnTo>
                    <a:lnTo>
                      <a:pt x="1488" y="1596"/>
                    </a:lnTo>
                    <a:lnTo>
                      <a:pt x="1506" y="1594"/>
                    </a:lnTo>
                    <a:lnTo>
                      <a:pt x="1520" y="1590"/>
                    </a:lnTo>
                    <a:lnTo>
                      <a:pt x="1534" y="1584"/>
                    </a:lnTo>
                    <a:lnTo>
                      <a:pt x="1548" y="1578"/>
                    </a:lnTo>
                    <a:lnTo>
                      <a:pt x="1558" y="1570"/>
                    </a:lnTo>
                    <a:lnTo>
                      <a:pt x="1566" y="1562"/>
                    </a:lnTo>
                    <a:lnTo>
                      <a:pt x="1574" y="1552"/>
                    </a:lnTo>
                    <a:lnTo>
                      <a:pt x="1580" y="1540"/>
                    </a:lnTo>
                    <a:lnTo>
                      <a:pt x="1584" y="1528"/>
                    </a:lnTo>
                    <a:lnTo>
                      <a:pt x="1586" y="1516"/>
                    </a:lnTo>
                    <a:lnTo>
                      <a:pt x="1588" y="1504"/>
                    </a:lnTo>
                    <a:lnTo>
                      <a:pt x="1586" y="1490"/>
                    </a:lnTo>
                    <a:lnTo>
                      <a:pt x="1584" y="1476"/>
                    </a:lnTo>
                    <a:lnTo>
                      <a:pt x="1578" y="1462"/>
                    </a:lnTo>
                    <a:lnTo>
                      <a:pt x="1572" y="1446"/>
                    </a:lnTo>
                    <a:lnTo>
                      <a:pt x="862" y="58"/>
                    </a:lnTo>
                    <a:lnTo>
                      <a:pt x="854" y="44"/>
                    </a:lnTo>
                    <a:lnTo>
                      <a:pt x="846" y="32"/>
                    </a:lnTo>
                    <a:lnTo>
                      <a:pt x="836" y="22"/>
                    </a:lnTo>
                    <a:lnTo>
                      <a:pt x="828" y="14"/>
                    </a:lnTo>
                    <a:lnTo>
                      <a:pt x="818" y="8"/>
                    </a:lnTo>
                    <a:lnTo>
                      <a:pt x="808" y="4"/>
                    </a:lnTo>
                    <a:lnTo>
                      <a:pt x="798" y="0"/>
                    </a:lnTo>
                    <a:lnTo>
                      <a:pt x="788" y="0"/>
                    </a:lnTo>
                    <a:lnTo>
                      <a:pt x="778" y="0"/>
                    </a:lnTo>
                    <a:lnTo>
                      <a:pt x="768" y="4"/>
                    </a:lnTo>
                    <a:lnTo>
                      <a:pt x="758" y="8"/>
                    </a:lnTo>
                    <a:lnTo>
                      <a:pt x="748" y="14"/>
                    </a:lnTo>
                    <a:lnTo>
                      <a:pt x="738" y="22"/>
                    </a:lnTo>
                    <a:lnTo>
                      <a:pt x="730" y="32"/>
                    </a:lnTo>
                    <a:lnTo>
                      <a:pt x="722" y="44"/>
                    </a:lnTo>
                    <a:lnTo>
                      <a:pt x="714" y="58"/>
                    </a:lnTo>
                    <a:lnTo>
                      <a:pt x="14" y="1456"/>
                    </a:lnTo>
                    <a:lnTo>
                      <a:pt x="8" y="1472"/>
                    </a:lnTo>
                    <a:lnTo>
                      <a:pt x="4" y="1486"/>
                    </a:lnTo>
                    <a:lnTo>
                      <a:pt x="0" y="1500"/>
                    </a:lnTo>
                    <a:lnTo>
                      <a:pt x="0" y="1512"/>
                    </a:lnTo>
                    <a:lnTo>
                      <a:pt x="0" y="1524"/>
                    </a:lnTo>
                    <a:lnTo>
                      <a:pt x="2" y="1536"/>
                    </a:lnTo>
                    <a:lnTo>
                      <a:pt x="6" y="1546"/>
                    </a:lnTo>
                    <a:lnTo>
                      <a:pt x="12" y="1556"/>
                    </a:lnTo>
                    <a:lnTo>
                      <a:pt x="18" y="1566"/>
                    </a:lnTo>
                    <a:lnTo>
                      <a:pt x="26" y="1574"/>
                    </a:lnTo>
                    <a:lnTo>
                      <a:pt x="36" y="1580"/>
                    </a:lnTo>
                    <a:lnTo>
                      <a:pt x="48" y="1586"/>
                    </a:lnTo>
                    <a:lnTo>
                      <a:pt x="60" y="1590"/>
                    </a:lnTo>
                    <a:lnTo>
                      <a:pt x="74" y="1594"/>
                    </a:lnTo>
                    <a:lnTo>
                      <a:pt x="88" y="1596"/>
                    </a:lnTo>
                    <a:lnTo>
                      <a:pt x="104" y="1596"/>
                    </a:lnTo>
                    <a:close/>
                  </a:path>
                </a:pathLst>
              </a:custGeom>
              <a:solidFill>
                <a:srgbClr val="4BB0D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2" name="Freeform 6"/>
              <p:cNvSpPr>
                <a:spLocks noChangeArrowheads="1"/>
              </p:cNvSpPr>
              <p:nvPr/>
            </p:nvSpPr>
            <p:spPr bwMode="auto">
              <a:xfrm flipH="1" flipV="1">
                <a:off x="0" y="0"/>
                <a:ext cx="2849207" cy="2863559"/>
              </a:xfrm>
              <a:custGeom>
                <a:avLst/>
                <a:gdLst>
                  <a:gd name="T0" fmla="*/ 186598 w 1588"/>
                  <a:gd name="T1" fmla="*/ 2863559 h 1596"/>
                  <a:gd name="T2" fmla="*/ 2637490 w 1588"/>
                  <a:gd name="T3" fmla="*/ 2863559 h 1596"/>
                  <a:gd name="T4" fmla="*/ 2637490 w 1588"/>
                  <a:gd name="T5" fmla="*/ 2863559 h 1596"/>
                  <a:gd name="T6" fmla="*/ 2669786 w 1588"/>
                  <a:gd name="T7" fmla="*/ 2863559 h 1596"/>
                  <a:gd name="T8" fmla="*/ 2702082 w 1588"/>
                  <a:gd name="T9" fmla="*/ 2859971 h 1596"/>
                  <a:gd name="T10" fmla="*/ 2727201 w 1588"/>
                  <a:gd name="T11" fmla="*/ 2852794 h 1596"/>
                  <a:gd name="T12" fmla="*/ 2752320 w 1588"/>
                  <a:gd name="T13" fmla="*/ 2842028 h 1596"/>
                  <a:gd name="T14" fmla="*/ 2777439 w 1588"/>
                  <a:gd name="T15" fmla="*/ 2831263 h 1596"/>
                  <a:gd name="T16" fmla="*/ 2795381 w 1588"/>
                  <a:gd name="T17" fmla="*/ 2816910 h 1596"/>
                  <a:gd name="T18" fmla="*/ 2809734 w 1588"/>
                  <a:gd name="T19" fmla="*/ 2802556 h 1596"/>
                  <a:gd name="T20" fmla="*/ 2824088 w 1588"/>
                  <a:gd name="T21" fmla="*/ 2784614 h 1596"/>
                  <a:gd name="T22" fmla="*/ 2834853 w 1588"/>
                  <a:gd name="T23" fmla="*/ 2763083 h 1596"/>
                  <a:gd name="T24" fmla="*/ 2842030 w 1588"/>
                  <a:gd name="T25" fmla="*/ 2741553 h 1596"/>
                  <a:gd name="T26" fmla="*/ 2845619 w 1588"/>
                  <a:gd name="T27" fmla="*/ 2720022 h 1596"/>
                  <a:gd name="T28" fmla="*/ 2849207 w 1588"/>
                  <a:gd name="T29" fmla="*/ 2698492 h 1596"/>
                  <a:gd name="T30" fmla="*/ 2845619 w 1588"/>
                  <a:gd name="T31" fmla="*/ 2673373 h 1596"/>
                  <a:gd name="T32" fmla="*/ 2842030 w 1588"/>
                  <a:gd name="T33" fmla="*/ 2648254 h 1596"/>
                  <a:gd name="T34" fmla="*/ 2831265 w 1588"/>
                  <a:gd name="T35" fmla="*/ 2623135 h 1596"/>
                  <a:gd name="T36" fmla="*/ 2820500 w 1588"/>
                  <a:gd name="T37" fmla="*/ 2594428 h 1596"/>
                  <a:gd name="T38" fmla="*/ 1546610 w 1588"/>
                  <a:gd name="T39" fmla="*/ 104064 h 1596"/>
                  <a:gd name="T40" fmla="*/ 1546610 w 1588"/>
                  <a:gd name="T41" fmla="*/ 104064 h 1596"/>
                  <a:gd name="T42" fmla="*/ 1532256 w 1588"/>
                  <a:gd name="T43" fmla="*/ 78945 h 1596"/>
                  <a:gd name="T44" fmla="*/ 1517902 w 1588"/>
                  <a:gd name="T45" fmla="*/ 57415 h 1596"/>
                  <a:gd name="T46" fmla="*/ 1499960 w 1588"/>
                  <a:gd name="T47" fmla="*/ 39473 h 1596"/>
                  <a:gd name="T48" fmla="*/ 1485607 w 1588"/>
                  <a:gd name="T49" fmla="*/ 25119 h 1596"/>
                  <a:gd name="T50" fmla="*/ 1467665 w 1588"/>
                  <a:gd name="T51" fmla="*/ 14354 h 1596"/>
                  <a:gd name="T52" fmla="*/ 1449722 w 1588"/>
                  <a:gd name="T53" fmla="*/ 7177 h 1596"/>
                  <a:gd name="T54" fmla="*/ 1431780 w 1588"/>
                  <a:gd name="T55" fmla="*/ 0 h 1596"/>
                  <a:gd name="T56" fmla="*/ 1413838 w 1588"/>
                  <a:gd name="T57" fmla="*/ 0 h 1596"/>
                  <a:gd name="T58" fmla="*/ 1395896 w 1588"/>
                  <a:gd name="T59" fmla="*/ 0 h 1596"/>
                  <a:gd name="T60" fmla="*/ 1377954 w 1588"/>
                  <a:gd name="T61" fmla="*/ 7177 h 1596"/>
                  <a:gd name="T62" fmla="*/ 1360012 w 1588"/>
                  <a:gd name="T63" fmla="*/ 14354 h 1596"/>
                  <a:gd name="T64" fmla="*/ 1342070 w 1588"/>
                  <a:gd name="T65" fmla="*/ 25119 h 1596"/>
                  <a:gd name="T66" fmla="*/ 1324128 w 1588"/>
                  <a:gd name="T67" fmla="*/ 39473 h 1596"/>
                  <a:gd name="T68" fmla="*/ 1309774 w 1588"/>
                  <a:gd name="T69" fmla="*/ 57415 h 1596"/>
                  <a:gd name="T70" fmla="*/ 1295420 w 1588"/>
                  <a:gd name="T71" fmla="*/ 78945 h 1596"/>
                  <a:gd name="T72" fmla="*/ 1281067 w 1588"/>
                  <a:gd name="T73" fmla="*/ 104064 h 1596"/>
                  <a:gd name="T74" fmla="*/ 25119 w 1588"/>
                  <a:gd name="T75" fmla="*/ 2612370 h 1596"/>
                  <a:gd name="T76" fmla="*/ 25119 w 1588"/>
                  <a:gd name="T77" fmla="*/ 2612370 h 1596"/>
                  <a:gd name="T78" fmla="*/ 14354 w 1588"/>
                  <a:gd name="T79" fmla="*/ 2641077 h 1596"/>
                  <a:gd name="T80" fmla="*/ 7177 w 1588"/>
                  <a:gd name="T81" fmla="*/ 2666196 h 1596"/>
                  <a:gd name="T82" fmla="*/ 0 w 1588"/>
                  <a:gd name="T83" fmla="*/ 2691315 h 1596"/>
                  <a:gd name="T84" fmla="*/ 0 w 1588"/>
                  <a:gd name="T85" fmla="*/ 2712845 h 1596"/>
                  <a:gd name="T86" fmla="*/ 0 w 1588"/>
                  <a:gd name="T87" fmla="*/ 2734376 h 1596"/>
                  <a:gd name="T88" fmla="*/ 3588 w 1588"/>
                  <a:gd name="T89" fmla="*/ 2755906 h 1596"/>
                  <a:gd name="T90" fmla="*/ 10765 w 1588"/>
                  <a:gd name="T91" fmla="*/ 2773849 h 1596"/>
                  <a:gd name="T92" fmla="*/ 21531 w 1588"/>
                  <a:gd name="T93" fmla="*/ 2791791 h 1596"/>
                  <a:gd name="T94" fmla="*/ 32296 w 1588"/>
                  <a:gd name="T95" fmla="*/ 2809733 h 1596"/>
                  <a:gd name="T96" fmla="*/ 46649 w 1588"/>
                  <a:gd name="T97" fmla="*/ 2824086 h 1596"/>
                  <a:gd name="T98" fmla="*/ 64592 w 1588"/>
                  <a:gd name="T99" fmla="*/ 2834852 h 1596"/>
                  <a:gd name="T100" fmla="*/ 86122 w 1588"/>
                  <a:gd name="T101" fmla="*/ 2845617 h 1596"/>
                  <a:gd name="T102" fmla="*/ 107653 w 1588"/>
                  <a:gd name="T103" fmla="*/ 2852794 h 1596"/>
                  <a:gd name="T104" fmla="*/ 132772 w 1588"/>
                  <a:gd name="T105" fmla="*/ 2859971 h 1596"/>
                  <a:gd name="T106" fmla="*/ 157891 w 1588"/>
                  <a:gd name="T107" fmla="*/ 2863559 h 1596"/>
                  <a:gd name="T108" fmla="*/ 186598 w 1588"/>
                  <a:gd name="T109" fmla="*/ 2863559 h 1596"/>
                  <a:gd name="T110" fmla="*/ 186598 w 1588"/>
                  <a:gd name="T111" fmla="*/ 2863559 h 159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588"/>
                  <a:gd name="T169" fmla="*/ 0 h 1596"/>
                  <a:gd name="T170" fmla="*/ 1588 w 1588"/>
                  <a:gd name="T171" fmla="*/ 1596 h 159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588" h="1596">
                    <a:moveTo>
                      <a:pt x="104" y="1596"/>
                    </a:moveTo>
                    <a:lnTo>
                      <a:pt x="1470" y="1596"/>
                    </a:lnTo>
                    <a:lnTo>
                      <a:pt x="1488" y="1596"/>
                    </a:lnTo>
                    <a:lnTo>
                      <a:pt x="1506" y="1594"/>
                    </a:lnTo>
                    <a:lnTo>
                      <a:pt x="1520" y="1590"/>
                    </a:lnTo>
                    <a:lnTo>
                      <a:pt x="1534" y="1584"/>
                    </a:lnTo>
                    <a:lnTo>
                      <a:pt x="1548" y="1578"/>
                    </a:lnTo>
                    <a:lnTo>
                      <a:pt x="1558" y="1570"/>
                    </a:lnTo>
                    <a:lnTo>
                      <a:pt x="1566" y="1562"/>
                    </a:lnTo>
                    <a:lnTo>
                      <a:pt x="1574" y="1552"/>
                    </a:lnTo>
                    <a:lnTo>
                      <a:pt x="1580" y="1540"/>
                    </a:lnTo>
                    <a:lnTo>
                      <a:pt x="1584" y="1528"/>
                    </a:lnTo>
                    <a:lnTo>
                      <a:pt x="1586" y="1516"/>
                    </a:lnTo>
                    <a:lnTo>
                      <a:pt x="1588" y="1504"/>
                    </a:lnTo>
                    <a:lnTo>
                      <a:pt x="1586" y="1490"/>
                    </a:lnTo>
                    <a:lnTo>
                      <a:pt x="1584" y="1476"/>
                    </a:lnTo>
                    <a:lnTo>
                      <a:pt x="1578" y="1462"/>
                    </a:lnTo>
                    <a:lnTo>
                      <a:pt x="1572" y="1446"/>
                    </a:lnTo>
                    <a:lnTo>
                      <a:pt x="862" y="58"/>
                    </a:lnTo>
                    <a:lnTo>
                      <a:pt x="854" y="44"/>
                    </a:lnTo>
                    <a:lnTo>
                      <a:pt x="846" y="32"/>
                    </a:lnTo>
                    <a:lnTo>
                      <a:pt x="836" y="22"/>
                    </a:lnTo>
                    <a:lnTo>
                      <a:pt x="828" y="14"/>
                    </a:lnTo>
                    <a:lnTo>
                      <a:pt x="818" y="8"/>
                    </a:lnTo>
                    <a:lnTo>
                      <a:pt x="808" y="4"/>
                    </a:lnTo>
                    <a:lnTo>
                      <a:pt x="798" y="0"/>
                    </a:lnTo>
                    <a:lnTo>
                      <a:pt x="788" y="0"/>
                    </a:lnTo>
                    <a:lnTo>
                      <a:pt x="778" y="0"/>
                    </a:lnTo>
                    <a:lnTo>
                      <a:pt x="768" y="4"/>
                    </a:lnTo>
                    <a:lnTo>
                      <a:pt x="758" y="8"/>
                    </a:lnTo>
                    <a:lnTo>
                      <a:pt x="748" y="14"/>
                    </a:lnTo>
                    <a:lnTo>
                      <a:pt x="738" y="22"/>
                    </a:lnTo>
                    <a:lnTo>
                      <a:pt x="730" y="32"/>
                    </a:lnTo>
                    <a:lnTo>
                      <a:pt x="722" y="44"/>
                    </a:lnTo>
                    <a:lnTo>
                      <a:pt x="714" y="58"/>
                    </a:lnTo>
                    <a:lnTo>
                      <a:pt x="14" y="1456"/>
                    </a:lnTo>
                    <a:lnTo>
                      <a:pt x="8" y="1472"/>
                    </a:lnTo>
                    <a:lnTo>
                      <a:pt x="4" y="1486"/>
                    </a:lnTo>
                    <a:lnTo>
                      <a:pt x="0" y="1500"/>
                    </a:lnTo>
                    <a:lnTo>
                      <a:pt x="0" y="1512"/>
                    </a:lnTo>
                    <a:lnTo>
                      <a:pt x="0" y="1524"/>
                    </a:lnTo>
                    <a:lnTo>
                      <a:pt x="2" y="1536"/>
                    </a:lnTo>
                    <a:lnTo>
                      <a:pt x="6" y="1546"/>
                    </a:lnTo>
                    <a:lnTo>
                      <a:pt x="12" y="1556"/>
                    </a:lnTo>
                    <a:lnTo>
                      <a:pt x="18" y="1566"/>
                    </a:lnTo>
                    <a:lnTo>
                      <a:pt x="26" y="1574"/>
                    </a:lnTo>
                    <a:lnTo>
                      <a:pt x="36" y="1580"/>
                    </a:lnTo>
                    <a:lnTo>
                      <a:pt x="48" y="1586"/>
                    </a:lnTo>
                    <a:lnTo>
                      <a:pt x="60" y="1590"/>
                    </a:lnTo>
                    <a:lnTo>
                      <a:pt x="74" y="1594"/>
                    </a:lnTo>
                    <a:lnTo>
                      <a:pt x="88" y="1596"/>
                    </a:lnTo>
                    <a:lnTo>
                      <a:pt x="104" y="1596"/>
                    </a:lnTo>
                    <a:close/>
                  </a:path>
                </a:pathLst>
              </a:custGeom>
              <a:solidFill>
                <a:srgbClr val="A6BAB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3" name="Freeform 6"/>
              <p:cNvSpPr>
                <a:spLocks noChangeArrowheads="1"/>
              </p:cNvSpPr>
              <p:nvPr/>
            </p:nvSpPr>
            <p:spPr bwMode="auto">
              <a:xfrm flipH="1">
                <a:off x="1719429" y="97004"/>
                <a:ext cx="2849208" cy="2863559"/>
              </a:xfrm>
              <a:custGeom>
                <a:avLst/>
                <a:gdLst>
                  <a:gd name="T0" fmla="*/ 186598 w 1588"/>
                  <a:gd name="T1" fmla="*/ 2863559 h 1596"/>
                  <a:gd name="T2" fmla="*/ 2637490 w 1588"/>
                  <a:gd name="T3" fmla="*/ 2863559 h 1596"/>
                  <a:gd name="T4" fmla="*/ 2637490 w 1588"/>
                  <a:gd name="T5" fmla="*/ 2863559 h 1596"/>
                  <a:gd name="T6" fmla="*/ 2669786 w 1588"/>
                  <a:gd name="T7" fmla="*/ 2863559 h 1596"/>
                  <a:gd name="T8" fmla="*/ 2702082 w 1588"/>
                  <a:gd name="T9" fmla="*/ 2859971 h 1596"/>
                  <a:gd name="T10" fmla="*/ 2727201 w 1588"/>
                  <a:gd name="T11" fmla="*/ 2852794 h 1596"/>
                  <a:gd name="T12" fmla="*/ 2752320 w 1588"/>
                  <a:gd name="T13" fmla="*/ 2842028 h 1596"/>
                  <a:gd name="T14" fmla="*/ 2777439 w 1588"/>
                  <a:gd name="T15" fmla="*/ 2831263 h 1596"/>
                  <a:gd name="T16" fmla="*/ 2795381 w 1588"/>
                  <a:gd name="T17" fmla="*/ 2816910 h 1596"/>
                  <a:gd name="T18" fmla="*/ 2809734 w 1588"/>
                  <a:gd name="T19" fmla="*/ 2802556 h 1596"/>
                  <a:gd name="T20" fmla="*/ 2824088 w 1588"/>
                  <a:gd name="T21" fmla="*/ 2784614 h 1596"/>
                  <a:gd name="T22" fmla="*/ 2834853 w 1588"/>
                  <a:gd name="T23" fmla="*/ 2763083 h 1596"/>
                  <a:gd name="T24" fmla="*/ 2842030 w 1588"/>
                  <a:gd name="T25" fmla="*/ 2741553 h 1596"/>
                  <a:gd name="T26" fmla="*/ 2845619 w 1588"/>
                  <a:gd name="T27" fmla="*/ 2720022 h 1596"/>
                  <a:gd name="T28" fmla="*/ 2849207 w 1588"/>
                  <a:gd name="T29" fmla="*/ 2698492 h 1596"/>
                  <a:gd name="T30" fmla="*/ 2845619 w 1588"/>
                  <a:gd name="T31" fmla="*/ 2673373 h 1596"/>
                  <a:gd name="T32" fmla="*/ 2842030 w 1588"/>
                  <a:gd name="T33" fmla="*/ 2648254 h 1596"/>
                  <a:gd name="T34" fmla="*/ 2831265 w 1588"/>
                  <a:gd name="T35" fmla="*/ 2623135 h 1596"/>
                  <a:gd name="T36" fmla="*/ 2820500 w 1588"/>
                  <a:gd name="T37" fmla="*/ 2594428 h 1596"/>
                  <a:gd name="T38" fmla="*/ 1546610 w 1588"/>
                  <a:gd name="T39" fmla="*/ 104064 h 1596"/>
                  <a:gd name="T40" fmla="*/ 1546610 w 1588"/>
                  <a:gd name="T41" fmla="*/ 104064 h 1596"/>
                  <a:gd name="T42" fmla="*/ 1532256 w 1588"/>
                  <a:gd name="T43" fmla="*/ 78945 h 1596"/>
                  <a:gd name="T44" fmla="*/ 1517902 w 1588"/>
                  <a:gd name="T45" fmla="*/ 57415 h 1596"/>
                  <a:gd name="T46" fmla="*/ 1499960 w 1588"/>
                  <a:gd name="T47" fmla="*/ 39473 h 1596"/>
                  <a:gd name="T48" fmla="*/ 1485607 w 1588"/>
                  <a:gd name="T49" fmla="*/ 25119 h 1596"/>
                  <a:gd name="T50" fmla="*/ 1467665 w 1588"/>
                  <a:gd name="T51" fmla="*/ 14354 h 1596"/>
                  <a:gd name="T52" fmla="*/ 1449722 w 1588"/>
                  <a:gd name="T53" fmla="*/ 7177 h 1596"/>
                  <a:gd name="T54" fmla="*/ 1431780 w 1588"/>
                  <a:gd name="T55" fmla="*/ 0 h 1596"/>
                  <a:gd name="T56" fmla="*/ 1413838 w 1588"/>
                  <a:gd name="T57" fmla="*/ 0 h 1596"/>
                  <a:gd name="T58" fmla="*/ 1395896 w 1588"/>
                  <a:gd name="T59" fmla="*/ 0 h 1596"/>
                  <a:gd name="T60" fmla="*/ 1377954 w 1588"/>
                  <a:gd name="T61" fmla="*/ 7177 h 1596"/>
                  <a:gd name="T62" fmla="*/ 1360012 w 1588"/>
                  <a:gd name="T63" fmla="*/ 14354 h 1596"/>
                  <a:gd name="T64" fmla="*/ 1342070 w 1588"/>
                  <a:gd name="T65" fmla="*/ 25119 h 1596"/>
                  <a:gd name="T66" fmla="*/ 1324128 w 1588"/>
                  <a:gd name="T67" fmla="*/ 39473 h 1596"/>
                  <a:gd name="T68" fmla="*/ 1309774 w 1588"/>
                  <a:gd name="T69" fmla="*/ 57415 h 1596"/>
                  <a:gd name="T70" fmla="*/ 1295420 w 1588"/>
                  <a:gd name="T71" fmla="*/ 78945 h 1596"/>
                  <a:gd name="T72" fmla="*/ 1281067 w 1588"/>
                  <a:gd name="T73" fmla="*/ 104064 h 1596"/>
                  <a:gd name="T74" fmla="*/ 25119 w 1588"/>
                  <a:gd name="T75" fmla="*/ 2612370 h 1596"/>
                  <a:gd name="T76" fmla="*/ 25119 w 1588"/>
                  <a:gd name="T77" fmla="*/ 2612370 h 1596"/>
                  <a:gd name="T78" fmla="*/ 14354 w 1588"/>
                  <a:gd name="T79" fmla="*/ 2641077 h 1596"/>
                  <a:gd name="T80" fmla="*/ 7177 w 1588"/>
                  <a:gd name="T81" fmla="*/ 2666196 h 1596"/>
                  <a:gd name="T82" fmla="*/ 0 w 1588"/>
                  <a:gd name="T83" fmla="*/ 2691315 h 1596"/>
                  <a:gd name="T84" fmla="*/ 0 w 1588"/>
                  <a:gd name="T85" fmla="*/ 2712845 h 1596"/>
                  <a:gd name="T86" fmla="*/ 0 w 1588"/>
                  <a:gd name="T87" fmla="*/ 2734376 h 1596"/>
                  <a:gd name="T88" fmla="*/ 3588 w 1588"/>
                  <a:gd name="T89" fmla="*/ 2755906 h 1596"/>
                  <a:gd name="T90" fmla="*/ 10765 w 1588"/>
                  <a:gd name="T91" fmla="*/ 2773849 h 1596"/>
                  <a:gd name="T92" fmla="*/ 21531 w 1588"/>
                  <a:gd name="T93" fmla="*/ 2791791 h 1596"/>
                  <a:gd name="T94" fmla="*/ 32296 w 1588"/>
                  <a:gd name="T95" fmla="*/ 2809733 h 1596"/>
                  <a:gd name="T96" fmla="*/ 46649 w 1588"/>
                  <a:gd name="T97" fmla="*/ 2824086 h 1596"/>
                  <a:gd name="T98" fmla="*/ 64592 w 1588"/>
                  <a:gd name="T99" fmla="*/ 2834852 h 1596"/>
                  <a:gd name="T100" fmla="*/ 86122 w 1588"/>
                  <a:gd name="T101" fmla="*/ 2845617 h 1596"/>
                  <a:gd name="T102" fmla="*/ 107653 w 1588"/>
                  <a:gd name="T103" fmla="*/ 2852794 h 1596"/>
                  <a:gd name="T104" fmla="*/ 132772 w 1588"/>
                  <a:gd name="T105" fmla="*/ 2859971 h 1596"/>
                  <a:gd name="T106" fmla="*/ 157891 w 1588"/>
                  <a:gd name="T107" fmla="*/ 2863559 h 1596"/>
                  <a:gd name="T108" fmla="*/ 186598 w 1588"/>
                  <a:gd name="T109" fmla="*/ 2863559 h 1596"/>
                  <a:gd name="T110" fmla="*/ 186598 w 1588"/>
                  <a:gd name="T111" fmla="*/ 2863559 h 159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588"/>
                  <a:gd name="T169" fmla="*/ 0 h 1596"/>
                  <a:gd name="T170" fmla="*/ 1588 w 1588"/>
                  <a:gd name="T171" fmla="*/ 1596 h 159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588" h="1596">
                    <a:moveTo>
                      <a:pt x="104" y="1596"/>
                    </a:moveTo>
                    <a:lnTo>
                      <a:pt x="1470" y="1596"/>
                    </a:lnTo>
                    <a:lnTo>
                      <a:pt x="1488" y="1596"/>
                    </a:lnTo>
                    <a:lnTo>
                      <a:pt x="1506" y="1594"/>
                    </a:lnTo>
                    <a:lnTo>
                      <a:pt x="1520" y="1590"/>
                    </a:lnTo>
                    <a:lnTo>
                      <a:pt x="1534" y="1584"/>
                    </a:lnTo>
                    <a:lnTo>
                      <a:pt x="1548" y="1578"/>
                    </a:lnTo>
                    <a:lnTo>
                      <a:pt x="1558" y="1570"/>
                    </a:lnTo>
                    <a:lnTo>
                      <a:pt x="1566" y="1562"/>
                    </a:lnTo>
                    <a:lnTo>
                      <a:pt x="1574" y="1552"/>
                    </a:lnTo>
                    <a:lnTo>
                      <a:pt x="1580" y="1540"/>
                    </a:lnTo>
                    <a:lnTo>
                      <a:pt x="1584" y="1528"/>
                    </a:lnTo>
                    <a:lnTo>
                      <a:pt x="1586" y="1516"/>
                    </a:lnTo>
                    <a:lnTo>
                      <a:pt x="1588" y="1504"/>
                    </a:lnTo>
                    <a:lnTo>
                      <a:pt x="1586" y="1490"/>
                    </a:lnTo>
                    <a:lnTo>
                      <a:pt x="1584" y="1476"/>
                    </a:lnTo>
                    <a:lnTo>
                      <a:pt x="1578" y="1462"/>
                    </a:lnTo>
                    <a:lnTo>
                      <a:pt x="1572" y="1446"/>
                    </a:lnTo>
                    <a:lnTo>
                      <a:pt x="862" y="58"/>
                    </a:lnTo>
                    <a:lnTo>
                      <a:pt x="854" y="44"/>
                    </a:lnTo>
                    <a:lnTo>
                      <a:pt x="846" y="32"/>
                    </a:lnTo>
                    <a:lnTo>
                      <a:pt x="836" y="22"/>
                    </a:lnTo>
                    <a:lnTo>
                      <a:pt x="828" y="14"/>
                    </a:lnTo>
                    <a:lnTo>
                      <a:pt x="818" y="8"/>
                    </a:lnTo>
                    <a:lnTo>
                      <a:pt x="808" y="4"/>
                    </a:lnTo>
                    <a:lnTo>
                      <a:pt x="798" y="0"/>
                    </a:lnTo>
                    <a:lnTo>
                      <a:pt x="788" y="0"/>
                    </a:lnTo>
                    <a:lnTo>
                      <a:pt x="778" y="0"/>
                    </a:lnTo>
                    <a:lnTo>
                      <a:pt x="768" y="4"/>
                    </a:lnTo>
                    <a:lnTo>
                      <a:pt x="758" y="8"/>
                    </a:lnTo>
                    <a:lnTo>
                      <a:pt x="748" y="14"/>
                    </a:lnTo>
                    <a:lnTo>
                      <a:pt x="738" y="22"/>
                    </a:lnTo>
                    <a:lnTo>
                      <a:pt x="730" y="32"/>
                    </a:lnTo>
                    <a:lnTo>
                      <a:pt x="722" y="44"/>
                    </a:lnTo>
                    <a:lnTo>
                      <a:pt x="714" y="58"/>
                    </a:lnTo>
                    <a:lnTo>
                      <a:pt x="14" y="1456"/>
                    </a:lnTo>
                    <a:lnTo>
                      <a:pt x="8" y="1472"/>
                    </a:lnTo>
                    <a:lnTo>
                      <a:pt x="4" y="1486"/>
                    </a:lnTo>
                    <a:lnTo>
                      <a:pt x="0" y="1500"/>
                    </a:lnTo>
                    <a:lnTo>
                      <a:pt x="0" y="1512"/>
                    </a:lnTo>
                    <a:lnTo>
                      <a:pt x="0" y="1524"/>
                    </a:lnTo>
                    <a:lnTo>
                      <a:pt x="2" y="1536"/>
                    </a:lnTo>
                    <a:lnTo>
                      <a:pt x="6" y="1546"/>
                    </a:lnTo>
                    <a:lnTo>
                      <a:pt x="12" y="1556"/>
                    </a:lnTo>
                    <a:lnTo>
                      <a:pt x="18" y="1566"/>
                    </a:lnTo>
                    <a:lnTo>
                      <a:pt x="26" y="1574"/>
                    </a:lnTo>
                    <a:lnTo>
                      <a:pt x="36" y="1580"/>
                    </a:lnTo>
                    <a:lnTo>
                      <a:pt x="48" y="1586"/>
                    </a:lnTo>
                    <a:lnTo>
                      <a:pt x="60" y="1590"/>
                    </a:lnTo>
                    <a:lnTo>
                      <a:pt x="74" y="1594"/>
                    </a:lnTo>
                    <a:lnTo>
                      <a:pt x="88" y="1596"/>
                    </a:lnTo>
                    <a:lnTo>
                      <a:pt x="104" y="1596"/>
                    </a:lnTo>
                    <a:close/>
                  </a:path>
                </a:pathLst>
              </a:custGeom>
              <a:solidFill>
                <a:srgbClr val="EE906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sp>
          <p:nvSpPr>
            <p:cNvPr id="37" name="椭圆 3"/>
            <p:cNvSpPr>
              <a:spLocks noChangeArrowheads="1"/>
            </p:cNvSpPr>
            <p:nvPr/>
          </p:nvSpPr>
          <p:spPr bwMode="auto">
            <a:xfrm>
              <a:off x="4223476" y="2300141"/>
              <a:ext cx="1325558" cy="1288097"/>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72585" tIns="36293" rIns="72585" bIns="36293" anchor="ctr"/>
            <a:lstStyle/>
            <a:p>
              <a:pPr algn="ctr"/>
              <a:endParaRPr lang="zh-CN" altLang="zh-CN">
                <a:solidFill>
                  <a:srgbClr val="FFFFFF"/>
                </a:solidFill>
              </a:endParaRPr>
            </a:p>
          </p:txBody>
        </p:sp>
        <p:pic>
          <p:nvPicPr>
            <p:cNvPr id="39" name="图片 1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49907" y="2085106"/>
              <a:ext cx="614897" cy="5979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 name="图片 19"/>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663878" y="2216365"/>
              <a:ext cx="456637" cy="443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6" name="图片 5"/>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630352" y="1701500"/>
              <a:ext cx="459662" cy="4472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9" name="图片 27"/>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611761" y="3749131"/>
              <a:ext cx="525183" cy="510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 name="图片 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743333" y="3304868"/>
              <a:ext cx="552399" cy="5364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6" name="图片 7"/>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511707" y="3304868"/>
              <a:ext cx="558447" cy="5414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8" name="图片 13"/>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4328344" y="2534092"/>
              <a:ext cx="998957" cy="5106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9" name="矩形 33"/>
            <p:cNvSpPr>
              <a:spLocks noChangeArrowheads="1"/>
            </p:cNvSpPr>
            <p:nvPr/>
          </p:nvSpPr>
          <p:spPr bwMode="auto">
            <a:xfrm>
              <a:off x="4344099" y="2944190"/>
              <a:ext cx="1135040" cy="6272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2585" tIns="36293" rIns="72585" bIns="36293">
              <a:spAutoFit/>
            </a:bodyPr>
            <a:lstStyle/>
            <a:p>
              <a:pPr algn="ctr">
                <a:lnSpc>
                  <a:spcPct val="150000"/>
                </a:lnSpc>
              </a:pPr>
              <a:r>
                <a:rPr lang="zh-CN" altLang="en-US" sz="2400" b="1" dirty="0" smtClean="0">
                  <a:solidFill>
                    <a:srgbClr val="002060"/>
                  </a:solidFill>
                  <a:latin typeface="Impact" pitchFamily="34" charset="0"/>
                  <a:ea typeface="微软雅黑" pitchFamily="34" charset="-122"/>
                  <a:sym typeface="Impact" pitchFamily="34" charset="0"/>
                </a:rPr>
                <a:t>标题</a:t>
              </a:r>
              <a:endParaRPr lang="en-US" sz="2400" b="1" dirty="0">
                <a:solidFill>
                  <a:srgbClr val="002060"/>
                </a:solidFill>
                <a:latin typeface="Impact" pitchFamily="34" charset="0"/>
                <a:ea typeface="微软雅黑" pitchFamily="34" charset="-122"/>
                <a:sym typeface="Impact" pitchFamily="34" charset="0"/>
              </a:endParaRPr>
            </a:p>
          </p:txBody>
        </p:sp>
      </p:grpSp>
      <p:sp>
        <p:nvSpPr>
          <p:cNvPr id="60" name="矩形 23"/>
          <p:cNvSpPr>
            <a:spLocks noChangeArrowheads="1"/>
          </p:cNvSpPr>
          <p:nvPr/>
        </p:nvSpPr>
        <p:spPr bwMode="auto">
          <a:xfrm>
            <a:off x="6997189" y="1510176"/>
            <a:ext cx="1498415" cy="4385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2585" tIns="36293" rIns="72585" bIns="36293">
            <a:spAutoFit/>
          </a:bodyPr>
          <a:lstStyle/>
          <a:p>
            <a:pPr>
              <a:lnSpc>
                <a:spcPct val="150000"/>
              </a:lnSpc>
            </a:pPr>
            <a:r>
              <a:rPr lang="zh-CN" altLang="en-US" sz="1800" b="1" dirty="0">
                <a:solidFill>
                  <a:schemeClr val="tx2">
                    <a:lumMod val="60000"/>
                    <a:lumOff val="40000"/>
                  </a:schemeClr>
                </a:solidFill>
                <a:latin typeface="Impact" pitchFamily="34" charset="0"/>
                <a:ea typeface="微软雅黑" pitchFamily="34" charset="-122"/>
                <a:sym typeface="Impact" pitchFamily="34" charset="0"/>
              </a:rPr>
              <a:t>内容说明</a:t>
            </a:r>
            <a:endParaRPr lang="en-US" sz="1800" b="1" dirty="0">
              <a:solidFill>
                <a:schemeClr val="tx2">
                  <a:lumMod val="60000"/>
                  <a:lumOff val="40000"/>
                </a:schemeClr>
              </a:solidFill>
              <a:latin typeface="Impact" pitchFamily="34" charset="0"/>
              <a:ea typeface="微软雅黑" pitchFamily="34" charset="-122"/>
              <a:sym typeface="Impact" pitchFamily="34" charset="0"/>
            </a:endParaRPr>
          </a:p>
        </p:txBody>
      </p:sp>
      <p:sp>
        <p:nvSpPr>
          <p:cNvPr id="61" name="矩形 25"/>
          <p:cNvSpPr>
            <a:spLocks noChangeArrowheads="1"/>
          </p:cNvSpPr>
          <p:nvPr/>
        </p:nvSpPr>
        <p:spPr bwMode="auto">
          <a:xfrm>
            <a:off x="6997190" y="1992774"/>
            <a:ext cx="2005372" cy="9042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2585" tIns="36293" rIns="72585" bIns="36293">
            <a:spAutoFit/>
          </a:bodyPr>
          <a:lstStyle/>
          <a:p>
            <a:pPr>
              <a:lnSpc>
                <a:spcPct val="150000"/>
              </a:lnSpc>
            </a:pPr>
            <a:r>
              <a:rPr lang="zh-CN" altLang="en-US" sz="1200" dirty="0" smtClean="0">
                <a:solidFill>
                  <a:srgbClr val="434154"/>
                </a:solidFill>
                <a:latin typeface="Impact" pitchFamily="34" charset="0"/>
                <a:ea typeface="微软雅黑" pitchFamily="34" charset="-122"/>
                <a:sym typeface="Impact" pitchFamily="34" charset="0"/>
              </a:rPr>
              <a:t>请输入您的文字内容请输入您的文字内容请输入您</a:t>
            </a:r>
            <a:r>
              <a:rPr lang="zh-CN" altLang="en-US" sz="1200" dirty="0">
                <a:solidFill>
                  <a:srgbClr val="434154"/>
                </a:solidFill>
                <a:latin typeface="Impact" pitchFamily="34" charset="0"/>
                <a:ea typeface="微软雅黑" pitchFamily="34" charset="-122"/>
                <a:sym typeface="Impact" pitchFamily="34" charset="0"/>
              </a:rPr>
              <a:t>的文字</a:t>
            </a:r>
            <a:r>
              <a:rPr lang="zh-CN" altLang="en-US" sz="1200" dirty="0" smtClean="0">
                <a:solidFill>
                  <a:srgbClr val="434154"/>
                </a:solidFill>
                <a:latin typeface="Impact" pitchFamily="34" charset="0"/>
                <a:ea typeface="微软雅黑" pitchFamily="34" charset="-122"/>
                <a:sym typeface="Impact" pitchFamily="34" charset="0"/>
              </a:rPr>
              <a:t>内容文字</a:t>
            </a:r>
            <a:endParaRPr lang="en-US" altLang="zh-CN" sz="1200" dirty="0">
              <a:solidFill>
                <a:srgbClr val="434154"/>
              </a:solidFill>
              <a:latin typeface="Impact" pitchFamily="34" charset="0"/>
              <a:ea typeface="微软雅黑" pitchFamily="34" charset="-122"/>
              <a:sym typeface="Impact" pitchFamily="34" charset="0"/>
            </a:endParaRPr>
          </a:p>
        </p:txBody>
      </p:sp>
      <p:sp>
        <p:nvSpPr>
          <p:cNvPr id="62" name="直接连接符 21"/>
          <p:cNvSpPr>
            <a:spLocks noChangeShapeType="1"/>
          </p:cNvSpPr>
          <p:nvPr/>
        </p:nvSpPr>
        <p:spPr bwMode="auto">
          <a:xfrm flipV="1">
            <a:off x="6093340" y="1837341"/>
            <a:ext cx="872929" cy="512763"/>
          </a:xfrm>
          <a:prstGeom prst="line">
            <a:avLst/>
          </a:prstGeom>
          <a:noFill/>
          <a:ln w="6350">
            <a:solidFill>
              <a:schemeClr val="bg1">
                <a:lumMod val="65000"/>
              </a:schemeClr>
            </a:solidFill>
            <a:miter lim="800000"/>
            <a:headEnd/>
            <a:tailEnd/>
          </a:ln>
          <a:extLst>
            <a:ext uri="{909E8E84-426E-40DD-AFC4-6F175D3DCCD1}">
              <a14:hiddenFill xmlns:a14="http://schemas.microsoft.com/office/drawing/2010/main">
                <a:noFill/>
              </a14:hiddenFill>
            </a:ext>
          </a:extLst>
        </p:spPr>
        <p:txBody>
          <a:bodyPr lIns="72585" tIns="36293" rIns="72585" bIns="36293"/>
          <a:lstStyle/>
          <a:p>
            <a:endParaRPr lang="zh-CN" altLang="en-US"/>
          </a:p>
        </p:txBody>
      </p:sp>
      <p:sp>
        <p:nvSpPr>
          <p:cNvPr id="63" name="矩形 23"/>
          <p:cNvSpPr>
            <a:spLocks noChangeArrowheads="1"/>
          </p:cNvSpPr>
          <p:nvPr/>
        </p:nvSpPr>
        <p:spPr bwMode="auto">
          <a:xfrm>
            <a:off x="4137047" y="774293"/>
            <a:ext cx="1498415" cy="4385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2585" tIns="36293" rIns="72585" bIns="36293">
            <a:spAutoFit/>
          </a:bodyPr>
          <a:lstStyle/>
          <a:p>
            <a:pPr algn="ctr">
              <a:lnSpc>
                <a:spcPct val="150000"/>
              </a:lnSpc>
            </a:pPr>
            <a:r>
              <a:rPr lang="zh-CN" altLang="en-US" sz="1800" b="1" dirty="0">
                <a:solidFill>
                  <a:schemeClr val="tx2">
                    <a:lumMod val="60000"/>
                    <a:lumOff val="40000"/>
                  </a:schemeClr>
                </a:solidFill>
                <a:latin typeface="Impact" pitchFamily="34" charset="0"/>
                <a:ea typeface="微软雅黑" pitchFamily="34" charset="-122"/>
                <a:sym typeface="Impact" pitchFamily="34" charset="0"/>
              </a:rPr>
              <a:t>内容说明</a:t>
            </a:r>
            <a:endParaRPr lang="en-US" sz="1800" b="1" dirty="0">
              <a:solidFill>
                <a:schemeClr val="tx2">
                  <a:lumMod val="60000"/>
                  <a:lumOff val="40000"/>
                </a:schemeClr>
              </a:solidFill>
              <a:latin typeface="Impact" pitchFamily="34" charset="0"/>
              <a:ea typeface="微软雅黑" pitchFamily="34" charset="-122"/>
              <a:sym typeface="Impact" pitchFamily="34" charset="0"/>
            </a:endParaRPr>
          </a:p>
        </p:txBody>
      </p:sp>
      <p:sp>
        <p:nvSpPr>
          <p:cNvPr id="64" name="矩形 25"/>
          <p:cNvSpPr>
            <a:spLocks noChangeArrowheads="1"/>
          </p:cNvSpPr>
          <p:nvPr/>
        </p:nvSpPr>
        <p:spPr bwMode="auto">
          <a:xfrm>
            <a:off x="3623697" y="1142290"/>
            <a:ext cx="2790888" cy="3502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2585" tIns="36293" rIns="72585" bIns="36293">
            <a:spAutoFit/>
          </a:bodyPr>
          <a:lstStyle/>
          <a:p>
            <a:pPr>
              <a:lnSpc>
                <a:spcPct val="150000"/>
              </a:lnSpc>
            </a:pPr>
            <a:r>
              <a:rPr lang="zh-CN" altLang="en-US" sz="1200" dirty="0" smtClean="0">
                <a:solidFill>
                  <a:srgbClr val="434154"/>
                </a:solidFill>
                <a:latin typeface="Impact" pitchFamily="34" charset="0"/>
                <a:ea typeface="微软雅黑" pitchFamily="34" charset="-122"/>
                <a:sym typeface="Impact" pitchFamily="34" charset="0"/>
              </a:rPr>
              <a:t>请输入您的文字内容请输入您的文字</a:t>
            </a:r>
            <a:endParaRPr lang="en-US" altLang="zh-CN" sz="1200" dirty="0">
              <a:solidFill>
                <a:srgbClr val="434154"/>
              </a:solidFill>
              <a:latin typeface="Impact" pitchFamily="34" charset="0"/>
              <a:ea typeface="微软雅黑" pitchFamily="34" charset="-122"/>
              <a:sym typeface="Impact" pitchFamily="34" charset="0"/>
            </a:endParaRPr>
          </a:p>
        </p:txBody>
      </p:sp>
      <p:sp>
        <p:nvSpPr>
          <p:cNvPr id="73" name="矩形 23"/>
          <p:cNvSpPr>
            <a:spLocks noChangeArrowheads="1"/>
          </p:cNvSpPr>
          <p:nvPr/>
        </p:nvSpPr>
        <p:spPr bwMode="auto">
          <a:xfrm>
            <a:off x="1061613" y="1510177"/>
            <a:ext cx="1498415" cy="4385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2585" tIns="36293" rIns="72585" bIns="36293">
            <a:spAutoFit/>
          </a:bodyPr>
          <a:lstStyle/>
          <a:p>
            <a:pPr algn="r">
              <a:lnSpc>
                <a:spcPct val="150000"/>
              </a:lnSpc>
            </a:pPr>
            <a:r>
              <a:rPr lang="zh-CN" altLang="en-US" sz="1800" b="1" dirty="0">
                <a:solidFill>
                  <a:schemeClr val="tx2">
                    <a:lumMod val="60000"/>
                    <a:lumOff val="40000"/>
                  </a:schemeClr>
                </a:solidFill>
                <a:latin typeface="Impact" pitchFamily="34" charset="0"/>
                <a:ea typeface="微软雅黑" pitchFamily="34" charset="-122"/>
                <a:sym typeface="Impact" pitchFamily="34" charset="0"/>
              </a:rPr>
              <a:t>内容说明</a:t>
            </a:r>
            <a:endParaRPr lang="en-US" sz="1800" b="1" dirty="0">
              <a:solidFill>
                <a:schemeClr val="tx2">
                  <a:lumMod val="60000"/>
                  <a:lumOff val="40000"/>
                </a:schemeClr>
              </a:solidFill>
              <a:latin typeface="Impact" pitchFamily="34" charset="0"/>
              <a:ea typeface="微软雅黑" pitchFamily="34" charset="-122"/>
              <a:sym typeface="Impact" pitchFamily="34" charset="0"/>
            </a:endParaRPr>
          </a:p>
        </p:txBody>
      </p:sp>
      <p:sp>
        <p:nvSpPr>
          <p:cNvPr id="75" name="矩形 25"/>
          <p:cNvSpPr>
            <a:spLocks noChangeArrowheads="1"/>
          </p:cNvSpPr>
          <p:nvPr/>
        </p:nvSpPr>
        <p:spPr bwMode="auto">
          <a:xfrm>
            <a:off x="658712" y="1985843"/>
            <a:ext cx="2005372" cy="9042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2585" tIns="36293" rIns="72585" bIns="36293">
            <a:spAutoFit/>
          </a:bodyPr>
          <a:lstStyle/>
          <a:p>
            <a:pPr algn="r">
              <a:lnSpc>
                <a:spcPct val="150000"/>
              </a:lnSpc>
            </a:pPr>
            <a:r>
              <a:rPr lang="zh-CN" altLang="en-US" sz="1200" dirty="0" smtClean="0">
                <a:solidFill>
                  <a:srgbClr val="434154"/>
                </a:solidFill>
                <a:latin typeface="Impact" pitchFamily="34" charset="0"/>
                <a:ea typeface="微软雅黑" pitchFamily="34" charset="-122"/>
                <a:sym typeface="Impact" pitchFamily="34" charset="0"/>
              </a:rPr>
              <a:t>请输入您的文字内容请输入您的文字内容请输入您</a:t>
            </a:r>
            <a:r>
              <a:rPr lang="zh-CN" altLang="en-US" sz="1200" dirty="0">
                <a:solidFill>
                  <a:srgbClr val="434154"/>
                </a:solidFill>
                <a:latin typeface="Impact" pitchFamily="34" charset="0"/>
                <a:ea typeface="微软雅黑" pitchFamily="34" charset="-122"/>
                <a:sym typeface="Impact" pitchFamily="34" charset="0"/>
              </a:rPr>
              <a:t>的文字</a:t>
            </a:r>
            <a:r>
              <a:rPr lang="zh-CN" altLang="en-US" sz="1200" dirty="0" smtClean="0">
                <a:solidFill>
                  <a:srgbClr val="434154"/>
                </a:solidFill>
                <a:latin typeface="Impact" pitchFamily="34" charset="0"/>
                <a:ea typeface="微软雅黑" pitchFamily="34" charset="-122"/>
                <a:sym typeface="Impact" pitchFamily="34" charset="0"/>
              </a:rPr>
              <a:t>内容文字</a:t>
            </a:r>
            <a:endParaRPr lang="en-US" altLang="zh-CN" sz="1200" dirty="0">
              <a:solidFill>
                <a:srgbClr val="434154"/>
              </a:solidFill>
              <a:latin typeface="Impact" pitchFamily="34" charset="0"/>
              <a:ea typeface="微软雅黑" pitchFamily="34" charset="-122"/>
              <a:sym typeface="Impact" pitchFamily="34" charset="0"/>
            </a:endParaRPr>
          </a:p>
        </p:txBody>
      </p:sp>
      <p:sp>
        <p:nvSpPr>
          <p:cNvPr id="76" name="直接连接符 21"/>
          <p:cNvSpPr>
            <a:spLocks noChangeShapeType="1"/>
          </p:cNvSpPr>
          <p:nvPr/>
        </p:nvSpPr>
        <p:spPr bwMode="auto">
          <a:xfrm flipH="1" flipV="1">
            <a:off x="2664084" y="1837342"/>
            <a:ext cx="899792" cy="576512"/>
          </a:xfrm>
          <a:prstGeom prst="line">
            <a:avLst/>
          </a:prstGeom>
          <a:noFill/>
          <a:ln w="6350">
            <a:solidFill>
              <a:schemeClr val="bg1">
                <a:lumMod val="65000"/>
              </a:schemeClr>
            </a:solidFill>
            <a:miter lim="800000"/>
            <a:headEnd/>
            <a:tailEnd/>
          </a:ln>
          <a:extLst>
            <a:ext uri="{909E8E84-426E-40DD-AFC4-6F175D3DCCD1}">
              <a14:hiddenFill xmlns:a14="http://schemas.microsoft.com/office/drawing/2010/main">
                <a:noFill/>
              </a14:hiddenFill>
            </a:ext>
          </a:extLst>
        </p:spPr>
        <p:txBody>
          <a:bodyPr lIns="72585" tIns="36293" rIns="72585" bIns="36293"/>
          <a:lstStyle/>
          <a:p>
            <a:endParaRPr lang="zh-CN" altLang="en-US"/>
          </a:p>
        </p:txBody>
      </p:sp>
      <p:sp>
        <p:nvSpPr>
          <p:cNvPr id="77" name="矩形 23"/>
          <p:cNvSpPr>
            <a:spLocks noChangeArrowheads="1"/>
          </p:cNvSpPr>
          <p:nvPr/>
        </p:nvSpPr>
        <p:spPr bwMode="auto">
          <a:xfrm>
            <a:off x="6997189" y="3251201"/>
            <a:ext cx="1498415" cy="4385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2585" tIns="36293" rIns="72585" bIns="36293">
            <a:spAutoFit/>
          </a:bodyPr>
          <a:lstStyle/>
          <a:p>
            <a:pPr>
              <a:lnSpc>
                <a:spcPct val="150000"/>
              </a:lnSpc>
            </a:pPr>
            <a:r>
              <a:rPr lang="zh-CN" altLang="en-US" sz="1800" b="1" dirty="0">
                <a:solidFill>
                  <a:schemeClr val="tx2">
                    <a:lumMod val="60000"/>
                    <a:lumOff val="40000"/>
                  </a:schemeClr>
                </a:solidFill>
                <a:latin typeface="Impact" pitchFamily="34" charset="0"/>
                <a:ea typeface="微软雅黑" pitchFamily="34" charset="-122"/>
                <a:sym typeface="Impact" pitchFamily="34" charset="0"/>
              </a:rPr>
              <a:t>内容说明</a:t>
            </a:r>
            <a:endParaRPr lang="en-US" sz="1800" b="1" dirty="0">
              <a:solidFill>
                <a:schemeClr val="tx2">
                  <a:lumMod val="60000"/>
                  <a:lumOff val="40000"/>
                </a:schemeClr>
              </a:solidFill>
              <a:latin typeface="Impact" pitchFamily="34" charset="0"/>
              <a:ea typeface="微软雅黑" pitchFamily="34" charset="-122"/>
              <a:sym typeface="Impact" pitchFamily="34" charset="0"/>
            </a:endParaRPr>
          </a:p>
        </p:txBody>
      </p:sp>
      <p:sp>
        <p:nvSpPr>
          <p:cNvPr id="78" name="矩形 25"/>
          <p:cNvSpPr>
            <a:spLocks noChangeArrowheads="1"/>
          </p:cNvSpPr>
          <p:nvPr/>
        </p:nvSpPr>
        <p:spPr bwMode="auto">
          <a:xfrm>
            <a:off x="6997190" y="3733799"/>
            <a:ext cx="2005372" cy="9042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2585" tIns="36293" rIns="72585" bIns="36293">
            <a:spAutoFit/>
          </a:bodyPr>
          <a:lstStyle/>
          <a:p>
            <a:pPr>
              <a:lnSpc>
                <a:spcPct val="150000"/>
              </a:lnSpc>
            </a:pPr>
            <a:r>
              <a:rPr lang="zh-CN" altLang="en-US" sz="1200" dirty="0" smtClean="0">
                <a:solidFill>
                  <a:srgbClr val="434154"/>
                </a:solidFill>
                <a:latin typeface="Impact" pitchFamily="34" charset="0"/>
                <a:ea typeface="微软雅黑" pitchFamily="34" charset="-122"/>
                <a:sym typeface="Impact" pitchFamily="34" charset="0"/>
              </a:rPr>
              <a:t>请输入您的文字内容请输入您的文字内容请输入您</a:t>
            </a:r>
            <a:r>
              <a:rPr lang="zh-CN" altLang="en-US" sz="1200" dirty="0">
                <a:solidFill>
                  <a:srgbClr val="434154"/>
                </a:solidFill>
                <a:latin typeface="Impact" pitchFamily="34" charset="0"/>
                <a:ea typeface="微软雅黑" pitchFamily="34" charset="-122"/>
                <a:sym typeface="Impact" pitchFamily="34" charset="0"/>
              </a:rPr>
              <a:t>的文字</a:t>
            </a:r>
            <a:r>
              <a:rPr lang="zh-CN" altLang="en-US" sz="1200" dirty="0" smtClean="0">
                <a:solidFill>
                  <a:srgbClr val="434154"/>
                </a:solidFill>
                <a:latin typeface="Impact" pitchFamily="34" charset="0"/>
                <a:ea typeface="微软雅黑" pitchFamily="34" charset="-122"/>
                <a:sym typeface="Impact" pitchFamily="34" charset="0"/>
              </a:rPr>
              <a:t>内容文字</a:t>
            </a:r>
            <a:endParaRPr lang="en-US" altLang="zh-CN" sz="1200" dirty="0">
              <a:solidFill>
                <a:srgbClr val="434154"/>
              </a:solidFill>
              <a:latin typeface="Impact" pitchFamily="34" charset="0"/>
              <a:ea typeface="微软雅黑" pitchFamily="34" charset="-122"/>
              <a:sym typeface="Impact" pitchFamily="34" charset="0"/>
            </a:endParaRPr>
          </a:p>
        </p:txBody>
      </p:sp>
      <p:sp>
        <p:nvSpPr>
          <p:cNvPr id="79" name="直接连接符 21"/>
          <p:cNvSpPr>
            <a:spLocks noChangeShapeType="1"/>
          </p:cNvSpPr>
          <p:nvPr/>
        </p:nvSpPr>
        <p:spPr bwMode="auto">
          <a:xfrm flipV="1">
            <a:off x="5983035" y="3571482"/>
            <a:ext cx="983234" cy="118241"/>
          </a:xfrm>
          <a:prstGeom prst="line">
            <a:avLst/>
          </a:prstGeom>
          <a:noFill/>
          <a:ln w="6350">
            <a:solidFill>
              <a:schemeClr val="bg1">
                <a:lumMod val="65000"/>
              </a:schemeClr>
            </a:solidFill>
            <a:miter lim="800000"/>
            <a:headEnd/>
            <a:tailEnd/>
          </a:ln>
          <a:extLst>
            <a:ext uri="{909E8E84-426E-40DD-AFC4-6F175D3DCCD1}">
              <a14:hiddenFill xmlns:a14="http://schemas.microsoft.com/office/drawing/2010/main">
                <a:noFill/>
              </a14:hiddenFill>
            </a:ext>
          </a:extLst>
        </p:spPr>
        <p:txBody>
          <a:bodyPr lIns="72585" tIns="36293" rIns="72585" bIns="36293"/>
          <a:lstStyle/>
          <a:p>
            <a:endParaRPr lang="zh-CN" altLang="en-US"/>
          </a:p>
        </p:txBody>
      </p:sp>
      <p:sp>
        <p:nvSpPr>
          <p:cNvPr id="81" name="矩形 23"/>
          <p:cNvSpPr>
            <a:spLocks noChangeArrowheads="1"/>
          </p:cNvSpPr>
          <p:nvPr/>
        </p:nvSpPr>
        <p:spPr bwMode="auto">
          <a:xfrm>
            <a:off x="1061613" y="3273465"/>
            <a:ext cx="1498415" cy="4385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2585" tIns="36293" rIns="72585" bIns="36293">
            <a:spAutoFit/>
          </a:bodyPr>
          <a:lstStyle/>
          <a:p>
            <a:pPr algn="r">
              <a:lnSpc>
                <a:spcPct val="150000"/>
              </a:lnSpc>
            </a:pPr>
            <a:r>
              <a:rPr lang="zh-CN" altLang="en-US" sz="1800" b="1" dirty="0">
                <a:solidFill>
                  <a:schemeClr val="tx2">
                    <a:lumMod val="60000"/>
                    <a:lumOff val="40000"/>
                  </a:schemeClr>
                </a:solidFill>
                <a:latin typeface="Impact" pitchFamily="34" charset="0"/>
                <a:ea typeface="微软雅黑" pitchFamily="34" charset="-122"/>
                <a:sym typeface="Impact" pitchFamily="34" charset="0"/>
              </a:rPr>
              <a:t>内容说明</a:t>
            </a:r>
            <a:endParaRPr lang="en-US" sz="1800" b="1" dirty="0">
              <a:solidFill>
                <a:schemeClr val="tx2">
                  <a:lumMod val="60000"/>
                  <a:lumOff val="40000"/>
                </a:schemeClr>
              </a:solidFill>
              <a:latin typeface="Impact" pitchFamily="34" charset="0"/>
              <a:ea typeface="微软雅黑" pitchFamily="34" charset="-122"/>
              <a:sym typeface="Impact" pitchFamily="34" charset="0"/>
            </a:endParaRPr>
          </a:p>
        </p:txBody>
      </p:sp>
      <p:sp>
        <p:nvSpPr>
          <p:cNvPr id="82" name="矩形 25"/>
          <p:cNvSpPr>
            <a:spLocks noChangeArrowheads="1"/>
          </p:cNvSpPr>
          <p:nvPr/>
        </p:nvSpPr>
        <p:spPr bwMode="auto">
          <a:xfrm>
            <a:off x="658712" y="3749131"/>
            <a:ext cx="2005372" cy="9042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2585" tIns="36293" rIns="72585" bIns="36293">
            <a:spAutoFit/>
          </a:bodyPr>
          <a:lstStyle/>
          <a:p>
            <a:pPr algn="r">
              <a:lnSpc>
                <a:spcPct val="150000"/>
              </a:lnSpc>
            </a:pPr>
            <a:r>
              <a:rPr lang="zh-CN" altLang="en-US" sz="1200" dirty="0" smtClean="0">
                <a:solidFill>
                  <a:srgbClr val="434154"/>
                </a:solidFill>
                <a:latin typeface="Impact" pitchFamily="34" charset="0"/>
                <a:ea typeface="微软雅黑" pitchFamily="34" charset="-122"/>
                <a:sym typeface="Impact" pitchFamily="34" charset="0"/>
              </a:rPr>
              <a:t>请输入您的文字内容请输入您的文字内容请输入您</a:t>
            </a:r>
            <a:r>
              <a:rPr lang="zh-CN" altLang="en-US" sz="1200" dirty="0">
                <a:solidFill>
                  <a:srgbClr val="434154"/>
                </a:solidFill>
                <a:latin typeface="Impact" pitchFamily="34" charset="0"/>
                <a:ea typeface="微软雅黑" pitchFamily="34" charset="-122"/>
                <a:sym typeface="Impact" pitchFamily="34" charset="0"/>
              </a:rPr>
              <a:t>的文字</a:t>
            </a:r>
            <a:r>
              <a:rPr lang="zh-CN" altLang="en-US" sz="1200" dirty="0" smtClean="0">
                <a:solidFill>
                  <a:srgbClr val="434154"/>
                </a:solidFill>
                <a:latin typeface="Impact" pitchFamily="34" charset="0"/>
                <a:ea typeface="微软雅黑" pitchFamily="34" charset="-122"/>
                <a:sym typeface="Impact" pitchFamily="34" charset="0"/>
              </a:rPr>
              <a:t>内容文字</a:t>
            </a:r>
            <a:endParaRPr lang="en-US" altLang="zh-CN" sz="1200" dirty="0">
              <a:solidFill>
                <a:srgbClr val="434154"/>
              </a:solidFill>
              <a:latin typeface="Impact" pitchFamily="34" charset="0"/>
              <a:ea typeface="微软雅黑" pitchFamily="34" charset="-122"/>
              <a:sym typeface="Impact" pitchFamily="34" charset="0"/>
            </a:endParaRPr>
          </a:p>
        </p:txBody>
      </p:sp>
      <p:sp>
        <p:nvSpPr>
          <p:cNvPr id="83" name="直接连接符 21"/>
          <p:cNvSpPr>
            <a:spLocks noChangeShapeType="1"/>
          </p:cNvSpPr>
          <p:nvPr/>
        </p:nvSpPr>
        <p:spPr bwMode="auto">
          <a:xfrm flipV="1">
            <a:off x="2560028" y="3486965"/>
            <a:ext cx="1045569" cy="59120"/>
          </a:xfrm>
          <a:prstGeom prst="line">
            <a:avLst/>
          </a:prstGeom>
          <a:noFill/>
          <a:ln w="6350">
            <a:solidFill>
              <a:schemeClr val="bg1">
                <a:lumMod val="65000"/>
              </a:schemeClr>
            </a:solidFill>
            <a:miter lim="800000"/>
            <a:headEnd/>
            <a:tailEnd/>
          </a:ln>
          <a:extLst>
            <a:ext uri="{909E8E84-426E-40DD-AFC4-6F175D3DCCD1}">
              <a14:hiddenFill xmlns:a14="http://schemas.microsoft.com/office/drawing/2010/main">
                <a:noFill/>
              </a14:hiddenFill>
            </a:ext>
          </a:extLst>
        </p:spPr>
        <p:txBody>
          <a:bodyPr lIns="72585" tIns="36293" rIns="72585" bIns="36293"/>
          <a:lstStyle/>
          <a:p>
            <a:endParaRPr lang="zh-CN" altLang="en-US"/>
          </a:p>
        </p:txBody>
      </p:sp>
      <p:sp>
        <p:nvSpPr>
          <p:cNvPr id="84" name="矩形 23"/>
          <p:cNvSpPr>
            <a:spLocks noChangeArrowheads="1"/>
          </p:cNvSpPr>
          <p:nvPr/>
        </p:nvSpPr>
        <p:spPr bwMode="auto">
          <a:xfrm>
            <a:off x="4137047" y="4561510"/>
            <a:ext cx="1498415" cy="4385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2585" tIns="36293" rIns="72585" bIns="36293">
            <a:spAutoFit/>
          </a:bodyPr>
          <a:lstStyle/>
          <a:p>
            <a:pPr algn="ctr">
              <a:lnSpc>
                <a:spcPct val="150000"/>
              </a:lnSpc>
            </a:pPr>
            <a:r>
              <a:rPr lang="zh-CN" altLang="en-US" sz="1800" b="1" dirty="0">
                <a:solidFill>
                  <a:schemeClr val="tx2">
                    <a:lumMod val="60000"/>
                    <a:lumOff val="40000"/>
                  </a:schemeClr>
                </a:solidFill>
                <a:latin typeface="Impact" pitchFamily="34" charset="0"/>
                <a:ea typeface="微软雅黑" pitchFamily="34" charset="-122"/>
                <a:sym typeface="Impact" pitchFamily="34" charset="0"/>
              </a:rPr>
              <a:t>内容说明</a:t>
            </a:r>
            <a:endParaRPr lang="en-US" sz="1800" b="1" dirty="0">
              <a:solidFill>
                <a:schemeClr val="tx2">
                  <a:lumMod val="60000"/>
                  <a:lumOff val="40000"/>
                </a:schemeClr>
              </a:solidFill>
              <a:latin typeface="Impact" pitchFamily="34" charset="0"/>
              <a:ea typeface="微软雅黑" pitchFamily="34" charset="-122"/>
              <a:sym typeface="Impact" pitchFamily="34" charset="0"/>
            </a:endParaRPr>
          </a:p>
        </p:txBody>
      </p:sp>
      <p:sp>
        <p:nvSpPr>
          <p:cNvPr id="85" name="矩形 25"/>
          <p:cNvSpPr>
            <a:spLocks noChangeArrowheads="1"/>
          </p:cNvSpPr>
          <p:nvPr/>
        </p:nvSpPr>
        <p:spPr bwMode="auto">
          <a:xfrm>
            <a:off x="3623697" y="4929507"/>
            <a:ext cx="2790888" cy="3502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2585" tIns="36293" rIns="72585" bIns="36293">
            <a:spAutoFit/>
          </a:bodyPr>
          <a:lstStyle/>
          <a:p>
            <a:pPr>
              <a:lnSpc>
                <a:spcPct val="150000"/>
              </a:lnSpc>
            </a:pPr>
            <a:r>
              <a:rPr lang="zh-CN" altLang="en-US" sz="1200" dirty="0" smtClean="0">
                <a:solidFill>
                  <a:srgbClr val="434154"/>
                </a:solidFill>
                <a:latin typeface="Impact" pitchFamily="34" charset="0"/>
                <a:ea typeface="微软雅黑" pitchFamily="34" charset="-122"/>
                <a:sym typeface="Impact" pitchFamily="34" charset="0"/>
              </a:rPr>
              <a:t>请输入您的文字内容请输入您的文字</a:t>
            </a:r>
            <a:endParaRPr lang="en-US" altLang="zh-CN" sz="1200" dirty="0">
              <a:solidFill>
                <a:srgbClr val="434154"/>
              </a:solidFill>
              <a:latin typeface="Impact" pitchFamily="34" charset="0"/>
              <a:ea typeface="微软雅黑" pitchFamily="34" charset="-122"/>
              <a:sym typeface="Impact" pitchFamily="34" charset="0"/>
            </a:endParaRPr>
          </a:p>
        </p:txBody>
      </p:sp>
    </p:spTree>
    <p:extLst>
      <p:ext uri="{BB962C8B-B14F-4D97-AF65-F5344CB8AC3E}">
        <p14:creationId xmlns:p14="http://schemas.microsoft.com/office/powerpoint/2010/main" val="3413448489"/>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7"/>
                                        </p:tgtEl>
                                        <p:attrNameLst>
                                          <p:attrName>style.visibility</p:attrName>
                                        </p:attrNameLst>
                                      </p:cBhvr>
                                      <p:to>
                                        <p:strVal val="visible"/>
                                      </p:to>
                                    </p:set>
                                    <p:anim calcmode="lin" valueType="num">
                                      <p:cBhvr additive="base">
                                        <p:cTn id="7" dur="500" fill="hold"/>
                                        <p:tgtEl>
                                          <p:spTgt spid="57"/>
                                        </p:tgtEl>
                                        <p:attrNameLst>
                                          <p:attrName>ppt_x</p:attrName>
                                        </p:attrNameLst>
                                      </p:cBhvr>
                                      <p:tavLst>
                                        <p:tav tm="0">
                                          <p:val>
                                            <p:strVal val="0-#ppt_w/2"/>
                                          </p:val>
                                        </p:tav>
                                        <p:tav tm="100000">
                                          <p:val>
                                            <p:strVal val="#ppt_x"/>
                                          </p:val>
                                        </p:tav>
                                      </p:tavLst>
                                    </p:anim>
                                    <p:anim calcmode="lin" valueType="num">
                                      <p:cBhvr additive="base">
                                        <p:cTn id="8" dur="500" fill="hold"/>
                                        <p:tgtEl>
                                          <p:spTgt spid="5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2" fill="hold" grpId="0" nodeType="afterEffect">
                                  <p:stCondLst>
                                    <p:cond delay="0"/>
                                  </p:stCondLst>
                                  <p:childTnLst>
                                    <p:set>
                                      <p:cBhvr>
                                        <p:cTn id="11" dur="1" fill="hold">
                                          <p:stCondLst>
                                            <p:cond delay="0"/>
                                          </p:stCondLst>
                                        </p:cTn>
                                        <p:tgtEl>
                                          <p:spTgt spid="65"/>
                                        </p:tgtEl>
                                        <p:attrNameLst>
                                          <p:attrName>style.visibility</p:attrName>
                                        </p:attrNameLst>
                                      </p:cBhvr>
                                      <p:to>
                                        <p:strVal val="visible"/>
                                      </p:to>
                                    </p:set>
                                    <p:animEffect transition="in" filter="wipe(right)">
                                      <p:cBhvr>
                                        <p:cTn id="12" dur="500"/>
                                        <p:tgtEl>
                                          <p:spTgt spid="65"/>
                                        </p:tgtEl>
                                      </p:cBhvr>
                                    </p:animEffect>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54"/>
                                        </p:tgtEl>
                                        <p:attrNameLst>
                                          <p:attrName>style.visibility</p:attrName>
                                        </p:attrNameLst>
                                      </p:cBhvr>
                                      <p:to>
                                        <p:strVal val="visible"/>
                                      </p:to>
                                    </p:set>
                                    <p:animEffect transition="in" filter="wipe(left)">
                                      <p:cBhvr>
                                        <p:cTn id="16" dur="500"/>
                                        <p:tgtEl>
                                          <p:spTgt spid="54"/>
                                        </p:tgtEl>
                                      </p:cBhvr>
                                    </p:animEffect>
                                  </p:childTnLst>
                                </p:cTn>
                              </p:par>
                              <p:par>
                                <p:cTn id="17" presetID="41" presetClass="entr" presetSubtype="0" fill="hold" grpId="0" nodeType="withEffect">
                                  <p:stCondLst>
                                    <p:cond delay="0"/>
                                  </p:stCondLst>
                                  <p:iterate type="lt">
                                    <p:tmPct val="10000"/>
                                  </p:iterate>
                                  <p:childTnLst>
                                    <p:set>
                                      <p:cBhvr>
                                        <p:cTn id="18" dur="1" fill="hold">
                                          <p:stCondLst>
                                            <p:cond delay="0"/>
                                          </p:stCondLst>
                                        </p:cTn>
                                        <p:tgtEl>
                                          <p:spTgt spid="80"/>
                                        </p:tgtEl>
                                        <p:attrNameLst>
                                          <p:attrName>style.visibility</p:attrName>
                                        </p:attrNameLst>
                                      </p:cBhvr>
                                      <p:to>
                                        <p:strVal val="visible"/>
                                      </p:to>
                                    </p:set>
                                    <p:anim calcmode="lin" valueType="num">
                                      <p:cBhvr>
                                        <p:cTn id="19" dur="500" fill="hold"/>
                                        <p:tgtEl>
                                          <p:spTgt spid="80"/>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80"/>
                                        </p:tgtEl>
                                        <p:attrNameLst>
                                          <p:attrName>ppt_y</p:attrName>
                                        </p:attrNameLst>
                                      </p:cBhvr>
                                      <p:tavLst>
                                        <p:tav tm="0">
                                          <p:val>
                                            <p:strVal val="#ppt_y"/>
                                          </p:val>
                                        </p:tav>
                                        <p:tav tm="100000">
                                          <p:val>
                                            <p:strVal val="#ppt_y"/>
                                          </p:val>
                                        </p:tav>
                                      </p:tavLst>
                                    </p:anim>
                                    <p:anim calcmode="lin" valueType="num">
                                      <p:cBhvr>
                                        <p:cTn id="21" dur="500" fill="hold"/>
                                        <p:tgtEl>
                                          <p:spTgt spid="80"/>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80"/>
                                        </p:tgtEl>
                                        <p:attrNameLst>
                                          <p:attrName>ppt_w</p:attrName>
                                        </p:attrNameLst>
                                      </p:cBhvr>
                                      <p:tavLst>
                                        <p:tav tm="0">
                                          <p:val>
                                            <p:strVal val="#ppt_w/10"/>
                                          </p:val>
                                        </p:tav>
                                        <p:tav tm="50000">
                                          <p:val>
                                            <p:strVal val="#ppt_w+.01"/>
                                          </p:val>
                                        </p:tav>
                                        <p:tav tm="100000">
                                          <p:val>
                                            <p:strVal val="#ppt_w"/>
                                          </p:val>
                                        </p:tav>
                                      </p:tavLst>
                                    </p:anim>
                                    <p:animEffect>
                                      <p:cBhvr>
                                        <p:cTn id="23" dur="500" tmFilter="0,0; .5, 1; 1, 1"/>
                                        <p:tgtEl>
                                          <p:spTgt spid="80"/>
                                        </p:tgtEl>
                                      </p:cBhvr>
                                    </p:animEffect>
                                  </p:childTnLst>
                                </p:cTn>
                              </p:par>
                              <p:par>
                                <p:cTn id="24" presetID="53" presetClass="entr" presetSubtype="16" fill="hold" nodeType="withEffect">
                                  <p:stCondLst>
                                    <p:cond delay="0"/>
                                  </p:stCondLst>
                                  <p:childTnLst>
                                    <p:set>
                                      <p:cBhvr>
                                        <p:cTn id="25" dur="1" fill="hold">
                                          <p:stCondLst>
                                            <p:cond delay="0"/>
                                          </p:stCondLst>
                                        </p:cTn>
                                        <p:tgtEl>
                                          <p:spTgt spid="67"/>
                                        </p:tgtEl>
                                        <p:attrNameLst>
                                          <p:attrName>style.visibility</p:attrName>
                                        </p:attrNameLst>
                                      </p:cBhvr>
                                      <p:to>
                                        <p:strVal val="visible"/>
                                      </p:to>
                                    </p:set>
                                    <p:anim calcmode="lin" valueType="num">
                                      <p:cBhvr>
                                        <p:cTn id="26" dur="500" fill="hold"/>
                                        <p:tgtEl>
                                          <p:spTgt spid="67"/>
                                        </p:tgtEl>
                                        <p:attrNameLst>
                                          <p:attrName>ppt_w</p:attrName>
                                        </p:attrNameLst>
                                      </p:cBhvr>
                                      <p:tavLst>
                                        <p:tav tm="0">
                                          <p:val>
                                            <p:fltVal val="0"/>
                                          </p:val>
                                        </p:tav>
                                        <p:tav tm="100000">
                                          <p:val>
                                            <p:strVal val="#ppt_w"/>
                                          </p:val>
                                        </p:tav>
                                      </p:tavLst>
                                    </p:anim>
                                    <p:anim calcmode="lin" valueType="num">
                                      <p:cBhvr>
                                        <p:cTn id="27" dur="500" fill="hold"/>
                                        <p:tgtEl>
                                          <p:spTgt spid="67"/>
                                        </p:tgtEl>
                                        <p:attrNameLst>
                                          <p:attrName>ppt_h</p:attrName>
                                        </p:attrNameLst>
                                      </p:cBhvr>
                                      <p:tavLst>
                                        <p:tav tm="0">
                                          <p:val>
                                            <p:fltVal val="0"/>
                                          </p:val>
                                        </p:tav>
                                        <p:tav tm="100000">
                                          <p:val>
                                            <p:strVal val="#ppt_h"/>
                                          </p:val>
                                        </p:tav>
                                      </p:tavLst>
                                    </p:anim>
                                    <p:animEffect transition="in" filter="fade">
                                      <p:cBhvr>
                                        <p:cTn id="28" dur="500"/>
                                        <p:tgtEl>
                                          <p:spTgt spid="67"/>
                                        </p:tgtEl>
                                      </p:cBhvr>
                                    </p:animEffect>
                                  </p:childTnLst>
                                </p:cTn>
                              </p:par>
                            </p:childTnLst>
                          </p:cTn>
                        </p:par>
                        <p:par>
                          <p:cTn id="29" fill="hold">
                            <p:stCondLst>
                              <p:cond delay="2000"/>
                            </p:stCondLst>
                            <p:childTnLst>
                              <p:par>
                                <p:cTn id="30" presetID="53" presetClass="entr" presetSubtype="16" fill="hold" nodeType="afterEffect">
                                  <p:stCondLst>
                                    <p:cond delay="0"/>
                                  </p:stCondLst>
                                  <p:childTnLst>
                                    <p:set>
                                      <p:cBhvr>
                                        <p:cTn id="31" dur="1" fill="hold">
                                          <p:stCondLst>
                                            <p:cond delay="0"/>
                                          </p:stCondLst>
                                        </p:cTn>
                                        <p:tgtEl>
                                          <p:spTgt spid="2"/>
                                        </p:tgtEl>
                                        <p:attrNameLst>
                                          <p:attrName>style.visibility</p:attrName>
                                        </p:attrNameLst>
                                      </p:cBhvr>
                                      <p:to>
                                        <p:strVal val="visible"/>
                                      </p:to>
                                    </p:set>
                                    <p:anim calcmode="lin" valueType="num">
                                      <p:cBhvr>
                                        <p:cTn id="32" dur="500" fill="hold"/>
                                        <p:tgtEl>
                                          <p:spTgt spid="2"/>
                                        </p:tgtEl>
                                        <p:attrNameLst>
                                          <p:attrName>ppt_w</p:attrName>
                                        </p:attrNameLst>
                                      </p:cBhvr>
                                      <p:tavLst>
                                        <p:tav tm="0">
                                          <p:val>
                                            <p:fltVal val="0"/>
                                          </p:val>
                                        </p:tav>
                                        <p:tav tm="100000">
                                          <p:val>
                                            <p:strVal val="#ppt_w"/>
                                          </p:val>
                                        </p:tav>
                                      </p:tavLst>
                                    </p:anim>
                                    <p:anim calcmode="lin" valueType="num">
                                      <p:cBhvr>
                                        <p:cTn id="33" dur="500" fill="hold"/>
                                        <p:tgtEl>
                                          <p:spTgt spid="2"/>
                                        </p:tgtEl>
                                        <p:attrNameLst>
                                          <p:attrName>ppt_h</p:attrName>
                                        </p:attrNameLst>
                                      </p:cBhvr>
                                      <p:tavLst>
                                        <p:tav tm="0">
                                          <p:val>
                                            <p:fltVal val="0"/>
                                          </p:val>
                                        </p:tav>
                                        <p:tav tm="100000">
                                          <p:val>
                                            <p:strVal val="#ppt_h"/>
                                          </p:val>
                                        </p:tav>
                                      </p:tavLst>
                                    </p:anim>
                                    <p:animEffect transition="in" filter="fade">
                                      <p:cBhvr>
                                        <p:cTn id="34" dur="500"/>
                                        <p:tgtEl>
                                          <p:spTgt spid="2"/>
                                        </p:tgtEl>
                                      </p:cBhvr>
                                    </p:animEffect>
                                  </p:childTnLst>
                                </p:cTn>
                              </p:par>
                            </p:childTnLst>
                          </p:cTn>
                        </p:par>
                        <p:par>
                          <p:cTn id="35" fill="hold">
                            <p:stCondLst>
                              <p:cond delay="2500"/>
                            </p:stCondLst>
                            <p:childTnLst>
                              <p:par>
                                <p:cTn id="36" presetID="22" presetClass="entr" presetSubtype="8" fill="hold" grpId="0" nodeType="afterEffect">
                                  <p:stCondLst>
                                    <p:cond delay="0"/>
                                  </p:stCondLst>
                                  <p:childTnLst>
                                    <p:set>
                                      <p:cBhvr>
                                        <p:cTn id="37" dur="1" fill="hold">
                                          <p:stCondLst>
                                            <p:cond delay="0"/>
                                          </p:stCondLst>
                                        </p:cTn>
                                        <p:tgtEl>
                                          <p:spTgt spid="62"/>
                                        </p:tgtEl>
                                        <p:attrNameLst>
                                          <p:attrName>style.visibility</p:attrName>
                                        </p:attrNameLst>
                                      </p:cBhvr>
                                      <p:to>
                                        <p:strVal val="visible"/>
                                      </p:to>
                                    </p:set>
                                    <p:animEffect transition="in" filter="wipe(left)">
                                      <p:cBhvr>
                                        <p:cTn id="38" dur="500"/>
                                        <p:tgtEl>
                                          <p:spTgt spid="62"/>
                                        </p:tgtEl>
                                      </p:cBhvr>
                                    </p:animEffect>
                                  </p:childTnLst>
                                </p:cTn>
                              </p:par>
                              <p:par>
                                <p:cTn id="39" presetID="22" presetClass="entr" presetSubtype="2" fill="hold" grpId="0" nodeType="withEffect">
                                  <p:stCondLst>
                                    <p:cond delay="0"/>
                                  </p:stCondLst>
                                  <p:childTnLst>
                                    <p:set>
                                      <p:cBhvr>
                                        <p:cTn id="40" dur="1" fill="hold">
                                          <p:stCondLst>
                                            <p:cond delay="0"/>
                                          </p:stCondLst>
                                        </p:cTn>
                                        <p:tgtEl>
                                          <p:spTgt spid="76"/>
                                        </p:tgtEl>
                                        <p:attrNameLst>
                                          <p:attrName>style.visibility</p:attrName>
                                        </p:attrNameLst>
                                      </p:cBhvr>
                                      <p:to>
                                        <p:strVal val="visible"/>
                                      </p:to>
                                    </p:set>
                                    <p:animEffect transition="in" filter="wipe(right)">
                                      <p:cBhvr>
                                        <p:cTn id="41" dur="500"/>
                                        <p:tgtEl>
                                          <p:spTgt spid="76"/>
                                        </p:tgtEl>
                                      </p:cBhvr>
                                    </p:animEffect>
                                  </p:childTnLst>
                                </p:cTn>
                              </p:par>
                              <p:par>
                                <p:cTn id="42" presetID="22" presetClass="entr" presetSubtype="2" fill="hold" grpId="0" nodeType="withEffect">
                                  <p:stCondLst>
                                    <p:cond delay="0"/>
                                  </p:stCondLst>
                                  <p:childTnLst>
                                    <p:set>
                                      <p:cBhvr>
                                        <p:cTn id="43" dur="1" fill="hold">
                                          <p:stCondLst>
                                            <p:cond delay="0"/>
                                          </p:stCondLst>
                                        </p:cTn>
                                        <p:tgtEl>
                                          <p:spTgt spid="83"/>
                                        </p:tgtEl>
                                        <p:attrNameLst>
                                          <p:attrName>style.visibility</p:attrName>
                                        </p:attrNameLst>
                                      </p:cBhvr>
                                      <p:to>
                                        <p:strVal val="visible"/>
                                      </p:to>
                                    </p:set>
                                    <p:animEffect transition="in" filter="wipe(right)">
                                      <p:cBhvr>
                                        <p:cTn id="44" dur="500"/>
                                        <p:tgtEl>
                                          <p:spTgt spid="83"/>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79"/>
                                        </p:tgtEl>
                                        <p:attrNameLst>
                                          <p:attrName>style.visibility</p:attrName>
                                        </p:attrNameLst>
                                      </p:cBhvr>
                                      <p:to>
                                        <p:strVal val="visible"/>
                                      </p:to>
                                    </p:set>
                                    <p:animEffect transition="in" filter="wipe(left)">
                                      <p:cBhvr>
                                        <p:cTn id="47" dur="500"/>
                                        <p:tgtEl>
                                          <p:spTgt spid="79"/>
                                        </p:tgtEl>
                                      </p:cBhvr>
                                    </p:animEffect>
                                  </p:childTnLst>
                                </p:cTn>
                              </p:par>
                            </p:childTnLst>
                          </p:cTn>
                        </p:par>
                        <p:par>
                          <p:cTn id="48" fill="hold">
                            <p:stCondLst>
                              <p:cond delay="3000"/>
                            </p:stCondLst>
                            <p:childTnLst>
                              <p:par>
                                <p:cTn id="49" presetID="22" presetClass="entr" presetSubtype="8" fill="hold" grpId="0" nodeType="afterEffect">
                                  <p:stCondLst>
                                    <p:cond delay="0"/>
                                  </p:stCondLst>
                                  <p:childTnLst>
                                    <p:set>
                                      <p:cBhvr>
                                        <p:cTn id="50" dur="1" fill="hold">
                                          <p:stCondLst>
                                            <p:cond delay="0"/>
                                          </p:stCondLst>
                                        </p:cTn>
                                        <p:tgtEl>
                                          <p:spTgt spid="73"/>
                                        </p:tgtEl>
                                        <p:attrNameLst>
                                          <p:attrName>style.visibility</p:attrName>
                                        </p:attrNameLst>
                                      </p:cBhvr>
                                      <p:to>
                                        <p:strVal val="visible"/>
                                      </p:to>
                                    </p:set>
                                    <p:animEffect transition="in" filter="wipe(left)">
                                      <p:cBhvr>
                                        <p:cTn id="51" dur="500"/>
                                        <p:tgtEl>
                                          <p:spTgt spid="73"/>
                                        </p:tgtEl>
                                      </p:cBhvr>
                                    </p:animEffect>
                                  </p:childTnLst>
                                </p:cTn>
                              </p:par>
                              <p:par>
                                <p:cTn id="52" presetID="22" presetClass="entr" presetSubtype="8" fill="hold" grpId="0" nodeType="withEffect">
                                  <p:stCondLst>
                                    <p:cond delay="0"/>
                                  </p:stCondLst>
                                  <p:childTnLst>
                                    <p:set>
                                      <p:cBhvr>
                                        <p:cTn id="53" dur="1" fill="hold">
                                          <p:stCondLst>
                                            <p:cond delay="0"/>
                                          </p:stCondLst>
                                        </p:cTn>
                                        <p:tgtEl>
                                          <p:spTgt spid="81"/>
                                        </p:tgtEl>
                                        <p:attrNameLst>
                                          <p:attrName>style.visibility</p:attrName>
                                        </p:attrNameLst>
                                      </p:cBhvr>
                                      <p:to>
                                        <p:strVal val="visible"/>
                                      </p:to>
                                    </p:set>
                                    <p:animEffect transition="in" filter="wipe(left)">
                                      <p:cBhvr>
                                        <p:cTn id="54" dur="500"/>
                                        <p:tgtEl>
                                          <p:spTgt spid="81"/>
                                        </p:tgtEl>
                                      </p:cBhvr>
                                    </p:animEffect>
                                  </p:childTnLst>
                                </p:cTn>
                              </p:par>
                              <p:par>
                                <p:cTn id="55" presetID="22" presetClass="entr" presetSubtype="8" fill="hold" grpId="0" nodeType="withEffect">
                                  <p:stCondLst>
                                    <p:cond delay="0"/>
                                  </p:stCondLst>
                                  <p:childTnLst>
                                    <p:set>
                                      <p:cBhvr>
                                        <p:cTn id="56" dur="1" fill="hold">
                                          <p:stCondLst>
                                            <p:cond delay="0"/>
                                          </p:stCondLst>
                                        </p:cTn>
                                        <p:tgtEl>
                                          <p:spTgt spid="63"/>
                                        </p:tgtEl>
                                        <p:attrNameLst>
                                          <p:attrName>style.visibility</p:attrName>
                                        </p:attrNameLst>
                                      </p:cBhvr>
                                      <p:to>
                                        <p:strVal val="visible"/>
                                      </p:to>
                                    </p:set>
                                    <p:animEffect transition="in" filter="wipe(left)">
                                      <p:cBhvr>
                                        <p:cTn id="57" dur="500"/>
                                        <p:tgtEl>
                                          <p:spTgt spid="63"/>
                                        </p:tgtEl>
                                      </p:cBhvr>
                                    </p:animEffect>
                                  </p:childTnLst>
                                </p:cTn>
                              </p:par>
                              <p:par>
                                <p:cTn id="58" presetID="22" presetClass="entr" presetSubtype="8" fill="hold" grpId="0" nodeType="withEffect">
                                  <p:stCondLst>
                                    <p:cond delay="0"/>
                                  </p:stCondLst>
                                  <p:childTnLst>
                                    <p:set>
                                      <p:cBhvr>
                                        <p:cTn id="59" dur="1" fill="hold">
                                          <p:stCondLst>
                                            <p:cond delay="0"/>
                                          </p:stCondLst>
                                        </p:cTn>
                                        <p:tgtEl>
                                          <p:spTgt spid="60"/>
                                        </p:tgtEl>
                                        <p:attrNameLst>
                                          <p:attrName>style.visibility</p:attrName>
                                        </p:attrNameLst>
                                      </p:cBhvr>
                                      <p:to>
                                        <p:strVal val="visible"/>
                                      </p:to>
                                    </p:set>
                                    <p:animEffect transition="in" filter="wipe(left)">
                                      <p:cBhvr>
                                        <p:cTn id="60" dur="500"/>
                                        <p:tgtEl>
                                          <p:spTgt spid="60"/>
                                        </p:tgtEl>
                                      </p:cBhvr>
                                    </p:animEffect>
                                  </p:childTnLst>
                                </p:cTn>
                              </p:par>
                              <p:par>
                                <p:cTn id="61" presetID="22" presetClass="entr" presetSubtype="8" fill="hold" grpId="0" nodeType="withEffect">
                                  <p:stCondLst>
                                    <p:cond delay="0"/>
                                  </p:stCondLst>
                                  <p:childTnLst>
                                    <p:set>
                                      <p:cBhvr>
                                        <p:cTn id="62" dur="1" fill="hold">
                                          <p:stCondLst>
                                            <p:cond delay="0"/>
                                          </p:stCondLst>
                                        </p:cTn>
                                        <p:tgtEl>
                                          <p:spTgt spid="77"/>
                                        </p:tgtEl>
                                        <p:attrNameLst>
                                          <p:attrName>style.visibility</p:attrName>
                                        </p:attrNameLst>
                                      </p:cBhvr>
                                      <p:to>
                                        <p:strVal val="visible"/>
                                      </p:to>
                                    </p:set>
                                    <p:animEffect transition="in" filter="wipe(left)">
                                      <p:cBhvr>
                                        <p:cTn id="63" dur="500"/>
                                        <p:tgtEl>
                                          <p:spTgt spid="77"/>
                                        </p:tgtEl>
                                      </p:cBhvr>
                                    </p:animEffect>
                                  </p:childTnLst>
                                </p:cTn>
                              </p:par>
                              <p:par>
                                <p:cTn id="64" presetID="22" presetClass="entr" presetSubtype="8" fill="hold" grpId="0" nodeType="withEffect">
                                  <p:stCondLst>
                                    <p:cond delay="0"/>
                                  </p:stCondLst>
                                  <p:childTnLst>
                                    <p:set>
                                      <p:cBhvr>
                                        <p:cTn id="65" dur="1" fill="hold">
                                          <p:stCondLst>
                                            <p:cond delay="0"/>
                                          </p:stCondLst>
                                        </p:cTn>
                                        <p:tgtEl>
                                          <p:spTgt spid="84"/>
                                        </p:tgtEl>
                                        <p:attrNameLst>
                                          <p:attrName>style.visibility</p:attrName>
                                        </p:attrNameLst>
                                      </p:cBhvr>
                                      <p:to>
                                        <p:strVal val="visible"/>
                                      </p:to>
                                    </p:set>
                                    <p:animEffect transition="in" filter="wipe(left)">
                                      <p:cBhvr>
                                        <p:cTn id="66" dur="500"/>
                                        <p:tgtEl>
                                          <p:spTgt spid="84"/>
                                        </p:tgtEl>
                                      </p:cBhvr>
                                    </p:animEffect>
                                  </p:childTnLst>
                                </p:cTn>
                              </p:par>
                            </p:childTnLst>
                          </p:cTn>
                        </p:par>
                        <p:par>
                          <p:cTn id="67" fill="hold">
                            <p:stCondLst>
                              <p:cond delay="3500"/>
                            </p:stCondLst>
                            <p:childTnLst>
                              <p:par>
                                <p:cTn id="68" presetID="14" presetClass="entr" presetSubtype="10" fill="hold" grpId="0" nodeType="afterEffect">
                                  <p:stCondLst>
                                    <p:cond delay="0"/>
                                  </p:stCondLst>
                                  <p:childTnLst>
                                    <p:set>
                                      <p:cBhvr>
                                        <p:cTn id="69" dur="1" fill="hold">
                                          <p:stCondLst>
                                            <p:cond delay="0"/>
                                          </p:stCondLst>
                                        </p:cTn>
                                        <p:tgtEl>
                                          <p:spTgt spid="64"/>
                                        </p:tgtEl>
                                        <p:attrNameLst>
                                          <p:attrName>style.visibility</p:attrName>
                                        </p:attrNameLst>
                                      </p:cBhvr>
                                      <p:to>
                                        <p:strVal val="visible"/>
                                      </p:to>
                                    </p:set>
                                    <p:animEffect transition="in" filter="randombar(horizontal)">
                                      <p:cBhvr>
                                        <p:cTn id="70" dur="500"/>
                                        <p:tgtEl>
                                          <p:spTgt spid="64"/>
                                        </p:tgtEl>
                                      </p:cBhvr>
                                    </p:animEffect>
                                  </p:childTnLst>
                                </p:cTn>
                              </p:par>
                              <p:par>
                                <p:cTn id="71" presetID="14" presetClass="entr" presetSubtype="10" fill="hold" grpId="0" nodeType="withEffect">
                                  <p:stCondLst>
                                    <p:cond delay="0"/>
                                  </p:stCondLst>
                                  <p:childTnLst>
                                    <p:set>
                                      <p:cBhvr>
                                        <p:cTn id="72" dur="1" fill="hold">
                                          <p:stCondLst>
                                            <p:cond delay="0"/>
                                          </p:stCondLst>
                                        </p:cTn>
                                        <p:tgtEl>
                                          <p:spTgt spid="75"/>
                                        </p:tgtEl>
                                        <p:attrNameLst>
                                          <p:attrName>style.visibility</p:attrName>
                                        </p:attrNameLst>
                                      </p:cBhvr>
                                      <p:to>
                                        <p:strVal val="visible"/>
                                      </p:to>
                                    </p:set>
                                    <p:animEffect transition="in" filter="randombar(horizontal)">
                                      <p:cBhvr>
                                        <p:cTn id="73" dur="500"/>
                                        <p:tgtEl>
                                          <p:spTgt spid="75"/>
                                        </p:tgtEl>
                                      </p:cBhvr>
                                    </p:animEffect>
                                  </p:childTnLst>
                                </p:cTn>
                              </p:par>
                              <p:par>
                                <p:cTn id="74" presetID="14" presetClass="entr" presetSubtype="10" fill="hold" grpId="0" nodeType="withEffect">
                                  <p:stCondLst>
                                    <p:cond delay="0"/>
                                  </p:stCondLst>
                                  <p:childTnLst>
                                    <p:set>
                                      <p:cBhvr>
                                        <p:cTn id="75" dur="1" fill="hold">
                                          <p:stCondLst>
                                            <p:cond delay="0"/>
                                          </p:stCondLst>
                                        </p:cTn>
                                        <p:tgtEl>
                                          <p:spTgt spid="61"/>
                                        </p:tgtEl>
                                        <p:attrNameLst>
                                          <p:attrName>style.visibility</p:attrName>
                                        </p:attrNameLst>
                                      </p:cBhvr>
                                      <p:to>
                                        <p:strVal val="visible"/>
                                      </p:to>
                                    </p:set>
                                    <p:animEffect transition="in" filter="randombar(horizontal)">
                                      <p:cBhvr>
                                        <p:cTn id="76" dur="500"/>
                                        <p:tgtEl>
                                          <p:spTgt spid="61"/>
                                        </p:tgtEl>
                                      </p:cBhvr>
                                    </p:animEffect>
                                  </p:childTnLst>
                                </p:cTn>
                              </p:par>
                              <p:par>
                                <p:cTn id="77" presetID="14" presetClass="entr" presetSubtype="10" fill="hold" grpId="0" nodeType="withEffect">
                                  <p:stCondLst>
                                    <p:cond delay="0"/>
                                  </p:stCondLst>
                                  <p:childTnLst>
                                    <p:set>
                                      <p:cBhvr>
                                        <p:cTn id="78" dur="1" fill="hold">
                                          <p:stCondLst>
                                            <p:cond delay="0"/>
                                          </p:stCondLst>
                                        </p:cTn>
                                        <p:tgtEl>
                                          <p:spTgt spid="82"/>
                                        </p:tgtEl>
                                        <p:attrNameLst>
                                          <p:attrName>style.visibility</p:attrName>
                                        </p:attrNameLst>
                                      </p:cBhvr>
                                      <p:to>
                                        <p:strVal val="visible"/>
                                      </p:to>
                                    </p:set>
                                    <p:animEffect transition="in" filter="randombar(horizontal)">
                                      <p:cBhvr>
                                        <p:cTn id="79" dur="500"/>
                                        <p:tgtEl>
                                          <p:spTgt spid="82"/>
                                        </p:tgtEl>
                                      </p:cBhvr>
                                    </p:animEffect>
                                  </p:childTnLst>
                                </p:cTn>
                              </p:par>
                              <p:par>
                                <p:cTn id="80" presetID="14" presetClass="entr" presetSubtype="10" fill="hold" grpId="0" nodeType="withEffect">
                                  <p:stCondLst>
                                    <p:cond delay="0"/>
                                  </p:stCondLst>
                                  <p:childTnLst>
                                    <p:set>
                                      <p:cBhvr>
                                        <p:cTn id="81" dur="1" fill="hold">
                                          <p:stCondLst>
                                            <p:cond delay="0"/>
                                          </p:stCondLst>
                                        </p:cTn>
                                        <p:tgtEl>
                                          <p:spTgt spid="85"/>
                                        </p:tgtEl>
                                        <p:attrNameLst>
                                          <p:attrName>style.visibility</p:attrName>
                                        </p:attrNameLst>
                                      </p:cBhvr>
                                      <p:to>
                                        <p:strVal val="visible"/>
                                      </p:to>
                                    </p:set>
                                    <p:animEffect transition="in" filter="randombar(horizontal)">
                                      <p:cBhvr>
                                        <p:cTn id="82" dur="500"/>
                                        <p:tgtEl>
                                          <p:spTgt spid="85"/>
                                        </p:tgtEl>
                                      </p:cBhvr>
                                    </p:animEffect>
                                  </p:childTnLst>
                                </p:cTn>
                              </p:par>
                              <p:par>
                                <p:cTn id="83" presetID="14" presetClass="entr" presetSubtype="10" fill="hold" grpId="0" nodeType="withEffect">
                                  <p:stCondLst>
                                    <p:cond delay="0"/>
                                  </p:stCondLst>
                                  <p:childTnLst>
                                    <p:set>
                                      <p:cBhvr>
                                        <p:cTn id="84" dur="1" fill="hold">
                                          <p:stCondLst>
                                            <p:cond delay="0"/>
                                          </p:stCondLst>
                                        </p:cTn>
                                        <p:tgtEl>
                                          <p:spTgt spid="78"/>
                                        </p:tgtEl>
                                        <p:attrNameLst>
                                          <p:attrName>style.visibility</p:attrName>
                                        </p:attrNameLst>
                                      </p:cBhvr>
                                      <p:to>
                                        <p:strVal val="visible"/>
                                      </p:to>
                                    </p:set>
                                    <p:animEffect transition="in" filter="randombar(horizontal)">
                                      <p:cBhvr>
                                        <p:cTn id="85" dur="500"/>
                                        <p:tgtEl>
                                          <p:spTgt spid="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animBg="1"/>
      <p:bldP spid="57" grpId="0" animBg="1"/>
      <p:bldP spid="65" grpId="0" animBg="1"/>
      <p:bldP spid="80" grpId="0" bldLvl="0" autoUpdateAnimBg="0"/>
      <p:bldP spid="60" grpId="0"/>
      <p:bldP spid="61" grpId="0"/>
      <p:bldP spid="62" grpId="0" animBg="1"/>
      <p:bldP spid="63" grpId="0"/>
      <p:bldP spid="64" grpId="0"/>
      <p:bldP spid="73" grpId="0"/>
      <p:bldP spid="75" grpId="0"/>
      <p:bldP spid="76" grpId="0" animBg="1"/>
      <p:bldP spid="77" grpId="0"/>
      <p:bldP spid="78" grpId="0"/>
      <p:bldP spid="79" grpId="0" animBg="1"/>
      <p:bldP spid="81" grpId="0"/>
      <p:bldP spid="82" grpId="0"/>
      <p:bldP spid="83" grpId="0" animBg="1"/>
      <p:bldP spid="84" grpId="0"/>
      <p:bldP spid="85"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矩形 57"/>
          <p:cNvSpPr/>
          <p:nvPr/>
        </p:nvSpPr>
        <p:spPr>
          <a:xfrm>
            <a:off x="3396106" y="-2763"/>
            <a:ext cx="6294992" cy="791651"/>
          </a:xfrm>
          <a:custGeom>
            <a:avLst/>
            <a:gdLst>
              <a:gd name="connsiteX0" fmla="*/ 0 w 4078950"/>
              <a:gd name="connsiteY0" fmla="*/ 0 h 448751"/>
              <a:gd name="connsiteX1" fmla="*/ 4078950 w 4078950"/>
              <a:gd name="connsiteY1" fmla="*/ 0 h 448751"/>
              <a:gd name="connsiteX2" fmla="*/ 4078950 w 4078950"/>
              <a:gd name="connsiteY2" fmla="*/ 448751 h 448751"/>
              <a:gd name="connsiteX3" fmla="*/ 0 w 4078950"/>
              <a:gd name="connsiteY3" fmla="*/ 448751 h 448751"/>
              <a:gd name="connsiteX4" fmla="*/ 0 w 4078950"/>
              <a:gd name="connsiteY4" fmla="*/ 0 h 448751"/>
              <a:gd name="connsiteX0" fmla="*/ 0 w 4078950"/>
              <a:gd name="connsiteY0" fmla="*/ 330200 h 778951"/>
              <a:gd name="connsiteX1" fmla="*/ 2631150 w 4078950"/>
              <a:gd name="connsiteY1" fmla="*/ 0 h 778951"/>
              <a:gd name="connsiteX2" fmla="*/ 4078950 w 4078950"/>
              <a:gd name="connsiteY2" fmla="*/ 778951 h 778951"/>
              <a:gd name="connsiteX3" fmla="*/ 0 w 4078950"/>
              <a:gd name="connsiteY3" fmla="*/ 778951 h 778951"/>
              <a:gd name="connsiteX4" fmla="*/ 0 w 4078950"/>
              <a:gd name="connsiteY4" fmla="*/ 330200 h 778951"/>
              <a:gd name="connsiteX0" fmla="*/ 0 w 2631150"/>
              <a:gd name="connsiteY0" fmla="*/ 330200 h 778951"/>
              <a:gd name="connsiteX1" fmla="*/ 2631150 w 2631150"/>
              <a:gd name="connsiteY1" fmla="*/ 0 h 778951"/>
              <a:gd name="connsiteX2" fmla="*/ 2351750 w 2631150"/>
              <a:gd name="connsiteY2" fmla="*/ 258251 h 778951"/>
              <a:gd name="connsiteX3" fmla="*/ 0 w 2631150"/>
              <a:gd name="connsiteY3" fmla="*/ 778951 h 778951"/>
              <a:gd name="connsiteX4" fmla="*/ 0 w 2631150"/>
              <a:gd name="connsiteY4" fmla="*/ 330200 h 778951"/>
              <a:gd name="connsiteX0" fmla="*/ 0 w 2631150"/>
              <a:gd name="connsiteY0" fmla="*/ 330200 h 778951"/>
              <a:gd name="connsiteX1" fmla="*/ 2631150 w 2631150"/>
              <a:gd name="connsiteY1" fmla="*/ 0 h 778951"/>
              <a:gd name="connsiteX2" fmla="*/ 0 w 2631150"/>
              <a:gd name="connsiteY2" fmla="*/ 778951 h 778951"/>
              <a:gd name="connsiteX3" fmla="*/ 0 w 2631150"/>
              <a:gd name="connsiteY3" fmla="*/ 330200 h 778951"/>
              <a:gd name="connsiteX0" fmla="*/ 0 w 1132550"/>
              <a:gd name="connsiteY0" fmla="*/ 355600 h 804351"/>
              <a:gd name="connsiteX1" fmla="*/ 1132550 w 1132550"/>
              <a:gd name="connsiteY1" fmla="*/ 0 h 804351"/>
              <a:gd name="connsiteX2" fmla="*/ 0 w 1132550"/>
              <a:gd name="connsiteY2" fmla="*/ 804351 h 804351"/>
              <a:gd name="connsiteX3" fmla="*/ 0 w 1132550"/>
              <a:gd name="connsiteY3" fmla="*/ 355600 h 804351"/>
              <a:gd name="connsiteX0" fmla="*/ 0 w 1627850"/>
              <a:gd name="connsiteY0" fmla="*/ 228600 h 677351"/>
              <a:gd name="connsiteX1" fmla="*/ 1627850 w 1627850"/>
              <a:gd name="connsiteY1" fmla="*/ 0 h 677351"/>
              <a:gd name="connsiteX2" fmla="*/ 0 w 1627850"/>
              <a:gd name="connsiteY2" fmla="*/ 677351 h 677351"/>
              <a:gd name="connsiteX3" fmla="*/ 0 w 1627850"/>
              <a:gd name="connsiteY3" fmla="*/ 228600 h 677351"/>
              <a:gd name="connsiteX0" fmla="*/ 0 w 6415750"/>
              <a:gd name="connsiteY0" fmla="*/ 304800 h 753551"/>
              <a:gd name="connsiteX1" fmla="*/ 6415750 w 6415750"/>
              <a:gd name="connsiteY1" fmla="*/ 0 h 753551"/>
              <a:gd name="connsiteX2" fmla="*/ 0 w 6415750"/>
              <a:gd name="connsiteY2" fmla="*/ 753551 h 753551"/>
              <a:gd name="connsiteX3" fmla="*/ 0 w 6415750"/>
              <a:gd name="connsiteY3" fmla="*/ 304800 h 753551"/>
              <a:gd name="connsiteX0" fmla="*/ 0 w 6314150"/>
              <a:gd name="connsiteY0" fmla="*/ 342900 h 791651"/>
              <a:gd name="connsiteX1" fmla="*/ 6314150 w 6314150"/>
              <a:gd name="connsiteY1" fmla="*/ 0 h 791651"/>
              <a:gd name="connsiteX2" fmla="*/ 0 w 6314150"/>
              <a:gd name="connsiteY2" fmla="*/ 791651 h 791651"/>
              <a:gd name="connsiteX3" fmla="*/ 0 w 6314150"/>
              <a:gd name="connsiteY3" fmla="*/ 342900 h 791651"/>
            </a:gdLst>
            <a:ahLst/>
            <a:cxnLst>
              <a:cxn ang="0">
                <a:pos x="connsiteX0" y="connsiteY0"/>
              </a:cxn>
              <a:cxn ang="0">
                <a:pos x="connsiteX1" y="connsiteY1"/>
              </a:cxn>
              <a:cxn ang="0">
                <a:pos x="connsiteX2" y="connsiteY2"/>
              </a:cxn>
              <a:cxn ang="0">
                <a:pos x="connsiteX3" y="connsiteY3"/>
              </a:cxn>
            </a:cxnLst>
            <a:rect l="l" t="t" r="r" b="b"/>
            <a:pathLst>
              <a:path w="6314150" h="791651">
                <a:moveTo>
                  <a:pt x="0" y="342900"/>
                </a:moveTo>
                <a:lnTo>
                  <a:pt x="6314150" y="0"/>
                </a:lnTo>
                <a:lnTo>
                  <a:pt x="0" y="791651"/>
                </a:lnTo>
                <a:lnTo>
                  <a:pt x="0" y="342900"/>
                </a:lnTo>
                <a:close/>
              </a:path>
            </a:pathLst>
          </a:custGeom>
          <a:solidFill>
            <a:srgbClr val="FF8B8B"/>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sp>
        <p:nvSpPr>
          <p:cNvPr id="57" name="矩形 56"/>
          <p:cNvSpPr/>
          <p:nvPr/>
        </p:nvSpPr>
        <p:spPr>
          <a:xfrm>
            <a:off x="0" y="207231"/>
            <a:ext cx="4078950" cy="448751"/>
          </a:xfrm>
          <a:prstGeom prst="rect">
            <a:avLst/>
          </a:prstGeom>
          <a:solidFill>
            <a:srgbClr val="FF3F3F"/>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sp>
        <p:nvSpPr>
          <p:cNvPr id="65" name="直角三角形 64"/>
          <p:cNvSpPr/>
          <p:nvPr/>
        </p:nvSpPr>
        <p:spPr>
          <a:xfrm flipV="1">
            <a:off x="3396106" y="651509"/>
            <a:ext cx="682844" cy="137160"/>
          </a:xfrm>
          <a:prstGeom prst="rtTriangle">
            <a:avLst/>
          </a:prstGeom>
          <a:solidFill>
            <a:srgbClr val="A40000"/>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grpSp>
        <p:nvGrpSpPr>
          <p:cNvPr id="67" name="组合 66"/>
          <p:cNvGrpSpPr/>
          <p:nvPr/>
        </p:nvGrpSpPr>
        <p:grpSpPr>
          <a:xfrm flipH="1">
            <a:off x="8587951" y="212165"/>
            <a:ext cx="990052" cy="766369"/>
            <a:chOff x="0" y="0"/>
            <a:chExt cx="1865117" cy="1555038"/>
          </a:xfrm>
        </p:grpSpPr>
        <p:sp>
          <p:nvSpPr>
            <p:cNvPr id="68" name="矩形 67"/>
            <p:cNvSpPr/>
            <p:nvPr/>
          </p:nvSpPr>
          <p:spPr>
            <a:xfrm>
              <a:off x="0" y="0"/>
              <a:ext cx="919018" cy="907613"/>
            </a:xfrm>
            <a:prstGeom prst="rect">
              <a:avLst/>
            </a:prstGeom>
            <a:solidFill>
              <a:schemeClr val="bg2">
                <a:lumMod val="75000"/>
                <a:alpha val="5882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sp>
          <p:nvSpPr>
            <p:cNvPr id="69" name="矩形 68"/>
            <p:cNvSpPr/>
            <p:nvPr/>
          </p:nvSpPr>
          <p:spPr>
            <a:xfrm>
              <a:off x="1054437" y="106183"/>
              <a:ext cx="486093" cy="480060"/>
            </a:xfrm>
            <a:prstGeom prst="rect">
              <a:avLst/>
            </a:prstGeom>
            <a:solidFill>
              <a:srgbClr val="5FE8D6">
                <a:alpha val="6588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sp>
          <p:nvSpPr>
            <p:cNvPr id="70" name="矩形 69"/>
            <p:cNvSpPr/>
            <p:nvPr/>
          </p:nvSpPr>
          <p:spPr>
            <a:xfrm>
              <a:off x="86522" y="1004334"/>
              <a:ext cx="297951" cy="294253"/>
            </a:xfrm>
            <a:prstGeom prst="rect">
              <a:avLst/>
            </a:prstGeom>
            <a:solidFill>
              <a:srgbClr val="FF9F9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sp>
          <p:nvSpPr>
            <p:cNvPr id="71" name="矩形 70"/>
            <p:cNvSpPr/>
            <p:nvPr/>
          </p:nvSpPr>
          <p:spPr>
            <a:xfrm>
              <a:off x="391245" y="1368218"/>
              <a:ext cx="189168" cy="186820"/>
            </a:xfrm>
            <a:prstGeom prst="rect">
              <a:avLst/>
            </a:prstGeom>
            <a:solidFill>
              <a:srgbClr val="9DDFBE">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sp>
          <p:nvSpPr>
            <p:cNvPr id="72" name="矩形 71"/>
            <p:cNvSpPr/>
            <p:nvPr/>
          </p:nvSpPr>
          <p:spPr>
            <a:xfrm>
              <a:off x="1675949" y="106183"/>
              <a:ext cx="189168" cy="186820"/>
            </a:xfrm>
            <a:prstGeom prst="rect">
              <a:avLst/>
            </a:prstGeom>
            <a:solidFill>
              <a:srgbClr val="FFFFC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sp>
          <p:nvSpPr>
            <p:cNvPr id="74" name="矩形 73"/>
            <p:cNvSpPr/>
            <p:nvPr/>
          </p:nvSpPr>
          <p:spPr>
            <a:xfrm>
              <a:off x="1051029" y="720793"/>
              <a:ext cx="189168" cy="186820"/>
            </a:xfrm>
            <a:prstGeom prst="rect">
              <a:avLst/>
            </a:prstGeom>
            <a:solidFill>
              <a:srgbClr val="FFFFC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grpSp>
      <p:sp>
        <p:nvSpPr>
          <p:cNvPr id="80" name="文本框 6"/>
          <p:cNvSpPr>
            <a:spLocks noChangeArrowheads="1"/>
          </p:cNvSpPr>
          <p:nvPr/>
        </p:nvSpPr>
        <p:spPr bwMode="auto">
          <a:xfrm>
            <a:off x="497584" y="273875"/>
            <a:ext cx="3295650" cy="315461"/>
          </a:xfrm>
          <a:prstGeom prst="rect">
            <a:avLst/>
          </a:prstGeom>
          <a:noFill/>
          <a:ln>
            <a:noFill/>
          </a:ln>
          <a:extLst/>
        </p:spPr>
        <p:txBody>
          <a:bodyPr lIns="68571" tIns="34285" rIns="68571" bIns="34285">
            <a:spAutoFit/>
          </a:bodyPr>
          <a:lstStyle/>
          <a:p>
            <a:pPr defTabSz="967801" fontAlgn="auto">
              <a:spcBef>
                <a:spcPts val="0"/>
              </a:spcBef>
              <a:spcAft>
                <a:spcPts val="0"/>
              </a:spcAft>
              <a:defRPr/>
            </a:pPr>
            <a:r>
              <a:rPr lang="en-US" altLang="zh-CN" sz="1600" b="1" dirty="0" smtClean="0">
                <a:solidFill>
                  <a:schemeClr val="bg1"/>
                </a:solidFill>
                <a:latin typeface="微软雅黑" pitchFamily="34" charset="-122"/>
                <a:ea typeface="微软雅黑" pitchFamily="34" charset="-122"/>
                <a:sym typeface="微软雅黑" pitchFamily="34" charset="-122"/>
              </a:rPr>
              <a:t>· </a:t>
            </a:r>
            <a:r>
              <a:rPr lang="zh-CN" altLang="en-US" sz="1600" b="1" dirty="0" smtClean="0">
                <a:solidFill>
                  <a:schemeClr val="bg1"/>
                </a:solidFill>
                <a:latin typeface="微软雅黑" pitchFamily="34" charset="-122"/>
                <a:ea typeface="微软雅黑" pitchFamily="34" charset="-122"/>
                <a:sym typeface="微软雅黑" pitchFamily="34" charset="-122"/>
              </a:rPr>
              <a:t>在此输入您的标题内容</a:t>
            </a:r>
            <a:endParaRPr lang="zh-CN" altLang="en-US" sz="1600" b="1" dirty="0">
              <a:solidFill>
                <a:schemeClr val="bg1"/>
              </a:solidFill>
              <a:latin typeface="微软雅黑" pitchFamily="34" charset="-122"/>
              <a:ea typeface="微软雅黑" pitchFamily="34" charset="-122"/>
              <a:sym typeface="微软雅黑" pitchFamily="34" charset="-122"/>
            </a:endParaRPr>
          </a:p>
        </p:txBody>
      </p:sp>
      <p:grpSp>
        <p:nvGrpSpPr>
          <p:cNvPr id="4" name="组合 3"/>
          <p:cNvGrpSpPr/>
          <p:nvPr/>
        </p:nvGrpSpPr>
        <p:grpSpPr>
          <a:xfrm>
            <a:off x="927216" y="2800621"/>
            <a:ext cx="2620963" cy="2117144"/>
            <a:chOff x="927216" y="2800621"/>
            <a:chExt cx="2620963" cy="2117144"/>
          </a:xfrm>
        </p:grpSpPr>
        <p:sp>
          <p:nvSpPr>
            <p:cNvPr id="50" name="Freeform 216"/>
            <p:cNvSpPr>
              <a:spLocks noChangeArrowheads="1"/>
            </p:cNvSpPr>
            <p:nvPr/>
          </p:nvSpPr>
          <p:spPr bwMode="auto">
            <a:xfrm>
              <a:off x="2163291" y="3629860"/>
              <a:ext cx="613481" cy="303751"/>
            </a:xfrm>
            <a:custGeom>
              <a:avLst/>
              <a:gdLst>
                <a:gd name="T0" fmla="*/ 66 w 404"/>
                <a:gd name="T1" fmla="*/ 200 h 201"/>
                <a:gd name="T2" fmla="*/ 66 w 404"/>
                <a:gd name="T3" fmla="*/ 200 h 201"/>
                <a:gd name="T4" fmla="*/ 54 w 404"/>
                <a:gd name="T5" fmla="*/ 201 h 201"/>
                <a:gd name="T6" fmla="*/ 43 w 404"/>
                <a:gd name="T7" fmla="*/ 200 h 201"/>
                <a:gd name="T8" fmla="*/ 34 w 404"/>
                <a:gd name="T9" fmla="*/ 197 h 201"/>
                <a:gd name="T10" fmla="*/ 24 w 404"/>
                <a:gd name="T11" fmla="*/ 191 h 201"/>
                <a:gd name="T12" fmla="*/ 16 w 404"/>
                <a:gd name="T13" fmla="*/ 185 h 201"/>
                <a:gd name="T14" fmla="*/ 9 w 404"/>
                <a:gd name="T15" fmla="*/ 176 h 201"/>
                <a:gd name="T16" fmla="*/ 4 w 404"/>
                <a:gd name="T17" fmla="*/ 166 h 201"/>
                <a:gd name="T18" fmla="*/ 1 w 404"/>
                <a:gd name="T19" fmla="*/ 155 h 201"/>
                <a:gd name="T20" fmla="*/ 1 w 404"/>
                <a:gd name="T21" fmla="*/ 155 h 201"/>
                <a:gd name="T22" fmla="*/ 1 w 404"/>
                <a:gd name="T23" fmla="*/ 155 h 201"/>
                <a:gd name="T24" fmla="*/ 0 w 404"/>
                <a:gd name="T25" fmla="*/ 144 h 201"/>
                <a:gd name="T26" fmla="*/ 1 w 404"/>
                <a:gd name="T27" fmla="*/ 134 h 201"/>
                <a:gd name="T28" fmla="*/ 4 w 404"/>
                <a:gd name="T29" fmla="*/ 123 h 201"/>
                <a:gd name="T30" fmla="*/ 10 w 404"/>
                <a:gd name="T31" fmla="*/ 113 h 201"/>
                <a:gd name="T32" fmla="*/ 16 w 404"/>
                <a:gd name="T33" fmla="*/ 105 h 201"/>
                <a:gd name="T34" fmla="*/ 25 w 404"/>
                <a:gd name="T35" fmla="*/ 99 h 201"/>
                <a:gd name="T36" fmla="*/ 35 w 404"/>
                <a:gd name="T37" fmla="*/ 93 h 201"/>
                <a:gd name="T38" fmla="*/ 46 w 404"/>
                <a:gd name="T39" fmla="*/ 90 h 201"/>
                <a:gd name="T40" fmla="*/ 338 w 404"/>
                <a:gd name="T41" fmla="*/ 1 h 201"/>
                <a:gd name="T42" fmla="*/ 338 w 404"/>
                <a:gd name="T43" fmla="*/ 1 h 201"/>
                <a:gd name="T44" fmla="*/ 349 w 404"/>
                <a:gd name="T45" fmla="*/ 0 h 201"/>
                <a:gd name="T46" fmla="*/ 360 w 404"/>
                <a:gd name="T47" fmla="*/ 1 h 201"/>
                <a:gd name="T48" fmla="*/ 371 w 404"/>
                <a:gd name="T49" fmla="*/ 5 h 201"/>
                <a:gd name="T50" fmla="*/ 379 w 404"/>
                <a:gd name="T51" fmla="*/ 10 h 201"/>
                <a:gd name="T52" fmla="*/ 388 w 404"/>
                <a:gd name="T53" fmla="*/ 17 h 201"/>
                <a:gd name="T54" fmla="*/ 395 w 404"/>
                <a:gd name="T55" fmla="*/ 25 h 201"/>
                <a:gd name="T56" fmla="*/ 400 w 404"/>
                <a:gd name="T57" fmla="*/ 35 h 201"/>
                <a:gd name="T58" fmla="*/ 403 w 404"/>
                <a:gd name="T59" fmla="*/ 46 h 201"/>
                <a:gd name="T60" fmla="*/ 403 w 404"/>
                <a:gd name="T61" fmla="*/ 46 h 201"/>
                <a:gd name="T62" fmla="*/ 403 w 404"/>
                <a:gd name="T63" fmla="*/ 46 h 201"/>
                <a:gd name="T64" fmla="*/ 404 w 404"/>
                <a:gd name="T65" fmla="*/ 58 h 201"/>
                <a:gd name="T66" fmla="*/ 403 w 404"/>
                <a:gd name="T67" fmla="*/ 68 h 201"/>
                <a:gd name="T68" fmla="*/ 399 w 404"/>
                <a:gd name="T69" fmla="*/ 78 h 201"/>
                <a:gd name="T70" fmla="*/ 395 w 404"/>
                <a:gd name="T71" fmla="*/ 88 h 201"/>
                <a:gd name="T72" fmla="*/ 387 w 404"/>
                <a:gd name="T73" fmla="*/ 96 h 201"/>
                <a:gd name="T74" fmla="*/ 379 w 404"/>
                <a:gd name="T75" fmla="*/ 102 h 201"/>
                <a:gd name="T76" fmla="*/ 370 w 404"/>
                <a:gd name="T77" fmla="*/ 108 h 201"/>
                <a:gd name="T78" fmla="*/ 359 w 404"/>
                <a:gd name="T79" fmla="*/ 111 h 201"/>
                <a:gd name="T80" fmla="*/ 66 w 404"/>
                <a:gd name="T81" fmla="*/ 200 h 201"/>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404"/>
                <a:gd name="T124" fmla="*/ 0 h 201"/>
                <a:gd name="T125" fmla="*/ 404 w 404"/>
                <a:gd name="T126" fmla="*/ 201 h 201"/>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404" h="201">
                  <a:moveTo>
                    <a:pt x="66" y="200"/>
                  </a:moveTo>
                  <a:lnTo>
                    <a:pt x="66" y="200"/>
                  </a:lnTo>
                  <a:lnTo>
                    <a:pt x="54" y="201"/>
                  </a:lnTo>
                  <a:lnTo>
                    <a:pt x="43" y="200"/>
                  </a:lnTo>
                  <a:lnTo>
                    <a:pt x="34" y="197"/>
                  </a:lnTo>
                  <a:lnTo>
                    <a:pt x="24" y="191"/>
                  </a:lnTo>
                  <a:lnTo>
                    <a:pt x="16" y="185"/>
                  </a:lnTo>
                  <a:lnTo>
                    <a:pt x="9" y="176"/>
                  </a:lnTo>
                  <a:lnTo>
                    <a:pt x="4" y="166"/>
                  </a:lnTo>
                  <a:lnTo>
                    <a:pt x="1" y="155"/>
                  </a:lnTo>
                  <a:lnTo>
                    <a:pt x="1" y="155"/>
                  </a:lnTo>
                  <a:lnTo>
                    <a:pt x="1" y="155"/>
                  </a:lnTo>
                  <a:lnTo>
                    <a:pt x="0" y="144"/>
                  </a:lnTo>
                  <a:lnTo>
                    <a:pt x="1" y="134"/>
                  </a:lnTo>
                  <a:lnTo>
                    <a:pt x="4" y="123"/>
                  </a:lnTo>
                  <a:lnTo>
                    <a:pt x="10" y="113"/>
                  </a:lnTo>
                  <a:lnTo>
                    <a:pt x="16" y="105"/>
                  </a:lnTo>
                  <a:lnTo>
                    <a:pt x="25" y="99"/>
                  </a:lnTo>
                  <a:lnTo>
                    <a:pt x="35" y="93"/>
                  </a:lnTo>
                  <a:lnTo>
                    <a:pt x="46" y="90"/>
                  </a:lnTo>
                  <a:lnTo>
                    <a:pt x="338" y="1"/>
                  </a:lnTo>
                  <a:lnTo>
                    <a:pt x="338" y="1"/>
                  </a:lnTo>
                  <a:lnTo>
                    <a:pt x="349" y="0"/>
                  </a:lnTo>
                  <a:lnTo>
                    <a:pt x="360" y="1"/>
                  </a:lnTo>
                  <a:lnTo>
                    <a:pt x="371" y="5"/>
                  </a:lnTo>
                  <a:lnTo>
                    <a:pt x="379" y="10"/>
                  </a:lnTo>
                  <a:lnTo>
                    <a:pt x="388" y="17"/>
                  </a:lnTo>
                  <a:lnTo>
                    <a:pt x="395" y="25"/>
                  </a:lnTo>
                  <a:lnTo>
                    <a:pt x="400" y="35"/>
                  </a:lnTo>
                  <a:lnTo>
                    <a:pt x="403" y="46"/>
                  </a:lnTo>
                  <a:lnTo>
                    <a:pt x="403" y="46"/>
                  </a:lnTo>
                  <a:lnTo>
                    <a:pt x="403" y="46"/>
                  </a:lnTo>
                  <a:lnTo>
                    <a:pt x="404" y="58"/>
                  </a:lnTo>
                  <a:lnTo>
                    <a:pt x="403" y="68"/>
                  </a:lnTo>
                  <a:lnTo>
                    <a:pt x="399" y="78"/>
                  </a:lnTo>
                  <a:lnTo>
                    <a:pt x="395" y="88"/>
                  </a:lnTo>
                  <a:lnTo>
                    <a:pt x="387" y="96"/>
                  </a:lnTo>
                  <a:lnTo>
                    <a:pt x="379" y="102"/>
                  </a:lnTo>
                  <a:lnTo>
                    <a:pt x="370" y="108"/>
                  </a:lnTo>
                  <a:lnTo>
                    <a:pt x="359" y="111"/>
                  </a:lnTo>
                  <a:lnTo>
                    <a:pt x="66" y="200"/>
                  </a:lnTo>
                  <a:close/>
                </a:path>
              </a:pathLst>
            </a:custGeom>
            <a:solidFill>
              <a:srgbClr val="585656"/>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51" name="Freeform 217"/>
            <p:cNvSpPr>
              <a:spLocks noChangeArrowheads="1"/>
            </p:cNvSpPr>
            <p:nvPr/>
          </p:nvSpPr>
          <p:spPr bwMode="auto">
            <a:xfrm>
              <a:off x="2606698" y="3286623"/>
              <a:ext cx="546666" cy="507263"/>
            </a:xfrm>
            <a:custGeom>
              <a:avLst/>
              <a:gdLst>
                <a:gd name="T0" fmla="*/ 100 w 360"/>
                <a:gd name="T1" fmla="*/ 314 h 336"/>
                <a:gd name="T2" fmla="*/ 84 w 360"/>
                <a:gd name="T3" fmla="*/ 329 h 336"/>
                <a:gd name="T4" fmla="*/ 63 w 360"/>
                <a:gd name="T5" fmla="*/ 336 h 336"/>
                <a:gd name="T6" fmla="*/ 42 w 360"/>
                <a:gd name="T7" fmla="*/ 335 h 336"/>
                <a:gd name="T8" fmla="*/ 22 w 360"/>
                <a:gd name="T9" fmla="*/ 325 h 336"/>
                <a:gd name="T10" fmla="*/ 13 w 360"/>
                <a:gd name="T11" fmla="*/ 316 h 336"/>
                <a:gd name="T12" fmla="*/ 4 w 360"/>
                <a:gd name="T13" fmla="*/ 298 h 336"/>
                <a:gd name="T14" fmla="*/ 0 w 360"/>
                <a:gd name="T15" fmla="*/ 277 h 336"/>
                <a:gd name="T16" fmla="*/ 6 w 360"/>
                <a:gd name="T17" fmla="*/ 255 h 336"/>
                <a:gd name="T18" fmla="*/ 12 w 360"/>
                <a:gd name="T19" fmla="*/ 245 h 336"/>
                <a:gd name="T20" fmla="*/ 100 w 360"/>
                <a:gd name="T21" fmla="*/ 100 h 336"/>
                <a:gd name="T22" fmla="*/ 121 w 360"/>
                <a:gd name="T23" fmla="*/ 63 h 336"/>
                <a:gd name="T24" fmla="*/ 137 w 360"/>
                <a:gd name="T25" fmla="*/ 40 h 336"/>
                <a:gd name="T26" fmla="*/ 157 w 360"/>
                <a:gd name="T27" fmla="*/ 21 h 336"/>
                <a:gd name="T28" fmla="*/ 169 w 360"/>
                <a:gd name="T29" fmla="*/ 13 h 336"/>
                <a:gd name="T30" fmla="*/ 196 w 360"/>
                <a:gd name="T31" fmla="*/ 3 h 336"/>
                <a:gd name="T32" fmla="*/ 224 w 360"/>
                <a:gd name="T33" fmla="*/ 0 h 336"/>
                <a:gd name="T34" fmla="*/ 254 w 360"/>
                <a:gd name="T35" fmla="*/ 3 h 336"/>
                <a:gd name="T36" fmla="*/ 282 w 360"/>
                <a:gd name="T37" fmla="*/ 12 h 336"/>
                <a:gd name="T38" fmla="*/ 293 w 360"/>
                <a:gd name="T39" fmla="*/ 16 h 336"/>
                <a:gd name="T40" fmla="*/ 316 w 360"/>
                <a:gd name="T41" fmla="*/ 28 h 336"/>
                <a:gd name="T42" fmla="*/ 336 w 360"/>
                <a:gd name="T43" fmla="*/ 44 h 336"/>
                <a:gd name="T44" fmla="*/ 351 w 360"/>
                <a:gd name="T45" fmla="*/ 63 h 336"/>
                <a:gd name="T46" fmla="*/ 357 w 360"/>
                <a:gd name="T47" fmla="*/ 74 h 336"/>
                <a:gd name="T48" fmla="*/ 360 w 360"/>
                <a:gd name="T49" fmla="*/ 90 h 336"/>
                <a:gd name="T50" fmla="*/ 360 w 360"/>
                <a:gd name="T51" fmla="*/ 106 h 336"/>
                <a:gd name="T52" fmla="*/ 356 w 360"/>
                <a:gd name="T53" fmla="*/ 138 h 336"/>
                <a:gd name="T54" fmla="*/ 348 w 360"/>
                <a:gd name="T55" fmla="*/ 139 h 336"/>
                <a:gd name="T56" fmla="*/ 333 w 360"/>
                <a:gd name="T57" fmla="*/ 139 h 336"/>
                <a:gd name="T58" fmla="*/ 311 w 360"/>
                <a:gd name="T59" fmla="*/ 135 h 336"/>
                <a:gd name="T60" fmla="*/ 297 w 360"/>
                <a:gd name="T61" fmla="*/ 131 h 336"/>
                <a:gd name="T62" fmla="*/ 278 w 360"/>
                <a:gd name="T63" fmla="*/ 131 h 336"/>
                <a:gd name="T64" fmla="*/ 259 w 360"/>
                <a:gd name="T65" fmla="*/ 134 h 336"/>
                <a:gd name="T66" fmla="*/ 243 w 360"/>
                <a:gd name="T67" fmla="*/ 138 h 336"/>
                <a:gd name="T68" fmla="*/ 212 w 360"/>
                <a:gd name="T69" fmla="*/ 154 h 336"/>
                <a:gd name="T70" fmla="*/ 187 w 360"/>
                <a:gd name="T71" fmla="*/ 177 h 336"/>
                <a:gd name="T72" fmla="*/ 165 w 360"/>
                <a:gd name="T73" fmla="*/ 205 h 336"/>
                <a:gd name="T74" fmla="*/ 135 w 360"/>
                <a:gd name="T75" fmla="*/ 252 h 336"/>
                <a:gd name="T76" fmla="*/ 100 w 360"/>
                <a:gd name="T77" fmla="*/ 314 h 3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360"/>
                <a:gd name="T118" fmla="*/ 0 h 336"/>
                <a:gd name="T119" fmla="*/ 360 w 360"/>
                <a:gd name="T120" fmla="*/ 336 h 3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360" h="336">
                  <a:moveTo>
                    <a:pt x="100" y="314"/>
                  </a:moveTo>
                  <a:lnTo>
                    <a:pt x="100" y="314"/>
                  </a:lnTo>
                  <a:lnTo>
                    <a:pt x="93" y="323"/>
                  </a:lnTo>
                  <a:lnTo>
                    <a:pt x="84" y="329"/>
                  </a:lnTo>
                  <a:lnTo>
                    <a:pt x="73" y="333"/>
                  </a:lnTo>
                  <a:lnTo>
                    <a:pt x="63" y="336"/>
                  </a:lnTo>
                  <a:lnTo>
                    <a:pt x="53" y="336"/>
                  </a:lnTo>
                  <a:lnTo>
                    <a:pt x="42" y="335"/>
                  </a:lnTo>
                  <a:lnTo>
                    <a:pt x="32" y="330"/>
                  </a:lnTo>
                  <a:lnTo>
                    <a:pt x="22" y="325"/>
                  </a:lnTo>
                  <a:lnTo>
                    <a:pt x="22" y="325"/>
                  </a:lnTo>
                  <a:lnTo>
                    <a:pt x="13" y="316"/>
                  </a:lnTo>
                  <a:lnTo>
                    <a:pt x="8" y="307"/>
                  </a:lnTo>
                  <a:lnTo>
                    <a:pt x="4" y="298"/>
                  </a:lnTo>
                  <a:lnTo>
                    <a:pt x="0" y="287"/>
                  </a:lnTo>
                  <a:lnTo>
                    <a:pt x="0" y="277"/>
                  </a:lnTo>
                  <a:lnTo>
                    <a:pt x="3" y="266"/>
                  </a:lnTo>
                  <a:lnTo>
                    <a:pt x="6" y="255"/>
                  </a:lnTo>
                  <a:lnTo>
                    <a:pt x="12" y="245"/>
                  </a:lnTo>
                  <a:lnTo>
                    <a:pt x="12" y="245"/>
                  </a:lnTo>
                  <a:lnTo>
                    <a:pt x="100" y="100"/>
                  </a:lnTo>
                  <a:lnTo>
                    <a:pt x="100" y="100"/>
                  </a:lnTo>
                  <a:lnTo>
                    <a:pt x="115" y="75"/>
                  </a:lnTo>
                  <a:lnTo>
                    <a:pt x="121" y="63"/>
                  </a:lnTo>
                  <a:lnTo>
                    <a:pt x="129" y="51"/>
                  </a:lnTo>
                  <a:lnTo>
                    <a:pt x="137" y="40"/>
                  </a:lnTo>
                  <a:lnTo>
                    <a:pt x="146" y="29"/>
                  </a:lnTo>
                  <a:lnTo>
                    <a:pt x="157" y="21"/>
                  </a:lnTo>
                  <a:lnTo>
                    <a:pt x="169" y="13"/>
                  </a:lnTo>
                  <a:lnTo>
                    <a:pt x="169" y="13"/>
                  </a:lnTo>
                  <a:lnTo>
                    <a:pt x="182" y="7"/>
                  </a:lnTo>
                  <a:lnTo>
                    <a:pt x="196" y="3"/>
                  </a:lnTo>
                  <a:lnTo>
                    <a:pt x="210" y="0"/>
                  </a:lnTo>
                  <a:lnTo>
                    <a:pt x="224" y="0"/>
                  </a:lnTo>
                  <a:lnTo>
                    <a:pt x="239" y="1"/>
                  </a:lnTo>
                  <a:lnTo>
                    <a:pt x="254" y="3"/>
                  </a:lnTo>
                  <a:lnTo>
                    <a:pt x="268" y="7"/>
                  </a:lnTo>
                  <a:lnTo>
                    <a:pt x="282" y="12"/>
                  </a:lnTo>
                  <a:lnTo>
                    <a:pt x="282" y="12"/>
                  </a:lnTo>
                  <a:lnTo>
                    <a:pt x="293" y="16"/>
                  </a:lnTo>
                  <a:lnTo>
                    <a:pt x="304" y="22"/>
                  </a:lnTo>
                  <a:lnTo>
                    <a:pt x="316" y="28"/>
                  </a:lnTo>
                  <a:lnTo>
                    <a:pt x="325" y="36"/>
                  </a:lnTo>
                  <a:lnTo>
                    <a:pt x="336" y="44"/>
                  </a:lnTo>
                  <a:lnTo>
                    <a:pt x="344" y="53"/>
                  </a:lnTo>
                  <a:lnTo>
                    <a:pt x="351" y="63"/>
                  </a:lnTo>
                  <a:lnTo>
                    <a:pt x="357" y="74"/>
                  </a:lnTo>
                  <a:lnTo>
                    <a:pt x="357" y="74"/>
                  </a:lnTo>
                  <a:lnTo>
                    <a:pt x="359" y="82"/>
                  </a:lnTo>
                  <a:lnTo>
                    <a:pt x="360" y="90"/>
                  </a:lnTo>
                  <a:lnTo>
                    <a:pt x="360" y="98"/>
                  </a:lnTo>
                  <a:lnTo>
                    <a:pt x="360" y="106"/>
                  </a:lnTo>
                  <a:lnTo>
                    <a:pt x="358" y="123"/>
                  </a:lnTo>
                  <a:lnTo>
                    <a:pt x="356" y="138"/>
                  </a:lnTo>
                  <a:lnTo>
                    <a:pt x="356" y="138"/>
                  </a:lnTo>
                  <a:lnTo>
                    <a:pt x="348" y="139"/>
                  </a:lnTo>
                  <a:lnTo>
                    <a:pt x="341" y="139"/>
                  </a:lnTo>
                  <a:lnTo>
                    <a:pt x="333" y="139"/>
                  </a:lnTo>
                  <a:lnTo>
                    <a:pt x="326" y="137"/>
                  </a:lnTo>
                  <a:lnTo>
                    <a:pt x="311" y="135"/>
                  </a:lnTo>
                  <a:lnTo>
                    <a:pt x="297" y="131"/>
                  </a:lnTo>
                  <a:lnTo>
                    <a:pt x="297" y="131"/>
                  </a:lnTo>
                  <a:lnTo>
                    <a:pt x="287" y="131"/>
                  </a:lnTo>
                  <a:lnTo>
                    <a:pt x="278" y="131"/>
                  </a:lnTo>
                  <a:lnTo>
                    <a:pt x="268" y="133"/>
                  </a:lnTo>
                  <a:lnTo>
                    <a:pt x="259" y="134"/>
                  </a:lnTo>
                  <a:lnTo>
                    <a:pt x="250" y="136"/>
                  </a:lnTo>
                  <a:lnTo>
                    <a:pt x="243" y="138"/>
                  </a:lnTo>
                  <a:lnTo>
                    <a:pt x="228" y="146"/>
                  </a:lnTo>
                  <a:lnTo>
                    <a:pt x="212" y="154"/>
                  </a:lnTo>
                  <a:lnTo>
                    <a:pt x="199" y="165"/>
                  </a:lnTo>
                  <a:lnTo>
                    <a:pt x="187" y="177"/>
                  </a:lnTo>
                  <a:lnTo>
                    <a:pt x="175" y="191"/>
                  </a:lnTo>
                  <a:lnTo>
                    <a:pt x="165" y="205"/>
                  </a:lnTo>
                  <a:lnTo>
                    <a:pt x="154" y="221"/>
                  </a:lnTo>
                  <a:lnTo>
                    <a:pt x="135" y="252"/>
                  </a:lnTo>
                  <a:lnTo>
                    <a:pt x="118" y="285"/>
                  </a:lnTo>
                  <a:lnTo>
                    <a:pt x="100" y="314"/>
                  </a:lnTo>
                  <a:lnTo>
                    <a:pt x="100" y="314"/>
                  </a:lnTo>
                  <a:close/>
                </a:path>
              </a:pathLst>
            </a:custGeom>
            <a:solidFill>
              <a:srgbClr val="585656"/>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52" name="Freeform 218"/>
            <p:cNvSpPr>
              <a:spLocks noChangeArrowheads="1"/>
            </p:cNvSpPr>
            <p:nvPr/>
          </p:nvSpPr>
          <p:spPr bwMode="auto">
            <a:xfrm>
              <a:off x="2542919" y="2800621"/>
              <a:ext cx="501112" cy="501188"/>
            </a:xfrm>
            <a:custGeom>
              <a:avLst/>
              <a:gdLst>
                <a:gd name="T0" fmla="*/ 106 w 329"/>
                <a:gd name="T1" fmla="*/ 319 h 330"/>
                <a:gd name="T2" fmla="*/ 138 w 329"/>
                <a:gd name="T3" fmla="*/ 328 h 330"/>
                <a:gd name="T4" fmla="*/ 170 w 329"/>
                <a:gd name="T5" fmla="*/ 330 h 330"/>
                <a:gd name="T6" fmla="*/ 201 w 329"/>
                <a:gd name="T7" fmla="*/ 326 h 330"/>
                <a:gd name="T8" fmla="*/ 232 w 329"/>
                <a:gd name="T9" fmla="*/ 316 h 330"/>
                <a:gd name="T10" fmla="*/ 259 w 329"/>
                <a:gd name="T11" fmla="*/ 300 h 330"/>
                <a:gd name="T12" fmla="*/ 284 w 329"/>
                <a:gd name="T13" fmla="*/ 279 h 330"/>
                <a:gd name="T14" fmla="*/ 303 w 329"/>
                <a:gd name="T15" fmla="*/ 254 h 330"/>
                <a:gd name="T16" fmla="*/ 319 w 329"/>
                <a:gd name="T17" fmla="*/ 224 h 330"/>
                <a:gd name="T18" fmla="*/ 324 w 329"/>
                <a:gd name="T19" fmla="*/ 208 h 330"/>
                <a:gd name="T20" fmla="*/ 328 w 329"/>
                <a:gd name="T21" fmla="*/ 176 h 330"/>
                <a:gd name="T22" fmla="*/ 327 w 329"/>
                <a:gd name="T23" fmla="*/ 143 h 330"/>
                <a:gd name="T24" fmla="*/ 321 w 329"/>
                <a:gd name="T25" fmla="*/ 113 h 330"/>
                <a:gd name="T26" fmla="*/ 308 w 329"/>
                <a:gd name="T27" fmla="*/ 83 h 330"/>
                <a:gd name="T28" fmla="*/ 289 w 329"/>
                <a:gd name="T29" fmla="*/ 57 h 330"/>
                <a:gd name="T30" fmla="*/ 266 w 329"/>
                <a:gd name="T31" fmla="*/ 36 h 330"/>
                <a:gd name="T32" fmla="*/ 239 w 329"/>
                <a:gd name="T33" fmla="*/ 18 h 330"/>
                <a:gd name="T34" fmla="*/ 223 w 329"/>
                <a:gd name="T35" fmla="*/ 11 h 330"/>
                <a:gd name="T36" fmla="*/ 191 w 329"/>
                <a:gd name="T37" fmla="*/ 2 h 330"/>
                <a:gd name="T38" fmla="*/ 159 w 329"/>
                <a:gd name="T39" fmla="*/ 0 h 330"/>
                <a:gd name="T40" fmla="*/ 127 w 329"/>
                <a:gd name="T41" fmla="*/ 4 h 330"/>
                <a:gd name="T42" fmla="*/ 97 w 329"/>
                <a:gd name="T43" fmla="*/ 15 h 330"/>
                <a:gd name="T44" fmla="*/ 70 w 329"/>
                <a:gd name="T45" fmla="*/ 30 h 330"/>
                <a:gd name="T46" fmla="*/ 46 w 329"/>
                <a:gd name="T47" fmla="*/ 51 h 330"/>
                <a:gd name="T48" fmla="*/ 25 w 329"/>
                <a:gd name="T49" fmla="*/ 77 h 330"/>
                <a:gd name="T50" fmla="*/ 11 w 329"/>
                <a:gd name="T51" fmla="*/ 106 h 330"/>
                <a:gd name="T52" fmla="*/ 6 w 329"/>
                <a:gd name="T53" fmla="*/ 123 h 330"/>
                <a:gd name="T54" fmla="*/ 0 w 329"/>
                <a:gd name="T55" fmla="*/ 155 h 330"/>
                <a:gd name="T56" fmla="*/ 1 w 329"/>
                <a:gd name="T57" fmla="*/ 187 h 330"/>
                <a:gd name="T58" fmla="*/ 8 w 329"/>
                <a:gd name="T59" fmla="*/ 217 h 330"/>
                <a:gd name="T60" fmla="*/ 21 w 329"/>
                <a:gd name="T61" fmla="*/ 246 h 330"/>
                <a:gd name="T62" fmla="*/ 39 w 329"/>
                <a:gd name="T63" fmla="*/ 272 h 330"/>
                <a:gd name="T64" fmla="*/ 62 w 329"/>
                <a:gd name="T65" fmla="*/ 294 h 330"/>
                <a:gd name="T66" fmla="*/ 90 w 329"/>
                <a:gd name="T67" fmla="*/ 311 h 330"/>
                <a:gd name="T68" fmla="*/ 106 w 329"/>
                <a:gd name="T69" fmla="*/ 319 h 33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329"/>
                <a:gd name="T106" fmla="*/ 0 h 330"/>
                <a:gd name="T107" fmla="*/ 329 w 329"/>
                <a:gd name="T108" fmla="*/ 330 h 330"/>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329" h="330">
                  <a:moveTo>
                    <a:pt x="106" y="319"/>
                  </a:moveTo>
                  <a:lnTo>
                    <a:pt x="106" y="319"/>
                  </a:lnTo>
                  <a:lnTo>
                    <a:pt x="122" y="323"/>
                  </a:lnTo>
                  <a:lnTo>
                    <a:pt x="138" y="328"/>
                  </a:lnTo>
                  <a:lnTo>
                    <a:pt x="153" y="329"/>
                  </a:lnTo>
                  <a:lnTo>
                    <a:pt x="170" y="330"/>
                  </a:lnTo>
                  <a:lnTo>
                    <a:pt x="186" y="328"/>
                  </a:lnTo>
                  <a:lnTo>
                    <a:pt x="201" y="326"/>
                  </a:lnTo>
                  <a:lnTo>
                    <a:pt x="216" y="321"/>
                  </a:lnTo>
                  <a:lnTo>
                    <a:pt x="232" y="316"/>
                  </a:lnTo>
                  <a:lnTo>
                    <a:pt x="246" y="308"/>
                  </a:lnTo>
                  <a:lnTo>
                    <a:pt x="259" y="300"/>
                  </a:lnTo>
                  <a:lnTo>
                    <a:pt x="272" y="290"/>
                  </a:lnTo>
                  <a:lnTo>
                    <a:pt x="284" y="279"/>
                  </a:lnTo>
                  <a:lnTo>
                    <a:pt x="294" y="267"/>
                  </a:lnTo>
                  <a:lnTo>
                    <a:pt x="303" y="254"/>
                  </a:lnTo>
                  <a:lnTo>
                    <a:pt x="311" y="240"/>
                  </a:lnTo>
                  <a:lnTo>
                    <a:pt x="319" y="224"/>
                  </a:lnTo>
                  <a:lnTo>
                    <a:pt x="319" y="224"/>
                  </a:lnTo>
                  <a:lnTo>
                    <a:pt x="324" y="208"/>
                  </a:lnTo>
                  <a:lnTo>
                    <a:pt x="327" y="192"/>
                  </a:lnTo>
                  <a:lnTo>
                    <a:pt x="328" y="176"/>
                  </a:lnTo>
                  <a:lnTo>
                    <a:pt x="329" y="159"/>
                  </a:lnTo>
                  <a:lnTo>
                    <a:pt x="327" y="143"/>
                  </a:lnTo>
                  <a:lnTo>
                    <a:pt x="325" y="128"/>
                  </a:lnTo>
                  <a:lnTo>
                    <a:pt x="321" y="113"/>
                  </a:lnTo>
                  <a:lnTo>
                    <a:pt x="315" y="98"/>
                  </a:lnTo>
                  <a:lnTo>
                    <a:pt x="308" y="83"/>
                  </a:lnTo>
                  <a:lnTo>
                    <a:pt x="299" y="70"/>
                  </a:lnTo>
                  <a:lnTo>
                    <a:pt x="289" y="57"/>
                  </a:lnTo>
                  <a:lnTo>
                    <a:pt x="278" y="47"/>
                  </a:lnTo>
                  <a:lnTo>
                    <a:pt x="266" y="36"/>
                  </a:lnTo>
                  <a:lnTo>
                    <a:pt x="253" y="26"/>
                  </a:lnTo>
                  <a:lnTo>
                    <a:pt x="239" y="18"/>
                  </a:lnTo>
                  <a:lnTo>
                    <a:pt x="223" y="11"/>
                  </a:lnTo>
                  <a:lnTo>
                    <a:pt x="223" y="11"/>
                  </a:lnTo>
                  <a:lnTo>
                    <a:pt x="208" y="6"/>
                  </a:lnTo>
                  <a:lnTo>
                    <a:pt x="191" y="2"/>
                  </a:lnTo>
                  <a:lnTo>
                    <a:pt x="175" y="1"/>
                  </a:lnTo>
                  <a:lnTo>
                    <a:pt x="159" y="0"/>
                  </a:lnTo>
                  <a:lnTo>
                    <a:pt x="142" y="2"/>
                  </a:lnTo>
                  <a:lnTo>
                    <a:pt x="127" y="4"/>
                  </a:lnTo>
                  <a:lnTo>
                    <a:pt x="112" y="9"/>
                  </a:lnTo>
                  <a:lnTo>
                    <a:pt x="97" y="15"/>
                  </a:lnTo>
                  <a:lnTo>
                    <a:pt x="83" y="22"/>
                  </a:lnTo>
                  <a:lnTo>
                    <a:pt x="70" y="30"/>
                  </a:lnTo>
                  <a:lnTo>
                    <a:pt x="57" y="40"/>
                  </a:lnTo>
                  <a:lnTo>
                    <a:pt x="46" y="51"/>
                  </a:lnTo>
                  <a:lnTo>
                    <a:pt x="35" y="63"/>
                  </a:lnTo>
                  <a:lnTo>
                    <a:pt x="25" y="77"/>
                  </a:lnTo>
                  <a:lnTo>
                    <a:pt x="17" y="91"/>
                  </a:lnTo>
                  <a:lnTo>
                    <a:pt x="11" y="106"/>
                  </a:lnTo>
                  <a:lnTo>
                    <a:pt x="11" y="106"/>
                  </a:lnTo>
                  <a:lnTo>
                    <a:pt x="6" y="123"/>
                  </a:lnTo>
                  <a:lnTo>
                    <a:pt x="1" y="139"/>
                  </a:lnTo>
                  <a:lnTo>
                    <a:pt x="0" y="155"/>
                  </a:lnTo>
                  <a:lnTo>
                    <a:pt x="0" y="170"/>
                  </a:lnTo>
                  <a:lnTo>
                    <a:pt x="1" y="187"/>
                  </a:lnTo>
                  <a:lnTo>
                    <a:pt x="3" y="202"/>
                  </a:lnTo>
                  <a:lnTo>
                    <a:pt x="8" y="217"/>
                  </a:lnTo>
                  <a:lnTo>
                    <a:pt x="14" y="232"/>
                  </a:lnTo>
                  <a:lnTo>
                    <a:pt x="21" y="246"/>
                  </a:lnTo>
                  <a:lnTo>
                    <a:pt x="29" y="259"/>
                  </a:lnTo>
                  <a:lnTo>
                    <a:pt x="39" y="272"/>
                  </a:lnTo>
                  <a:lnTo>
                    <a:pt x="50" y="283"/>
                  </a:lnTo>
                  <a:lnTo>
                    <a:pt x="62" y="294"/>
                  </a:lnTo>
                  <a:lnTo>
                    <a:pt x="75" y="304"/>
                  </a:lnTo>
                  <a:lnTo>
                    <a:pt x="90" y="311"/>
                  </a:lnTo>
                  <a:lnTo>
                    <a:pt x="106" y="319"/>
                  </a:lnTo>
                  <a:lnTo>
                    <a:pt x="106" y="319"/>
                  </a:lnTo>
                  <a:close/>
                </a:path>
              </a:pathLst>
            </a:custGeom>
            <a:solidFill>
              <a:srgbClr val="585656"/>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53" name="Freeform 219"/>
            <p:cNvSpPr>
              <a:spLocks noChangeArrowheads="1"/>
            </p:cNvSpPr>
            <p:nvPr/>
          </p:nvSpPr>
          <p:spPr bwMode="auto">
            <a:xfrm>
              <a:off x="2545957" y="4064225"/>
              <a:ext cx="303704" cy="820128"/>
            </a:xfrm>
            <a:custGeom>
              <a:avLst/>
              <a:gdLst>
                <a:gd name="T0" fmla="*/ 156 w 199"/>
                <a:gd name="T1" fmla="*/ 470 h 538"/>
                <a:gd name="T2" fmla="*/ 152 w 199"/>
                <a:gd name="T3" fmla="*/ 485 h 538"/>
                <a:gd name="T4" fmla="*/ 146 w 199"/>
                <a:gd name="T5" fmla="*/ 499 h 538"/>
                <a:gd name="T6" fmla="*/ 137 w 199"/>
                <a:gd name="T7" fmla="*/ 511 h 538"/>
                <a:gd name="T8" fmla="*/ 126 w 199"/>
                <a:gd name="T9" fmla="*/ 521 h 538"/>
                <a:gd name="T10" fmla="*/ 114 w 199"/>
                <a:gd name="T11" fmla="*/ 530 h 538"/>
                <a:gd name="T12" fmla="*/ 100 w 199"/>
                <a:gd name="T13" fmla="*/ 535 h 538"/>
                <a:gd name="T14" fmla="*/ 85 w 199"/>
                <a:gd name="T15" fmla="*/ 538 h 538"/>
                <a:gd name="T16" fmla="*/ 70 w 199"/>
                <a:gd name="T17" fmla="*/ 538 h 538"/>
                <a:gd name="T18" fmla="*/ 70 w 199"/>
                <a:gd name="T19" fmla="*/ 538 h 538"/>
                <a:gd name="T20" fmla="*/ 55 w 199"/>
                <a:gd name="T21" fmla="*/ 534 h 538"/>
                <a:gd name="T22" fmla="*/ 40 w 199"/>
                <a:gd name="T23" fmla="*/ 528 h 538"/>
                <a:gd name="T24" fmla="*/ 27 w 199"/>
                <a:gd name="T25" fmla="*/ 520 h 538"/>
                <a:gd name="T26" fmla="*/ 18 w 199"/>
                <a:gd name="T27" fmla="*/ 509 h 538"/>
                <a:gd name="T28" fmla="*/ 9 w 199"/>
                <a:gd name="T29" fmla="*/ 497 h 538"/>
                <a:gd name="T30" fmla="*/ 4 w 199"/>
                <a:gd name="T31" fmla="*/ 483 h 538"/>
                <a:gd name="T32" fmla="*/ 1 w 199"/>
                <a:gd name="T33" fmla="*/ 468 h 538"/>
                <a:gd name="T34" fmla="*/ 1 w 199"/>
                <a:gd name="T35" fmla="*/ 451 h 538"/>
                <a:gd name="T36" fmla="*/ 45 w 199"/>
                <a:gd name="T37" fmla="*/ 68 h 538"/>
                <a:gd name="T38" fmla="*/ 48 w 199"/>
                <a:gd name="T39" fmla="*/ 53 h 538"/>
                <a:gd name="T40" fmla="*/ 55 w 199"/>
                <a:gd name="T41" fmla="*/ 39 h 538"/>
                <a:gd name="T42" fmla="*/ 63 w 199"/>
                <a:gd name="T43" fmla="*/ 27 h 538"/>
                <a:gd name="T44" fmla="*/ 73 w 199"/>
                <a:gd name="T45" fmla="*/ 16 h 538"/>
                <a:gd name="T46" fmla="*/ 86 w 199"/>
                <a:gd name="T47" fmla="*/ 8 h 538"/>
                <a:gd name="T48" fmla="*/ 100 w 199"/>
                <a:gd name="T49" fmla="*/ 3 h 538"/>
                <a:gd name="T50" fmla="*/ 114 w 199"/>
                <a:gd name="T51" fmla="*/ 0 h 538"/>
                <a:gd name="T52" fmla="*/ 131 w 199"/>
                <a:gd name="T53" fmla="*/ 0 h 538"/>
                <a:gd name="T54" fmla="*/ 131 w 199"/>
                <a:gd name="T55" fmla="*/ 0 h 538"/>
                <a:gd name="T56" fmla="*/ 146 w 199"/>
                <a:gd name="T57" fmla="*/ 3 h 538"/>
                <a:gd name="T58" fmla="*/ 160 w 199"/>
                <a:gd name="T59" fmla="*/ 9 h 538"/>
                <a:gd name="T60" fmla="*/ 172 w 199"/>
                <a:gd name="T61" fmla="*/ 18 h 538"/>
                <a:gd name="T62" fmla="*/ 183 w 199"/>
                <a:gd name="T63" fmla="*/ 28 h 538"/>
                <a:gd name="T64" fmla="*/ 190 w 199"/>
                <a:gd name="T65" fmla="*/ 41 h 538"/>
                <a:gd name="T66" fmla="*/ 196 w 199"/>
                <a:gd name="T67" fmla="*/ 55 h 538"/>
                <a:gd name="T68" fmla="*/ 199 w 199"/>
                <a:gd name="T69" fmla="*/ 70 h 538"/>
                <a:gd name="T70" fmla="*/ 199 w 199"/>
                <a:gd name="T71" fmla="*/ 85 h 53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99"/>
                <a:gd name="T109" fmla="*/ 0 h 538"/>
                <a:gd name="T110" fmla="*/ 199 w 199"/>
                <a:gd name="T111" fmla="*/ 538 h 53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99" h="538">
                  <a:moveTo>
                    <a:pt x="156" y="470"/>
                  </a:moveTo>
                  <a:lnTo>
                    <a:pt x="156" y="470"/>
                  </a:lnTo>
                  <a:lnTo>
                    <a:pt x="154" y="477"/>
                  </a:lnTo>
                  <a:lnTo>
                    <a:pt x="152" y="485"/>
                  </a:lnTo>
                  <a:lnTo>
                    <a:pt x="149" y="492"/>
                  </a:lnTo>
                  <a:lnTo>
                    <a:pt x="146" y="499"/>
                  </a:lnTo>
                  <a:lnTo>
                    <a:pt x="142" y="505"/>
                  </a:lnTo>
                  <a:lnTo>
                    <a:pt x="137" y="511"/>
                  </a:lnTo>
                  <a:lnTo>
                    <a:pt x="132" y="516"/>
                  </a:lnTo>
                  <a:lnTo>
                    <a:pt x="126" y="521"/>
                  </a:lnTo>
                  <a:lnTo>
                    <a:pt x="121" y="525"/>
                  </a:lnTo>
                  <a:lnTo>
                    <a:pt x="114" y="530"/>
                  </a:lnTo>
                  <a:lnTo>
                    <a:pt x="107" y="533"/>
                  </a:lnTo>
                  <a:lnTo>
                    <a:pt x="100" y="535"/>
                  </a:lnTo>
                  <a:lnTo>
                    <a:pt x="93" y="537"/>
                  </a:lnTo>
                  <a:lnTo>
                    <a:pt x="85" y="538"/>
                  </a:lnTo>
                  <a:lnTo>
                    <a:pt x="77" y="538"/>
                  </a:lnTo>
                  <a:lnTo>
                    <a:pt x="70" y="538"/>
                  </a:lnTo>
                  <a:lnTo>
                    <a:pt x="70" y="538"/>
                  </a:lnTo>
                  <a:lnTo>
                    <a:pt x="70" y="538"/>
                  </a:lnTo>
                  <a:lnTo>
                    <a:pt x="61" y="536"/>
                  </a:lnTo>
                  <a:lnTo>
                    <a:pt x="55" y="534"/>
                  </a:lnTo>
                  <a:lnTo>
                    <a:pt x="47" y="532"/>
                  </a:lnTo>
                  <a:lnTo>
                    <a:pt x="40" y="528"/>
                  </a:lnTo>
                  <a:lnTo>
                    <a:pt x="34" y="524"/>
                  </a:lnTo>
                  <a:lnTo>
                    <a:pt x="27" y="520"/>
                  </a:lnTo>
                  <a:lnTo>
                    <a:pt x="22" y="514"/>
                  </a:lnTo>
                  <a:lnTo>
                    <a:pt x="18" y="509"/>
                  </a:lnTo>
                  <a:lnTo>
                    <a:pt x="13" y="502"/>
                  </a:lnTo>
                  <a:lnTo>
                    <a:pt x="9" y="497"/>
                  </a:lnTo>
                  <a:lnTo>
                    <a:pt x="7" y="489"/>
                  </a:lnTo>
                  <a:lnTo>
                    <a:pt x="4" y="483"/>
                  </a:lnTo>
                  <a:lnTo>
                    <a:pt x="2" y="475"/>
                  </a:lnTo>
                  <a:lnTo>
                    <a:pt x="1" y="468"/>
                  </a:lnTo>
                  <a:lnTo>
                    <a:pt x="0" y="460"/>
                  </a:lnTo>
                  <a:lnTo>
                    <a:pt x="1" y="451"/>
                  </a:lnTo>
                  <a:lnTo>
                    <a:pt x="45" y="68"/>
                  </a:lnTo>
                  <a:lnTo>
                    <a:pt x="45" y="68"/>
                  </a:lnTo>
                  <a:lnTo>
                    <a:pt x="46" y="60"/>
                  </a:lnTo>
                  <a:lnTo>
                    <a:pt x="48" y="53"/>
                  </a:lnTo>
                  <a:lnTo>
                    <a:pt x="51" y="45"/>
                  </a:lnTo>
                  <a:lnTo>
                    <a:pt x="55" y="39"/>
                  </a:lnTo>
                  <a:lnTo>
                    <a:pt x="58" y="32"/>
                  </a:lnTo>
                  <a:lnTo>
                    <a:pt x="63" y="27"/>
                  </a:lnTo>
                  <a:lnTo>
                    <a:pt x="68" y="21"/>
                  </a:lnTo>
                  <a:lnTo>
                    <a:pt x="73" y="16"/>
                  </a:lnTo>
                  <a:lnTo>
                    <a:pt x="80" y="12"/>
                  </a:lnTo>
                  <a:lnTo>
                    <a:pt x="86" y="8"/>
                  </a:lnTo>
                  <a:lnTo>
                    <a:pt x="93" y="5"/>
                  </a:lnTo>
                  <a:lnTo>
                    <a:pt x="100" y="3"/>
                  </a:lnTo>
                  <a:lnTo>
                    <a:pt x="107" y="1"/>
                  </a:lnTo>
                  <a:lnTo>
                    <a:pt x="114" y="0"/>
                  </a:lnTo>
                  <a:lnTo>
                    <a:pt x="123" y="0"/>
                  </a:lnTo>
                  <a:lnTo>
                    <a:pt x="131" y="0"/>
                  </a:lnTo>
                  <a:lnTo>
                    <a:pt x="131" y="0"/>
                  </a:lnTo>
                  <a:lnTo>
                    <a:pt x="131" y="0"/>
                  </a:lnTo>
                  <a:lnTo>
                    <a:pt x="138" y="1"/>
                  </a:lnTo>
                  <a:lnTo>
                    <a:pt x="146" y="3"/>
                  </a:lnTo>
                  <a:lnTo>
                    <a:pt x="154" y="6"/>
                  </a:lnTo>
                  <a:lnTo>
                    <a:pt x="160" y="9"/>
                  </a:lnTo>
                  <a:lnTo>
                    <a:pt x="167" y="13"/>
                  </a:lnTo>
                  <a:lnTo>
                    <a:pt x="172" y="18"/>
                  </a:lnTo>
                  <a:lnTo>
                    <a:pt x="177" y="22"/>
                  </a:lnTo>
                  <a:lnTo>
                    <a:pt x="183" y="28"/>
                  </a:lnTo>
                  <a:lnTo>
                    <a:pt x="187" y="34"/>
                  </a:lnTo>
                  <a:lnTo>
                    <a:pt x="190" y="41"/>
                  </a:lnTo>
                  <a:lnTo>
                    <a:pt x="194" y="47"/>
                  </a:lnTo>
                  <a:lnTo>
                    <a:pt x="196" y="55"/>
                  </a:lnTo>
                  <a:lnTo>
                    <a:pt x="198" y="63"/>
                  </a:lnTo>
                  <a:lnTo>
                    <a:pt x="199" y="70"/>
                  </a:lnTo>
                  <a:lnTo>
                    <a:pt x="199" y="78"/>
                  </a:lnTo>
                  <a:lnTo>
                    <a:pt x="199" y="85"/>
                  </a:lnTo>
                  <a:lnTo>
                    <a:pt x="156" y="470"/>
                  </a:lnTo>
                  <a:close/>
                </a:path>
              </a:pathLst>
            </a:custGeom>
            <a:solidFill>
              <a:srgbClr val="585656"/>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66" name="Freeform 220"/>
            <p:cNvSpPr>
              <a:spLocks noChangeArrowheads="1"/>
            </p:cNvSpPr>
            <p:nvPr/>
          </p:nvSpPr>
          <p:spPr bwMode="auto">
            <a:xfrm>
              <a:off x="2655290" y="4006512"/>
              <a:ext cx="710666" cy="285526"/>
            </a:xfrm>
            <a:custGeom>
              <a:avLst/>
              <a:gdLst>
                <a:gd name="T0" fmla="*/ 86 w 467"/>
                <a:gd name="T1" fmla="*/ 187 h 188"/>
                <a:gd name="T2" fmla="*/ 70 w 467"/>
                <a:gd name="T3" fmla="*/ 187 h 188"/>
                <a:gd name="T4" fmla="*/ 55 w 467"/>
                <a:gd name="T5" fmla="*/ 185 h 188"/>
                <a:gd name="T6" fmla="*/ 41 w 467"/>
                <a:gd name="T7" fmla="*/ 180 h 188"/>
                <a:gd name="T8" fmla="*/ 28 w 467"/>
                <a:gd name="T9" fmla="*/ 171 h 188"/>
                <a:gd name="T10" fmla="*/ 18 w 467"/>
                <a:gd name="T11" fmla="*/ 161 h 188"/>
                <a:gd name="T12" fmla="*/ 10 w 467"/>
                <a:gd name="T13" fmla="*/ 148 h 188"/>
                <a:gd name="T14" fmla="*/ 3 w 467"/>
                <a:gd name="T15" fmla="*/ 134 h 188"/>
                <a:gd name="T16" fmla="*/ 0 w 467"/>
                <a:gd name="T17" fmla="*/ 119 h 188"/>
                <a:gd name="T18" fmla="*/ 0 w 467"/>
                <a:gd name="T19" fmla="*/ 119 h 188"/>
                <a:gd name="T20" fmla="*/ 0 w 467"/>
                <a:gd name="T21" fmla="*/ 104 h 188"/>
                <a:gd name="T22" fmla="*/ 3 w 467"/>
                <a:gd name="T23" fmla="*/ 89 h 188"/>
                <a:gd name="T24" fmla="*/ 9 w 467"/>
                <a:gd name="T25" fmla="*/ 74 h 188"/>
                <a:gd name="T26" fmla="*/ 16 w 467"/>
                <a:gd name="T27" fmla="*/ 63 h 188"/>
                <a:gd name="T28" fmla="*/ 27 w 467"/>
                <a:gd name="T29" fmla="*/ 52 h 188"/>
                <a:gd name="T30" fmla="*/ 39 w 467"/>
                <a:gd name="T31" fmla="*/ 43 h 188"/>
                <a:gd name="T32" fmla="*/ 53 w 467"/>
                <a:gd name="T33" fmla="*/ 36 h 188"/>
                <a:gd name="T34" fmla="*/ 68 w 467"/>
                <a:gd name="T35" fmla="*/ 33 h 188"/>
                <a:gd name="T36" fmla="*/ 381 w 467"/>
                <a:gd name="T37" fmla="*/ 0 h 188"/>
                <a:gd name="T38" fmla="*/ 398 w 467"/>
                <a:gd name="T39" fmla="*/ 0 h 188"/>
                <a:gd name="T40" fmla="*/ 413 w 467"/>
                <a:gd name="T41" fmla="*/ 3 h 188"/>
                <a:gd name="T42" fmla="*/ 426 w 467"/>
                <a:gd name="T43" fmla="*/ 8 h 188"/>
                <a:gd name="T44" fmla="*/ 439 w 467"/>
                <a:gd name="T45" fmla="*/ 16 h 188"/>
                <a:gd name="T46" fmla="*/ 450 w 467"/>
                <a:gd name="T47" fmla="*/ 27 h 188"/>
                <a:gd name="T48" fmla="*/ 458 w 467"/>
                <a:gd name="T49" fmla="*/ 39 h 188"/>
                <a:gd name="T50" fmla="*/ 464 w 467"/>
                <a:gd name="T51" fmla="*/ 53 h 188"/>
                <a:gd name="T52" fmla="*/ 467 w 467"/>
                <a:gd name="T53" fmla="*/ 68 h 188"/>
                <a:gd name="T54" fmla="*/ 467 w 467"/>
                <a:gd name="T55" fmla="*/ 68 h 188"/>
                <a:gd name="T56" fmla="*/ 467 w 467"/>
                <a:gd name="T57" fmla="*/ 84 h 188"/>
                <a:gd name="T58" fmla="*/ 464 w 467"/>
                <a:gd name="T59" fmla="*/ 99 h 188"/>
                <a:gd name="T60" fmla="*/ 459 w 467"/>
                <a:gd name="T61" fmla="*/ 112 h 188"/>
                <a:gd name="T62" fmla="*/ 451 w 467"/>
                <a:gd name="T63" fmla="*/ 126 h 188"/>
                <a:gd name="T64" fmla="*/ 440 w 467"/>
                <a:gd name="T65" fmla="*/ 136 h 188"/>
                <a:gd name="T66" fmla="*/ 428 w 467"/>
                <a:gd name="T67" fmla="*/ 144 h 188"/>
                <a:gd name="T68" fmla="*/ 414 w 467"/>
                <a:gd name="T69" fmla="*/ 150 h 188"/>
                <a:gd name="T70" fmla="*/ 399 w 467"/>
                <a:gd name="T71" fmla="*/ 154 h 18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467"/>
                <a:gd name="T109" fmla="*/ 0 h 188"/>
                <a:gd name="T110" fmla="*/ 467 w 467"/>
                <a:gd name="T111" fmla="*/ 188 h 18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467" h="188">
                  <a:moveTo>
                    <a:pt x="86" y="187"/>
                  </a:moveTo>
                  <a:lnTo>
                    <a:pt x="86" y="187"/>
                  </a:lnTo>
                  <a:lnTo>
                    <a:pt x="78" y="188"/>
                  </a:lnTo>
                  <a:lnTo>
                    <a:pt x="70" y="187"/>
                  </a:lnTo>
                  <a:lnTo>
                    <a:pt x="62" y="186"/>
                  </a:lnTo>
                  <a:lnTo>
                    <a:pt x="55" y="185"/>
                  </a:lnTo>
                  <a:lnTo>
                    <a:pt x="48" y="182"/>
                  </a:lnTo>
                  <a:lnTo>
                    <a:pt x="41" y="180"/>
                  </a:lnTo>
                  <a:lnTo>
                    <a:pt x="35" y="175"/>
                  </a:lnTo>
                  <a:lnTo>
                    <a:pt x="28" y="171"/>
                  </a:lnTo>
                  <a:lnTo>
                    <a:pt x="23" y="167"/>
                  </a:lnTo>
                  <a:lnTo>
                    <a:pt x="18" y="161"/>
                  </a:lnTo>
                  <a:lnTo>
                    <a:pt x="13" y="155"/>
                  </a:lnTo>
                  <a:lnTo>
                    <a:pt x="10" y="148"/>
                  </a:lnTo>
                  <a:lnTo>
                    <a:pt x="7" y="142"/>
                  </a:lnTo>
                  <a:lnTo>
                    <a:pt x="3" y="134"/>
                  </a:lnTo>
                  <a:lnTo>
                    <a:pt x="1" y="127"/>
                  </a:lnTo>
                  <a:lnTo>
                    <a:pt x="0" y="119"/>
                  </a:lnTo>
                  <a:lnTo>
                    <a:pt x="0" y="119"/>
                  </a:lnTo>
                  <a:lnTo>
                    <a:pt x="0" y="119"/>
                  </a:lnTo>
                  <a:lnTo>
                    <a:pt x="0" y="111"/>
                  </a:lnTo>
                  <a:lnTo>
                    <a:pt x="0" y="104"/>
                  </a:lnTo>
                  <a:lnTo>
                    <a:pt x="1" y="96"/>
                  </a:lnTo>
                  <a:lnTo>
                    <a:pt x="3" y="89"/>
                  </a:lnTo>
                  <a:lnTo>
                    <a:pt x="5" y="81"/>
                  </a:lnTo>
                  <a:lnTo>
                    <a:pt x="9" y="74"/>
                  </a:lnTo>
                  <a:lnTo>
                    <a:pt x="12" y="68"/>
                  </a:lnTo>
                  <a:lnTo>
                    <a:pt x="16" y="63"/>
                  </a:lnTo>
                  <a:lnTo>
                    <a:pt x="22" y="57"/>
                  </a:lnTo>
                  <a:lnTo>
                    <a:pt x="27" y="52"/>
                  </a:lnTo>
                  <a:lnTo>
                    <a:pt x="33" y="47"/>
                  </a:lnTo>
                  <a:lnTo>
                    <a:pt x="39" y="43"/>
                  </a:lnTo>
                  <a:lnTo>
                    <a:pt x="47" y="40"/>
                  </a:lnTo>
                  <a:lnTo>
                    <a:pt x="53" y="36"/>
                  </a:lnTo>
                  <a:lnTo>
                    <a:pt x="61" y="35"/>
                  </a:lnTo>
                  <a:lnTo>
                    <a:pt x="68" y="33"/>
                  </a:lnTo>
                  <a:lnTo>
                    <a:pt x="381" y="0"/>
                  </a:lnTo>
                  <a:lnTo>
                    <a:pt x="381" y="0"/>
                  </a:lnTo>
                  <a:lnTo>
                    <a:pt x="390" y="0"/>
                  </a:lnTo>
                  <a:lnTo>
                    <a:pt x="398" y="0"/>
                  </a:lnTo>
                  <a:lnTo>
                    <a:pt x="405" y="1"/>
                  </a:lnTo>
                  <a:lnTo>
                    <a:pt x="413" y="3"/>
                  </a:lnTo>
                  <a:lnTo>
                    <a:pt x="420" y="5"/>
                  </a:lnTo>
                  <a:lnTo>
                    <a:pt x="426" y="8"/>
                  </a:lnTo>
                  <a:lnTo>
                    <a:pt x="433" y="12"/>
                  </a:lnTo>
                  <a:lnTo>
                    <a:pt x="439" y="16"/>
                  </a:lnTo>
                  <a:lnTo>
                    <a:pt x="445" y="21"/>
                  </a:lnTo>
                  <a:lnTo>
                    <a:pt x="450" y="27"/>
                  </a:lnTo>
                  <a:lnTo>
                    <a:pt x="454" y="32"/>
                  </a:lnTo>
                  <a:lnTo>
                    <a:pt x="458" y="39"/>
                  </a:lnTo>
                  <a:lnTo>
                    <a:pt x="461" y="46"/>
                  </a:lnTo>
                  <a:lnTo>
                    <a:pt x="464" y="53"/>
                  </a:lnTo>
                  <a:lnTo>
                    <a:pt x="466" y="60"/>
                  </a:lnTo>
                  <a:lnTo>
                    <a:pt x="467" y="68"/>
                  </a:lnTo>
                  <a:lnTo>
                    <a:pt x="467" y="68"/>
                  </a:lnTo>
                  <a:lnTo>
                    <a:pt x="467" y="68"/>
                  </a:lnTo>
                  <a:lnTo>
                    <a:pt x="467" y="77"/>
                  </a:lnTo>
                  <a:lnTo>
                    <a:pt x="467" y="84"/>
                  </a:lnTo>
                  <a:lnTo>
                    <a:pt x="466" y="92"/>
                  </a:lnTo>
                  <a:lnTo>
                    <a:pt x="464" y="99"/>
                  </a:lnTo>
                  <a:lnTo>
                    <a:pt x="462" y="106"/>
                  </a:lnTo>
                  <a:lnTo>
                    <a:pt x="459" y="112"/>
                  </a:lnTo>
                  <a:lnTo>
                    <a:pt x="455" y="119"/>
                  </a:lnTo>
                  <a:lnTo>
                    <a:pt x="451" y="126"/>
                  </a:lnTo>
                  <a:lnTo>
                    <a:pt x="446" y="131"/>
                  </a:lnTo>
                  <a:lnTo>
                    <a:pt x="440" y="136"/>
                  </a:lnTo>
                  <a:lnTo>
                    <a:pt x="435" y="141"/>
                  </a:lnTo>
                  <a:lnTo>
                    <a:pt x="428" y="144"/>
                  </a:lnTo>
                  <a:lnTo>
                    <a:pt x="422" y="147"/>
                  </a:lnTo>
                  <a:lnTo>
                    <a:pt x="414" y="150"/>
                  </a:lnTo>
                  <a:lnTo>
                    <a:pt x="406" y="153"/>
                  </a:lnTo>
                  <a:lnTo>
                    <a:pt x="399" y="154"/>
                  </a:lnTo>
                  <a:lnTo>
                    <a:pt x="86" y="187"/>
                  </a:lnTo>
                  <a:close/>
                </a:path>
              </a:pathLst>
            </a:custGeom>
            <a:solidFill>
              <a:srgbClr val="585656"/>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86" name="Freeform 221"/>
            <p:cNvSpPr>
              <a:spLocks noChangeArrowheads="1"/>
            </p:cNvSpPr>
            <p:nvPr/>
          </p:nvSpPr>
          <p:spPr bwMode="auto">
            <a:xfrm>
              <a:off x="2810178" y="3262323"/>
              <a:ext cx="598297" cy="944665"/>
            </a:xfrm>
            <a:custGeom>
              <a:avLst/>
              <a:gdLst>
                <a:gd name="T0" fmla="*/ 389 w 396"/>
                <a:gd name="T1" fmla="*/ 474 h 621"/>
                <a:gd name="T2" fmla="*/ 395 w 396"/>
                <a:gd name="T3" fmla="*/ 503 h 621"/>
                <a:gd name="T4" fmla="*/ 395 w 396"/>
                <a:gd name="T5" fmla="*/ 527 h 621"/>
                <a:gd name="T6" fmla="*/ 388 w 396"/>
                <a:gd name="T7" fmla="*/ 545 h 621"/>
                <a:gd name="T8" fmla="*/ 377 w 396"/>
                <a:gd name="T9" fmla="*/ 560 h 621"/>
                <a:gd name="T10" fmla="*/ 363 w 396"/>
                <a:gd name="T11" fmla="*/ 572 h 621"/>
                <a:gd name="T12" fmla="*/ 345 w 396"/>
                <a:gd name="T13" fmla="*/ 582 h 621"/>
                <a:gd name="T14" fmla="*/ 301 w 396"/>
                <a:gd name="T15" fmla="*/ 597 h 621"/>
                <a:gd name="T16" fmla="*/ 253 w 396"/>
                <a:gd name="T17" fmla="*/ 610 h 621"/>
                <a:gd name="T18" fmla="*/ 209 w 396"/>
                <a:gd name="T19" fmla="*/ 620 h 621"/>
                <a:gd name="T20" fmla="*/ 188 w 396"/>
                <a:gd name="T21" fmla="*/ 621 h 621"/>
                <a:gd name="T22" fmla="*/ 170 w 396"/>
                <a:gd name="T23" fmla="*/ 619 h 621"/>
                <a:gd name="T24" fmla="*/ 152 w 396"/>
                <a:gd name="T25" fmla="*/ 611 h 621"/>
                <a:gd name="T26" fmla="*/ 138 w 396"/>
                <a:gd name="T27" fmla="*/ 598 h 621"/>
                <a:gd name="T28" fmla="*/ 125 w 396"/>
                <a:gd name="T29" fmla="*/ 578 h 621"/>
                <a:gd name="T30" fmla="*/ 115 w 396"/>
                <a:gd name="T31" fmla="*/ 550 h 621"/>
                <a:gd name="T32" fmla="*/ 96 w 396"/>
                <a:gd name="T33" fmla="*/ 474 h 621"/>
                <a:gd name="T34" fmla="*/ 65 w 396"/>
                <a:gd name="T35" fmla="*/ 359 h 621"/>
                <a:gd name="T36" fmla="*/ 40 w 396"/>
                <a:gd name="T37" fmla="*/ 284 h 621"/>
                <a:gd name="T38" fmla="*/ 26 w 396"/>
                <a:gd name="T39" fmla="*/ 250 h 621"/>
                <a:gd name="T40" fmla="*/ 13 w 396"/>
                <a:gd name="T41" fmla="*/ 213 h 621"/>
                <a:gd name="T42" fmla="*/ 3 w 396"/>
                <a:gd name="T43" fmla="*/ 173 h 621"/>
                <a:gd name="T44" fmla="*/ 0 w 396"/>
                <a:gd name="T45" fmla="*/ 134 h 621"/>
                <a:gd name="T46" fmla="*/ 1 w 396"/>
                <a:gd name="T47" fmla="*/ 94 h 621"/>
                <a:gd name="T48" fmla="*/ 10 w 396"/>
                <a:gd name="T49" fmla="*/ 61 h 621"/>
                <a:gd name="T50" fmla="*/ 21 w 396"/>
                <a:gd name="T51" fmla="*/ 38 h 621"/>
                <a:gd name="T52" fmla="*/ 32 w 396"/>
                <a:gd name="T53" fmla="*/ 26 h 621"/>
                <a:gd name="T54" fmla="*/ 44 w 396"/>
                <a:gd name="T55" fmla="*/ 15 h 621"/>
                <a:gd name="T56" fmla="*/ 58 w 396"/>
                <a:gd name="T57" fmla="*/ 8 h 621"/>
                <a:gd name="T58" fmla="*/ 74 w 396"/>
                <a:gd name="T59" fmla="*/ 2 h 621"/>
                <a:gd name="T60" fmla="*/ 84 w 396"/>
                <a:gd name="T61" fmla="*/ 1 h 621"/>
                <a:gd name="T62" fmla="*/ 115 w 396"/>
                <a:gd name="T63" fmla="*/ 0 h 621"/>
                <a:gd name="T64" fmla="*/ 148 w 396"/>
                <a:gd name="T65" fmla="*/ 4 h 621"/>
                <a:gd name="T66" fmla="*/ 182 w 396"/>
                <a:gd name="T67" fmla="*/ 15 h 621"/>
                <a:gd name="T68" fmla="*/ 213 w 396"/>
                <a:gd name="T69" fmla="*/ 35 h 621"/>
                <a:gd name="T70" fmla="*/ 224 w 396"/>
                <a:gd name="T71" fmla="*/ 43 h 621"/>
                <a:gd name="T72" fmla="*/ 242 w 396"/>
                <a:gd name="T73" fmla="*/ 62 h 621"/>
                <a:gd name="T74" fmla="*/ 260 w 396"/>
                <a:gd name="T75" fmla="*/ 84 h 621"/>
                <a:gd name="T76" fmla="*/ 283 w 396"/>
                <a:gd name="T77" fmla="*/ 120 h 621"/>
                <a:gd name="T78" fmla="*/ 308 w 396"/>
                <a:gd name="T79" fmla="*/ 175 h 621"/>
                <a:gd name="T80" fmla="*/ 328 w 396"/>
                <a:gd name="T81" fmla="*/ 235 h 621"/>
                <a:gd name="T82" fmla="*/ 346 w 396"/>
                <a:gd name="T83" fmla="*/ 296 h 621"/>
                <a:gd name="T84" fmla="*/ 375 w 396"/>
                <a:gd name="T85" fmla="*/ 418 h 621"/>
                <a:gd name="T86" fmla="*/ 389 w 396"/>
                <a:gd name="T87" fmla="*/ 474 h 621"/>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396"/>
                <a:gd name="T133" fmla="*/ 0 h 621"/>
                <a:gd name="T134" fmla="*/ 396 w 396"/>
                <a:gd name="T135" fmla="*/ 621 h 621"/>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396" h="621">
                  <a:moveTo>
                    <a:pt x="389" y="474"/>
                  </a:moveTo>
                  <a:lnTo>
                    <a:pt x="389" y="474"/>
                  </a:lnTo>
                  <a:lnTo>
                    <a:pt x="392" y="489"/>
                  </a:lnTo>
                  <a:lnTo>
                    <a:pt x="395" y="503"/>
                  </a:lnTo>
                  <a:lnTo>
                    <a:pt x="396" y="516"/>
                  </a:lnTo>
                  <a:lnTo>
                    <a:pt x="395" y="527"/>
                  </a:lnTo>
                  <a:lnTo>
                    <a:pt x="392" y="536"/>
                  </a:lnTo>
                  <a:lnTo>
                    <a:pt x="388" y="545"/>
                  </a:lnTo>
                  <a:lnTo>
                    <a:pt x="384" y="554"/>
                  </a:lnTo>
                  <a:lnTo>
                    <a:pt x="377" y="560"/>
                  </a:lnTo>
                  <a:lnTo>
                    <a:pt x="371" y="567"/>
                  </a:lnTo>
                  <a:lnTo>
                    <a:pt x="363" y="572"/>
                  </a:lnTo>
                  <a:lnTo>
                    <a:pt x="354" y="578"/>
                  </a:lnTo>
                  <a:lnTo>
                    <a:pt x="345" y="582"/>
                  </a:lnTo>
                  <a:lnTo>
                    <a:pt x="324" y="590"/>
                  </a:lnTo>
                  <a:lnTo>
                    <a:pt x="301" y="597"/>
                  </a:lnTo>
                  <a:lnTo>
                    <a:pt x="253" y="610"/>
                  </a:lnTo>
                  <a:lnTo>
                    <a:pt x="253" y="610"/>
                  </a:lnTo>
                  <a:lnTo>
                    <a:pt x="230" y="616"/>
                  </a:lnTo>
                  <a:lnTo>
                    <a:pt x="209" y="620"/>
                  </a:lnTo>
                  <a:lnTo>
                    <a:pt x="199" y="621"/>
                  </a:lnTo>
                  <a:lnTo>
                    <a:pt x="188" y="621"/>
                  </a:lnTo>
                  <a:lnTo>
                    <a:pt x="179" y="620"/>
                  </a:lnTo>
                  <a:lnTo>
                    <a:pt x="170" y="619"/>
                  </a:lnTo>
                  <a:lnTo>
                    <a:pt x="161" y="616"/>
                  </a:lnTo>
                  <a:lnTo>
                    <a:pt x="152" y="611"/>
                  </a:lnTo>
                  <a:lnTo>
                    <a:pt x="145" y="605"/>
                  </a:lnTo>
                  <a:lnTo>
                    <a:pt x="138" y="598"/>
                  </a:lnTo>
                  <a:lnTo>
                    <a:pt x="132" y="588"/>
                  </a:lnTo>
                  <a:lnTo>
                    <a:pt x="125" y="578"/>
                  </a:lnTo>
                  <a:lnTo>
                    <a:pt x="120" y="565"/>
                  </a:lnTo>
                  <a:lnTo>
                    <a:pt x="115" y="550"/>
                  </a:lnTo>
                  <a:lnTo>
                    <a:pt x="115" y="550"/>
                  </a:lnTo>
                  <a:lnTo>
                    <a:pt x="96" y="474"/>
                  </a:lnTo>
                  <a:lnTo>
                    <a:pt x="75" y="397"/>
                  </a:lnTo>
                  <a:lnTo>
                    <a:pt x="65" y="359"/>
                  </a:lnTo>
                  <a:lnTo>
                    <a:pt x="53" y="321"/>
                  </a:lnTo>
                  <a:lnTo>
                    <a:pt x="40" y="284"/>
                  </a:lnTo>
                  <a:lnTo>
                    <a:pt x="26" y="250"/>
                  </a:lnTo>
                  <a:lnTo>
                    <a:pt x="26" y="250"/>
                  </a:lnTo>
                  <a:lnTo>
                    <a:pt x="20" y="231"/>
                  </a:lnTo>
                  <a:lnTo>
                    <a:pt x="13" y="213"/>
                  </a:lnTo>
                  <a:lnTo>
                    <a:pt x="8" y="193"/>
                  </a:lnTo>
                  <a:lnTo>
                    <a:pt x="3" y="173"/>
                  </a:lnTo>
                  <a:lnTo>
                    <a:pt x="1" y="153"/>
                  </a:lnTo>
                  <a:lnTo>
                    <a:pt x="0" y="134"/>
                  </a:lnTo>
                  <a:lnTo>
                    <a:pt x="0" y="114"/>
                  </a:lnTo>
                  <a:lnTo>
                    <a:pt x="1" y="94"/>
                  </a:lnTo>
                  <a:lnTo>
                    <a:pt x="4" y="77"/>
                  </a:lnTo>
                  <a:lnTo>
                    <a:pt x="10" y="61"/>
                  </a:lnTo>
                  <a:lnTo>
                    <a:pt x="17" y="46"/>
                  </a:lnTo>
                  <a:lnTo>
                    <a:pt x="21" y="38"/>
                  </a:lnTo>
                  <a:lnTo>
                    <a:pt x="26" y="31"/>
                  </a:lnTo>
                  <a:lnTo>
                    <a:pt x="32" y="26"/>
                  </a:lnTo>
                  <a:lnTo>
                    <a:pt x="37" y="21"/>
                  </a:lnTo>
                  <a:lnTo>
                    <a:pt x="44" y="15"/>
                  </a:lnTo>
                  <a:lnTo>
                    <a:pt x="50" y="12"/>
                  </a:lnTo>
                  <a:lnTo>
                    <a:pt x="58" y="8"/>
                  </a:lnTo>
                  <a:lnTo>
                    <a:pt x="65" y="5"/>
                  </a:lnTo>
                  <a:lnTo>
                    <a:pt x="74" y="2"/>
                  </a:lnTo>
                  <a:lnTo>
                    <a:pt x="84" y="1"/>
                  </a:lnTo>
                  <a:lnTo>
                    <a:pt x="84" y="1"/>
                  </a:lnTo>
                  <a:lnTo>
                    <a:pt x="99" y="0"/>
                  </a:lnTo>
                  <a:lnTo>
                    <a:pt x="115" y="0"/>
                  </a:lnTo>
                  <a:lnTo>
                    <a:pt x="132" y="1"/>
                  </a:lnTo>
                  <a:lnTo>
                    <a:pt x="148" y="4"/>
                  </a:lnTo>
                  <a:lnTo>
                    <a:pt x="165" y="9"/>
                  </a:lnTo>
                  <a:lnTo>
                    <a:pt x="182" y="15"/>
                  </a:lnTo>
                  <a:lnTo>
                    <a:pt x="198" y="24"/>
                  </a:lnTo>
                  <a:lnTo>
                    <a:pt x="213" y="35"/>
                  </a:lnTo>
                  <a:lnTo>
                    <a:pt x="213" y="35"/>
                  </a:lnTo>
                  <a:lnTo>
                    <a:pt x="224" y="43"/>
                  </a:lnTo>
                  <a:lnTo>
                    <a:pt x="234" y="52"/>
                  </a:lnTo>
                  <a:lnTo>
                    <a:pt x="242" y="62"/>
                  </a:lnTo>
                  <a:lnTo>
                    <a:pt x="251" y="73"/>
                  </a:lnTo>
                  <a:lnTo>
                    <a:pt x="260" y="84"/>
                  </a:lnTo>
                  <a:lnTo>
                    <a:pt x="267" y="96"/>
                  </a:lnTo>
                  <a:lnTo>
                    <a:pt x="283" y="120"/>
                  </a:lnTo>
                  <a:lnTo>
                    <a:pt x="296" y="147"/>
                  </a:lnTo>
                  <a:lnTo>
                    <a:pt x="308" y="175"/>
                  </a:lnTo>
                  <a:lnTo>
                    <a:pt x="319" y="204"/>
                  </a:lnTo>
                  <a:lnTo>
                    <a:pt x="328" y="235"/>
                  </a:lnTo>
                  <a:lnTo>
                    <a:pt x="337" y="265"/>
                  </a:lnTo>
                  <a:lnTo>
                    <a:pt x="346" y="296"/>
                  </a:lnTo>
                  <a:lnTo>
                    <a:pt x="361" y="358"/>
                  </a:lnTo>
                  <a:lnTo>
                    <a:pt x="375" y="418"/>
                  </a:lnTo>
                  <a:lnTo>
                    <a:pt x="389" y="474"/>
                  </a:lnTo>
                  <a:lnTo>
                    <a:pt x="389" y="474"/>
                  </a:lnTo>
                  <a:close/>
                </a:path>
              </a:pathLst>
            </a:custGeom>
            <a:solidFill>
              <a:srgbClr val="585656"/>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87" name="Freeform 222"/>
            <p:cNvSpPr>
              <a:spLocks noChangeArrowheads="1"/>
            </p:cNvSpPr>
            <p:nvPr/>
          </p:nvSpPr>
          <p:spPr bwMode="auto">
            <a:xfrm>
              <a:off x="1680401" y="3316998"/>
              <a:ext cx="215631" cy="625727"/>
            </a:xfrm>
            <a:custGeom>
              <a:avLst/>
              <a:gdLst>
                <a:gd name="T0" fmla="*/ 34 w 141"/>
                <a:gd name="T1" fmla="*/ 0 h 412"/>
                <a:gd name="T2" fmla="*/ 5 w 141"/>
                <a:gd name="T3" fmla="*/ 14 h 412"/>
                <a:gd name="T4" fmla="*/ 5 w 141"/>
                <a:gd name="T5" fmla="*/ 14 h 412"/>
                <a:gd name="T6" fmla="*/ 4 w 141"/>
                <a:gd name="T7" fmla="*/ 16 h 412"/>
                <a:gd name="T8" fmla="*/ 2 w 141"/>
                <a:gd name="T9" fmla="*/ 19 h 412"/>
                <a:gd name="T10" fmla="*/ 0 w 141"/>
                <a:gd name="T11" fmla="*/ 29 h 412"/>
                <a:gd name="T12" fmla="*/ 0 w 141"/>
                <a:gd name="T13" fmla="*/ 41 h 412"/>
                <a:gd name="T14" fmla="*/ 1 w 141"/>
                <a:gd name="T15" fmla="*/ 56 h 412"/>
                <a:gd name="T16" fmla="*/ 3 w 141"/>
                <a:gd name="T17" fmla="*/ 74 h 412"/>
                <a:gd name="T18" fmla="*/ 7 w 141"/>
                <a:gd name="T19" fmla="*/ 93 h 412"/>
                <a:gd name="T20" fmla="*/ 17 w 141"/>
                <a:gd name="T21" fmla="*/ 137 h 412"/>
                <a:gd name="T22" fmla="*/ 29 w 141"/>
                <a:gd name="T23" fmla="*/ 184 h 412"/>
                <a:gd name="T24" fmla="*/ 43 w 141"/>
                <a:gd name="T25" fmla="*/ 233 h 412"/>
                <a:gd name="T26" fmla="*/ 68 w 141"/>
                <a:gd name="T27" fmla="*/ 322 h 412"/>
                <a:gd name="T28" fmla="*/ 68 w 141"/>
                <a:gd name="T29" fmla="*/ 322 h 412"/>
                <a:gd name="T30" fmla="*/ 73 w 141"/>
                <a:gd name="T31" fmla="*/ 334 h 412"/>
                <a:gd name="T32" fmla="*/ 84 w 141"/>
                <a:gd name="T33" fmla="*/ 361 h 412"/>
                <a:gd name="T34" fmla="*/ 92 w 141"/>
                <a:gd name="T35" fmla="*/ 376 h 412"/>
                <a:gd name="T36" fmla="*/ 100 w 141"/>
                <a:gd name="T37" fmla="*/ 391 h 412"/>
                <a:gd name="T38" fmla="*/ 109 w 141"/>
                <a:gd name="T39" fmla="*/ 401 h 412"/>
                <a:gd name="T40" fmla="*/ 114 w 141"/>
                <a:gd name="T41" fmla="*/ 406 h 412"/>
                <a:gd name="T42" fmla="*/ 118 w 141"/>
                <a:gd name="T43" fmla="*/ 408 h 412"/>
                <a:gd name="T44" fmla="*/ 141 w 141"/>
                <a:gd name="T45" fmla="*/ 412 h 412"/>
                <a:gd name="T46" fmla="*/ 34 w 141"/>
                <a:gd name="T47" fmla="*/ 0 h 412"/>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41"/>
                <a:gd name="T73" fmla="*/ 0 h 412"/>
                <a:gd name="T74" fmla="*/ 141 w 141"/>
                <a:gd name="T75" fmla="*/ 412 h 412"/>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41" h="412">
                  <a:moveTo>
                    <a:pt x="34" y="0"/>
                  </a:moveTo>
                  <a:lnTo>
                    <a:pt x="5" y="14"/>
                  </a:lnTo>
                  <a:lnTo>
                    <a:pt x="5" y="14"/>
                  </a:lnTo>
                  <a:lnTo>
                    <a:pt x="4" y="16"/>
                  </a:lnTo>
                  <a:lnTo>
                    <a:pt x="2" y="19"/>
                  </a:lnTo>
                  <a:lnTo>
                    <a:pt x="0" y="29"/>
                  </a:lnTo>
                  <a:lnTo>
                    <a:pt x="0" y="41"/>
                  </a:lnTo>
                  <a:lnTo>
                    <a:pt x="1" y="56"/>
                  </a:lnTo>
                  <a:lnTo>
                    <a:pt x="3" y="74"/>
                  </a:lnTo>
                  <a:lnTo>
                    <a:pt x="7" y="93"/>
                  </a:lnTo>
                  <a:lnTo>
                    <a:pt x="17" y="137"/>
                  </a:lnTo>
                  <a:lnTo>
                    <a:pt x="29" y="184"/>
                  </a:lnTo>
                  <a:lnTo>
                    <a:pt x="43" y="233"/>
                  </a:lnTo>
                  <a:lnTo>
                    <a:pt x="68" y="322"/>
                  </a:lnTo>
                  <a:lnTo>
                    <a:pt x="68" y="322"/>
                  </a:lnTo>
                  <a:lnTo>
                    <a:pt x="73" y="334"/>
                  </a:lnTo>
                  <a:lnTo>
                    <a:pt x="84" y="361"/>
                  </a:lnTo>
                  <a:lnTo>
                    <a:pt x="92" y="376"/>
                  </a:lnTo>
                  <a:lnTo>
                    <a:pt x="100" y="391"/>
                  </a:lnTo>
                  <a:lnTo>
                    <a:pt x="109" y="401"/>
                  </a:lnTo>
                  <a:lnTo>
                    <a:pt x="114" y="406"/>
                  </a:lnTo>
                  <a:lnTo>
                    <a:pt x="118" y="408"/>
                  </a:lnTo>
                  <a:lnTo>
                    <a:pt x="141" y="412"/>
                  </a:lnTo>
                  <a:lnTo>
                    <a:pt x="34" y="0"/>
                  </a:lnTo>
                  <a:close/>
                </a:path>
              </a:pathLst>
            </a:custGeom>
            <a:solidFill>
              <a:srgbClr val="585656"/>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88" name="Freeform 223"/>
            <p:cNvSpPr>
              <a:spLocks noChangeArrowheads="1"/>
            </p:cNvSpPr>
            <p:nvPr/>
          </p:nvSpPr>
          <p:spPr bwMode="auto">
            <a:xfrm>
              <a:off x="927216" y="3967025"/>
              <a:ext cx="1709852" cy="72900"/>
            </a:xfrm>
            <a:custGeom>
              <a:avLst/>
              <a:gdLst>
                <a:gd name="T0" fmla="*/ 1126 w 1126"/>
                <a:gd name="T1" fmla="*/ 23 h 48"/>
                <a:gd name="T2" fmla="*/ 1126 w 1126"/>
                <a:gd name="T3" fmla="*/ 23 h 48"/>
                <a:gd name="T4" fmla="*/ 1126 w 1126"/>
                <a:gd name="T5" fmla="*/ 29 h 48"/>
                <a:gd name="T6" fmla="*/ 1125 w 1126"/>
                <a:gd name="T7" fmla="*/ 33 h 48"/>
                <a:gd name="T8" fmla="*/ 1123 w 1126"/>
                <a:gd name="T9" fmla="*/ 38 h 48"/>
                <a:gd name="T10" fmla="*/ 1120 w 1126"/>
                <a:gd name="T11" fmla="*/ 41 h 48"/>
                <a:gd name="T12" fmla="*/ 1115 w 1126"/>
                <a:gd name="T13" fmla="*/ 44 h 48"/>
                <a:gd name="T14" fmla="*/ 1112 w 1126"/>
                <a:gd name="T15" fmla="*/ 46 h 48"/>
                <a:gd name="T16" fmla="*/ 1106 w 1126"/>
                <a:gd name="T17" fmla="*/ 47 h 48"/>
                <a:gd name="T18" fmla="*/ 1102 w 1126"/>
                <a:gd name="T19" fmla="*/ 48 h 48"/>
                <a:gd name="T20" fmla="*/ 25 w 1126"/>
                <a:gd name="T21" fmla="*/ 48 h 48"/>
                <a:gd name="T22" fmla="*/ 25 w 1126"/>
                <a:gd name="T23" fmla="*/ 48 h 48"/>
                <a:gd name="T24" fmla="*/ 20 w 1126"/>
                <a:gd name="T25" fmla="*/ 47 h 48"/>
                <a:gd name="T26" fmla="*/ 15 w 1126"/>
                <a:gd name="T27" fmla="*/ 46 h 48"/>
                <a:gd name="T28" fmla="*/ 11 w 1126"/>
                <a:gd name="T29" fmla="*/ 44 h 48"/>
                <a:gd name="T30" fmla="*/ 8 w 1126"/>
                <a:gd name="T31" fmla="*/ 41 h 48"/>
                <a:gd name="T32" fmla="*/ 4 w 1126"/>
                <a:gd name="T33" fmla="*/ 38 h 48"/>
                <a:gd name="T34" fmla="*/ 2 w 1126"/>
                <a:gd name="T35" fmla="*/ 33 h 48"/>
                <a:gd name="T36" fmla="*/ 0 w 1126"/>
                <a:gd name="T37" fmla="*/ 29 h 48"/>
                <a:gd name="T38" fmla="*/ 0 w 1126"/>
                <a:gd name="T39" fmla="*/ 23 h 48"/>
                <a:gd name="T40" fmla="*/ 0 w 1126"/>
                <a:gd name="T41" fmla="*/ 23 h 48"/>
                <a:gd name="T42" fmla="*/ 0 w 1126"/>
                <a:gd name="T43" fmla="*/ 23 h 48"/>
                <a:gd name="T44" fmla="*/ 0 w 1126"/>
                <a:gd name="T45" fmla="*/ 19 h 48"/>
                <a:gd name="T46" fmla="*/ 2 w 1126"/>
                <a:gd name="T47" fmla="*/ 14 h 48"/>
                <a:gd name="T48" fmla="*/ 4 w 1126"/>
                <a:gd name="T49" fmla="*/ 10 h 48"/>
                <a:gd name="T50" fmla="*/ 8 w 1126"/>
                <a:gd name="T51" fmla="*/ 6 h 48"/>
                <a:gd name="T52" fmla="*/ 11 w 1126"/>
                <a:gd name="T53" fmla="*/ 3 h 48"/>
                <a:gd name="T54" fmla="*/ 15 w 1126"/>
                <a:gd name="T55" fmla="*/ 1 h 48"/>
                <a:gd name="T56" fmla="*/ 20 w 1126"/>
                <a:gd name="T57" fmla="*/ 0 h 48"/>
                <a:gd name="T58" fmla="*/ 25 w 1126"/>
                <a:gd name="T59" fmla="*/ 0 h 48"/>
                <a:gd name="T60" fmla="*/ 1102 w 1126"/>
                <a:gd name="T61" fmla="*/ 0 h 48"/>
                <a:gd name="T62" fmla="*/ 1102 w 1126"/>
                <a:gd name="T63" fmla="*/ 0 h 48"/>
                <a:gd name="T64" fmla="*/ 1106 w 1126"/>
                <a:gd name="T65" fmla="*/ 0 h 48"/>
                <a:gd name="T66" fmla="*/ 1112 w 1126"/>
                <a:gd name="T67" fmla="*/ 1 h 48"/>
                <a:gd name="T68" fmla="*/ 1115 w 1126"/>
                <a:gd name="T69" fmla="*/ 3 h 48"/>
                <a:gd name="T70" fmla="*/ 1120 w 1126"/>
                <a:gd name="T71" fmla="*/ 6 h 48"/>
                <a:gd name="T72" fmla="*/ 1123 w 1126"/>
                <a:gd name="T73" fmla="*/ 10 h 48"/>
                <a:gd name="T74" fmla="*/ 1125 w 1126"/>
                <a:gd name="T75" fmla="*/ 14 h 48"/>
                <a:gd name="T76" fmla="*/ 1126 w 1126"/>
                <a:gd name="T77" fmla="*/ 19 h 48"/>
                <a:gd name="T78" fmla="*/ 1126 w 1126"/>
                <a:gd name="T79" fmla="*/ 23 h 48"/>
                <a:gd name="T80" fmla="*/ 1126 w 1126"/>
                <a:gd name="T81" fmla="*/ 23 h 4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126"/>
                <a:gd name="T124" fmla="*/ 0 h 48"/>
                <a:gd name="T125" fmla="*/ 1126 w 1126"/>
                <a:gd name="T126" fmla="*/ 48 h 4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126" h="48">
                  <a:moveTo>
                    <a:pt x="1126" y="23"/>
                  </a:moveTo>
                  <a:lnTo>
                    <a:pt x="1126" y="23"/>
                  </a:lnTo>
                  <a:lnTo>
                    <a:pt x="1126" y="29"/>
                  </a:lnTo>
                  <a:lnTo>
                    <a:pt x="1125" y="33"/>
                  </a:lnTo>
                  <a:lnTo>
                    <a:pt x="1123" y="38"/>
                  </a:lnTo>
                  <a:lnTo>
                    <a:pt x="1120" y="41"/>
                  </a:lnTo>
                  <a:lnTo>
                    <a:pt x="1115" y="44"/>
                  </a:lnTo>
                  <a:lnTo>
                    <a:pt x="1112" y="46"/>
                  </a:lnTo>
                  <a:lnTo>
                    <a:pt x="1106" y="47"/>
                  </a:lnTo>
                  <a:lnTo>
                    <a:pt x="1102" y="48"/>
                  </a:lnTo>
                  <a:lnTo>
                    <a:pt x="25" y="48"/>
                  </a:lnTo>
                  <a:lnTo>
                    <a:pt x="25" y="48"/>
                  </a:lnTo>
                  <a:lnTo>
                    <a:pt x="20" y="47"/>
                  </a:lnTo>
                  <a:lnTo>
                    <a:pt x="15" y="46"/>
                  </a:lnTo>
                  <a:lnTo>
                    <a:pt x="11" y="44"/>
                  </a:lnTo>
                  <a:lnTo>
                    <a:pt x="8" y="41"/>
                  </a:lnTo>
                  <a:lnTo>
                    <a:pt x="4" y="38"/>
                  </a:lnTo>
                  <a:lnTo>
                    <a:pt x="2" y="33"/>
                  </a:lnTo>
                  <a:lnTo>
                    <a:pt x="0" y="29"/>
                  </a:lnTo>
                  <a:lnTo>
                    <a:pt x="0" y="23"/>
                  </a:lnTo>
                  <a:lnTo>
                    <a:pt x="0" y="23"/>
                  </a:lnTo>
                  <a:lnTo>
                    <a:pt x="0" y="23"/>
                  </a:lnTo>
                  <a:lnTo>
                    <a:pt x="0" y="19"/>
                  </a:lnTo>
                  <a:lnTo>
                    <a:pt x="2" y="14"/>
                  </a:lnTo>
                  <a:lnTo>
                    <a:pt x="4" y="10"/>
                  </a:lnTo>
                  <a:lnTo>
                    <a:pt x="8" y="6"/>
                  </a:lnTo>
                  <a:lnTo>
                    <a:pt x="11" y="3"/>
                  </a:lnTo>
                  <a:lnTo>
                    <a:pt x="15" y="1"/>
                  </a:lnTo>
                  <a:lnTo>
                    <a:pt x="20" y="0"/>
                  </a:lnTo>
                  <a:lnTo>
                    <a:pt x="25" y="0"/>
                  </a:lnTo>
                  <a:lnTo>
                    <a:pt x="1102" y="0"/>
                  </a:lnTo>
                  <a:lnTo>
                    <a:pt x="1102" y="0"/>
                  </a:lnTo>
                  <a:lnTo>
                    <a:pt x="1106" y="0"/>
                  </a:lnTo>
                  <a:lnTo>
                    <a:pt x="1112" y="1"/>
                  </a:lnTo>
                  <a:lnTo>
                    <a:pt x="1115" y="3"/>
                  </a:lnTo>
                  <a:lnTo>
                    <a:pt x="1120" y="6"/>
                  </a:lnTo>
                  <a:lnTo>
                    <a:pt x="1123" y="10"/>
                  </a:lnTo>
                  <a:lnTo>
                    <a:pt x="1125" y="14"/>
                  </a:lnTo>
                  <a:lnTo>
                    <a:pt x="1126" y="19"/>
                  </a:lnTo>
                  <a:lnTo>
                    <a:pt x="1126" y="23"/>
                  </a:lnTo>
                  <a:lnTo>
                    <a:pt x="1126" y="23"/>
                  </a:lnTo>
                  <a:close/>
                </a:path>
              </a:pathLst>
            </a:custGeom>
            <a:solidFill>
              <a:srgbClr val="585656"/>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89" name="Freeform 224"/>
            <p:cNvSpPr>
              <a:spLocks noChangeArrowheads="1"/>
            </p:cNvSpPr>
            <p:nvPr/>
          </p:nvSpPr>
          <p:spPr bwMode="auto">
            <a:xfrm>
              <a:off x="2433586" y="3988287"/>
              <a:ext cx="72889" cy="929478"/>
            </a:xfrm>
            <a:custGeom>
              <a:avLst/>
              <a:gdLst>
                <a:gd name="T0" fmla="*/ 24 w 49"/>
                <a:gd name="T1" fmla="*/ 0 h 611"/>
                <a:gd name="T2" fmla="*/ 24 w 49"/>
                <a:gd name="T3" fmla="*/ 0 h 611"/>
                <a:gd name="T4" fmla="*/ 30 w 49"/>
                <a:gd name="T5" fmla="*/ 0 h 611"/>
                <a:gd name="T6" fmla="*/ 34 w 49"/>
                <a:gd name="T7" fmla="*/ 2 h 611"/>
                <a:gd name="T8" fmla="*/ 38 w 49"/>
                <a:gd name="T9" fmla="*/ 4 h 611"/>
                <a:gd name="T10" fmla="*/ 42 w 49"/>
                <a:gd name="T11" fmla="*/ 7 h 611"/>
                <a:gd name="T12" fmla="*/ 45 w 49"/>
                <a:gd name="T13" fmla="*/ 11 h 611"/>
                <a:gd name="T14" fmla="*/ 47 w 49"/>
                <a:gd name="T15" fmla="*/ 15 h 611"/>
                <a:gd name="T16" fmla="*/ 49 w 49"/>
                <a:gd name="T17" fmla="*/ 19 h 611"/>
                <a:gd name="T18" fmla="*/ 49 w 49"/>
                <a:gd name="T19" fmla="*/ 25 h 611"/>
                <a:gd name="T20" fmla="*/ 49 w 49"/>
                <a:gd name="T21" fmla="*/ 586 h 611"/>
                <a:gd name="T22" fmla="*/ 49 w 49"/>
                <a:gd name="T23" fmla="*/ 586 h 611"/>
                <a:gd name="T24" fmla="*/ 49 w 49"/>
                <a:gd name="T25" fmla="*/ 591 h 611"/>
                <a:gd name="T26" fmla="*/ 47 w 49"/>
                <a:gd name="T27" fmla="*/ 596 h 611"/>
                <a:gd name="T28" fmla="*/ 45 w 49"/>
                <a:gd name="T29" fmla="*/ 600 h 611"/>
                <a:gd name="T30" fmla="*/ 42 w 49"/>
                <a:gd name="T31" fmla="*/ 603 h 611"/>
                <a:gd name="T32" fmla="*/ 38 w 49"/>
                <a:gd name="T33" fmla="*/ 607 h 611"/>
                <a:gd name="T34" fmla="*/ 34 w 49"/>
                <a:gd name="T35" fmla="*/ 609 h 611"/>
                <a:gd name="T36" fmla="*/ 30 w 49"/>
                <a:gd name="T37" fmla="*/ 611 h 611"/>
                <a:gd name="T38" fmla="*/ 24 w 49"/>
                <a:gd name="T39" fmla="*/ 611 h 611"/>
                <a:gd name="T40" fmla="*/ 24 w 49"/>
                <a:gd name="T41" fmla="*/ 611 h 611"/>
                <a:gd name="T42" fmla="*/ 24 w 49"/>
                <a:gd name="T43" fmla="*/ 611 h 611"/>
                <a:gd name="T44" fmla="*/ 20 w 49"/>
                <a:gd name="T45" fmla="*/ 611 h 611"/>
                <a:gd name="T46" fmla="*/ 15 w 49"/>
                <a:gd name="T47" fmla="*/ 609 h 611"/>
                <a:gd name="T48" fmla="*/ 11 w 49"/>
                <a:gd name="T49" fmla="*/ 607 h 611"/>
                <a:gd name="T50" fmla="*/ 7 w 49"/>
                <a:gd name="T51" fmla="*/ 603 h 611"/>
                <a:gd name="T52" fmla="*/ 5 w 49"/>
                <a:gd name="T53" fmla="*/ 600 h 611"/>
                <a:gd name="T54" fmla="*/ 2 w 49"/>
                <a:gd name="T55" fmla="*/ 596 h 611"/>
                <a:gd name="T56" fmla="*/ 0 w 49"/>
                <a:gd name="T57" fmla="*/ 591 h 611"/>
                <a:gd name="T58" fmla="*/ 0 w 49"/>
                <a:gd name="T59" fmla="*/ 586 h 611"/>
                <a:gd name="T60" fmla="*/ 0 w 49"/>
                <a:gd name="T61" fmla="*/ 25 h 611"/>
                <a:gd name="T62" fmla="*/ 0 w 49"/>
                <a:gd name="T63" fmla="*/ 25 h 611"/>
                <a:gd name="T64" fmla="*/ 0 w 49"/>
                <a:gd name="T65" fmla="*/ 19 h 611"/>
                <a:gd name="T66" fmla="*/ 2 w 49"/>
                <a:gd name="T67" fmla="*/ 15 h 611"/>
                <a:gd name="T68" fmla="*/ 5 w 49"/>
                <a:gd name="T69" fmla="*/ 11 h 611"/>
                <a:gd name="T70" fmla="*/ 7 w 49"/>
                <a:gd name="T71" fmla="*/ 7 h 611"/>
                <a:gd name="T72" fmla="*/ 11 w 49"/>
                <a:gd name="T73" fmla="*/ 4 h 611"/>
                <a:gd name="T74" fmla="*/ 15 w 49"/>
                <a:gd name="T75" fmla="*/ 2 h 611"/>
                <a:gd name="T76" fmla="*/ 20 w 49"/>
                <a:gd name="T77" fmla="*/ 0 h 611"/>
                <a:gd name="T78" fmla="*/ 24 w 49"/>
                <a:gd name="T79" fmla="*/ 0 h 611"/>
                <a:gd name="T80" fmla="*/ 24 w 49"/>
                <a:gd name="T81" fmla="*/ 0 h 611"/>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49"/>
                <a:gd name="T124" fmla="*/ 0 h 611"/>
                <a:gd name="T125" fmla="*/ 49 w 49"/>
                <a:gd name="T126" fmla="*/ 611 h 611"/>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49" h="611">
                  <a:moveTo>
                    <a:pt x="24" y="0"/>
                  </a:moveTo>
                  <a:lnTo>
                    <a:pt x="24" y="0"/>
                  </a:lnTo>
                  <a:lnTo>
                    <a:pt x="30" y="0"/>
                  </a:lnTo>
                  <a:lnTo>
                    <a:pt x="34" y="2"/>
                  </a:lnTo>
                  <a:lnTo>
                    <a:pt x="38" y="4"/>
                  </a:lnTo>
                  <a:lnTo>
                    <a:pt x="42" y="7"/>
                  </a:lnTo>
                  <a:lnTo>
                    <a:pt x="45" y="11"/>
                  </a:lnTo>
                  <a:lnTo>
                    <a:pt x="47" y="15"/>
                  </a:lnTo>
                  <a:lnTo>
                    <a:pt x="49" y="19"/>
                  </a:lnTo>
                  <a:lnTo>
                    <a:pt x="49" y="25"/>
                  </a:lnTo>
                  <a:lnTo>
                    <a:pt x="49" y="586"/>
                  </a:lnTo>
                  <a:lnTo>
                    <a:pt x="49" y="586"/>
                  </a:lnTo>
                  <a:lnTo>
                    <a:pt x="49" y="591"/>
                  </a:lnTo>
                  <a:lnTo>
                    <a:pt x="47" y="596"/>
                  </a:lnTo>
                  <a:lnTo>
                    <a:pt x="45" y="600"/>
                  </a:lnTo>
                  <a:lnTo>
                    <a:pt x="42" y="603"/>
                  </a:lnTo>
                  <a:lnTo>
                    <a:pt x="38" y="607"/>
                  </a:lnTo>
                  <a:lnTo>
                    <a:pt x="34" y="609"/>
                  </a:lnTo>
                  <a:lnTo>
                    <a:pt x="30" y="611"/>
                  </a:lnTo>
                  <a:lnTo>
                    <a:pt x="24" y="611"/>
                  </a:lnTo>
                  <a:lnTo>
                    <a:pt x="24" y="611"/>
                  </a:lnTo>
                  <a:lnTo>
                    <a:pt x="24" y="611"/>
                  </a:lnTo>
                  <a:lnTo>
                    <a:pt x="20" y="611"/>
                  </a:lnTo>
                  <a:lnTo>
                    <a:pt x="15" y="609"/>
                  </a:lnTo>
                  <a:lnTo>
                    <a:pt x="11" y="607"/>
                  </a:lnTo>
                  <a:lnTo>
                    <a:pt x="7" y="603"/>
                  </a:lnTo>
                  <a:lnTo>
                    <a:pt x="5" y="600"/>
                  </a:lnTo>
                  <a:lnTo>
                    <a:pt x="2" y="596"/>
                  </a:lnTo>
                  <a:lnTo>
                    <a:pt x="0" y="591"/>
                  </a:lnTo>
                  <a:lnTo>
                    <a:pt x="0" y="586"/>
                  </a:lnTo>
                  <a:lnTo>
                    <a:pt x="0" y="25"/>
                  </a:lnTo>
                  <a:lnTo>
                    <a:pt x="0" y="25"/>
                  </a:lnTo>
                  <a:lnTo>
                    <a:pt x="0" y="19"/>
                  </a:lnTo>
                  <a:lnTo>
                    <a:pt x="2" y="15"/>
                  </a:lnTo>
                  <a:lnTo>
                    <a:pt x="5" y="11"/>
                  </a:lnTo>
                  <a:lnTo>
                    <a:pt x="7" y="7"/>
                  </a:lnTo>
                  <a:lnTo>
                    <a:pt x="11" y="4"/>
                  </a:lnTo>
                  <a:lnTo>
                    <a:pt x="15" y="2"/>
                  </a:lnTo>
                  <a:lnTo>
                    <a:pt x="20" y="0"/>
                  </a:lnTo>
                  <a:lnTo>
                    <a:pt x="24" y="0"/>
                  </a:lnTo>
                  <a:lnTo>
                    <a:pt x="24" y="0"/>
                  </a:lnTo>
                  <a:close/>
                </a:path>
              </a:pathLst>
            </a:custGeom>
            <a:solidFill>
              <a:srgbClr val="585656"/>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90" name="Freeform 225"/>
            <p:cNvSpPr>
              <a:spLocks noChangeArrowheads="1"/>
            </p:cNvSpPr>
            <p:nvPr/>
          </p:nvSpPr>
          <p:spPr bwMode="auto">
            <a:xfrm>
              <a:off x="1003143" y="3988287"/>
              <a:ext cx="75927" cy="929478"/>
            </a:xfrm>
            <a:custGeom>
              <a:avLst/>
              <a:gdLst>
                <a:gd name="T0" fmla="*/ 25 w 50"/>
                <a:gd name="T1" fmla="*/ 0 h 611"/>
                <a:gd name="T2" fmla="*/ 25 w 50"/>
                <a:gd name="T3" fmla="*/ 0 h 611"/>
                <a:gd name="T4" fmla="*/ 29 w 50"/>
                <a:gd name="T5" fmla="*/ 0 h 611"/>
                <a:gd name="T6" fmla="*/ 35 w 50"/>
                <a:gd name="T7" fmla="*/ 2 h 611"/>
                <a:gd name="T8" fmla="*/ 39 w 50"/>
                <a:gd name="T9" fmla="*/ 4 h 611"/>
                <a:gd name="T10" fmla="*/ 42 w 50"/>
                <a:gd name="T11" fmla="*/ 7 h 611"/>
                <a:gd name="T12" fmla="*/ 46 w 50"/>
                <a:gd name="T13" fmla="*/ 11 h 611"/>
                <a:gd name="T14" fmla="*/ 48 w 50"/>
                <a:gd name="T15" fmla="*/ 15 h 611"/>
                <a:gd name="T16" fmla="*/ 49 w 50"/>
                <a:gd name="T17" fmla="*/ 19 h 611"/>
                <a:gd name="T18" fmla="*/ 50 w 50"/>
                <a:gd name="T19" fmla="*/ 25 h 611"/>
                <a:gd name="T20" fmla="*/ 50 w 50"/>
                <a:gd name="T21" fmla="*/ 586 h 611"/>
                <a:gd name="T22" fmla="*/ 50 w 50"/>
                <a:gd name="T23" fmla="*/ 586 h 611"/>
                <a:gd name="T24" fmla="*/ 49 w 50"/>
                <a:gd name="T25" fmla="*/ 591 h 611"/>
                <a:gd name="T26" fmla="*/ 48 w 50"/>
                <a:gd name="T27" fmla="*/ 596 h 611"/>
                <a:gd name="T28" fmla="*/ 46 w 50"/>
                <a:gd name="T29" fmla="*/ 600 h 611"/>
                <a:gd name="T30" fmla="*/ 42 w 50"/>
                <a:gd name="T31" fmla="*/ 603 h 611"/>
                <a:gd name="T32" fmla="*/ 39 w 50"/>
                <a:gd name="T33" fmla="*/ 607 h 611"/>
                <a:gd name="T34" fmla="*/ 35 w 50"/>
                <a:gd name="T35" fmla="*/ 609 h 611"/>
                <a:gd name="T36" fmla="*/ 29 w 50"/>
                <a:gd name="T37" fmla="*/ 611 h 611"/>
                <a:gd name="T38" fmla="*/ 25 w 50"/>
                <a:gd name="T39" fmla="*/ 611 h 611"/>
                <a:gd name="T40" fmla="*/ 25 w 50"/>
                <a:gd name="T41" fmla="*/ 611 h 611"/>
                <a:gd name="T42" fmla="*/ 25 w 50"/>
                <a:gd name="T43" fmla="*/ 611 h 611"/>
                <a:gd name="T44" fmla="*/ 20 w 50"/>
                <a:gd name="T45" fmla="*/ 611 h 611"/>
                <a:gd name="T46" fmla="*/ 15 w 50"/>
                <a:gd name="T47" fmla="*/ 609 h 611"/>
                <a:gd name="T48" fmla="*/ 11 w 50"/>
                <a:gd name="T49" fmla="*/ 607 h 611"/>
                <a:gd name="T50" fmla="*/ 8 w 50"/>
                <a:gd name="T51" fmla="*/ 603 h 611"/>
                <a:gd name="T52" fmla="*/ 4 w 50"/>
                <a:gd name="T53" fmla="*/ 600 h 611"/>
                <a:gd name="T54" fmla="*/ 2 w 50"/>
                <a:gd name="T55" fmla="*/ 596 h 611"/>
                <a:gd name="T56" fmla="*/ 1 w 50"/>
                <a:gd name="T57" fmla="*/ 591 h 611"/>
                <a:gd name="T58" fmla="*/ 0 w 50"/>
                <a:gd name="T59" fmla="*/ 586 h 611"/>
                <a:gd name="T60" fmla="*/ 0 w 50"/>
                <a:gd name="T61" fmla="*/ 25 h 611"/>
                <a:gd name="T62" fmla="*/ 0 w 50"/>
                <a:gd name="T63" fmla="*/ 25 h 611"/>
                <a:gd name="T64" fmla="*/ 1 w 50"/>
                <a:gd name="T65" fmla="*/ 19 h 611"/>
                <a:gd name="T66" fmla="*/ 2 w 50"/>
                <a:gd name="T67" fmla="*/ 15 h 611"/>
                <a:gd name="T68" fmla="*/ 4 w 50"/>
                <a:gd name="T69" fmla="*/ 11 h 611"/>
                <a:gd name="T70" fmla="*/ 8 w 50"/>
                <a:gd name="T71" fmla="*/ 7 h 611"/>
                <a:gd name="T72" fmla="*/ 11 w 50"/>
                <a:gd name="T73" fmla="*/ 4 h 611"/>
                <a:gd name="T74" fmla="*/ 15 w 50"/>
                <a:gd name="T75" fmla="*/ 2 h 611"/>
                <a:gd name="T76" fmla="*/ 20 w 50"/>
                <a:gd name="T77" fmla="*/ 0 h 611"/>
                <a:gd name="T78" fmla="*/ 25 w 50"/>
                <a:gd name="T79" fmla="*/ 0 h 611"/>
                <a:gd name="T80" fmla="*/ 25 w 50"/>
                <a:gd name="T81" fmla="*/ 0 h 611"/>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50"/>
                <a:gd name="T124" fmla="*/ 0 h 611"/>
                <a:gd name="T125" fmla="*/ 50 w 50"/>
                <a:gd name="T126" fmla="*/ 611 h 611"/>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50" h="611">
                  <a:moveTo>
                    <a:pt x="25" y="0"/>
                  </a:moveTo>
                  <a:lnTo>
                    <a:pt x="25" y="0"/>
                  </a:lnTo>
                  <a:lnTo>
                    <a:pt x="29" y="0"/>
                  </a:lnTo>
                  <a:lnTo>
                    <a:pt x="35" y="2"/>
                  </a:lnTo>
                  <a:lnTo>
                    <a:pt x="39" y="4"/>
                  </a:lnTo>
                  <a:lnTo>
                    <a:pt x="42" y="7"/>
                  </a:lnTo>
                  <a:lnTo>
                    <a:pt x="46" y="11"/>
                  </a:lnTo>
                  <a:lnTo>
                    <a:pt x="48" y="15"/>
                  </a:lnTo>
                  <a:lnTo>
                    <a:pt x="49" y="19"/>
                  </a:lnTo>
                  <a:lnTo>
                    <a:pt x="50" y="25"/>
                  </a:lnTo>
                  <a:lnTo>
                    <a:pt x="50" y="586"/>
                  </a:lnTo>
                  <a:lnTo>
                    <a:pt x="50" y="586"/>
                  </a:lnTo>
                  <a:lnTo>
                    <a:pt x="49" y="591"/>
                  </a:lnTo>
                  <a:lnTo>
                    <a:pt x="48" y="596"/>
                  </a:lnTo>
                  <a:lnTo>
                    <a:pt x="46" y="600"/>
                  </a:lnTo>
                  <a:lnTo>
                    <a:pt x="42" y="603"/>
                  </a:lnTo>
                  <a:lnTo>
                    <a:pt x="39" y="607"/>
                  </a:lnTo>
                  <a:lnTo>
                    <a:pt x="35" y="609"/>
                  </a:lnTo>
                  <a:lnTo>
                    <a:pt x="29" y="611"/>
                  </a:lnTo>
                  <a:lnTo>
                    <a:pt x="25" y="611"/>
                  </a:lnTo>
                  <a:lnTo>
                    <a:pt x="25" y="611"/>
                  </a:lnTo>
                  <a:lnTo>
                    <a:pt x="25" y="611"/>
                  </a:lnTo>
                  <a:lnTo>
                    <a:pt x="20" y="611"/>
                  </a:lnTo>
                  <a:lnTo>
                    <a:pt x="15" y="609"/>
                  </a:lnTo>
                  <a:lnTo>
                    <a:pt x="11" y="607"/>
                  </a:lnTo>
                  <a:lnTo>
                    <a:pt x="8" y="603"/>
                  </a:lnTo>
                  <a:lnTo>
                    <a:pt x="4" y="600"/>
                  </a:lnTo>
                  <a:lnTo>
                    <a:pt x="2" y="596"/>
                  </a:lnTo>
                  <a:lnTo>
                    <a:pt x="1" y="591"/>
                  </a:lnTo>
                  <a:lnTo>
                    <a:pt x="0" y="586"/>
                  </a:lnTo>
                  <a:lnTo>
                    <a:pt x="0" y="25"/>
                  </a:lnTo>
                  <a:lnTo>
                    <a:pt x="0" y="25"/>
                  </a:lnTo>
                  <a:lnTo>
                    <a:pt x="1" y="19"/>
                  </a:lnTo>
                  <a:lnTo>
                    <a:pt x="2" y="15"/>
                  </a:lnTo>
                  <a:lnTo>
                    <a:pt x="4" y="11"/>
                  </a:lnTo>
                  <a:lnTo>
                    <a:pt x="8" y="7"/>
                  </a:lnTo>
                  <a:lnTo>
                    <a:pt x="11" y="4"/>
                  </a:lnTo>
                  <a:lnTo>
                    <a:pt x="15" y="2"/>
                  </a:lnTo>
                  <a:lnTo>
                    <a:pt x="20" y="0"/>
                  </a:lnTo>
                  <a:lnTo>
                    <a:pt x="25" y="0"/>
                  </a:lnTo>
                  <a:lnTo>
                    <a:pt x="25" y="0"/>
                  </a:lnTo>
                  <a:close/>
                </a:path>
              </a:pathLst>
            </a:custGeom>
            <a:solidFill>
              <a:srgbClr val="585656"/>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91" name="Freeform 226"/>
            <p:cNvSpPr>
              <a:spLocks noChangeArrowheads="1"/>
            </p:cNvSpPr>
            <p:nvPr/>
          </p:nvSpPr>
          <p:spPr bwMode="auto">
            <a:xfrm>
              <a:off x="3356845" y="3283584"/>
              <a:ext cx="191334" cy="920365"/>
            </a:xfrm>
            <a:custGeom>
              <a:avLst/>
              <a:gdLst>
                <a:gd name="T0" fmla="*/ 105 w 126"/>
                <a:gd name="T1" fmla="*/ 0 h 606"/>
                <a:gd name="T2" fmla="*/ 105 w 126"/>
                <a:gd name="T3" fmla="*/ 0 h 606"/>
                <a:gd name="T4" fmla="*/ 110 w 126"/>
                <a:gd name="T5" fmla="*/ 1 h 606"/>
                <a:gd name="T6" fmla="*/ 114 w 126"/>
                <a:gd name="T7" fmla="*/ 3 h 606"/>
                <a:gd name="T8" fmla="*/ 118 w 126"/>
                <a:gd name="T9" fmla="*/ 7 h 606"/>
                <a:gd name="T10" fmla="*/ 122 w 126"/>
                <a:gd name="T11" fmla="*/ 10 h 606"/>
                <a:gd name="T12" fmla="*/ 124 w 126"/>
                <a:gd name="T13" fmla="*/ 14 h 606"/>
                <a:gd name="T14" fmla="*/ 125 w 126"/>
                <a:gd name="T15" fmla="*/ 18 h 606"/>
                <a:gd name="T16" fmla="*/ 126 w 126"/>
                <a:gd name="T17" fmla="*/ 23 h 606"/>
                <a:gd name="T18" fmla="*/ 126 w 126"/>
                <a:gd name="T19" fmla="*/ 28 h 606"/>
                <a:gd name="T20" fmla="*/ 49 w 126"/>
                <a:gd name="T21" fmla="*/ 585 h 606"/>
                <a:gd name="T22" fmla="*/ 49 w 126"/>
                <a:gd name="T23" fmla="*/ 585 h 606"/>
                <a:gd name="T24" fmla="*/ 48 w 126"/>
                <a:gd name="T25" fmla="*/ 590 h 606"/>
                <a:gd name="T26" fmla="*/ 46 w 126"/>
                <a:gd name="T27" fmla="*/ 594 h 606"/>
                <a:gd name="T28" fmla="*/ 43 w 126"/>
                <a:gd name="T29" fmla="*/ 598 h 606"/>
                <a:gd name="T30" fmla="*/ 39 w 126"/>
                <a:gd name="T31" fmla="*/ 602 h 606"/>
                <a:gd name="T32" fmla="*/ 36 w 126"/>
                <a:gd name="T33" fmla="*/ 604 h 606"/>
                <a:gd name="T34" fmla="*/ 31 w 126"/>
                <a:gd name="T35" fmla="*/ 606 h 606"/>
                <a:gd name="T36" fmla="*/ 26 w 126"/>
                <a:gd name="T37" fmla="*/ 606 h 606"/>
                <a:gd name="T38" fmla="*/ 22 w 126"/>
                <a:gd name="T39" fmla="*/ 606 h 606"/>
                <a:gd name="T40" fmla="*/ 22 w 126"/>
                <a:gd name="T41" fmla="*/ 606 h 606"/>
                <a:gd name="T42" fmla="*/ 22 w 126"/>
                <a:gd name="T43" fmla="*/ 606 h 606"/>
                <a:gd name="T44" fmla="*/ 16 w 126"/>
                <a:gd name="T45" fmla="*/ 605 h 606"/>
                <a:gd name="T46" fmla="*/ 12 w 126"/>
                <a:gd name="T47" fmla="*/ 603 h 606"/>
                <a:gd name="T48" fmla="*/ 9 w 126"/>
                <a:gd name="T49" fmla="*/ 600 h 606"/>
                <a:gd name="T50" fmla="*/ 5 w 126"/>
                <a:gd name="T51" fmla="*/ 596 h 606"/>
                <a:gd name="T52" fmla="*/ 2 w 126"/>
                <a:gd name="T53" fmla="*/ 593 h 606"/>
                <a:gd name="T54" fmla="*/ 1 w 126"/>
                <a:gd name="T55" fmla="*/ 588 h 606"/>
                <a:gd name="T56" fmla="*/ 0 w 126"/>
                <a:gd name="T57" fmla="*/ 583 h 606"/>
                <a:gd name="T58" fmla="*/ 0 w 126"/>
                <a:gd name="T59" fmla="*/ 579 h 606"/>
                <a:gd name="T60" fmla="*/ 77 w 126"/>
                <a:gd name="T61" fmla="*/ 22 h 606"/>
                <a:gd name="T62" fmla="*/ 77 w 126"/>
                <a:gd name="T63" fmla="*/ 22 h 606"/>
                <a:gd name="T64" fmla="*/ 78 w 126"/>
                <a:gd name="T65" fmla="*/ 16 h 606"/>
                <a:gd name="T66" fmla="*/ 80 w 126"/>
                <a:gd name="T67" fmla="*/ 12 h 606"/>
                <a:gd name="T68" fmla="*/ 84 w 126"/>
                <a:gd name="T69" fmla="*/ 9 h 606"/>
                <a:gd name="T70" fmla="*/ 87 w 126"/>
                <a:gd name="T71" fmla="*/ 5 h 606"/>
                <a:gd name="T72" fmla="*/ 91 w 126"/>
                <a:gd name="T73" fmla="*/ 2 h 606"/>
                <a:gd name="T74" fmla="*/ 96 w 126"/>
                <a:gd name="T75" fmla="*/ 1 h 606"/>
                <a:gd name="T76" fmla="*/ 100 w 126"/>
                <a:gd name="T77" fmla="*/ 0 h 606"/>
                <a:gd name="T78" fmla="*/ 105 w 126"/>
                <a:gd name="T79" fmla="*/ 0 h 606"/>
                <a:gd name="T80" fmla="*/ 105 w 126"/>
                <a:gd name="T81" fmla="*/ 0 h 60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26"/>
                <a:gd name="T124" fmla="*/ 0 h 606"/>
                <a:gd name="T125" fmla="*/ 126 w 126"/>
                <a:gd name="T126" fmla="*/ 606 h 60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26" h="606">
                  <a:moveTo>
                    <a:pt x="105" y="0"/>
                  </a:moveTo>
                  <a:lnTo>
                    <a:pt x="105" y="0"/>
                  </a:lnTo>
                  <a:lnTo>
                    <a:pt x="110" y="1"/>
                  </a:lnTo>
                  <a:lnTo>
                    <a:pt x="114" y="3"/>
                  </a:lnTo>
                  <a:lnTo>
                    <a:pt x="118" y="7"/>
                  </a:lnTo>
                  <a:lnTo>
                    <a:pt x="122" y="10"/>
                  </a:lnTo>
                  <a:lnTo>
                    <a:pt x="124" y="14"/>
                  </a:lnTo>
                  <a:lnTo>
                    <a:pt x="125" y="18"/>
                  </a:lnTo>
                  <a:lnTo>
                    <a:pt x="126" y="23"/>
                  </a:lnTo>
                  <a:lnTo>
                    <a:pt x="126" y="28"/>
                  </a:lnTo>
                  <a:lnTo>
                    <a:pt x="49" y="585"/>
                  </a:lnTo>
                  <a:lnTo>
                    <a:pt x="49" y="585"/>
                  </a:lnTo>
                  <a:lnTo>
                    <a:pt x="48" y="590"/>
                  </a:lnTo>
                  <a:lnTo>
                    <a:pt x="46" y="594"/>
                  </a:lnTo>
                  <a:lnTo>
                    <a:pt x="43" y="598"/>
                  </a:lnTo>
                  <a:lnTo>
                    <a:pt x="39" y="602"/>
                  </a:lnTo>
                  <a:lnTo>
                    <a:pt x="36" y="604"/>
                  </a:lnTo>
                  <a:lnTo>
                    <a:pt x="31" y="606"/>
                  </a:lnTo>
                  <a:lnTo>
                    <a:pt x="26" y="606"/>
                  </a:lnTo>
                  <a:lnTo>
                    <a:pt x="22" y="606"/>
                  </a:lnTo>
                  <a:lnTo>
                    <a:pt x="22" y="606"/>
                  </a:lnTo>
                  <a:lnTo>
                    <a:pt x="22" y="606"/>
                  </a:lnTo>
                  <a:lnTo>
                    <a:pt x="16" y="605"/>
                  </a:lnTo>
                  <a:lnTo>
                    <a:pt x="12" y="603"/>
                  </a:lnTo>
                  <a:lnTo>
                    <a:pt x="9" y="600"/>
                  </a:lnTo>
                  <a:lnTo>
                    <a:pt x="5" y="596"/>
                  </a:lnTo>
                  <a:lnTo>
                    <a:pt x="2" y="593"/>
                  </a:lnTo>
                  <a:lnTo>
                    <a:pt x="1" y="588"/>
                  </a:lnTo>
                  <a:lnTo>
                    <a:pt x="0" y="583"/>
                  </a:lnTo>
                  <a:lnTo>
                    <a:pt x="0" y="579"/>
                  </a:lnTo>
                  <a:lnTo>
                    <a:pt x="77" y="22"/>
                  </a:lnTo>
                  <a:lnTo>
                    <a:pt x="77" y="22"/>
                  </a:lnTo>
                  <a:lnTo>
                    <a:pt x="78" y="16"/>
                  </a:lnTo>
                  <a:lnTo>
                    <a:pt x="80" y="12"/>
                  </a:lnTo>
                  <a:lnTo>
                    <a:pt x="84" y="9"/>
                  </a:lnTo>
                  <a:lnTo>
                    <a:pt x="87" y="5"/>
                  </a:lnTo>
                  <a:lnTo>
                    <a:pt x="91" y="2"/>
                  </a:lnTo>
                  <a:lnTo>
                    <a:pt x="96" y="1"/>
                  </a:lnTo>
                  <a:lnTo>
                    <a:pt x="100" y="0"/>
                  </a:lnTo>
                  <a:lnTo>
                    <a:pt x="105" y="0"/>
                  </a:lnTo>
                  <a:lnTo>
                    <a:pt x="105" y="0"/>
                  </a:lnTo>
                  <a:close/>
                </a:path>
              </a:pathLst>
            </a:custGeom>
            <a:solidFill>
              <a:srgbClr val="585656"/>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92" name="Freeform 227"/>
            <p:cNvSpPr>
              <a:spLocks noChangeArrowheads="1"/>
            </p:cNvSpPr>
            <p:nvPr/>
          </p:nvSpPr>
          <p:spPr bwMode="auto">
            <a:xfrm>
              <a:off x="3359883" y="3988287"/>
              <a:ext cx="75927" cy="929478"/>
            </a:xfrm>
            <a:custGeom>
              <a:avLst/>
              <a:gdLst>
                <a:gd name="T0" fmla="*/ 25 w 50"/>
                <a:gd name="T1" fmla="*/ 0 h 611"/>
                <a:gd name="T2" fmla="*/ 25 w 50"/>
                <a:gd name="T3" fmla="*/ 0 h 611"/>
                <a:gd name="T4" fmla="*/ 31 w 50"/>
                <a:gd name="T5" fmla="*/ 0 h 611"/>
                <a:gd name="T6" fmla="*/ 35 w 50"/>
                <a:gd name="T7" fmla="*/ 2 h 611"/>
                <a:gd name="T8" fmla="*/ 39 w 50"/>
                <a:gd name="T9" fmla="*/ 4 h 611"/>
                <a:gd name="T10" fmla="*/ 42 w 50"/>
                <a:gd name="T11" fmla="*/ 7 h 611"/>
                <a:gd name="T12" fmla="*/ 46 w 50"/>
                <a:gd name="T13" fmla="*/ 11 h 611"/>
                <a:gd name="T14" fmla="*/ 48 w 50"/>
                <a:gd name="T15" fmla="*/ 15 h 611"/>
                <a:gd name="T16" fmla="*/ 49 w 50"/>
                <a:gd name="T17" fmla="*/ 19 h 611"/>
                <a:gd name="T18" fmla="*/ 50 w 50"/>
                <a:gd name="T19" fmla="*/ 25 h 611"/>
                <a:gd name="T20" fmla="*/ 50 w 50"/>
                <a:gd name="T21" fmla="*/ 586 h 611"/>
                <a:gd name="T22" fmla="*/ 50 w 50"/>
                <a:gd name="T23" fmla="*/ 586 h 611"/>
                <a:gd name="T24" fmla="*/ 49 w 50"/>
                <a:gd name="T25" fmla="*/ 591 h 611"/>
                <a:gd name="T26" fmla="*/ 48 w 50"/>
                <a:gd name="T27" fmla="*/ 596 h 611"/>
                <a:gd name="T28" fmla="*/ 46 w 50"/>
                <a:gd name="T29" fmla="*/ 600 h 611"/>
                <a:gd name="T30" fmla="*/ 42 w 50"/>
                <a:gd name="T31" fmla="*/ 603 h 611"/>
                <a:gd name="T32" fmla="*/ 39 w 50"/>
                <a:gd name="T33" fmla="*/ 607 h 611"/>
                <a:gd name="T34" fmla="*/ 35 w 50"/>
                <a:gd name="T35" fmla="*/ 609 h 611"/>
                <a:gd name="T36" fmla="*/ 31 w 50"/>
                <a:gd name="T37" fmla="*/ 611 h 611"/>
                <a:gd name="T38" fmla="*/ 25 w 50"/>
                <a:gd name="T39" fmla="*/ 611 h 611"/>
                <a:gd name="T40" fmla="*/ 25 w 50"/>
                <a:gd name="T41" fmla="*/ 611 h 611"/>
                <a:gd name="T42" fmla="*/ 25 w 50"/>
                <a:gd name="T43" fmla="*/ 611 h 611"/>
                <a:gd name="T44" fmla="*/ 20 w 50"/>
                <a:gd name="T45" fmla="*/ 611 h 611"/>
                <a:gd name="T46" fmla="*/ 15 w 50"/>
                <a:gd name="T47" fmla="*/ 609 h 611"/>
                <a:gd name="T48" fmla="*/ 11 w 50"/>
                <a:gd name="T49" fmla="*/ 607 h 611"/>
                <a:gd name="T50" fmla="*/ 8 w 50"/>
                <a:gd name="T51" fmla="*/ 603 h 611"/>
                <a:gd name="T52" fmla="*/ 4 w 50"/>
                <a:gd name="T53" fmla="*/ 600 h 611"/>
                <a:gd name="T54" fmla="*/ 2 w 50"/>
                <a:gd name="T55" fmla="*/ 596 h 611"/>
                <a:gd name="T56" fmla="*/ 1 w 50"/>
                <a:gd name="T57" fmla="*/ 591 h 611"/>
                <a:gd name="T58" fmla="*/ 0 w 50"/>
                <a:gd name="T59" fmla="*/ 586 h 611"/>
                <a:gd name="T60" fmla="*/ 0 w 50"/>
                <a:gd name="T61" fmla="*/ 25 h 611"/>
                <a:gd name="T62" fmla="*/ 0 w 50"/>
                <a:gd name="T63" fmla="*/ 25 h 611"/>
                <a:gd name="T64" fmla="*/ 1 w 50"/>
                <a:gd name="T65" fmla="*/ 19 h 611"/>
                <a:gd name="T66" fmla="*/ 2 w 50"/>
                <a:gd name="T67" fmla="*/ 15 h 611"/>
                <a:gd name="T68" fmla="*/ 4 w 50"/>
                <a:gd name="T69" fmla="*/ 11 h 611"/>
                <a:gd name="T70" fmla="*/ 8 w 50"/>
                <a:gd name="T71" fmla="*/ 7 h 611"/>
                <a:gd name="T72" fmla="*/ 11 w 50"/>
                <a:gd name="T73" fmla="*/ 4 h 611"/>
                <a:gd name="T74" fmla="*/ 15 w 50"/>
                <a:gd name="T75" fmla="*/ 2 h 611"/>
                <a:gd name="T76" fmla="*/ 20 w 50"/>
                <a:gd name="T77" fmla="*/ 0 h 611"/>
                <a:gd name="T78" fmla="*/ 25 w 50"/>
                <a:gd name="T79" fmla="*/ 0 h 611"/>
                <a:gd name="T80" fmla="*/ 25 w 50"/>
                <a:gd name="T81" fmla="*/ 0 h 611"/>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50"/>
                <a:gd name="T124" fmla="*/ 0 h 611"/>
                <a:gd name="T125" fmla="*/ 50 w 50"/>
                <a:gd name="T126" fmla="*/ 611 h 611"/>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50" h="611">
                  <a:moveTo>
                    <a:pt x="25" y="0"/>
                  </a:moveTo>
                  <a:lnTo>
                    <a:pt x="25" y="0"/>
                  </a:lnTo>
                  <a:lnTo>
                    <a:pt x="31" y="0"/>
                  </a:lnTo>
                  <a:lnTo>
                    <a:pt x="35" y="2"/>
                  </a:lnTo>
                  <a:lnTo>
                    <a:pt x="39" y="4"/>
                  </a:lnTo>
                  <a:lnTo>
                    <a:pt x="42" y="7"/>
                  </a:lnTo>
                  <a:lnTo>
                    <a:pt x="46" y="11"/>
                  </a:lnTo>
                  <a:lnTo>
                    <a:pt x="48" y="15"/>
                  </a:lnTo>
                  <a:lnTo>
                    <a:pt x="49" y="19"/>
                  </a:lnTo>
                  <a:lnTo>
                    <a:pt x="50" y="25"/>
                  </a:lnTo>
                  <a:lnTo>
                    <a:pt x="50" y="586"/>
                  </a:lnTo>
                  <a:lnTo>
                    <a:pt x="50" y="586"/>
                  </a:lnTo>
                  <a:lnTo>
                    <a:pt x="49" y="591"/>
                  </a:lnTo>
                  <a:lnTo>
                    <a:pt x="48" y="596"/>
                  </a:lnTo>
                  <a:lnTo>
                    <a:pt x="46" y="600"/>
                  </a:lnTo>
                  <a:lnTo>
                    <a:pt x="42" y="603"/>
                  </a:lnTo>
                  <a:lnTo>
                    <a:pt x="39" y="607"/>
                  </a:lnTo>
                  <a:lnTo>
                    <a:pt x="35" y="609"/>
                  </a:lnTo>
                  <a:lnTo>
                    <a:pt x="31" y="611"/>
                  </a:lnTo>
                  <a:lnTo>
                    <a:pt x="25" y="611"/>
                  </a:lnTo>
                  <a:lnTo>
                    <a:pt x="25" y="611"/>
                  </a:lnTo>
                  <a:lnTo>
                    <a:pt x="25" y="611"/>
                  </a:lnTo>
                  <a:lnTo>
                    <a:pt x="20" y="611"/>
                  </a:lnTo>
                  <a:lnTo>
                    <a:pt x="15" y="609"/>
                  </a:lnTo>
                  <a:lnTo>
                    <a:pt x="11" y="607"/>
                  </a:lnTo>
                  <a:lnTo>
                    <a:pt x="8" y="603"/>
                  </a:lnTo>
                  <a:lnTo>
                    <a:pt x="4" y="600"/>
                  </a:lnTo>
                  <a:lnTo>
                    <a:pt x="2" y="596"/>
                  </a:lnTo>
                  <a:lnTo>
                    <a:pt x="1" y="591"/>
                  </a:lnTo>
                  <a:lnTo>
                    <a:pt x="0" y="586"/>
                  </a:lnTo>
                  <a:lnTo>
                    <a:pt x="0" y="25"/>
                  </a:lnTo>
                  <a:lnTo>
                    <a:pt x="0" y="25"/>
                  </a:lnTo>
                  <a:lnTo>
                    <a:pt x="1" y="19"/>
                  </a:lnTo>
                  <a:lnTo>
                    <a:pt x="2" y="15"/>
                  </a:lnTo>
                  <a:lnTo>
                    <a:pt x="4" y="11"/>
                  </a:lnTo>
                  <a:lnTo>
                    <a:pt x="8" y="7"/>
                  </a:lnTo>
                  <a:lnTo>
                    <a:pt x="11" y="4"/>
                  </a:lnTo>
                  <a:lnTo>
                    <a:pt x="15" y="2"/>
                  </a:lnTo>
                  <a:lnTo>
                    <a:pt x="20" y="0"/>
                  </a:lnTo>
                  <a:lnTo>
                    <a:pt x="25" y="0"/>
                  </a:lnTo>
                  <a:lnTo>
                    <a:pt x="25" y="0"/>
                  </a:lnTo>
                  <a:close/>
                </a:path>
              </a:pathLst>
            </a:custGeom>
            <a:solidFill>
              <a:srgbClr val="585656"/>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93" name="Freeform 228"/>
            <p:cNvSpPr>
              <a:spLocks noChangeArrowheads="1"/>
            </p:cNvSpPr>
            <p:nvPr/>
          </p:nvSpPr>
          <p:spPr bwMode="auto">
            <a:xfrm>
              <a:off x="2822326" y="4161426"/>
              <a:ext cx="75927" cy="756339"/>
            </a:xfrm>
            <a:custGeom>
              <a:avLst/>
              <a:gdLst>
                <a:gd name="T0" fmla="*/ 0 w 49"/>
                <a:gd name="T1" fmla="*/ 0 h 498"/>
                <a:gd name="T2" fmla="*/ 0 w 49"/>
                <a:gd name="T3" fmla="*/ 473 h 498"/>
                <a:gd name="T4" fmla="*/ 0 w 49"/>
                <a:gd name="T5" fmla="*/ 473 h 498"/>
                <a:gd name="T6" fmla="*/ 0 w 49"/>
                <a:gd name="T7" fmla="*/ 478 h 498"/>
                <a:gd name="T8" fmla="*/ 2 w 49"/>
                <a:gd name="T9" fmla="*/ 483 h 498"/>
                <a:gd name="T10" fmla="*/ 4 w 49"/>
                <a:gd name="T11" fmla="*/ 487 h 498"/>
                <a:gd name="T12" fmla="*/ 7 w 49"/>
                <a:gd name="T13" fmla="*/ 490 h 498"/>
                <a:gd name="T14" fmla="*/ 11 w 49"/>
                <a:gd name="T15" fmla="*/ 494 h 498"/>
                <a:gd name="T16" fmla="*/ 15 w 49"/>
                <a:gd name="T17" fmla="*/ 496 h 498"/>
                <a:gd name="T18" fmla="*/ 19 w 49"/>
                <a:gd name="T19" fmla="*/ 498 h 498"/>
                <a:gd name="T20" fmla="*/ 25 w 49"/>
                <a:gd name="T21" fmla="*/ 498 h 498"/>
                <a:gd name="T22" fmla="*/ 25 w 49"/>
                <a:gd name="T23" fmla="*/ 498 h 498"/>
                <a:gd name="T24" fmla="*/ 29 w 49"/>
                <a:gd name="T25" fmla="*/ 498 h 498"/>
                <a:gd name="T26" fmla="*/ 34 w 49"/>
                <a:gd name="T27" fmla="*/ 496 h 498"/>
                <a:gd name="T28" fmla="*/ 38 w 49"/>
                <a:gd name="T29" fmla="*/ 494 h 498"/>
                <a:gd name="T30" fmla="*/ 42 w 49"/>
                <a:gd name="T31" fmla="*/ 490 h 498"/>
                <a:gd name="T32" fmla="*/ 44 w 49"/>
                <a:gd name="T33" fmla="*/ 487 h 498"/>
                <a:gd name="T34" fmla="*/ 47 w 49"/>
                <a:gd name="T35" fmla="*/ 483 h 498"/>
                <a:gd name="T36" fmla="*/ 49 w 49"/>
                <a:gd name="T37" fmla="*/ 478 h 498"/>
                <a:gd name="T38" fmla="*/ 49 w 49"/>
                <a:gd name="T39" fmla="*/ 473 h 498"/>
                <a:gd name="T40" fmla="*/ 49 w 49"/>
                <a:gd name="T41" fmla="*/ 4 h 498"/>
                <a:gd name="T42" fmla="*/ 49 w 49"/>
                <a:gd name="T43" fmla="*/ 4 h 498"/>
                <a:gd name="T44" fmla="*/ 25 w 49"/>
                <a:gd name="T45" fmla="*/ 2 h 498"/>
                <a:gd name="T46" fmla="*/ 0 w 49"/>
                <a:gd name="T47" fmla="*/ 0 h 498"/>
                <a:gd name="T48" fmla="*/ 0 w 49"/>
                <a:gd name="T49" fmla="*/ 0 h 498"/>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49"/>
                <a:gd name="T76" fmla="*/ 0 h 498"/>
                <a:gd name="T77" fmla="*/ 49 w 49"/>
                <a:gd name="T78" fmla="*/ 498 h 498"/>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49" h="498">
                  <a:moveTo>
                    <a:pt x="0" y="0"/>
                  </a:moveTo>
                  <a:lnTo>
                    <a:pt x="0" y="473"/>
                  </a:lnTo>
                  <a:lnTo>
                    <a:pt x="0" y="473"/>
                  </a:lnTo>
                  <a:lnTo>
                    <a:pt x="0" y="478"/>
                  </a:lnTo>
                  <a:lnTo>
                    <a:pt x="2" y="483"/>
                  </a:lnTo>
                  <a:lnTo>
                    <a:pt x="4" y="487"/>
                  </a:lnTo>
                  <a:lnTo>
                    <a:pt x="7" y="490"/>
                  </a:lnTo>
                  <a:lnTo>
                    <a:pt x="11" y="494"/>
                  </a:lnTo>
                  <a:lnTo>
                    <a:pt x="15" y="496"/>
                  </a:lnTo>
                  <a:lnTo>
                    <a:pt x="19" y="498"/>
                  </a:lnTo>
                  <a:lnTo>
                    <a:pt x="25" y="498"/>
                  </a:lnTo>
                  <a:lnTo>
                    <a:pt x="25" y="498"/>
                  </a:lnTo>
                  <a:lnTo>
                    <a:pt x="29" y="498"/>
                  </a:lnTo>
                  <a:lnTo>
                    <a:pt x="34" y="496"/>
                  </a:lnTo>
                  <a:lnTo>
                    <a:pt x="38" y="494"/>
                  </a:lnTo>
                  <a:lnTo>
                    <a:pt x="42" y="490"/>
                  </a:lnTo>
                  <a:lnTo>
                    <a:pt x="44" y="487"/>
                  </a:lnTo>
                  <a:lnTo>
                    <a:pt x="47" y="483"/>
                  </a:lnTo>
                  <a:lnTo>
                    <a:pt x="49" y="478"/>
                  </a:lnTo>
                  <a:lnTo>
                    <a:pt x="49" y="473"/>
                  </a:lnTo>
                  <a:lnTo>
                    <a:pt x="49" y="4"/>
                  </a:lnTo>
                  <a:lnTo>
                    <a:pt x="49" y="4"/>
                  </a:lnTo>
                  <a:lnTo>
                    <a:pt x="25" y="2"/>
                  </a:lnTo>
                  <a:lnTo>
                    <a:pt x="0" y="0"/>
                  </a:lnTo>
                  <a:lnTo>
                    <a:pt x="0" y="0"/>
                  </a:lnTo>
                  <a:close/>
                </a:path>
              </a:pathLst>
            </a:custGeom>
            <a:solidFill>
              <a:srgbClr val="585656"/>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94" name="Freeform 229"/>
            <p:cNvSpPr>
              <a:spLocks noChangeArrowheads="1"/>
            </p:cNvSpPr>
            <p:nvPr/>
          </p:nvSpPr>
          <p:spPr bwMode="auto">
            <a:xfrm>
              <a:off x="1877809" y="3903236"/>
              <a:ext cx="528444" cy="72900"/>
            </a:xfrm>
            <a:custGeom>
              <a:avLst/>
              <a:gdLst>
                <a:gd name="T0" fmla="*/ 348 w 348"/>
                <a:gd name="T1" fmla="*/ 25 h 49"/>
                <a:gd name="T2" fmla="*/ 348 w 348"/>
                <a:gd name="T3" fmla="*/ 25 h 49"/>
                <a:gd name="T4" fmla="*/ 347 w 348"/>
                <a:gd name="T5" fmla="*/ 29 h 49"/>
                <a:gd name="T6" fmla="*/ 346 w 348"/>
                <a:gd name="T7" fmla="*/ 34 h 49"/>
                <a:gd name="T8" fmla="*/ 344 w 348"/>
                <a:gd name="T9" fmla="*/ 38 h 49"/>
                <a:gd name="T10" fmla="*/ 340 w 348"/>
                <a:gd name="T11" fmla="*/ 43 h 49"/>
                <a:gd name="T12" fmla="*/ 337 w 348"/>
                <a:gd name="T13" fmla="*/ 45 h 49"/>
                <a:gd name="T14" fmla="*/ 333 w 348"/>
                <a:gd name="T15" fmla="*/ 47 h 49"/>
                <a:gd name="T16" fmla="*/ 327 w 348"/>
                <a:gd name="T17" fmla="*/ 49 h 49"/>
                <a:gd name="T18" fmla="*/ 323 w 348"/>
                <a:gd name="T19" fmla="*/ 49 h 49"/>
                <a:gd name="T20" fmla="*/ 24 w 348"/>
                <a:gd name="T21" fmla="*/ 49 h 49"/>
                <a:gd name="T22" fmla="*/ 24 w 348"/>
                <a:gd name="T23" fmla="*/ 49 h 49"/>
                <a:gd name="T24" fmla="*/ 20 w 348"/>
                <a:gd name="T25" fmla="*/ 49 h 49"/>
                <a:gd name="T26" fmla="*/ 14 w 348"/>
                <a:gd name="T27" fmla="*/ 47 h 49"/>
                <a:gd name="T28" fmla="*/ 11 w 348"/>
                <a:gd name="T29" fmla="*/ 45 h 49"/>
                <a:gd name="T30" fmla="*/ 7 w 348"/>
                <a:gd name="T31" fmla="*/ 43 h 49"/>
                <a:gd name="T32" fmla="*/ 4 w 348"/>
                <a:gd name="T33" fmla="*/ 38 h 49"/>
                <a:gd name="T34" fmla="*/ 1 w 348"/>
                <a:gd name="T35" fmla="*/ 34 h 49"/>
                <a:gd name="T36" fmla="*/ 0 w 348"/>
                <a:gd name="T37" fmla="*/ 29 h 49"/>
                <a:gd name="T38" fmla="*/ 0 w 348"/>
                <a:gd name="T39" fmla="*/ 25 h 49"/>
                <a:gd name="T40" fmla="*/ 0 w 348"/>
                <a:gd name="T41" fmla="*/ 25 h 49"/>
                <a:gd name="T42" fmla="*/ 0 w 348"/>
                <a:gd name="T43" fmla="*/ 25 h 49"/>
                <a:gd name="T44" fmla="*/ 0 w 348"/>
                <a:gd name="T45" fmla="*/ 20 h 49"/>
                <a:gd name="T46" fmla="*/ 1 w 348"/>
                <a:gd name="T47" fmla="*/ 15 h 49"/>
                <a:gd name="T48" fmla="*/ 4 w 348"/>
                <a:gd name="T49" fmla="*/ 11 h 49"/>
                <a:gd name="T50" fmla="*/ 7 w 348"/>
                <a:gd name="T51" fmla="*/ 8 h 49"/>
                <a:gd name="T52" fmla="*/ 11 w 348"/>
                <a:gd name="T53" fmla="*/ 5 h 49"/>
                <a:gd name="T54" fmla="*/ 14 w 348"/>
                <a:gd name="T55" fmla="*/ 2 h 49"/>
                <a:gd name="T56" fmla="*/ 20 w 348"/>
                <a:gd name="T57" fmla="*/ 0 h 49"/>
                <a:gd name="T58" fmla="*/ 24 w 348"/>
                <a:gd name="T59" fmla="*/ 0 h 49"/>
                <a:gd name="T60" fmla="*/ 323 w 348"/>
                <a:gd name="T61" fmla="*/ 0 h 49"/>
                <a:gd name="T62" fmla="*/ 323 w 348"/>
                <a:gd name="T63" fmla="*/ 0 h 49"/>
                <a:gd name="T64" fmla="*/ 327 w 348"/>
                <a:gd name="T65" fmla="*/ 0 h 49"/>
                <a:gd name="T66" fmla="*/ 333 w 348"/>
                <a:gd name="T67" fmla="*/ 2 h 49"/>
                <a:gd name="T68" fmla="*/ 337 w 348"/>
                <a:gd name="T69" fmla="*/ 5 h 49"/>
                <a:gd name="T70" fmla="*/ 340 w 348"/>
                <a:gd name="T71" fmla="*/ 8 h 49"/>
                <a:gd name="T72" fmla="*/ 344 w 348"/>
                <a:gd name="T73" fmla="*/ 11 h 49"/>
                <a:gd name="T74" fmla="*/ 346 w 348"/>
                <a:gd name="T75" fmla="*/ 15 h 49"/>
                <a:gd name="T76" fmla="*/ 347 w 348"/>
                <a:gd name="T77" fmla="*/ 20 h 49"/>
                <a:gd name="T78" fmla="*/ 348 w 348"/>
                <a:gd name="T79" fmla="*/ 25 h 49"/>
                <a:gd name="T80" fmla="*/ 348 w 348"/>
                <a:gd name="T81" fmla="*/ 25 h 49"/>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48"/>
                <a:gd name="T124" fmla="*/ 0 h 49"/>
                <a:gd name="T125" fmla="*/ 348 w 348"/>
                <a:gd name="T126" fmla="*/ 49 h 49"/>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48" h="49">
                  <a:moveTo>
                    <a:pt x="348" y="25"/>
                  </a:moveTo>
                  <a:lnTo>
                    <a:pt x="348" y="25"/>
                  </a:lnTo>
                  <a:lnTo>
                    <a:pt x="347" y="29"/>
                  </a:lnTo>
                  <a:lnTo>
                    <a:pt x="346" y="34"/>
                  </a:lnTo>
                  <a:lnTo>
                    <a:pt x="344" y="38"/>
                  </a:lnTo>
                  <a:lnTo>
                    <a:pt x="340" y="43"/>
                  </a:lnTo>
                  <a:lnTo>
                    <a:pt x="337" y="45"/>
                  </a:lnTo>
                  <a:lnTo>
                    <a:pt x="333" y="47"/>
                  </a:lnTo>
                  <a:lnTo>
                    <a:pt x="327" y="49"/>
                  </a:lnTo>
                  <a:lnTo>
                    <a:pt x="323" y="49"/>
                  </a:lnTo>
                  <a:lnTo>
                    <a:pt x="24" y="49"/>
                  </a:lnTo>
                  <a:lnTo>
                    <a:pt x="24" y="49"/>
                  </a:lnTo>
                  <a:lnTo>
                    <a:pt x="20" y="49"/>
                  </a:lnTo>
                  <a:lnTo>
                    <a:pt x="14" y="47"/>
                  </a:lnTo>
                  <a:lnTo>
                    <a:pt x="11" y="45"/>
                  </a:lnTo>
                  <a:lnTo>
                    <a:pt x="7" y="43"/>
                  </a:lnTo>
                  <a:lnTo>
                    <a:pt x="4" y="38"/>
                  </a:lnTo>
                  <a:lnTo>
                    <a:pt x="1" y="34"/>
                  </a:lnTo>
                  <a:lnTo>
                    <a:pt x="0" y="29"/>
                  </a:lnTo>
                  <a:lnTo>
                    <a:pt x="0" y="25"/>
                  </a:lnTo>
                  <a:lnTo>
                    <a:pt x="0" y="25"/>
                  </a:lnTo>
                  <a:lnTo>
                    <a:pt x="0" y="25"/>
                  </a:lnTo>
                  <a:lnTo>
                    <a:pt x="0" y="20"/>
                  </a:lnTo>
                  <a:lnTo>
                    <a:pt x="1" y="15"/>
                  </a:lnTo>
                  <a:lnTo>
                    <a:pt x="4" y="11"/>
                  </a:lnTo>
                  <a:lnTo>
                    <a:pt x="7" y="8"/>
                  </a:lnTo>
                  <a:lnTo>
                    <a:pt x="11" y="5"/>
                  </a:lnTo>
                  <a:lnTo>
                    <a:pt x="14" y="2"/>
                  </a:lnTo>
                  <a:lnTo>
                    <a:pt x="20" y="0"/>
                  </a:lnTo>
                  <a:lnTo>
                    <a:pt x="24" y="0"/>
                  </a:lnTo>
                  <a:lnTo>
                    <a:pt x="323" y="0"/>
                  </a:lnTo>
                  <a:lnTo>
                    <a:pt x="323" y="0"/>
                  </a:lnTo>
                  <a:lnTo>
                    <a:pt x="327" y="0"/>
                  </a:lnTo>
                  <a:lnTo>
                    <a:pt x="333" y="2"/>
                  </a:lnTo>
                  <a:lnTo>
                    <a:pt x="337" y="5"/>
                  </a:lnTo>
                  <a:lnTo>
                    <a:pt x="340" y="8"/>
                  </a:lnTo>
                  <a:lnTo>
                    <a:pt x="344" y="11"/>
                  </a:lnTo>
                  <a:lnTo>
                    <a:pt x="346" y="15"/>
                  </a:lnTo>
                  <a:lnTo>
                    <a:pt x="347" y="20"/>
                  </a:lnTo>
                  <a:lnTo>
                    <a:pt x="348" y="25"/>
                  </a:lnTo>
                  <a:lnTo>
                    <a:pt x="348" y="25"/>
                  </a:lnTo>
                  <a:close/>
                </a:path>
              </a:pathLst>
            </a:custGeom>
            <a:solidFill>
              <a:srgbClr val="585656"/>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95" name="Freeform 230"/>
            <p:cNvSpPr>
              <a:spLocks noChangeArrowheads="1"/>
            </p:cNvSpPr>
            <p:nvPr/>
          </p:nvSpPr>
          <p:spPr bwMode="auto">
            <a:xfrm>
              <a:off x="1042623" y="3906275"/>
              <a:ext cx="467704" cy="39487"/>
            </a:xfrm>
            <a:custGeom>
              <a:avLst/>
              <a:gdLst>
                <a:gd name="T0" fmla="*/ 308 w 308"/>
                <a:gd name="T1" fmla="*/ 13 h 27"/>
                <a:gd name="T2" fmla="*/ 308 w 308"/>
                <a:gd name="T3" fmla="*/ 13 h 27"/>
                <a:gd name="T4" fmla="*/ 307 w 308"/>
                <a:gd name="T5" fmla="*/ 19 h 27"/>
                <a:gd name="T6" fmla="*/ 303 w 308"/>
                <a:gd name="T7" fmla="*/ 23 h 27"/>
                <a:gd name="T8" fmla="*/ 299 w 308"/>
                <a:gd name="T9" fmla="*/ 26 h 27"/>
                <a:gd name="T10" fmla="*/ 294 w 308"/>
                <a:gd name="T11" fmla="*/ 27 h 27"/>
                <a:gd name="T12" fmla="*/ 14 w 308"/>
                <a:gd name="T13" fmla="*/ 27 h 27"/>
                <a:gd name="T14" fmla="*/ 14 w 308"/>
                <a:gd name="T15" fmla="*/ 27 h 27"/>
                <a:gd name="T16" fmla="*/ 9 w 308"/>
                <a:gd name="T17" fmla="*/ 26 h 27"/>
                <a:gd name="T18" fmla="*/ 4 w 308"/>
                <a:gd name="T19" fmla="*/ 23 h 27"/>
                <a:gd name="T20" fmla="*/ 1 w 308"/>
                <a:gd name="T21" fmla="*/ 19 h 27"/>
                <a:gd name="T22" fmla="*/ 0 w 308"/>
                <a:gd name="T23" fmla="*/ 13 h 27"/>
                <a:gd name="T24" fmla="*/ 0 w 308"/>
                <a:gd name="T25" fmla="*/ 13 h 27"/>
                <a:gd name="T26" fmla="*/ 0 w 308"/>
                <a:gd name="T27" fmla="*/ 13 h 27"/>
                <a:gd name="T28" fmla="*/ 1 w 308"/>
                <a:gd name="T29" fmla="*/ 8 h 27"/>
                <a:gd name="T30" fmla="*/ 4 w 308"/>
                <a:gd name="T31" fmla="*/ 5 h 27"/>
                <a:gd name="T32" fmla="*/ 9 w 308"/>
                <a:gd name="T33" fmla="*/ 1 h 27"/>
                <a:gd name="T34" fmla="*/ 14 w 308"/>
                <a:gd name="T35" fmla="*/ 0 h 27"/>
                <a:gd name="T36" fmla="*/ 294 w 308"/>
                <a:gd name="T37" fmla="*/ 0 h 27"/>
                <a:gd name="T38" fmla="*/ 294 w 308"/>
                <a:gd name="T39" fmla="*/ 0 h 27"/>
                <a:gd name="T40" fmla="*/ 299 w 308"/>
                <a:gd name="T41" fmla="*/ 1 h 27"/>
                <a:gd name="T42" fmla="*/ 303 w 308"/>
                <a:gd name="T43" fmla="*/ 5 h 27"/>
                <a:gd name="T44" fmla="*/ 307 w 308"/>
                <a:gd name="T45" fmla="*/ 8 h 27"/>
                <a:gd name="T46" fmla="*/ 308 w 308"/>
                <a:gd name="T47" fmla="*/ 13 h 27"/>
                <a:gd name="T48" fmla="*/ 308 w 308"/>
                <a:gd name="T49" fmla="*/ 13 h 27"/>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308"/>
                <a:gd name="T76" fmla="*/ 0 h 27"/>
                <a:gd name="T77" fmla="*/ 308 w 308"/>
                <a:gd name="T78" fmla="*/ 27 h 27"/>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308" h="27">
                  <a:moveTo>
                    <a:pt x="308" y="13"/>
                  </a:moveTo>
                  <a:lnTo>
                    <a:pt x="308" y="13"/>
                  </a:lnTo>
                  <a:lnTo>
                    <a:pt x="307" y="19"/>
                  </a:lnTo>
                  <a:lnTo>
                    <a:pt x="303" y="23"/>
                  </a:lnTo>
                  <a:lnTo>
                    <a:pt x="299" y="26"/>
                  </a:lnTo>
                  <a:lnTo>
                    <a:pt x="294" y="27"/>
                  </a:lnTo>
                  <a:lnTo>
                    <a:pt x="14" y="27"/>
                  </a:lnTo>
                  <a:lnTo>
                    <a:pt x="14" y="27"/>
                  </a:lnTo>
                  <a:lnTo>
                    <a:pt x="9" y="26"/>
                  </a:lnTo>
                  <a:lnTo>
                    <a:pt x="4" y="23"/>
                  </a:lnTo>
                  <a:lnTo>
                    <a:pt x="1" y="19"/>
                  </a:lnTo>
                  <a:lnTo>
                    <a:pt x="0" y="13"/>
                  </a:lnTo>
                  <a:lnTo>
                    <a:pt x="0" y="13"/>
                  </a:lnTo>
                  <a:lnTo>
                    <a:pt x="0" y="13"/>
                  </a:lnTo>
                  <a:lnTo>
                    <a:pt x="1" y="8"/>
                  </a:lnTo>
                  <a:lnTo>
                    <a:pt x="4" y="5"/>
                  </a:lnTo>
                  <a:lnTo>
                    <a:pt x="9" y="1"/>
                  </a:lnTo>
                  <a:lnTo>
                    <a:pt x="14" y="0"/>
                  </a:lnTo>
                  <a:lnTo>
                    <a:pt x="294" y="0"/>
                  </a:lnTo>
                  <a:lnTo>
                    <a:pt x="294" y="0"/>
                  </a:lnTo>
                  <a:lnTo>
                    <a:pt x="299" y="1"/>
                  </a:lnTo>
                  <a:lnTo>
                    <a:pt x="303" y="5"/>
                  </a:lnTo>
                  <a:lnTo>
                    <a:pt x="307" y="8"/>
                  </a:lnTo>
                  <a:lnTo>
                    <a:pt x="308" y="13"/>
                  </a:lnTo>
                  <a:lnTo>
                    <a:pt x="308" y="13"/>
                  </a:lnTo>
                  <a:close/>
                </a:path>
              </a:pathLst>
            </a:custGeom>
            <a:solidFill>
              <a:srgbClr val="585656"/>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96" name="Freeform 231"/>
            <p:cNvSpPr>
              <a:spLocks noChangeArrowheads="1"/>
            </p:cNvSpPr>
            <p:nvPr/>
          </p:nvSpPr>
          <p:spPr bwMode="auto">
            <a:xfrm>
              <a:off x="1039587" y="3851600"/>
              <a:ext cx="467704" cy="39487"/>
            </a:xfrm>
            <a:custGeom>
              <a:avLst/>
              <a:gdLst>
                <a:gd name="T0" fmla="*/ 307 w 307"/>
                <a:gd name="T1" fmla="*/ 14 h 27"/>
                <a:gd name="T2" fmla="*/ 307 w 307"/>
                <a:gd name="T3" fmla="*/ 14 h 27"/>
                <a:gd name="T4" fmla="*/ 305 w 307"/>
                <a:gd name="T5" fmla="*/ 18 h 27"/>
                <a:gd name="T6" fmla="*/ 303 w 307"/>
                <a:gd name="T7" fmla="*/ 22 h 27"/>
                <a:gd name="T8" fmla="*/ 299 w 307"/>
                <a:gd name="T9" fmla="*/ 26 h 27"/>
                <a:gd name="T10" fmla="*/ 293 w 307"/>
                <a:gd name="T11" fmla="*/ 27 h 27"/>
                <a:gd name="T12" fmla="*/ 14 w 307"/>
                <a:gd name="T13" fmla="*/ 27 h 27"/>
                <a:gd name="T14" fmla="*/ 14 w 307"/>
                <a:gd name="T15" fmla="*/ 27 h 27"/>
                <a:gd name="T16" fmla="*/ 9 w 307"/>
                <a:gd name="T17" fmla="*/ 26 h 27"/>
                <a:gd name="T18" fmla="*/ 4 w 307"/>
                <a:gd name="T19" fmla="*/ 22 h 27"/>
                <a:gd name="T20" fmla="*/ 1 w 307"/>
                <a:gd name="T21" fmla="*/ 18 h 27"/>
                <a:gd name="T22" fmla="*/ 0 w 307"/>
                <a:gd name="T23" fmla="*/ 14 h 27"/>
                <a:gd name="T24" fmla="*/ 0 w 307"/>
                <a:gd name="T25" fmla="*/ 14 h 27"/>
                <a:gd name="T26" fmla="*/ 0 w 307"/>
                <a:gd name="T27" fmla="*/ 14 h 27"/>
                <a:gd name="T28" fmla="*/ 1 w 307"/>
                <a:gd name="T29" fmla="*/ 8 h 27"/>
                <a:gd name="T30" fmla="*/ 4 w 307"/>
                <a:gd name="T31" fmla="*/ 4 h 27"/>
                <a:gd name="T32" fmla="*/ 9 w 307"/>
                <a:gd name="T33" fmla="*/ 1 h 27"/>
                <a:gd name="T34" fmla="*/ 14 w 307"/>
                <a:gd name="T35" fmla="*/ 0 h 27"/>
                <a:gd name="T36" fmla="*/ 293 w 307"/>
                <a:gd name="T37" fmla="*/ 0 h 27"/>
                <a:gd name="T38" fmla="*/ 293 w 307"/>
                <a:gd name="T39" fmla="*/ 0 h 27"/>
                <a:gd name="T40" fmla="*/ 299 w 307"/>
                <a:gd name="T41" fmla="*/ 1 h 27"/>
                <a:gd name="T42" fmla="*/ 303 w 307"/>
                <a:gd name="T43" fmla="*/ 4 h 27"/>
                <a:gd name="T44" fmla="*/ 305 w 307"/>
                <a:gd name="T45" fmla="*/ 8 h 27"/>
                <a:gd name="T46" fmla="*/ 307 w 307"/>
                <a:gd name="T47" fmla="*/ 14 h 27"/>
                <a:gd name="T48" fmla="*/ 307 w 307"/>
                <a:gd name="T49" fmla="*/ 14 h 27"/>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307"/>
                <a:gd name="T76" fmla="*/ 0 h 27"/>
                <a:gd name="T77" fmla="*/ 307 w 307"/>
                <a:gd name="T78" fmla="*/ 27 h 27"/>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307" h="27">
                  <a:moveTo>
                    <a:pt x="307" y="14"/>
                  </a:moveTo>
                  <a:lnTo>
                    <a:pt x="307" y="14"/>
                  </a:lnTo>
                  <a:lnTo>
                    <a:pt x="305" y="18"/>
                  </a:lnTo>
                  <a:lnTo>
                    <a:pt x="303" y="22"/>
                  </a:lnTo>
                  <a:lnTo>
                    <a:pt x="299" y="26"/>
                  </a:lnTo>
                  <a:lnTo>
                    <a:pt x="293" y="27"/>
                  </a:lnTo>
                  <a:lnTo>
                    <a:pt x="14" y="27"/>
                  </a:lnTo>
                  <a:lnTo>
                    <a:pt x="14" y="27"/>
                  </a:lnTo>
                  <a:lnTo>
                    <a:pt x="9" y="26"/>
                  </a:lnTo>
                  <a:lnTo>
                    <a:pt x="4" y="22"/>
                  </a:lnTo>
                  <a:lnTo>
                    <a:pt x="1" y="18"/>
                  </a:lnTo>
                  <a:lnTo>
                    <a:pt x="0" y="14"/>
                  </a:lnTo>
                  <a:lnTo>
                    <a:pt x="0" y="14"/>
                  </a:lnTo>
                  <a:lnTo>
                    <a:pt x="0" y="14"/>
                  </a:lnTo>
                  <a:lnTo>
                    <a:pt x="1" y="8"/>
                  </a:lnTo>
                  <a:lnTo>
                    <a:pt x="4" y="4"/>
                  </a:lnTo>
                  <a:lnTo>
                    <a:pt x="9" y="1"/>
                  </a:lnTo>
                  <a:lnTo>
                    <a:pt x="14" y="0"/>
                  </a:lnTo>
                  <a:lnTo>
                    <a:pt x="293" y="0"/>
                  </a:lnTo>
                  <a:lnTo>
                    <a:pt x="293" y="0"/>
                  </a:lnTo>
                  <a:lnTo>
                    <a:pt x="299" y="1"/>
                  </a:lnTo>
                  <a:lnTo>
                    <a:pt x="303" y="4"/>
                  </a:lnTo>
                  <a:lnTo>
                    <a:pt x="305" y="8"/>
                  </a:lnTo>
                  <a:lnTo>
                    <a:pt x="307" y="14"/>
                  </a:lnTo>
                  <a:lnTo>
                    <a:pt x="307" y="14"/>
                  </a:lnTo>
                  <a:close/>
                </a:path>
              </a:pathLst>
            </a:custGeom>
            <a:solidFill>
              <a:srgbClr val="585656"/>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97" name="Freeform 232"/>
            <p:cNvSpPr>
              <a:spLocks noChangeArrowheads="1"/>
            </p:cNvSpPr>
            <p:nvPr/>
          </p:nvSpPr>
          <p:spPr bwMode="auto">
            <a:xfrm>
              <a:off x="1060846" y="3796924"/>
              <a:ext cx="464667" cy="39487"/>
            </a:xfrm>
            <a:custGeom>
              <a:avLst/>
              <a:gdLst>
                <a:gd name="T0" fmla="*/ 307 w 307"/>
                <a:gd name="T1" fmla="*/ 14 h 27"/>
                <a:gd name="T2" fmla="*/ 307 w 307"/>
                <a:gd name="T3" fmla="*/ 14 h 27"/>
                <a:gd name="T4" fmla="*/ 305 w 307"/>
                <a:gd name="T5" fmla="*/ 19 h 27"/>
                <a:gd name="T6" fmla="*/ 302 w 307"/>
                <a:gd name="T7" fmla="*/ 24 h 27"/>
                <a:gd name="T8" fmla="*/ 298 w 307"/>
                <a:gd name="T9" fmla="*/ 26 h 27"/>
                <a:gd name="T10" fmla="*/ 294 w 307"/>
                <a:gd name="T11" fmla="*/ 27 h 27"/>
                <a:gd name="T12" fmla="*/ 13 w 307"/>
                <a:gd name="T13" fmla="*/ 27 h 27"/>
                <a:gd name="T14" fmla="*/ 13 w 307"/>
                <a:gd name="T15" fmla="*/ 27 h 27"/>
                <a:gd name="T16" fmla="*/ 8 w 307"/>
                <a:gd name="T17" fmla="*/ 26 h 27"/>
                <a:gd name="T18" fmla="*/ 3 w 307"/>
                <a:gd name="T19" fmla="*/ 24 h 27"/>
                <a:gd name="T20" fmla="*/ 1 w 307"/>
                <a:gd name="T21" fmla="*/ 19 h 27"/>
                <a:gd name="T22" fmla="*/ 0 w 307"/>
                <a:gd name="T23" fmla="*/ 14 h 27"/>
                <a:gd name="T24" fmla="*/ 0 w 307"/>
                <a:gd name="T25" fmla="*/ 14 h 27"/>
                <a:gd name="T26" fmla="*/ 0 w 307"/>
                <a:gd name="T27" fmla="*/ 14 h 27"/>
                <a:gd name="T28" fmla="*/ 1 w 307"/>
                <a:gd name="T29" fmla="*/ 8 h 27"/>
                <a:gd name="T30" fmla="*/ 3 w 307"/>
                <a:gd name="T31" fmla="*/ 4 h 27"/>
                <a:gd name="T32" fmla="*/ 8 w 307"/>
                <a:gd name="T33" fmla="*/ 1 h 27"/>
                <a:gd name="T34" fmla="*/ 13 w 307"/>
                <a:gd name="T35" fmla="*/ 0 h 27"/>
                <a:gd name="T36" fmla="*/ 294 w 307"/>
                <a:gd name="T37" fmla="*/ 0 h 27"/>
                <a:gd name="T38" fmla="*/ 294 w 307"/>
                <a:gd name="T39" fmla="*/ 0 h 27"/>
                <a:gd name="T40" fmla="*/ 298 w 307"/>
                <a:gd name="T41" fmla="*/ 1 h 27"/>
                <a:gd name="T42" fmla="*/ 302 w 307"/>
                <a:gd name="T43" fmla="*/ 4 h 27"/>
                <a:gd name="T44" fmla="*/ 305 w 307"/>
                <a:gd name="T45" fmla="*/ 8 h 27"/>
                <a:gd name="T46" fmla="*/ 307 w 307"/>
                <a:gd name="T47" fmla="*/ 14 h 27"/>
                <a:gd name="T48" fmla="*/ 307 w 307"/>
                <a:gd name="T49" fmla="*/ 14 h 27"/>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307"/>
                <a:gd name="T76" fmla="*/ 0 h 27"/>
                <a:gd name="T77" fmla="*/ 307 w 307"/>
                <a:gd name="T78" fmla="*/ 27 h 27"/>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307" h="27">
                  <a:moveTo>
                    <a:pt x="307" y="14"/>
                  </a:moveTo>
                  <a:lnTo>
                    <a:pt x="307" y="14"/>
                  </a:lnTo>
                  <a:lnTo>
                    <a:pt x="305" y="19"/>
                  </a:lnTo>
                  <a:lnTo>
                    <a:pt x="302" y="24"/>
                  </a:lnTo>
                  <a:lnTo>
                    <a:pt x="298" y="26"/>
                  </a:lnTo>
                  <a:lnTo>
                    <a:pt x="294" y="27"/>
                  </a:lnTo>
                  <a:lnTo>
                    <a:pt x="13" y="27"/>
                  </a:lnTo>
                  <a:lnTo>
                    <a:pt x="13" y="27"/>
                  </a:lnTo>
                  <a:lnTo>
                    <a:pt x="8" y="26"/>
                  </a:lnTo>
                  <a:lnTo>
                    <a:pt x="3" y="24"/>
                  </a:lnTo>
                  <a:lnTo>
                    <a:pt x="1" y="19"/>
                  </a:lnTo>
                  <a:lnTo>
                    <a:pt x="0" y="14"/>
                  </a:lnTo>
                  <a:lnTo>
                    <a:pt x="0" y="14"/>
                  </a:lnTo>
                  <a:lnTo>
                    <a:pt x="0" y="14"/>
                  </a:lnTo>
                  <a:lnTo>
                    <a:pt x="1" y="8"/>
                  </a:lnTo>
                  <a:lnTo>
                    <a:pt x="3" y="4"/>
                  </a:lnTo>
                  <a:lnTo>
                    <a:pt x="8" y="1"/>
                  </a:lnTo>
                  <a:lnTo>
                    <a:pt x="13" y="0"/>
                  </a:lnTo>
                  <a:lnTo>
                    <a:pt x="294" y="0"/>
                  </a:lnTo>
                  <a:lnTo>
                    <a:pt x="294" y="0"/>
                  </a:lnTo>
                  <a:lnTo>
                    <a:pt x="298" y="1"/>
                  </a:lnTo>
                  <a:lnTo>
                    <a:pt x="302" y="4"/>
                  </a:lnTo>
                  <a:lnTo>
                    <a:pt x="305" y="8"/>
                  </a:lnTo>
                  <a:lnTo>
                    <a:pt x="307" y="14"/>
                  </a:lnTo>
                  <a:lnTo>
                    <a:pt x="307" y="14"/>
                  </a:lnTo>
                  <a:close/>
                </a:path>
              </a:pathLst>
            </a:custGeom>
            <a:solidFill>
              <a:srgbClr val="585656"/>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98" name="Freeform 233"/>
            <p:cNvSpPr>
              <a:spLocks noChangeArrowheads="1"/>
            </p:cNvSpPr>
            <p:nvPr/>
          </p:nvSpPr>
          <p:spPr bwMode="auto">
            <a:xfrm>
              <a:off x="1039587" y="3742249"/>
              <a:ext cx="464667" cy="42525"/>
            </a:xfrm>
            <a:custGeom>
              <a:avLst/>
              <a:gdLst>
                <a:gd name="T0" fmla="*/ 306 w 306"/>
                <a:gd name="T1" fmla="*/ 13 h 27"/>
                <a:gd name="T2" fmla="*/ 306 w 306"/>
                <a:gd name="T3" fmla="*/ 13 h 27"/>
                <a:gd name="T4" fmla="*/ 305 w 306"/>
                <a:gd name="T5" fmla="*/ 18 h 27"/>
                <a:gd name="T6" fmla="*/ 302 w 306"/>
                <a:gd name="T7" fmla="*/ 23 h 27"/>
                <a:gd name="T8" fmla="*/ 298 w 306"/>
                <a:gd name="T9" fmla="*/ 26 h 27"/>
                <a:gd name="T10" fmla="*/ 293 w 306"/>
                <a:gd name="T11" fmla="*/ 27 h 27"/>
                <a:gd name="T12" fmla="*/ 13 w 306"/>
                <a:gd name="T13" fmla="*/ 27 h 27"/>
                <a:gd name="T14" fmla="*/ 13 w 306"/>
                <a:gd name="T15" fmla="*/ 27 h 27"/>
                <a:gd name="T16" fmla="*/ 8 w 306"/>
                <a:gd name="T17" fmla="*/ 26 h 27"/>
                <a:gd name="T18" fmla="*/ 3 w 306"/>
                <a:gd name="T19" fmla="*/ 23 h 27"/>
                <a:gd name="T20" fmla="*/ 1 w 306"/>
                <a:gd name="T21" fmla="*/ 18 h 27"/>
                <a:gd name="T22" fmla="*/ 0 w 306"/>
                <a:gd name="T23" fmla="*/ 13 h 27"/>
                <a:gd name="T24" fmla="*/ 0 w 306"/>
                <a:gd name="T25" fmla="*/ 13 h 27"/>
                <a:gd name="T26" fmla="*/ 0 w 306"/>
                <a:gd name="T27" fmla="*/ 13 h 27"/>
                <a:gd name="T28" fmla="*/ 1 w 306"/>
                <a:gd name="T29" fmla="*/ 8 h 27"/>
                <a:gd name="T30" fmla="*/ 3 w 306"/>
                <a:gd name="T31" fmla="*/ 3 h 27"/>
                <a:gd name="T32" fmla="*/ 8 w 306"/>
                <a:gd name="T33" fmla="*/ 1 h 27"/>
                <a:gd name="T34" fmla="*/ 13 w 306"/>
                <a:gd name="T35" fmla="*/ 0 h 27"/>
                <a:gd name="T36" fmla="*/ 293 w 306"/>
                <a:gd name="T37" fmla="*/ 0 h 27"/>
                <a:gd name="T38" fmla="*/ 293 w 306"/>
                <a:gd name="T39" fmla="*/ 0 h 27"/>
                <a:gd name="T40" fmla="*/ 298 w 306"/>
                <a:gd name="T41" fmla="*/ 1 h 27"/>
                <a:gd name="T42" fmla="*/ 302 w 306"/>
                <a:gd name="T43" fmla="*/ 3 h 27"/>
                <a:gd name="T44" fmla="*/ 305 w 306"/>
                <a:gd name="T45" fmla="*/ 8 h 27"/>
                <a:gd name="T46" fmla="*/ 306 w 306"/>
                <a:gd name="T47" fmla="*/ 13 h 27"/>
                <a:gd name="T48" fmla="*/ 306 w 306"/>
                <a:gd name="T49" fmla="*/ 13 h 27"/>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306"/>
                <a:gd name="T76" fmla="*/ 0 h 27"/>
                <a:gd name="T77" fmla="*/ 306 w 306"/>
                <a:gd name="T78" fmla="*/ 27 h 27"/>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306" h="27">
                  <a:moveTo>
                    <a:pt x="306" y="13"/>
                  </a:moveTo>
                  <a:lnTo>
                    <a:pt x="306" y="13"/>
                  </a:lnTo>
                  <a:lnTo>
                    <a:pt x="305" y="18"/>
                  </a:lnTo>
                  <a:lnTo>
                    <a:pt x="302" y="23"/>
                  </a:lnTo>
                  <a:lnTo>
                    <a:pt x="298" y="26"/>
                  </a:lnTo>
                  <a:lnTo>
                    <a:pt x="293" y="27"/>
                  </a:lnTo>
                  <a:lnTo>
                    <a:pt x="13" y="27"/>
                  </a:lnTo>
                  <a:lnTo>
                    <a:pt x="13" y="27"/>
                  </a:lnTo>
                  <a:lnTo>
                    <a:pt x="8" y="26"/>
                  </a:lnTo>
                  <a:lnTo>
                    <a:pt x="3" y="23"/>
                  </a:lnTo>
                  <a:lnTo>
                    <a:pt x="1" y="18"/>
                  </a:lnTo>
                  <a:lnTo>
                    <a:pt x="0" y="13"/>
                  </a:lnTo>
                  <a:lnTo>
                    <a:pt x="0" y="13"/>
                  </a:lnTo>
                  <a:lnTo>
                    <a:pt x="0" y="13"/>
                  </a:lnTo>
                  <a:lnTo>
                    <a:pt x="1" y="8"/>
                  </a:lnTo>
                  <a:lnTo>
                    <a:pt x="3" y="3"/>
                  </a:lnTo>
                  <a:lnTo>
                    <a:pt x="8" y="1"/>
                  </a:lnTo>
                  <a:lnTo>
                    <a:pt x="13" y="0"/>
                  </a:lnTo>
                  <a:lnTo>
                    <a:pt x="293" y="0"/>
                  </a:lnTo>
                  <a:lnTo>
                    <a:pt x="293" y="0"/>
                  </a:lnTo>
                  <a:lnTo>
                    <a:pt x="298" y="1"/>
                  </a:lnTo>
                  <a:lnTo>
                    <a:pt x="302" y="3"/>
                  </a:lnTo>
                  <a:lnTo>
                    <a:pt x="305" y="8"/>
                  </a:lnTo>
                  <a:lnTo>
                    <a:pt x="306" y="13"/>
                  </a:lnTo>
                  <a:lnTo>
                    <a:pt x="306" y="13"/>
                  </a:lnTo>
                  <a:close/>
                </a:path>
              </a:pathLst>
            </a:custGeom>
            <a:solidFill>
              <a:srgbClr val="585656"/>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99" name="Freeform 234"/>
            <p:cNvSpPr>
              <a:spLocks noChangeArrowheads="1"/>
            </p:cNvSpPr>
            <p:nvPr/>
          </p:nvSpPr>
          <p:spPr bwMode="auto">
            <a:xfrm>
              <a:off x="1072994" y="3690611"/>
              <a:ext cx="467704" cy="39487"/>
            </a:xfrm>
            <a:custGeom>
              <a:avLst/>
              <a:gdLst>
                <a:gd name="T0" fmla="*/ 306 w 306"/>
                <a:gd name="T1" fmla="*/ 13 h 27"/>
                <a:gd name="T2" fmla="*/ 306 w 306"/>
                <a:gd name="T3" fmla="*/ 13 h 27"/>
                <a:gd name="T4" fmla="*/ 305 w 306"/>
                <a:gd name="T5" fmla="*/ 19 h 27"/>
                <a:gd name="T6" fmla="*/ 302 w 306"/>
                <a:gd name="T7" fmla="*/ 23 h 27"/>
                <a:gd name="T8" fmla="*/ 298 w 306"/>
                <a:gd name="T9" fmla="*/ 26 h 27"/>
                <a:gd name="T10" fmla="*/ 292 w 306"/>
                <a:gd name="T11" fmla="*/ 27 h 27"/>
                <a:gd name="T12" fmla="*/ 13 w 306"/>
                <a:gd name="T13" fmla="*/ 27 h 27"/>
                <a:gd name="T14" fmla="*/ 13 w 306"/>
                <a:gd name="T15" fmla="*/ 27 h 27"/>
                <a:gd name="T16" fmla="*/ 7 w 306"/>
                <a:gd name="T17" fmla="*/ 26 h 27"/>
                <a:gd name="T18" fmla="*/ 3 w 306"/>
                <a:gd name="T19" fmla="*/ 23 h 27"/>
                <a:gd name="T20" fmla="*/ 1 w 306"/>
                <a:gd name="T21" fmla="*/ 19 h 27"/>
                <a:gd name="T22" fmla="*/ 0 w 306"/>
                <a:gd name="T23" fmla="*/ 13 h 27"/>
                <a:gd name="T24" fmla="*/ 0 w 306"/>
                <a:gd name="T25" fmla="*/ 13 h 27"/>
                <a:gd name="T26" fmla="*/ 0 w 306"/>
                <a:gd name="T27" fmla="*/ 13 h 27"/>
                <a:gd name="T28" fmla="*/ 1 w 306"/>
                <a:gd name="T29" fmla="*/ 9 h 27"/>
                <a:gd name="T30" fmla="*/ 3 w 306"/>
                <a:gd name="T31" fmla="*/ 4 h 27"/>
                <a:gd name="T32" fmla="*/ 7 w 306"/>
                <a:gd name="T33" fmla="*/ 1 h 27"/>
                <a:gd name="T34" fmla="*/ 13 w 306"/>
                <a:gd name="T35" fmla="*/ 0 h 27"/>
                <a:gd name="T36" fmla="*/ 292 w 306"/>
                <a:gd name="T37" fmla="*/ 0 h 27"/>
                <a:gd name="T38" fmla="*/ 292 w 306"/>
                <a:gd name="T39" fmla="*/ 0 h 27"/>
                <a:gd name="T40" fmla="*/ 298 w 306"/>
                <a:gd name="T41" fmla="*/ 1 h 27"/>
                <a:gd name="T42" fmla="*/ 302 w 306"/>
                <a:gd name="T43" fmla="*/ 4 h 27"/>
                <a:gd name="T44" fmla="*/ 305 w 306"/>
                <a:gd name="T45" fmla="*/ 9 h 27"/>
                <a:gd name="T46" fmla="*/ 306 w 306"/>
                <a:gd name="T47" fmla="*/ 13 h 27"/>
                <a:gd name="T48" fmla="*/ 306 w 306"/>
                <a:gd name="T49" fmla="*/ 13 h 27"/>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306"/>
                <a:gd name="T76" fmla="*/ 0 h 27"/>
                <a:gd name="T77" fmla="*/ 306 w 306"/>
                <a:gd name="T78" fmla="*/ 27 h 27"/>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306" h="27">
                  <a:moveTo>
                    <a:pt x="306" y="13"/>
                  </a:moveTo>
                  <a:lnTo>
                    <a:pt x="306" y="13"/>
                  </a:lnTo>
                  <a:lnTo>
                    <a:pt x="305" y="19"/>
                  </a:lnTo>
                  <a:lnTo>
                    <a:pt x="302" y="23"/>
                  </a:lnTo>
                  <a:lnTo>
                    <a:pt x="298" y="26"/>
                  </a:lnTo>
                  <a:lnTo>
                    <a:pt x="292" y="27"/>
                  </a:lnTo>
                  <a:lnTo>
                    <a:pt x="13" y="27"/>
                  </a:lnTo>
                  <a:lnTo>
                    <a:pt x="13" y="27"/>
                  </a:lnTo>
                  <a:lnTo>
                    <a:pt x="7" y="26"/>
                  </a:lnTo>
                  <a:lnTo>
                    <a:pt x="3" y="23"/>
                  </a:lnTo>
                  <a:lnTo>
                    <a:pt x="1" y="19"/>
                  </a:lnTo>
                  <a:lnTo>
                    <a:pt x="0" y="13"/>
                  </a:lnTo>
                  <a:lnTo>
                    <a:pt x="0" y="13"/>
                  </a:lnTo>
                  <a:lnTo>
                    <a:pt x="0" y="13"/>
                  </a:lnTo>
                  <a:lnTo>
                    <a:pt x="1" y="9"/>
                  </a:lnTo>
                  <a:lnTo>
                    <a:pt x="3" y="4"/>
                  </a:lnTo>
                  <a:lnTo>
                    <a:pt x="7" y="1"/>
                  </a:lnTo>
                  <a:lnTo>
                    <a:pt x="13" y="0"/>
                  </a:lnTo>
                  <a:lnTo>
                    <a:pt x="292" y="0"/>
                  </a:lnTo>
                  <a:lnTo>
                    <a:pt x="292" y="0"/>
                  </a:lnTo>
                  <a:lnTo>
                    <a:pt x="298" y="1"/>
                  </a:lnTo>
                  <a:lnTo>
                    <a:pt x="302" y="4"/>
                  </a:lnTo>
                  <a:lnTo>
                    <a:pt x="305" y="9"/>
                  </a:lnTo>
                  <a:lnTo>
                    <a:pt x="306" y="13"/>
                  </a:lnTo>
                  <a:lnTo>
                    <a:pt x="306" y="13"/>
                  </a:lnTo>
                  <a:close/>
                </a:path>
              </a:pathLst>
            </a:custGeom>
            <a:solidFill>
              <a:srgbClr val="585656"/>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00" name="Freeform 235"/>
            <p:cNvSpPr>
              <a:spLocks noChangeArrowheads="1"/>
            </p:cNvSpPr>
            <p:nvPr/>
          </p:nvSpPr>
          <p:spPr bwMode="auto">
            <a:xfrm>
              <a:off x="1048697" y="3635935"/>
              <a:ext cx="464667" cy="39487"/>
            </a:xfrm>
            <a:custGeom>
              <a:avLst/>
              <a:gdLst>
                <a:gd name="T0" fmla="*/ 307 w 307"/>
                <a:gd name="T1" fmla="*/ 14 h 27"/>
                <a:gd name="T2" fmla="*/ 307 w 307"/>
                <a:gd name="T3" fmla="*/ 14 h 27"/>
                <a:gd name="T4" fmla="*/ 306 w 307"/>
                <a:gd name="T5" fmla="*/ 19 h 27"/>
                <a:gd name="T6" fmla="*/ 303 w 307"/>
                <a:gd name="T7" fmla="*/ 23 h 27"/>
                <a:gd name="T8" fmla="*/ 298 w 307"/>
                <a:gd name="T9" fmla="*/ 26 h 27"/>
                <a:gd name="T10" fmla="*/ 293 w 307"/>
                <a:gd name="T11" fmla="*/ 27 h 27"/>
                <a:gd name="T12" fmla="*/ 13 w 307"/>
                <a:gd name="T13" fmla="*/ 27 h 27"/>
                <a:gd name="T14" fmla="*/ 13 w 307"/>
                <a:gd name="T15" fmla="*/ 27 h 27"/>
                <a:gd name="T16" fmla="*/ 8 w 307"/>
                <a:gd name="T17" fmla="*/ 26 h 27"/>
                <a:gd name="T18" fmla="*/ 4 w 307"/>
                <a:gd name="T19" fmla="*/ 23 h 27"/>
                <a:gd name="T20" fmla="*/ 1 w 307"/>
                <a:gd name="T21" fmla="*/ 19 h 27"/>
                <a:gd name="T22" fmla="*/ 0 w 307"/>
                <a:gd name="T23" fmla="*/ 14 h 27"/>
                <a:gd name="T24" fmla="*/ 0 w 307"/>
                <a:gd name="T25" fmla="*/ 14 h 27"/>
                <a:gd name="T26" fmla="*/ 0 w 307"/>
                <a:gd name="T27" fmla="*/ 14 h 27"/>
                <a:gd name="T28" fmla="*/ 1 w 307"/>
                <a:gd name="T29" fmla="*/ 9 h 27"/>
                <a:gd name="T30" fmla="*/ 4 w 307"/>
                <a:gd name="T31" fmla="*/ 5 h 27"/>
                <a:gd name="T32" fmla="*/ 8 w 307"/>
                <a:gd name="T33" fmla="*/ 1 h 27"/>
                <a:gd name="T34" fmla="*/ 13 w 307"/>
                <a:gd name="T35" fmla="*/ 0 h 27"/>
                <a:gd name="T36" fmla="*/ 293 w 307"/>
                <a:gd name="T37" fmla="*/ 0 h 27"/>
                <a:gd name="T38" fmla="*/ 293 w 307"/>
                <a:gd name="T39" fmla="*/ 0 h 27"/>
                <a:gd name="T40" fmla="*/ 298 w 307"/>
                <a:gd name="T41" fmla="*/ 1 h 27"/>
                <a:gd name="T42" fmla="*/ 303 w 307"/>
                <a:gd name="T43" fmla="*/ 5 h 27"/>
                <a:gd name="T44" fmla="*/ 306 w 307"/>
                <a:gd name="T45" fmla="*/ 9 h 27"/>
                <a:gd name="T46" fmla="*/ 307 w 307"/>
                <a:gd name="T47" fmla="*/ 14 h 27"/>
                <a:gd name="T48" fmla="*/ 307 w 307"/>
                <a:gd name="T49" fmla="*/ 14 h 27"/>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307"/>
                <a:gd name="T76" fmla="*/ 0 h 27"/>
                <a:gd name="T77" fmla="*/ 307 w 307"/>
                <a:gd name="T78" fmla="*/ 27 h 27"/>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307" h="27">
                  <a:moveTo>
                    <a:pt x="307" y="14"/>
                  </a:moveTo>
                  <a:lnTo>
                    <a:pt x="307" y="14"/>
                  </a:lnTo>
                  <a:lnTo>
                    <a:pt x="306" y="19"/>
                  </a:lnTo>
                  <a:lnTo>
                    <a:pt x="303" y="23"/>
                  </a:lnTo>
                  <a:lnTo>
                    <a:pt x="298" y="26"/>
                  </a:lnTo>
                  <a:lnTo>
                    <a:pt x="293" y="27"/>
                  </a:lnTo>
                  <a:lnTo>
                    <a:pt x="13" y="27"/>
                  </a:lnTo>
                  <a:lnTo>
                    <a:pt x="13" y="27"/>
                  </a:lnTo>
                  <a:lnTo>
                    <a:pt x="8" y="26"/>
                  </a:lnTo>
                  <a:lnTo>
                    <a:pt x="4" y="23"/>
                  </a:lnTo>
                  <a:lnTo>
                    <a:pt x="1" y="19"/>
                  </a:lnTo>
                  <a:lnTo>
                    <a:pt x="0" y="14"/>
                  </a:lnTo>
                  <a:lnTo>
                    <a:pt x="0" y="14"/>
                  </a:lnTo>
                  <a:lnTo>
                    <a:pt x="0" y="14"/>
                  </a:lnTo>
                  <a:lnTo>
                    <a:pt x="1" y="9"/>
                  </a:lnTo>
                  <a:lnTo>
                    <a:pt x="4" y="5"/>
                  </a:lnTo>
                  <a:lnTo>
                    <a:pt x="8" y="1"/>
                  </a:lnTo>
                  <a:lnTo>
                    <a:pt x="13" y="0"/>
                  </a:lnTo>
                  <a:lnTo>
                    <a:pt x="293" y="0"/>
                  </a:lnTo>
                  <a:lnTo>
                    <a:pt x="293" y="0"/>
                  </a:lnTo>
                  <a:lnTo>
                    <a:pt x="298" y="1"/>
                  </a:lnTo>
                  <a:lnTo>
                    <a:pt x="303" y="5"/>
                  </a:lnTo>
                  <a:lnTo>
                    <a:pt x="306" y="9"/>
                  </a:lnTo>
                  <a:lnTo>
                    <a:pt x="307" y="14"/>
                  </a:lnTo>
                  <a:lnTo>
                    <a:pt x="307" y="14"/>
                  </a:lnTo>
                  <a:close/>
                </a:path>
              </a:pathLst>
            </a:custGeom>
            <a:solidFill>
              <a:srgbClr val="585656"/>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01" name="Freeform 236"/>
            <p:cNvSpPr>
              <a:spLocks noChangeArrowheads="1"/>
            </p:cNvSpPr>
            <p:nvPr/>
          </p:nvSpPr>
          <p:spPr bwMode="auto">
            <a:xfrm>
              <a:off x="1057810" y="3581260"/>
              <a:ext cx="467704" cy="39487"/>
            </a:xfrm>
            <a:custGeom>
              <a:avLst/>
              <a:gdLst>
                <a:gd name="T0" fmla="*/ 307 w 307"/>
                <a:gd name="T1" fmla="*/ 15 h 28"/>
                <a:gd name="T2" fmla="*/ 307 w 307"/>
                <a:gd name="T3" fmla="*/ 15 h 28"/>
                <a:gd name="T4" fmla="*/ 306 w 307"/>
                <a:gd name="T5" fmla="*/ 20 h 28"/>
                <a:gd name="T6" fmla="*/ 303 w 307"/>
                <a:gd name="T7" fmla="*/ 24 h 28"/>
                <a:gd name="T8" fmla="*/ 299 w 307"/>
                <a:gd name="T9" fmla="*/ 27 h 28"/>
                <a:gd name="T10" fmla="*/ 293 w 307"/>
                <a:gd name="T11" fmla="*/ 28 h 28"/>
                <a:gd name="T12" fmla="*/ 14 w 307"/>
                <a:gd name="T13" fmla="*/ 28 h 28"/>
                <a:gd name="T14" fmla="*/ 14 w 307"/>
                <a:gd name="T15" fmla="*/ 28 h 28"/>
                <a:gd name="T16" fmla="*/ 9 w 307"/>
                <a:gd name="T17" fmla="*/ 27 h 28"/>
                <a:gd name="T18" fmla="*/ 4 w 307"/>
                <a:gd name="T19" fmla="*/ 24 h 28"/>
                <a:gd name="T20" fmla="*/ 1 w 307"/>
                <a:gd name="T21" fmla="*/ 20 h 28"/>
                <a:gd name="T22" fmla="*/ 0 w 307"/>
                <a:gd name="T23" fmla="*/ 15 h 28"/>
                <a:gd name="T24" fmla="*/ 0 w 307"/>
                <a:gd name="T25" fmla="*/ 15 h 28"/>
                <a:gd name="T26" fmla="*/ 0 w 307"/>
                <a:gd name="T27" fmla="*/ 15 h 28"/>
                <a:gd name="T28" fmla="*/ 1 w 307"/>
                <a:gd name="T29" fmla="*/ 9 h 28"/>
                <a:gd name="T30" fmla="*/ 4 w 307"/>
                <a:gd name="T31" fmla="*/ 5 h 28"/>
                <a:gd name="T32" fmla="*/ 9 w 307"/>
                <a:gd name="T33" fmla="*/ 2 h 28"/>
                <a:gd name="T34" fmla="*/ 14 w 307"/>
                <a:gd name="T35" fmla="*/ 0 h 28"/>
                <a:gd name="T36" fmla="*/ 293 w 307"/>
                <a:gd name="T37" fmla="*/ 0 h 28"/>
                <a:gd name="T38" fmla="*/ 293 w 307"/>
                <a:gd name="T39" fmla="*/ 0 h 28"/>
                <a:gd name="T40" fmla="*/ 299 w 307"/>
                <a:gd name="T41" fmla="*/ 2 h 28"/>
                <a:gd name="T42" fmla="*/ 303 w 307"/>
                <a:gd name="T43" fmla="*/ 5 h 28"/>
                <a:gd name="T44" fmla="*/ 306 w 307"/>
                <a:gd name="T45" fmla="*/ 9 h 28"/>
                <a:gd name="T46" fmla="*/ 307 w 307"/>
                <a:gd name="T47" fmla="*/ 15 h 28"/>
                <a:gd name="T48" fmla="*/ 307 w 307"/>
                <a:gd name="T49" fmla="*/ 15 h 28"/>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307"/>
                <a:gd name="T76" fmla="*/ 0 h 28"/>
                <a:gd name="T77" fmla="*/ 307 w 307"/>
                <a:gd name="T78" fmla="*/ 28 h 28"/>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307" h="28">
                  <a:moveTo>
                    <a:pt x="307" y="15"/>
                  </a:moveTo>
                  <a:lnTo>
                    <a:pt x="307" y="15"/>
                  </a:lnTo>
                  <a:lnTo>
                    <a:pt x="306" y="20"/>
                  </a:lnTo>
                  <a:lnTo>
                    <a:pt x="303" y="24"/>
                  </a:lnTo>
                  <a:lnTo>
                    <a:pt x="299" y="27"/>
                  </a:lnTo>
                  <a:lnTo>
                    <a:pt x="293" y="28"/>
                  </a:lnTo>
                  <a:lnTo>
                    <a:pt x="14" y="28"/>
                  </a:lnTo>
                  <a:lnTo>
                    <a:pt x="14" y="28"/>
                  </a:lnTo>
                  <a:lnTo>
                    <a:pt x="9" y="27"/>
                  </a:lnTo>
                  <a:lnTo>
                    <a:pt x="4" y="24"/>
                  </a:lnTo>
                  <a:lnTo>
                    <a:pt x="1" y="20"/>
                  </a:lnTo>
                  <a:lnTo>
                    <a:pt x="0" y="15"/>
                  </a:lnTo>
                  <a:lnTo>
                    <a:pt x="0" y="15"/>
                  </a:lnTo>
                  <a:lnTo>
                    <a:pt x="0" y="15"/>
                  </a:lnTo>
                  <a:lnTo>
                    <a:pt x="1" y="9"/>
                  </a:lnTo>
                  <a:lnTo>
                    <a:pt x="4" y="5"/>
                  </a:lnTo>
                  <a:lnTo>
                    <a:pt x="9" y="2"/>
                  </a:lnTo>
                  <a:lnTo>
                    <a:pt x="14" y="0"/>
                  </a:lnTo>
                  <a:lnTo>
                    <a:pt x="293" y="0"/>
                  </a:lnTo>
                  <a:lnTo>
                    <a:pt x="293" y="0"/>
                  </a:lnTo>
                  <a:lnTo>
                    <a:pt x="299" y="2"/>
                  </a:lnTo>
                  <a:lnTo>
                    <a:pt x="303" y="5"/>
                  </a:lnTo>
                  <a:lnTo>
                    <a:pt x="306" y="9"/>
                  </a:lnTo>
                  <a:lnTo>
                    <a:pt x="307" y="15"/>
                  </a:lnTo>
                  <a:lnTo>
                    <a:pt x="307" y="15"/>
                  </a:lnTo>
                  <a:close/>
                </a:path>
              </a:pathLst>
            </a:custGeom>
            <a:solidFill>
              <a:srgbClr val="585656"/>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grpSp>
      <p:grpSp>
        <p:nvGrpSpPr>
          <p:cNvPr id="2" name="组合 1"/>
          <p:cNvGrpSpPr/>
          <p:nvPr/>
        </p:nvGrpSpPr>
        <p:grpSpPr>
          <a:xfrm>
            <a:off x="1315957" y="1129990"/>
            <a:ext cx="1318075" cy="2165744"/>
            <a:chOff x="1315957" y="1129990"/>
            <a:chExt cx="1318075" cy="2165744"/>
          </a:xfrm>
        </p:grpSpPr>
        <p:sp>
          <p:nvSpPr>
            <p:cNvPr id="102" name="Freeform 237"/>
            <p:cNvSpPr>
              <a:spLocks noChangeArrowheads="1"/>
            </p:cNvSpPr>
            <p:nvPr/>
          </p:nvSpPr>
          <p:spPr bwMode="auto">
            <a:xfrm>
              <a:off x="1522475" y="2235644"/>
              <a:ext cx="191334" cy="252112"/>
            </a:xfrm>
            <a:custGeom>
              <a:avLst/>
              <a:gdLst>
                <a:gd name="T0" fmla="*/ 126 w 126"/>
                <a:gd name="T1" fmla="*/ 28 h 166"/>
                <a:gd name="T2" fmla="*/ 38 w 126"/>
                <a:gd name="T3" fmla="*/ 166 h 166"/>
                <a:gd name="T4" fmla="*/ 36 w 126"/>
                <a:gd name="T5" fmla="*/ 166 h 166"/>
                <a:gd name="T6" fmla="*/ 0 w 126"/>
                <a:gd name="T7" fmla="*/ 3 h 166"/>
                <a:gd name="T8" fmla="*/ 0 w 126"/>
                <a:gd name="T9" fmla="*/ 3 h 166"/>
                <a:gd name="T10" fmla="*/ 17 w 126"/>
                <a:gd name="T11" fmla="*/ 1 h 166"/>
                <a:gd name="T12" fmla="*/ 33 w 126"/>
                <a:gd name="T13" fmla="*/ 0 h 166"/>
                <a:gd name="T14" fmla="*/ 48 w 126"/>
                <a:gd name="T15" fmla="*/ 0 h 166"/>
                <a:gd name="T16" fmla="*/ 63 w 126"/>
                <a:gd name="T17" fmla="*/ 2 h 166"/>
                <a:gd name="T18" fmla="*/ 79 w 126"/>
                <a:gd name="T19" fmla="*/ 5 h 166"/>
                <a:gd name="T20" fmla="*/ 94 w 126"/>
                <a:gd name="T21" fmla="*/ 10 h 166"/>
                <a:gd name="T22" fmla="*/ 108 w 126"/>
                <a:gd name="T23" fmla="*/ 17 h 166"/>
                <a:gd name="T24" fmla="*/ 123 w 126"/>
                <a:gd name="T25" fmla="*/ 25 h 166"/>
                <a:gd name="T26" fmla="*/ 123 w 126"/>
                <a:gd name="T27" fmla="*/ 25 h 166"/>
                <a:gd name="T28" fmla="*/ 126 w 126"/>
                <a:gd name="T29" fmla="*/ 28 h 166"/>
                <a:gd name="T30" fmla="*/ 126 w 126"/>
                <a:gd name="T31" fmla="*/ 28 h 16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26"/>
                <a:gd name="T49" fmla="*/ 0 h 166"/>
                <a:gd name="T50" fmla="*/ 126 w 126"/>
                <a:gd name="T51" fmla="*/ 166 h 16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26" h="166">
                  <a:moveTo>
                    <a:pt x="126" y="28"/>
                  </a:moveTo>
                  <a:lnTo>
                    <a:pt x="38" y="166"/>
                  </a:lnTo>
                  <a:lnTo>
                    <a:pt x="36" y="166"/>
                  </a:lnTo>
                  <a:lnTo>
                    <a:pt x="0" y="3"/>
                  </a:lnTo>
                  <a:lnTo>
                    <a:pt x="0" y="3"/>
                  </a:lnTo>
                  <a:lnTo>
                    <a:pt x="17" y="1"/>
                  </a:lnTo>
                  <a:lnTo>
                    <a:pt x="33" y="0"/>
                  </a:lnTo>
                  <a:lnTo>
                    <a:pt x="48" y="0"/>
                  </a:lnTo>
                  <a:lnTo>
                    <a:pt x="63" y="2"/>
                  </a:lnTo>
                  <a:lnTo>
                    <a:pt x="79" y="5"/>
                  </a:lnTo>
                  <a:lnTo>
                    <a:pt x="94" y="10"/>
                  </a:lnTo>
                  <a:lnTo>
                    <a:pt x="108" y="17"/>
                  </a:lnTo>
                  <a:lnTo>
                    <a:pt x="123" y="25"/>
                  </a:lnTo>
                  <a:lnTo>
                    <a:pt x="123" y="25"/>
                  </a:lnTo>
                  <a:lnTo>
                    <a:pt x="126" y="28"/>
                  </a:lnTo>
                  <a:lnTo>
                    <a:pt x="126" y="28"/>
                  </a:lnTo>
                  <a:close/>
                </a:path>
              </a:pathLst>
            </a:custGeom>
            <a:solidFill>
              <a:srgbClr val="A19F9B"/>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03" name="Freeform 238"/>
            <p:cNvSpPr>
              <a:spLocks noChangeArrowheads="1"/>
            </p:cNvSpPr>
            <p:nvPr/>
          </p:nvSpPr>
          <p:spPr bwMode="auto">
            <a:xfrm>
              <a:off x="1586254" y="2308544"/>
              <a:ext cx="242963" cy="449552"/>
            </a:xfrm>
            <a:custGeom>
              <a:avLst/>
              <a:gdLst>
                <a:gd name="T0" fmla="*/ 155 w 159"/>
                <a:gd name="T1" fmla="*/ 101 h 296"/>
                <a:gd name="T2" fmla="*/ 155 w 159"/>
                <a:gd name="T3" fmla="*/ 101 h 296"/>
                <a:gd name="T4" fmla="*/ 156 w 159"/>
                <a:gd name="T5" fmla="*/ 105 h 296"/>
                <a:gd name="T6" fmla="*/ 156 w 159"/>
                <a:gd name="T7" fmla="*/ 105 h 296"/>
                <a:gd name="T8" fmla="*/ 156 w 159"/>
                <a:gd name="T9" fmla="*/ 105 h 296"/>
                <a:gd name="T10" fmla="*/ 158 w 159"/>
                <a:gd name="T11" fmla="*/ 120 h 296"/>
                <a:gd name="T12" fmla="*/ 159 w 159"/>
                <a:gd name="T13" fmla="*/ 136 h 296"/>
                <a:gd name="T14" fmla="*/ 158 w 159"/>
                <a:gd name="T15" fmla="*/ 151 h 296"/>
                <a:gd name="T16" fmla="*/ 157 w 159"/>
                <a:gd name="T17" fmla="*/ 166 h 296"/>
                <a:gd name="T18" fmla="*/ 153 w 159"/>
                <a:gd name="T19" fmla="*/ 182 h 296"/>
                <a:gd name="T20" fmla="*/ 149 w 159"/>
                <a:gd name="T21" fmla="*/ 196 h 296"/>
                <a:gd name="T22" fmla="*/ 141 w 159"/>
                <a:gd name="T23" fmla="*/ 211 h 296"/>
                <a:gd name="T24" fmla="*/ 133 w 159"/>
                <a:gd name="T25" fmla="*/ 225 h 296"/>
                <a:gd name="T26" fmla="*/ 133 w 159"/>
                <a:gd name="T27" fmla="*/ 225 h 296"/>
                <a:gd name="T28" fmla="*/ 124 w 159"/>
                <a:gd name="T29" fmla="*/ 238 h 296"/>
                <a:gd name="T30" fmla="*/ 114 w 159"/>
                <a:gd name="T31" fmla="*/ 250 h 296"/>
                <a:gd name="T32" fmla="*/ 103 w 159"/>
                <a:gd name="T33" fmla="*/ 261 h 296"/>
                <a:gd name="T34" fmla="*/ 91 w 159"/>
                <a:gd name="T35" fmla="*/ 271 h 296"/>
                <a:gd name="T36" fmla="*/ 78 w 159"/>
                <a:gd name="T37" fmla="*/ 278 h 296"/>
                <a:gd name="T38" fmla="*/ 64 w 159"/>
                <a:gd name="T39" fmla="*/ 286 h 296"/>
                <a:gd name="T40" fmla="*/ 50 w 159"/>
                <a:gd name="T41" fmla="*/ 291 h 296"/>
                <a:gd name="T42" fmla="*/ 34 w 159"/>
                <a:gd name="T43" fmla="*/ 296 h 296"/>
                <a:gd name="T44" fmla="*/ 0 w 159"/>
                <a:gd name="T45" fmla="*/ 138 h 296"/>
                <a:gd name="T46" fmla="*/ 88 w 159"/>
                <a:gd name="T47" fmla="*/ 0 h 296"/>
                <a:gd name="T48" fmla="*/ 88 w 159"/>
                <a:gd name="T49" fmla="*/ 0 h 296"/>
                <a:gd name="T50" fmla="*/ 101 w 159"/>
                <a:gd name="T51" fmla="*/ 10 h 296"/>
                <a:gd name="T52" fmla="*/ 112 w 159"/>
                <a:gd name="T53" fmla="*/ 21 h 296"/>
                <a:gd name="T54" fmla="*/ 122 w 159"/>
                <a:gd name="T55" fmla="*/ 32 h 296"/>
                <a:gd name="T56" fmla="*/ 131 w 159"/>
                <a:gd name="T57" fmla="*/ 44 h 296"/>
                <a:gd name="T58" fmla="*/ 139 w 159"/>
                <a:gd name="T59" fmla="*/ 57 h 296"/>
                <a:gd name="T60" fmla="*/ 146 w 159"/>
                <a:gd name="T61" fmla="*/ 71 h 296"/>
                <a:gd name="T62" fmla="*/ 151 w 159"/>
                <a:gd name="T63" fmla="*/ 86 h 296"/>
                <a:gd name="T64" fmla="*/ 155 w 159"/>
                <a:gd name="T65" fmla="*/ 101 h 296"/>
                <a:gd name="T66" fmla="*/ 155 w 159"/>
                <a:gd name="T67" fmla="*/ 101 h 29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59"/>
                <a:gd name="T103" fmla="*/ 0 h 296"/>
                <a:gd name="T104" fmla="*/ 159 w 159"/>
                <a:gd name="T105" fmla="*/ 296 h 29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59" h="296">
                  <a:moveTo>
                    <a:pt x="155" y="101"/>
                  </a:moveTo>
                  <a:lnTo>
                    <a:pt x="155" y="101"/>
                  </a:lnTo>
                  <a:lnTo>
                    <a:pt x="156" y="105"/>
                  </a:lnTo>
                  <a:lnTo>
                    <a:pt x="156" y="105"/>
                  </a:lnTo>
                  <a:lnTo>
                    <a:pt x="156" y="105"/>
                  </a:lnTo>
                  <a:lnTo>
                    <a:pt x="158" y="120"/>
                  </a:lnTo>
                  <a:lnTo>
                    <a:pt x="159" y="136"/>
                  </a:lnTo>
                  <a:lnTo>
                    <a:pt x="158" y="151"/>
                  </a:lnTo>
                  <a:lnTo>
                    <a:pt x="157" y="166"/>
                  </a:lnTo>
                  <a:lnTo>
                    <a:pt x="153" y="182"/>
                  </a:lnTo>
                  <a:lnTo>
                    <a:pt x="149" y="196"/>
                  </a:lnTo>
                  <a:lnTo>
                    <a:pt x="141" y="211"/>
                  </a:lnTo>
                  <a:lnTo>
                    <a:pt x="133" y="225"/>
                  </a:lnTo>
                  <a:lnTo>
                    <a:pt x="133" y="225"/>
                  </a:lnTo>
                  <a:lnTo>
                    <a:pt x="124" y="238"/>
                  </a:lnTo>
                  <a:lnTo>
                    <a:pt x="114" y="250"/>
                  </a:lnTo>
                  <a:lnTo>
                    <a:pt x="103" y="261"/>
                  </a:lnTo>
                  <a:lnTo>
                    <a:pt x="91" y="271"/>
                  </a:lnTo>
                  <a:lnTo>
                    <a:pt x="78" y="278"/>
                  </a:lnTo>
                  <a:lnTo>
                    <a:pt x="64" y="286"/>
                  </a:lnTo>
                  <a:lnTo>
                    <a:pt x="50" y="291"/>
                  </a:lnTo>
                  <a:lnTo>
                    <a:pt x="34" y="296"/>
                  </a:lnTo>
                  <a:lnTo>
                    <a:pt x="0" y="138"/>
                  </a:lnTo>
                  <a:lnTo>
                    <a:pt x="88" y="0"/>
                  </a:lnTo>
                  <a:lnTo>
                    <a:pt x="88" y="0"/>
                  </a:lnTo>
                  <a:lnTo>
                    <a:pt x="101" y="10"/>
                  </a:lnTo>
                  <a:lnTo>
                    <a:pt x="112" y="21"/>
                  </a:lnTo>
                  <a:lnTo>
                    <a:pt x="122" y="32"/>
                  </a:lnTo>
                  <a:lnTo>
                    <a:pt x="131" y="44"/>
                  </a:lnTo>
                  <a:lnTo>
                    <a:pt x="139" y="57"/>
                  </a:lnTo>
                  <a:lnTo>
                    <a:pt x="146" y="71"/>
                  </a:lnTo>
                  <a:lnTo>
                    <a:pt x="151" y="86"/>
                  </a:lnTo>
                  <a:lnTo>
                    <a:pt x="155" y="101"/>
                  </a:lnTo>
                  <a:lnTo>
                    <a:pt x="155" y="101"/>
                  </a:lnTo>
                  <a:close/>
                </a:path>
              </a:pathLst>
            </a:custGeom>
            <a:solidFill>
              <a:srgbClr val="ED7D3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04" name="Freeform 239"/>
            <p:cNvSpPr>
              <a:spLocks noChangeArrowheads="1"/>
            </p:cNvSpPr>
            <p:nvPr/>
          </p:nvSpPr>
          <p:spPr bwMode="auto">
            <a:xfrm>
              <a:off x="1315957" y="2275131"/>
              <a:ext cx="303704" cy="492077"/>
            </a:xfrm>
            <a:custGeom>
              <a:avLst/>
              <a:gdLst>
                <a:gd name="T0" fmla="*/ 131 w 201"/>
                <a:gd name="T1" fmla="*/ 0 h 323"/>
                <a:gd name="T2" fmla="*/ 201 w 201"/>
                <a:gd name="T3" fmla="*/ 319 h 323"/>
                <a:gd name="T4" fmla="*/ 201 w 201"/>
                <a:gd name="T5" fmla="*/ 319 h 323"/>
                <a:gd name="T6" fmla="*/ 200 w 201"/>
                <a:gd name="T7" fmla="*/ 320 h 323"/>
                <a:gd name="T8" fmla="*/ 200 w 201"/>
                <a:gd name="T9" fmla="*/ 320 h 323"/>
                <a:gd name="T10" fmla="*/ 184 w 201"/>
                <a:gd name="T11" fmla="*/ 322 h 323"/>
                <a:gd name="T12" fmla="*/ 168 w 201"/>
                <a:gd name="T13" fmla="*/ 323 h 323"/>
                <a:gd name="T14" fmla="*/ 152 w 201"/>
                <a:gd name="T15" fmla="*/ 323 h 323"/>
                <a:gd name="T16" fmla="*/ 136 w 201"/>
                <a:gd name="T17" fmla="*/ 321 h 323"/>
                <a:gd name="T18" fmla="*/ 121 w 201"/>
                <a:gd name="T19" fmla="*/ 318 h 323"/>
                <a:gd name="T20" fmla="*/ 106 w 201"/>
                <a:gd name="T21" fmla="*/ 312 h 323"/>
                <a:gd name="T22" fmla="*/ 91 w 201"/>
                <a:gd name="T23" fmla="*/ 306 h 323"/>
                <a:gd name="T24" fmla="*/ 77 w 201"/>
                <a:gd name="T25" fmla="*/ 297 h 323"/>
                <a:gd name="T26" fmla="*/ 77 w 201"/>
                <a:gd name="T27" fmla="*/ 297 h 323"/>
                <a:gd name="T28" fmla="*/ 63 w 201"/>
                <a:gd name="T29" fmla="*/ 288 h 323"/>
                <a:gd name="T30" fmla="*/ 50 w 201"/>
                <a:gd name="T31" fmla="*/ 278 h 323"/>
                <a:gd name="T32" fmla="*/ 40 w 201"/>
                <a:gd name="T33" fmla="*/ 266 h 323"/>
                <a:gd name="T34" fmla="*/ 30 w 201"/>
                <a:gd name="T35" fmla="*/ 254 h 323"/>
                <a:gd name="T36" fmla="*/ 22 w 201"/>
                <a:gd name="T37" fmla="*/ 241 h 323"/>
                <a:gd name="T38" fmla="*/ 15 w 201"/>
                <a:gd name="T39" fmla="*/ 227 h 323"/>
                <a:gd name="T40" fmla="*/ 9 w 201"/>
                <a:gd name="T41" fmla="*/ 211 h 323"/>
                <a:gd name="T42" fmla="*/ 5 w 201"/>
                <a:gd name="T43" fmla="*/ 195 h 323"/>
                <a:gd name="T44" fmla="*/ 5 w 201"/>
                <a:gd name="T45" fmla="*/ 195 h 323"/>
                <a:gd name="T46" fmla="*/ 2 w 201"/>
                <a:gd name="T47" fmla="*/ 179 h 323"/>
                <a:gd name="T48" fmla="*/ 0 w 201"/>
                <a:gd name="T49" fmla="*/ 162 h 323"/>
                <a:gd name="T50" fmla="*/ 2 w 201"/>
                <a:gd name="T51" fmla="*/ 146 h 323"/>
                <a:gd name="T52" fmla="*/ 3 w 201"/>
                <a:gd name="T53" fmla="*/ 131 h 323"/>
                <a:gd name="T54" fmla="*/ 7 w 201"/>
                <a:gd name="T55" fmla="*/ 116 h 323"/>
                <a:gd name="T56" fmla="*/ 11 w 201"/>
                <a:gd name="T57" fmla="*/ 101 h 323"/>
                <a:gd name="T58" fmla="*/ 18 w 201"/>
                <a:gd name="T59" fmla="*/ 86 h 323"/>
                <a:gd name="T60" fmla="*/ 27 w 201"/>
                <a:gd name="T61" fmla="*/ 71 h 323"/>
                <a:gd name="T62" fmla="*/ 27 w 201"/>
                <a:gd name="T63" fmla="*/ 71 h 323"/>
                <a:gd name="T64" fmla="*/ 36 w 201"/>
                <a:gd name="T65" fmla="*/ 58 h 323"/>
                <a:gd name="T66" fmla="*/ 47 w 201"/>
                <a:gd name="T67" fmla="*/ 45 h 323"/>
                <a:gd name="T68" fmla="*/ 58 w 201"/>
                <a:gd name="T69" fmla="*/ 34 h 323"/>
                <a:gd name="T70" fmla="*/ 71 w 201"/>
                <a:gd name="T71" fmla="*/ 25 h 323"/>
                <a:gd name="T72" fmla="*/ 84 w 201"/>
                <a:gd name="T73" fmla="*/ 17 h 323"/>
                <a:gd name="T74" fmla="*/ 98 w 201"/>
                <a:gd name="T75" fmla="*/ 9 h 323"/>
                <a:gd name="T76" fmla="*/ 113 w 201"/>
                <a:gd name="T77" fmla="*/ 4 h 323"/>
                <a:gd name="T78" fmla="*/ 130 w 201"/>
                <a:gd name="T79" fmla="*/ 0 h 323"/>
                <a:gd name="T80" fmla="*/ 130 w 201"/>
                <a:gd name="T81" fmla="*/ 0 h 323"/>
                <a:gd name="T82" fmla="*/ 131 w 201"/>
                <a:gd name="T83" fmla="*/ 0 h 323"/>
                <a:gd name="T84" fmla="*/ 131 w 201"/>
                <a:gd name="T85" fmla="*/ 0 h 323"/>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201"/>
                <a:gd name="T130" fmla="*/ 0 h 323"/>
                <a:gd name="T131" fmla="*/ 201 w 201"/>
                <a:gd name="T132" fmla="*/ 323 h 323"/>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201" h="323">
                  <a:moveTo>
                    <a:pt x="131" y="0"/>
                  </a:moveTo>
                  <a:lnTo>
                    <a:pt x="201" y="319"/>
                  </a:lnTo>
                  <a:lnTo>
                    <a:pt x="201" y="319"/>
                  </a:lnTo>
                  <a:lnTo>
                    <a:pt x="200" y="320"/>
                  </a:lnTo>
                  <a:lnTo>
                    <a:pt x="200" y="320"/>
                  </a:lnTo>
                  <a:lnTo>
                    <a:pt x="184" y="322"/>
                  </a:lnTo>
                  <a:lnTo>
                    <a:pt x="168" y="323"/>
                  </a:lnTo>
                  <a:lnTo>
                    <a:pt x="152" y="323"/>
                  </a:lnTo>
                  <a:lnTo>
                    <a:pt x="136" y="321"/>
                  </a:lnTo>
                  <a:lnTo>
                    <a:pt x="121" y="318"/>
                  </a:lnTo>
                  <a:lnTo>
                    <a:pt x="106" y="312"/>
                  </a:lnTo>
                  <a:lnTo>
                    <a:pt x="91" y="306"/>
                  </a:lnTo>
                  <a:lnTo>
                    <a:pt x="77" y="297"/>
                  </a:lnTo>
                  <a:lnTo>
                    <a:pt x="77" y="297"/>
                  </a:lnTo>
                  <a:lnTo>
                    <a:pt x="63" y="288"/>
                  </a:lnTo>
                  <a:lnTo>
                    <a:pt x="50" y="278"/>
                  </a:lnTo>
                  <a:lnTo>
                    <a:pt x="40" y="266"/>
                  </a:lnTo>
                  <a:lnTo>
                    <a:pt x="30" y="254"/>
                  </a:lnTo>
                  <a:lnTo>
                    <a:pt x="22" y="241"/>
                  </a:lnTo>
                  <a:lnTo>
                    <a:pt x="15" y="227"/>
                  </a:lnTo>
                  <a:lnTo>
                    <a:pt x="9" y="211"/>
                  </a:lnTo>
                  <a:lnTo>
                    <a:pt x="5" y="195"/>
                  </a:lnTo>
                  <a:lnTo>
                    <a:pt x="5" y="195"/>
                  </a:lnTo>
                  <a:lnTo>
                    <a:pt x="2" y="179"/>
                  </a:lnTo>
                  <a:lnTo>
                    <a:pt x="0" y="162"/>
                  </a:lnTo>
                  <a:lnTo>
                    <a:pt x="2" y="146"/>
                  </a:lnTo>
                  <a:lnTo>
                    <a:pt x="3" y="131"/>
                  </a:lnTo>
                  <a:lnTo>
                    <a:pt x="7" y="116"/>
                  </a:lnTo>
                  <a:lnTo>
                    <a:pt x="11" y="101"/>
                  </a:lnTo>
                  <a:lnTo>
                    <a:pt x="18" y="86"/>
                  </a:lnTo>
                  <a:lnTo>
                    <a:pt x="27" y="71"/>
                  </a:lnTo>
                  <a:lnTo>
                    <a:pt x="27" y="71"/>
                  </a:lnTo>
                  <a:lnTo>
                    <a:pt x="36" y="58"/>
                  </a:lnTo>
                  <a:lnTo>
                    <a:pt x="47" y="45"/>
                  </a:lnTo>
                  <a:lnTo>
                    <a:pt x="58" y="34"/>
                  </a:lnTo>
                  <a:lnTo>
                    <a:pt x="71" y="25"/>
                  </a:lnTo>
                  <a:lnTo>
                    <a:pt x="84" y="17"/>
                  </a:lnTo>
                  <a:lnTo>
                    <a:pt x="98" y="9"/>
                  </a:lnTo>
                  <a:lnTo>
                    <a:pt x="113" y="4"/>
                  </a:lnTo>
                  <a:lnTo>
                    <a:pt x="130" y="0"/>
                  </a:lnTo>
                  <a:lnTo>
                    <a:pt x="130" y="0"/>
                  </a:lnTo>
                  <a:lnTo>
                    <a:pt x="131" y="0"/>
                  </a:lnTo>
                  <a:lnTo>
                    <a:pt x="131" y="0"/>
                  </a:lnTo>
                  <a:close/>
                </a:path>
              </a:pathLst>
            </a:custGeom>
            <a:solidFill>
              <a:srgbClr val="008DCA"/>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05" name="Freeform 240"/>
            <p:cNvSpPr>
              <a:spLocks noChangeArrowheads="1"/>
            </p:cNvSpPr>
            <p:nvPr/>
          </p:nvSpPr>
          <p:spPr bwMode="auto">
            <a:xfrm>
              <a:off x="2166327" y="1129990"/>
              <a:ext cx="370518" cy="343238"/>
            </a:xfrm>
            <a:custGeom>
              <a:avLst/>
              <a:gdLst>
                <a:gd name="T0" fmla="*/ 68 w 245"/>
                <a:gd name="T1" fmla="*/ 1 h 226"/>
                <a:gd name="T2" fmla="*/ 209 w 245"/>
                <a:gd name="T3" fmla="*/ 29 h 226"/>
                <a:gd name="T4" fmla="*/ 209 w 245"/>
                <a:gd name="T5" fmla="*/ 29 h 226"/>
                <a:gd name="T6" fmla="*/ 218 w 245"/>
                <a:gd name="T7" fmla="*/ 33 h 226"/>
                <a:gd name="T8" fmla="*/ 225 w 245"/>
                <a:gd name="T9" fmla="*/ 36 h 226"/>
                <a:gd name="T10" fmla="*/ 232 w 245"/>
                <a:gd name="T11" fmla="*/ 41 h 226"/>
                <a:gd name="T12" fmla="*/ 237 w 245"/>
                <a:gd name="T13" fmla="*/ 49 h 226"/>
                <a:gd name="T14" fmla="*/ 237 w 245"/>
                <a:gd name="T15" fmla="*/ 49 h 226"/>
                <a:gd name="T16" fmla="*/ 242 w 245"/>
                <a:gd name="T17" fmla="*/ 56 h 226"/>
                <a:gd name="T18" fmla="*/ 244 w 245"/>
                <a:gd name="T19" fmla="*/ 65 h 226"/>
                <a:gd name="T20" fmla="*/ 245 w 245"/>
                <a:gd name="T21" fmla="*/ 74 h 226"/>
                <a:gd name="T22" fmla="*/ 245 w 245"/>
                <a:gd name="T23" fmla="*/ 83 h 226"/>
                <a:gd name="T24" fmla="*/ 231 w 245"/>
                <a:gd name="T25" fmla="*/ 149 h 226"/>
                <a:gd name="T26" fmla="*/ 231 w 245"/>
                <a:gd name="T27" fmla="*/ 149 h 226"/>
                <a:gd name="T28" fmla="*/ 229 w 245"/>
                <a:gd name="T29" fmla="*/ 157 h 226"/>
                <a:gd name="T30" fmla="*/ 224 w 245"/>
                <a:gd name="T31" fmla="*/ 165 h 226"/>
                <a:gd name="T32" fmla="*/ 219 w 245"/>
                <a:gd name="T33" fmla="*/ 172 h 226"/>
                <a:gd name="T34" fmla="*/ 211 w 245"/>
                <a:gd name="T35" fmla="*/ 177 h 226"/>
                <a:gd name="T36" fmla="*/ 211 w 245"/>
                <a:gd name="T37" fmla="*/ 177 h 226"/>
                <a:gd name="T38" fmla="*/ 204 w 245"/>
                <a:gd name="T39" fmla="*/ 181 h 226"/>
                <a:gd name="T40" fmla="*/ 196 w 245"/>
                <a:gd name="T41" fmla="*/ 183 h 226"/>
                <a:gd name="T42" fmla="*/ 187 w 245"/>
                <a:gd name="T43" fmla="*/ 185 h 226"/>
                <a:gd name="T44" fmla="*/ 179 w 245"/>
                <a:gd name="T45" fmla="*/ 183 h 226"/>
                <a:gd name="T46" fmla="*/ 168 w 245"/>
                <a:gd name="T47" fmla="*/ 181 h 226"/>
                <a:gd name="T48" fmla="*/ 168 w 245"/>
                <a:gd name="T49" fmla="*/ 226 h 226"/>
                <a:gd name="T50" fmla="*/ 121 w 245"/>
                <a:gd name="T51" fmla="*/ 172 h 226"/>
                <a:gd name="T52" fmla="*/ 37 w 245"/>
                <a:gd name="T53" fmla="*/ 155 h 226"/>
                <a:gd name="T54" fmla="*/ 37 w 245"/>
                <a:gd name="T55" fmla="*/ 155 h 226"/>
                <a:gd name="T56" fmla="*/ 29 w 245"/>
                <a:gd name="T57" fmla="*/ 152 h 226"/>
                <a:gd name="T58" fmla="*/ 21 w 245"/>
                <a:gd name="T59" fmla="*/ 149 h 226"/>
                <a:gd name="T60" fmla="*/ 14 w 245"/>
                <a:gd name="T61" fmla="*/ 143 h 226"/>
                <a:gd name="T62" fmla="*/ 8 w 245"/>
                <a:gd name="T63" fmla="*/ 136 h 226"/>
                <a:gd name="T64" fmla="*/ 8 w 245"/>
                <a:gd name="T65" fmla="*/ 136 h 226"/>
                <a:gd name="T66" fmla="*/ 4 w 245"/>
                <a:gd name="T67" fmla="*/ 128 h 226"/>
                <a:gd name="T68" fmla="*/ 1 w 245"/>
                <a:gd name="T69" fmla="*/ 121 h 226"/>
                <a:gd name="T70" fmla="*/ 0 w 245"/>
                <a:gd name="T71" fmla="*/ 112 h 226"/>
                <a:gd name="T72" fmla="*/ 1 w 245"/>
                <a:gd name="T73" fmla="*/ 103 h 226"/>
                <a:gd name="T74" fmla="*/ 14 w 245"/>
                <a:gd name="T75" fmla="*/ 37 h 226"/>
                <a:gd name="T76" fmla="*/ 14 w 245"/>
                <a:gd name="T77" fmla="*/ 37 h 226"/>
                <a:gd name="T78" fmla="*/ 18 w 245"/>
                <a:gd name="T79" fmla="*/ 28 h 226"/>
                <a:gd name="T80" fmla="*/ 21 w 245"/>
                <a:gd name="T81" fmla="*/ 21 h 226"/>
                <a:gd name="T82" fmla="*/ 26 w 245"/>
                <a:gd name="T83" fmla="*/ 13 h 226"/>
                <a:gd name="T84" fmla="*/ 34 w 245"/>
                <a:gd name="T85" fmla="*/ 8 h 226"/>
                <a:gd name="T86" fmla="*/ 34 w 245"/>
                <a:gd name="T87" fmla="*/ 8 h 226"/>
                <a:gd name="T88" fmla="*/ 42 w 245"/>
                <a:gd name="T89" fmla="*/ 3 h 226"/>
                <a:gd name="T90" fmla="*/ 50 w 245"/>
                <a:gd name="T91" fmla="*/ 1 h 226"/>
                <a:gd name="T92" fmla="*/ 59 w 245"/>
                <a:gd name="T93" fmla="*/ 0 h 226"/>
                <a:gd name="T94" fmla="*/ 68 w 245"/>
                <a:gd name="T95" fmla="*/ 1 h 226"/>
                <a:gd name="T96" fmla="*/ 68 w 245"/>
                <a:gd name="T97" fmla="*/ 1 h 22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45"/>
                <a:gd name="T148" fmla="*/ 0 h 226"/>
                <a:gd name="T149" fmla="*/ 245 w 245"/>
                <a:gd name="T150" fmla="*/ 226 h 22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45" h="226">
                  <a:moveTo>
                    <a:pt x="68" y="1"/>
                  </a:moveTo>
                  <a:lnTo>
                    <a:pt x="209" y="29"/>
                  </a:lnTo>
                  <a:lnTo>
                    <a:pt x="209" y="29"/>
                  </a:lnTo>
                  <a:lnTo>
                    <a:pt x="218" y="33"/>
                  </a:lnTo>
                  <a:lnTo>
                    <a:pt x="225" y="36"/>
                  </a:lnTo>
                  <a:lnTo>
                    <a:pt x="232" y="41"/>
                  </a:lnTo>
                  <a:lnTo>
                    <a:pt x="237" y="49"/>
                  </a:lnTo>
                  <a:lnTo>
                    <a:pt x="237" y="49"/>
                  </a:lnTo>
                  <a:lnTo>
                    <a:pt x="242" y="56"/>
                  </a:lnTo>
                  <a:lnTo>
                    <a:pt x="244" y="65"/>
                  </a:lnTo>
                  <a:lnTo>
                    <a:pt x="245" y="74"/>
                  </a:lnTo>
                  <a:lnTo>
                    <a:pt x="245" y="83"/>
                  </a:lnTo>
                  <a:lnTo>
                    <a:pt x="231" y="149"/>
                  </a:lnTo>
                  <a:lnTo>
                    <a:pt x="231" y="149"/>
                  </a:lnTo>
                  <a:lnTo>
                    <a:pt x="229" y="157"/>
                  </a:lnTo>
                  <a:lnTo>
                    <a:pt x="224" y="165"/>
                  </a:lnTo>
                  <a:lnTo>
                    <a:pt x="219" y="172"/>
                  </a:lnTo>
                  <a:lnTo>
                    <a:pt x="211" y="177"/>
                  </a:lnTo>
                  <a:lnTo>
                    <a:pt x="211" y="177"/>
                  </a:lnTo>
                  <a:lnTo>
                    <a:pt x="204" y="181"/>
                  </a:lnTo>
                  <a:lnTo>
                    <a:pt x="196" y="183"/>
                  </a:lnTo>
                  <a:lnTo>
                    <a:pt x="187" y="185"/>
                  </a:lnTo>
                  <a:lnTo>
                    <a:pt x="179" y="183"/>
                  </a:lnTo>
                  <a:lnTo>
                    <a:pt x="168" y="181"/>
                  </a:lnTo>
                  <a:lnTo>
                    <a:pt x="168" y="226"/>
                  </a:lnTo>
                  <a:lnTo>
                    <a:pt x="121" y="172"/>
                  </a:lnTo>
                  <a:lnTo>
                    <a:pt x="37" y="155"/>
                  </a:lnTo>
                  <a:lnTo>
                    <a:pt x="37" y="155"/>
                  </a:lnTo>
                  <a:lnTo>
                    <a:pt x="29" y="152"/>
                  </a:lnTo>
                  <a:lnTo>
                    <a:pt x="21" y="149"/>
                  </a:lnTo>
                  <a:lnTo>
                    <a:pt x="14" y="143"/>
                  </a:lnTo>
                  <a:lnTo>
                    <a:pt x="8" y="136"/>
                  </a:lnTo>
                  <a:lnTo>
                    <a:pt x="8" y="136"/>
                  </a:lnTo>
                  <a:lnTo>
                    <a:pt x="4" y="128"/>
                  </a:lnTo>
                  <a:lnTo>
                    <a:pt x="1" y="121"/>
                  </a:lnTo>
                  <a:lnTo>
                    <a:pt x="0" y="112"/>
                  </a:lnTo>
                  <a:lnTo>
                    <a:pt x="1" y="103"/>
                  </a:lnTo>
                  <a:lnTo>
                    <a:pt x="14" y="37"/>
                  </a:lnTo>
                  <a:lnTo>
                    <a:pt x="14" y="37"/>
                  </a:lnTo>
                  <a:lnTo>
                    <a:pt x="18" y="28"/>
                  </a:lnTo>
                  <a:lnTo>
                    <a:pt x="21" y="21"/>
                  </a:lnTo>
                  <a:lnTo>
                    <a:pt x="26" y="13"/>
                  </a:lnTo>
                  <a:lnTo>
                    <a:pt x="34" y="8"/>
                  </a:lnTo>
                  <a:lnTo>
                    <a:pt x="34" y="8"/>
                  </a:lnTo>
                  <a:lnTo>
                    <a:pt x="42" y="3"/>
                  </a:lnTo>
                  <a:lnTo>
                    <a:pt x="50" y="1"/>
                  </a:lnTo>
                  <a:lnTo>
                    <a:pt x="59" y="0"/>
                  </a:lnTo>
                  <a:lnTo>
                    <a:pt x="68" y="1"/>
                  </a:lnTo>
                  <a:lnTo>
                    <a:pt x="68" y="1"/>
                  </a:lnTo>
                  <a:close/>
                </a:path>
              </a:pathLst>
            </a:custGeom>
            <a:solidFill>
              <a:srgbClr val="ED7D3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06" name="Freeform 241"/>
            <p:cNvSpPr>
              <a:spLocks noEditPoints="1" noChangeArrowheads="1"/>
            </p:cNvSpPr>
            <p:nvPr/>
          </p:nvSpPr>
          <p:spPr bwMode="auto">
            <a:xfrm>
              <a:off x="1835291" y="2627482"/>
              <a:ext cx="589185" cy="668252"/>
            </a:xfrm>
            <a:custGeom>
              <a:avLst/>
              <a:gdLst>
                <a:gd name="T0" fmla="*/ 385 w 387"/>
                <a:gd name="T1" fmla="*/ 170 h 441"/>
                <a:gd name="T2" fmla="*/ 386 w 387"/>
                <a:gd name="T3" fmla="*/ 163 h 441"/>
                <a:gd name="T4" fmla="*/ 381 w 387"/>
                <a:gd name="T5" fmla="*/ 150 h 441"/>
                <a:gd name="T6" fmla="*/ 251 w 387"/>
                <a:gd name="T7" fmla="*/ 35 h 441"/>
                <a:gd name="T8" fmla="*/ 250 w 387"/>
                <a:gd name="T9" fmla="*/ 35 h 441"/>
                <a:gd name="T10" fmla="*/ 215 w 387"/>
                <a:gd name="T11" fmla="*/ 4 h 441"/>
                <a:gd name="T12" fmla="*/ 201 w 387"/>
                <a:gd name="T13" fmla="*/ 0 h 441"/>
                <a:gd name="T14" fmla="*/ 198 w 387"/>
                <a:gd name="T15" fmla="*/ 0 h 441"/>
                <a:gd name="T16" fmla="*/ 190 w 387"/>
                <a:gd name="T17" fmla="*/ 3 h 441"/>
                <a:gd name="T18" fmla="*/ 21 w 387"/>
                <a:gd name="T19" fmla="*/ 142 h 441"/>
                <a:gd name="T20" fmla="*/ 16 w 387"/>
                <a:gd name="T21" fmla="*/ 146 h 441"/>
                <a:gd name="T22" fmla="*/ 11 w 387"/>
                <a:gd name="T23" fmla="*/ 159 h 441"/>
                <a:gd name="T24" fmla="*/ 11 w 387"/>
                <a:gd name="T25" fmla="*/ 167 h 441"/>
                <a:gd name="T26" fmla="*/ 11 w 387"/>
                <a:gd name="T27" fmla="*/ 167 h 441"/>
                <a:gd name="T28" fmla="*/ 11 w 387"/>
                <a:gd name="T29" fmla="*/ 176 h 441"/>
                <a:gd name="T30" fmla="*/ 10 w 387"/>
                <a:gd name="T31" fmla="*/ 182 h 441"/>
                <a:gd name="T32" fmla="*/ 0 w 387"/>
                <a:gd name="T33" fmla="*/ 405 h 441"/>
                <a:gd name="T34" fmla="*/ 3 w 387"/>
                <a:gd name="T35" fmla="*/ 425 h 441"/>
                <a:gd name="T36" fmla="*/ 6 w 387"/>
                <a:gd name="T37" fmla="*/ 430 h 441"/>
                <a:gd name="T38" fmla="*/ 15 w 387"/>
                <a:gd name="T39" fmla="*/ 437 h 441"/>
                <a:gd name="T40" fmla="*/ 19 w 387"/>
                <a:gd name="T41" fmla="*/ 439 h 441"/>
                <a:gd name="T42" fmla="*/ 24 w 387"/>
                <a:gd name="T43" fmla="*/ 439 h 441"/>
                <a:gd name="T44" fmla="*/ 24 w 387"/>
                <a:gd name="T45" fmla="*/ 439 h 441"/>
                <a:gd name="T46" fmla="*/ 25 w 387"/>
                <a:gd name="T47" fmla="*/ 440 h 441"/>
                <a:gd name="T48" fmla="*/ 36 w 387"/>
                <a:gd name="T49" fmla="*/ 441 h 441"/>
                <a:gd name="T50" fmla="*/ 336 w 387"/>
                <a:gd name="T51" fmla="*/ 441 h 441"/>
                <a:gd name="T52" fmla="*/ 350 w 387"/>
                <a:gd name="T53" fmla="*/ 439 h 441"/>
                <a:gd name="T54" fmla="*/ 355 w 387"/>
                <a:gd name="T55" fmla="*/ 439 h 441"/>
                <a:gd name="T56" fmla="*/ 362 w 387"/>
                <a:gd name="T57" fmla="*/ 439 h 441"/>
                <a:gd name="T58" fmla="*/ 367 w 387"/>
                <a:gd name="T59" fmla="*/ 435 h 441"/>
                <a:gd name="T60" fmla="*/ 376 w 387"/>
                <a:gd name="T61" fmla="*/ 427 h 441"/>
                <a:gd name="T62" fmla="*/ 378 w 387"/>
                <a:gd name="T63" fmla="*/ 420 h 441"/>
                <a:gd name="T64" fmla="*/ 380 w 387"/>
                <a:gd name="T65" fmla="*/ 408 h 441"/>
                <a:gd name="T66" fmla="*/ 387 w 387"/>
                <a:gd name="T67" fmla="*/ 190 h 441"/>
                <a:gd name="T68" fmla="*/ 385 w 387"/>
                <a:gd name="T69" fmla="*/ 179 h 441"/>
                <a:gd name="T70" fmla="*/ 385 w 387"/>
                <a:gd name="T71" fmla="*/ 175 h 441"/>
                <a:gd name="T72" fmla="*/ 385 w 387"/>
                <a:gd name="T73" fmla="*/ 170 h 441"/>
                <a:gd name="T74" fmla="*/ 266 w 387"/>
                <a:gd name="T75" fmla="*/ 287 h 441"/>
                <a:gd name="T76" fmla="*/ 359 w 387"/>
                <a:gd name="T77" fmla="*/ 391 h 441"/>
                <a:gd name="T78" fmla="*/ 236 w 387"/>
                <a:gd name="T79" fmla="*/ 54 h 441"/>
                <a:gd name="T80" fmla="*/ 363 w 387"/>
                <a:gd name="T81" fmla="*/ 165 h 441"/>
                <a:gd name="T82" fmla="*/ 355 w 387"/>
                <a:gd name="T83" fmla="*/ 174 h 441"/>
                <a:gd name="T84" fmla="*/ 346 w 387"/>
                <a:gd name="T85" fmla="*/ 177 h 441"/>
                <a:gd name="T86" fmla="*/ 51 w 387"/>
                <a:gd name="T87" fmla="*/ 177 h 441"/>
                <a:gd name="T88" fmla="*/ 39 w 387"/>
                <a:gd name="T89" fmla="*/ 173 h 441"/>
                <a:gd name="T90" fmla="*/ 34 w 387"/>
                <a:gd name="T91" fmla="*/ 161 h 441"/>
                <a:gd name="T92" fmla="*/ 201 w 387"/>
                <a:gd name="T93" fmla="*/ 24 h 441"/>
                <a:gd name="T94" fmla="*/ 196 w 387"/>
                <a:gd name="T95" fmla="*/ 314 h 441"/>
                <a:gd name="T96" fmla="*/ 66 w 387"/>
                <a:gd name="T97" fmla="*/ 202 h 441"/>
                <a:gd name="T98" fmla="*/ 196 w 387"/>
                <a:gd name="T99" fmla="*/ 314 h 441"/>
                <a:gd name="T100" fmla="*/ 123 w 387"/>
                <a:gd name="T101" fmla="*/ 284 h 441"/>
                <a:gd name="T102" fmla="*/ 31 w 387"/>
                <a:gd name="T103" fmla="*/ 203 h 441"/>
                <a:gd name="T104" fmla="*/ 37 w 387"/>
                <a:gd name="T105" fmla="*/ 416 h 441"/>
                <a:gd name="T106" fmla="*/ 140 w 387"/>
                <a:gd name="T107" fmla="*/ 300 h 441"/>
                <a:gd name="T108" fmla="*/ 144 w 387"/>
                <a:gd name="T109" fmla="*/ 304 h 441"/>
                <a:gd name="T110" fmla="*/ 181 w 387"/>
                <a:gd name="T111" fmla="*/ 334 h 441"/>
                <a:gd name="T112" fmla="*/ 187 w 387"/>
                <a:gd name="T113" fmla="*/ 338 h 441"/>
                <a:gd name="T114" fmla="*/ 194 w 387"/>
                <a:gd name="T115" fmla="*/ 339 h 441"/>
                <a:gd name="T116" fmla="*/ 202 w 387"/>
                <a:gd name="T117" fmla="*/ 338 h 441"/>
                <a:gd name="T118" fmla="*/ 209 w 387"/>
                <a:gd name="T119" fmla="*/ 333 h 441"/>
                <a:gd name="T120" fmla="*/ 346 w 387"/>
                <a:gd name="T121" fmla="*/ 414 h 441"/>
                <a:gd name="T122" fmla="*/ 341 w 387"/>
                <a:gd name="T123" fmla="*/ 416 h 441"/>
                <a:gd name="T124" fmla="*/ 37 w 387"/>
                <a:gd name="T125" fmla="*/ 416 h 44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387"/>
                <a:gd name="T190" fmla="*/ 0 h 441"/>
                <a:gd name="T191" fmla="*/ 387 w 387"/>
                <a:gd name="T192" fmla="*/ 441 h 441"/>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387" h="441">
                  <a:moveTo>
                    <a:pt x="385" y="170"/>
                  </a:moveTo>
                  <a:lnTo>
                    <a:pt x="385" y="170"/>
                  </a:lnTo>
                  <a:lnTo>
                    <a:pt x="385" y="170"/>
                  </a:lnTo>
                  <a:lnTo>
                    <a:pt x="386" y="163"/>
                  </a:lnTo>
                  <a:lnTo>
                    <a:pt x="385" y="156"/>
                  </a:lnTo>
                  <a:lnTo>
                    <a:pt x="381" y="150"/>
                  </a:lnTo>
                  <a:lnTo>
                    <a:pt x="377" y="145"/>
                  </a:lnTo>
                  <a:lnTo>
                    <a:pt x="251" y="35"/>
                  </a:lnTo>
                  <a:lnTo>
                    <a:pt x="251" y="35"/>
                  </a:lnTo>
                  <a:lnTo>
                    <a:pt x="250" y="35"/>
                  </a:lnTo>
                  <a:lnTo>
                    <a:pt x="215" y="4"/>
                  </a:lnTo>
                  <a:lnTo>
                    <a:pt x="215" y="4"/>
                  </a:lnTo>
                  <a:lnTo>
                    <a:pt x="209" y="1"/>
                  </a:lnTo>
                  <a:lnTo>
                    <a:pt x="201" y="0"/>
                  </a:lnTo>
                  <a:lnTo>
                    <a:pt x="201" y="0"/>
                  </a:lnTo>
                  <a:lnTo>
                    <a:pt x="198" y="0"/>
                  </a:lnTo>
                  <a:lnTo>
                    <a:pt x="194" y="1"/>
                  </a:lnTo>
                  <a:lnTo>
                    <a:pt x="190" y="3"/>
                  </a:lnTo>
                  <a:lnTo>
                    <a:pt x="187" y="5"/>
                  </a:lnTo>
                  <a:lnTo>
                    <a:pt x="21" y="142"/>
                  </a:lnTo>
                  <a:lnTo>
                    <a:pt x="21" y="142"/>
                  </a:lnTo>
                  <a:lnTo>
                    <a:pt x="16" y="146"/>
                  </a:lnTo>
                  <a:lnTo>
                    <a:pt x="13" y="153"/>
                  </a:lnTo>
                  <a:lnTo>
                    <a:pt x="11" y="159"/>
                  </a:lnTo>
                  <a:lnTo>
                    <a:pt x="11" y="167"/>
                  </a:lnTo>
                  <a:lnTo>
                    <a:pt x="11" y="167"/>
                  </a:lnTo>
                  <a:lnTo>
                    <a:pt x="11" y="167"/>
                  </a:lnTo>
                  <a:lnTo>
                    <a:pt x="11" y="167"/>
                  </a:lnTo>
                  <a:lnTo>
                    <a:pt x="11" y="171"/>
                  </a:lnTo>
                  <a:lnTo>
                    <a:pt x="11" y="176"/>
                  </a:lnTo>
                  <a:lnTo>
                    <a:pt x="11" y="176"/>
                  </a:lnTo>
                  <a:lnTo>
                    <a:pt x="10" y="182"/>
                  </a:lnTo>
                  <a:lnTo>
                    <a:pt x="0" y="405"/>
                  </a:lnTo>
                  <a:lnTo>
                    <a:pt x="0" y="405"/>
                  </a:lnTo>
                  <a:lnTo>
                    <a:pt x="1" y="415"/>
                  </a:lnTo>
                  <a:lnTo>
                    <a:pt x="3" y="425"/>
                  </a:lnTo>
                  <a:lnTo>
                    <a:pt x="3" y="425"/>
                  </a:lnTo>
                  <a:lnTo>
                    <a:pt x="6" y="430"/>
                  </a:lnTo>
                  <a:lnTo>
                    <a:pt x="10" y="434"/>
                  </a:lnTo>
                  <a:lnTo>
                    <a:pt x="15" y="437"/>
                  </a:lnTo>
                  <a:lnTo>
                    <a:pt x="19" y="439"/>
                  </a:lnTo>
                  <a:lnTo>
                    <a:pt x="19" y="439"/>
                  </a:lnTo>
                  <a:lnTo>
                    <a:pt x="24" y="439"/>
                  </a:lnTo>
                  <a:lnTo>
                    <a:pt x="24" y="439"/>
                  </a:lnTo>
                  <a:lnTo>
                    <a:pt x="24" y="439"/>
                  </a:lnTo>
                  <a:lnTo>
                    <a:pt x="24" y="439"/>
                  </a:lnTo>
                  <a:lnTo>
                    <a:pt x="25" y="440"/>
                  </a:lnTo>
                  <a:lnTo>
                    <a:pt x="25" y="440"/>
                  </a:lnTo>
                  <a:lnTo>
                    <a:pt x="30" y="441"/>
                  </a:lnTo>
                  <a:lnTo>
                    <a:pt x="36" y="441"/>
                  </a:lnTo>
                  <a:lnTo>
                    <a:pt x="336" y="441"/>
                  </a:lnTo>
                  <a:lnTo>
                    <a:pt x="336" y="441"/>
                  </a:lnTo>
                  <a:lnTo>
                    <a:pt x="343" y="441"/>
                  </a:lnTo>
                  <a:lnTo>
                    <a:pt x="350" y="439"/>
                  </a:lnTo>
                  <a:lnTo>
                    <a:pt x="350" y="439"/>
                  </a:lnTo>
                  <a:lnTo>
                    <a:pt x="355" y="439"/>
                  </a:lnTo>
                  <a:lnTo>
                    <a:pt x="355" y="439"/>
                  </a:lnTo>
                  <a:lnTo>
                    <a:pt x="362" y="439"/>
                  </a:lnTo>
                  <a:lnTo>
                    <a:pt x="362" y="439"/>
                  </a:lnTo>
                  <a:lnTo>
                    <a:pt x="367" y="435"/>
                  </a:lnTo>
                  <a:lnTo>
                    <a:pt x="372" y="432"/>
                  </a:lnTo>
                  <a:lnTo>
                    <a:pt x="376" y="427"/>
                  </a:lnTo>
                  <a:lnTo>
                    <a:pt x="378" y="420"/>
                  </a:lnTo>
                  <a:lnTo>
                    <a:pt x="378" y="420"/>
                  </a:lnTo>
                  <a:lnTo>
                    <a:pt x="379" y="415"/>
                  </a:lnTo>
                  <a:lnTo>
                    <a:pt x="380" y="408"/>
                  </a:lnTo>
                  <a:lnTo>
                    <a:pt x="387" y="190"/>
                  </a:lnTo>
                  <a:lnTo>
                    <a:pt x="387" y="190"/>
                  </a:lnTo>
                  <a:lnTo>
                    <a:pt x="387" y="184"/>
                  </a:lnTo>
                  <a:lnTo>
                    <a:pt x="385" y="179"/>
                  </a:lnTo>
                  <a:lnTo>
                    <a:pt x="385" y="179"/>
                  </a:lnTo>
                  <a:lnTo>
                    <a:pt x="385" y="175"/>
                  </a:lnTo>
                  <a:lnTo>
                    <a:pt x="385" y="170"/>
                  </a:lnTo>
                  <a:lnTo>
                    <a:pt x="385" y="170"/>
                  </a:lnTo>
                  <a:close/>
                  <a:moveTo>
                    <a:pt x="359" y="391"/>
                  </a:moveTo>
                  <a:lnTo>
                    <a:pt x="266" y="287"/>
                  </a:lnTo>
                  <a:lnTo>
                    <a:pt x="364" y="205"/>
                  </a:lnTo>
                  <a:lnTo>
                    <a:pt x="359" y="391"/>
                  </a:lnTo>
                  <a:close/>
                  <a:moveTo>
                    <a:pt x="201" y="24"/>
                  </a:moveTo>
                  <a:lnTo>
                    <a:pt x="236" y="54"/>
                  </a:lnTo>
                  <a:lnTo>
                    <a:pt x="363" y="165"/>
                  </a:lnTo>
                  <a:lnTo>
                    <a:pt x="363" y="165"/>
                  </a:lnTo>
                  <a:lnTo>
                    <a:pt x="360" y="169"/>
                  </a:lnTo>
                  <a:lnTo>
                    <a:pt x="355" y="174"/>
                  </a:lnTo>
                  <a:lnTo>
                    <a:pt x="351" y="176"/>
                  </a:lnTo>
                  <a:lnTo>
                    <a:pt x="346" y="177"/>
                  </a:lnTo>
                  <a:lnTo>
                    <a:pt x="51" y="177"/>
                  </a:lnTo>
                  <a:lnTo>
                    <a:pt x="51" y="177"/>
                  </a:lnTo>
                  <a:lnTo>
                    <a:pt x="44" y="176"/>
                  </a:lnTo>
                  <a:lnTo>
                    <a:pt x="39" y="173"/>
                  </a:lnTo>
                  <a:lnTo>
                    <a:pt x="36" y="167"/>
                  </a:lnTo>
                  <a:lnTo>
                    <a:pt x="34" y="161"/>
                  </a:lnTo>
                  <a:lnTo>
                    <a:pt x="200" y="25"/>
                  </a:lnTo>
                  <a:lnTo>
                    <a:pt x="201" y="24"/>
                  </a:lnTo>
                  <a:close/>
                  <a:moveTo>
                    <a:pt x="196" y="314"/>
                  </a:moveTo>
                  <a:lnTo>
                    <a:pt x="196" y="314"/>
                  </a:lnTo>
                  <a:lnTo>
                    <a:pt x="160" y="284"/>
                  </a:lnTo>
                  <a:lnTo>
                    <a:pt x="66" y="202"/>
                  </a:lnTo>
                  <a:lnTo>
                    <a:pt x="331" y="202"/>
                  </a:lnTo>
                  <a:lnTo>
                    <a:pt x="196" y="314"/>
                  </a:lnTo>
                  <a:close/>
                  <a:moveTo>
                    <a:pt x="31" y="203"/>
                  </a:moveTo>
                  <a:lnTo>
                    <a:pt x="123" y="284"/>
                  </a:lnTo>
                  <a:lnTo>
                    <a:pt x="23" y="391"/>
                  </a:lnTo>
                  <a:lnTo>
                    <a:pt x="31" y="203"/>
                  </a:lnTo>
                  <a:close/>
                  <a:moveTo>
                    <a:pt x="37" y="416"/>
                  </a:moveTo>
                  <a:lnTo>
                    <a:pt x="37" y="416"/>
                  </a:lnTo>
                  <a:lnTo>
                    <a:pt x="31" y="415"/>
                  </a:lnTo>
                  <a:lnTo>
                    <a:pt x="140" y="300"/>
                  </a:lnTo>
                  <a:lnTo>
                    <a:pt x="144" y="304"/>
                  </a:lnTo>
                  <a:lnTo>
                    <a:pt x="144" y="304"/>
                  </a:lnTo>
                  <a:lnTo>
                    <a:pt x="146" y="304"/>
                  </a:lnTo>
                  <a:lnTo>
                    <a:pt x="181" y="334"/>
                  </a:lnTo>
                  <a:lnTo>
                    <a:pt x="181" y="334"/>
                  </a:lnTo>
                  <a:lnTo>
                    <a:pt x="187" y="338"/>
                  </a:lnTo>
                  <a:lnTo>
                    <a:pt x="194" y="339"/>
                  </a:lnTo>
                  <a:lnTo>
                    <a:pt x="194" y="339"/>
                  </a:lnTo>
                  <a:lnTo>
                    <a:pt x="198" y="339"/>
                  </a:lnTo>
                  <a:lnTo>
                    <a:pt x="202" y="338"/>
                  </a:lnTo>
                  <a:lnTo>
                    <a:pt x="205" y="335"/>
                  </a:lnTo>
                  <a:lnTo>
                    <a:pt x="209" y="333"/>
                  </a:lnTo>
                  <a:lnTo>
                    <a:pt x="248" y="302"/>
                  </a:lnTo>
                  <a:lnTo>
                    <a:pt x="346" y="414"/>
                  </a:lnTo>
                  <a:lnTo>
                    <a:pt x="346" y="414"/>
                  </a:lnTo>
                  <a:lnTo>
                    <a:pt x="341" y="416"/>
                  </a:lnTo>
                  <a:lnTo>
                    <a:pt x="337" y="416"/>
                  </a:lnTo>
                  <a:lnTo>
                    <a:pt x="37" y="416"/>
                  </a:lnTo>
                  <a:close/>
                </a:path>
              </a:pathLst>
            </a:custGeom>
            <a:solidFill>
              <a:srgbClr val="ED7D3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07" name="Freeform 242"/>
            <p:cNvSpPr>
              <a:spLocks noChangeArrowheads="1"/>
            </p:cNvSpPr>
            <p:nvPr/>
          </p:nvSpPr>
          <p:spPr bwMode="auto">
            <a:xfrm>
              <a:off x="1965882" y="1740529"/>
              <a:ext cx="127556" cy="151876"/>
            </a:xfrm>
            <a:custGeom>
              <a:avLst/>
              <a:gdLst>
                <a:gd name="T0" fmla="*/ 55 w 84"/>
                <a:gd name="T1" fmla="*/ 93 h 101"/>
                <a:gd name="T2" fmla="*/ 55 w 84"/>
                <a:gd name="T3" fmla="*/ 93 h 101"/>
                <a:gd name="T4" fmla="*/ 62 w 84"/>
                <a:gd name="T5" fmla="*/ 92 h 101"/>
                <a:gd name="T6" fmla="*/ 68 w 84"/>
                <a:gd name="T7" fmla="*/ 89 h 101"/>
                <a:gd name="T8" fmla="*/ 74 w 84"/>
                <a:gd name="T9" fmla="*/ 86 h 101"/>
                <a:gd name="T10" fmla="*/ 78 w 84"/>
                <a:gd name="T11" fmla="*/ 81 h 101"/>
                <a:gd name="T12" fmla="*/ 78 w 84"/>
                <a:gd name="T13" fmla="*/ 81 h 101"/>
                <a:gd name="T14" fmla="*/ 81 w 84"/>
                <a:gd name="T15" fmla="*/ 75 h 101"/>
                <a:gd name="T16" fmla="*/ 83 w 84"/>
                <a:gd name="T17" fmla="*/ 69 h 101"/>
                <a:gd name="T18" fmla="*/ 84 w 84"/>
                <a:gd name="T19" fmla="*/ 63 h 101"/>
                <a:gd name="T20" fmla="*/ 84 w 84"/>
                <a:gd name="T21" fmla="*/ 56 h 101"/>
                <a:gd name="T22" fmla="*/ 78 w 84"/>
                <a:gd name="T23" fmla="*/ 0 h 101"/>
                <a:gd name="T24" fmla="*/ 0 w 84"/>
                <a:gd name="T25" fmla="*/ 101 h 101"/>
                <a:gd name="T26" fmla="*/ 0 w 84"/>
                <a:gd name="T27" fmla="*/ 100 h 101"/>
                <a:gd name="T28" fmla="*/ 55 w 84"/>
                <a:gd name="T29" fmla="*/ 93 h 10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84"/>
                <a:gd name="T46" fmla="*/ 0 h 101"/>
                <a:gd name="T47" fmla="*/ 84 w 84"/>
                <a:gd name="T48" fmla="*/ 101 h 101"/>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84" h="101">
                  <a:moveTo>
                    <a:pt x="55" y="93"/>
                  </a:moveTo>
                  <a:lnTo>
                    <a:pt x="55" y="93"/>
                  </a:lnTo>
                  <a:lnTo>
                    <a:pt x="62" y="92"/>
                  </a:lnTo>
                  <a:lnTo>
                    <a:pt x="68" y="89"/>
                  </a:lnTo>
                  <a:lnTo>
                    <a:pt x="74" y="86"/>
                  </a:lnTo>
                  <a:lnTo>
                    <a:pt x="78" y="81"/>
                  </a:lnTo>
                  <a:lnTo>
                    <a:pt x="78" y="81"/>
                  </a:lnTo>
                  <a:lnTo>
                    <a:pt x="81" y="75"/>
                  </a:lnTo>
                  <a:lnTo>
                    <a:pt x="83" y="69"/>
                  </a:lnTo>
                  <a:lnTo>
                    <a:pt x="84" y="63"/>
                  </a:lnTo>
                  <a:lnTo>
                    <a:pt x="84" y="56"/>
                  </a:lnTo>
                  <a:lnTo>
                    <a:pt x="78" y="0"/>
                  </a:lnTo>
                  <a:lnTo>
                    <a:pt x="0" y="101"/>
                  </a:lnTo>
                  <a:lnTo>
                    <a:pt x="0" y="100"/>
                  </a:lnTo>
                  <a:lnTo>
                    <a:pt x="55" y="93"/>
                  </a:lnTo>
                  <a:close/>
                </a:path>
              </a:pathLst>
            </a:custGeom>
            <a:solidFill>
              <a:srgbClr val="ED7D3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08" name="Freeform 243"/>
            <p:cNvSpPr>
              <a:spLocks noEditPoints="1" noChangeArrowheads="1"/>
            </p:cNvSpPr>
            <p:nvPr/>
          </p:nvSpPr>
          <p:spPr bwMode="auto">
            <a:xfrm>
              <a:off x="1950698" y="1658517"/>
              <a:ext cx="683334" cy="792789"/>
            </a:xfrm>
            <a:custGeom>
              <a:avLst/>
              <a:gdLst>
                <a:gd name="T0" fmla="*/ 380 w 449"/>
                <a:gd name="T1" fmla="*/ 3 h 521"/>
                <a:gd name="T2" fmla="*/ 361 w 449"/>
                <a:gd name="T3" fmla="*/ 0 h 521"/>
                <a:gd name="T4" fmla="*/ 133 w 449"/>
                <a:gd name="T5" fmla="*/ 29 h 521"/>
                <a:gd name="T6" fmla="*/ 115 w 449"/>
                <a:gd name="T7" fmla="*/ 42 h 521"/>
                <a:gd name="T8" fmla="*/ 108 w 449"/>
                <a:gd name="T9" fmla="*/ 55 h 521"/>
                <a:gd name="T10" fmla="*/ 113 w 449"/>
                <a:gd name="T11" fmla="*/ 120 h 521"/>
                <a:gd name="T12" fmla="*/ 112 w 449"/>
                <a:gd name="T13" fmla="*/ 132 h 521"/>
                <a:gd name="T14" fmla="*/ 104 w 449"/>
                <a:gd name="T15" fmla="*/ 146 h 521"/>
                <a:gd name="T16" fmla="*/ 87 w 449"/>
                <a:gd name="T17" fmla="*/ 160 h 521"/>
                <a:gd name="T18" fmla="*/ 29 w 449"/>
                <a:gd name="T19" fmla="*/ 168 h 521"/>
                <a:gd name="T20" fmla="*/ 12 w 449"/>
                <a:gd name="T21" fmla="*/ 177 h 521"/>
                <a:gd name="T22" fmla="*/ 3 w 449"/>
                <a:gd name="T23" fmla="*/ 188 h 521"/>
                <a:gd name="T24" fmla="*/ 0 w 449"/>
                <a:gd name="T25" fmla="*/ 205 h 521"/>
                <a:gd name="T26" fmla="*/ 36 w 449"/>
                <a:gd name="T27" fmla="*/ 498 h 521"/>
                <a:gd name="T28" fmla="*/ 48 w 449"/>
                <a:gd name="T29" fmla="*/ 514 h 521"/>
                <a:gd name="T30" fmla="*/ 59 w 449"/>
                <a:gd name="T31" fmla="*/ 520 h 521"/>
                <a:gd name="T32" fmla="*/ 420 w 449"/>
                <a:gd name="T33" fmla="*/ 478 h 521"/>
                <a:gd name="T34" fmla="*/ 431 w 449"/>
                <a:gd name="T35" fmla="*/ 474 h 521"/>
                <a:gd name="T36" fmla="*/ 441 w 449"/>
                <a:gd name="T37" fmla="*/ 466 h 521"/>
                <a:gd name="T38" fmla="*/ 449 w 449"/>
                <a:gd name="T39" fmla="*/ 448 h 521"/>
                <a:gd name="T40" fmla="*/ 399 w 449"/>
                <a:gd name="T41" fmla="*/ 29 h 521"/>
                <a:gd name="T42" fmla="*/ 390 w 449"/>
                <a:gd name="T43" fmla="*/ 11 h 521"/>
                <a:gd name="T44" fmla="*/ 188 w 449"/>
                <a:gd name="T45" fmla="*/ 434 h 521"/>
                <a:gd name="T46" fmla="*/ 181 w 449"/>
                <a:gd name="T47" fmla="*/ 437 h 521"/>
                <a:gd name="T48" fmla="*/ 99 w 449"/>
                <a:gd name="T49" fmla="*/ 447 h 521"/>
                <a:gd name="T50" fmla="*/ 92 w 449"/>
                <a:gd name="T51" fmla="*/ 441 h 521"/>
                <a:gd name="T52" fmla="*/ 92 w 449"/>
                <a:gd name="T53" fmla="*/ 434 h 521"/>
                <a:gd name="T54" fmla="*/ 97 w 449"/>
                <a:gd name="T55" fmla="*/ 427 h 521"/>
                <a:gd name="T56" fmla="*/ 179 w 449"/>
                <a:gd name="T57" fmla="*/ 416 h 521"/>
                <a:gd name="T58" fmla="*/ 187 w 449"/>
                <a:gd name="T59" fmla="*/ 419 h 521"/>
                <a:gd name="T60" fmla="*/ 191 w 449"/>
                <a:gd name="T61" fmla="*/ 425 h 521"/>
                <a:gd name="T62" fmla="*/ 188 w 449"/>
                <a:gd name="T63" fmla="*/ 434 h 521"/>
                <a:gd name="T64" fmla="*/ 375 w 449"/>
                <a:gd name="T65" fmla="*/ 340 h 521"/>
                <a:gd name="T66" fmla="*/ 95 w 449"/>
                <a:gd name="T67" fmla="*/ 375 h 521"/>
                <a:gd name="T68" fmla="*/ 87 w 449"/>
                <a:gd name="T69" fmla="*/ 373 h 521"/>
                <a:gd name="T70" fmla="*/ 83 w 449"/>
                <a:gd name="T71" fmla="*/ 367 h 521"/>
                <a:gd name="T72" fmla="*/ 85 w 449"/>
                <a:gd name="T73" fmla="*/ 359 h 521"/>
                <a:gd name="T74" fmla="*/ 368 w 449"/>
                <a:gd name="T75" fmla="*/ 321 h 521"/>
                <a:gd name="T76" fmla="*/ 376 w 449"/>
                <a:gd name="T77" fmla="*/ 323 h 521"/>
                <a:gd name="T78" fmla="*/ 380 w 449"/>
                <a:gd name="T79" fmla="*/ 330 h 521"/>
                <a:gd name="T80" fmla="*/ 378 w 449"/>
                <a:gd name="T81" fmla="*/ 338 h 521"/>
                <a:gd name="T82" fmla="*/ 371 w 449"/>
                <a:gd name="T83" fmla="*/ 277 h 521"/>
                <a:gd name="T84" fmla="*/ 87 w 449"/>
                <a:gd name="T85" fmla="*/ 315 h 521"/>
                <a:gd name="T86" fmla="*/ 79 w 449"/>
                <a:gd name="T87" fmla="*/ 313 h 521"/>
                <a:gd name="T88" fmla="*/ 75 w 449"/>
                <a:gd name="T89" fmla="*/ 306 h 521"/>
                <a:gd name="T90" fmla="*/ 78 w 449"/>
                <a:gd name="T91" fmla="*/ 298 h 521"/>
                <a:gd name="T92" fmla="*/ 85 w 449"/>
                <a:gd name="T93" fmla="*/ 294 h 521"/>
                <a:gd name="T94" fmla="*/ 365 w 449"/>
                <a:gd name="T95" fmla="*/ 261 h 521"/>
                <a:gd name="T96" fmla="*/ 372 w 449"/>
                <a:gd name="T97" fmla="*/ 266 h 521"/>
                <a:gd name="T98" fmla="*/ 373 w 449"/>
                <a:gd name="T99" fmla="*/ 273 h 521"/>
                <a:gd name="T100" fmla="*/ 363 w 449"/>
                <a:gd name="T101" fmla="*/ 216 h 521"/>
                <a:gd name="T102" fmla="*/ 356 w 449"/>
                <a:gd name="T103" fmla="*/ 220 h 521"/>
                <a:gd name="T104" fmla="*/ 76 w 449"/>
                <a:gd name="T105" fmla="*/ 254 h 521"/>
                <a:gd name="T106" fmla="*/ 70 w 449"/>
                <a:gd name="T107" fmla="*/ 248 h 521"/>
                <a:gd name="T108" fmla="*/ 68 w 449"/>
                <a:gd name="T109" fmla="*/ 241 h 521"/>
                <a:gd name="T110" fmla="*/ 73 w 449"/>
                <a:gd name="T111" fmla="*/ 234 h 521"/>
                <a:gd name="T112" fmla="*/ 353 w 449"/>
                <a:gd name="T113" fmla="*/ 199 h 521"/>
                <a:gd name="T114" fmla="*/ 361 w 449"/>
                <a:gd name="T115" fmla="*/ 201 h 521"/>
                <a:gd name="T116" fmla="*/ 365 w 449"/>
                <a:gd name="T117" fmla="*/ 208 h 521"/>
                <a:gd name="T118" fmla="*/ 363 w 449"/>
                <a:gd name="T119" fmla="*/ 216 h 52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449"/>
                <a:gd name="T181" fmla="*/ 0 h 521"/>
                <a:gd name="T182" fmla="*/ 449 w 449"/>
                <a:gd name="T183" fmla="*/ 521 h 521"/>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449" h="521">
                  <a:moveTo>
                    <a:pt x="386" y="6"/>
                  </a:moveTo>
                  <a:lnTo>
                    <a:pt x="386" y="6"/>
                  </a:lnTo>
                  <a:lnTo>
                    <a:pt x="380" y="3"/>
                  </a:lnTo>
                  <a:lnTo>
                    <a:pt x="374" y="1"/>
                  </a:lnTo>
                  <a:lnTo>
                    <a:pt x="367" y="0"/>
                  </a:lnTo>
                  <a:lnTo>
                    <a:pt x="361" y="0"/>
                  </a:lnTo>
                  <a:lnTo>
                    <a:pt x="139" y="27"/>
                  </a:lnTo>
                  <a:lnTo>
                    <a:pt x="139" y="27"/>
                  </a:lnTo>
                  <a:lnTo>
                    <a:pt x="133" y="29"/>
                  </a:lnTo>
                  <a:lnTo>
                    <a:pt x="126" y="32"/>
                  </a:lnTo>
                  <a:lnTo>
                    <a:pt x="121" y="36"/>
                  </a:lnTo>
                  <a:lnTo>
                    <a:pt x="115" y="42"/>
                  </a:lnTo>
                  <a:lnTo>
                    <a:pt x="115" y="42"/>
                  </a:lnTo>
                  <a:lnTo>
                    <a:pt x="111" y="48"/>
                  </a:lnTo>
                  <a:lnTo>
                    <a:pt x="108" y="55"/>
                  </a:lnTo>
                  <a:lnTo>
                    <a:pt x="106" y="63"/>
                  </a:lnTo>
                  <a:lnTo>
                    <a:pt x="106" y="69"/>
                  </a:lnTo>
                  <a:lnTo>
                    <a:pt x="113" y="120"/>
                  </a:lnTo>
                  <a:lnTo>
                    <a:pt x="113" y="120"/>
                  </a:lnTo>
                  <a:lnTo>
                    <a:pt x="113" y="127"/>
                  </a:lnTo>
                  <a:lnTo>
                    <a:pt x="112" y="132"/>
                  </a:lnTo>
                  <a:lnTo>
                    <a:pt x="109" y="140"/>
                  </a:lnTo>
                  <a:lnTo>
                    <a:pt x="104" y="146"/>
                  </a:lnTo>
                  <a:lnTo>
                    <a:pt x="104" y="146"/>
                  </a:lnTo>
                  <a:lnTo>
                    <a:pt x="99" y="153"/>
                  </a:lnTo>
                  <a:lnTo>
                    <a:pt x="93" y="157"/>
                  </a:lnTo>
                  <a:lnTo>
                    <a:pt x="87" y="160"/>
                  </a:lnTo>
                  <a:lnTo>
                    <a:pt x="81" y="161"/>
                  </a:lnTo>
                  <a:lnTo>
                    <a:pt x="29" y="168"/>
                  </a:lnTo>
                  <a:lnTo>
                    <a:pt x="29" y="168"/>
                  </a:lnTo>
                  <a:lnTo>
                    <a:pt x="23" y="169"/>
                  </a:lnTo>
                  <a:lnTo>
                    <a:pt x="17" y="172"/>
                  </a:lnTo>
                  <a:lnTo>
                    <a:pt x="12" y="177"/>
                  </a:lnTo>
                  <a:lnTo>
                    <a:pt x="6" y="182"/>
                  </a:lnTo>
                  <a:lnTo>
                    <a:pt x="6" y="182"/>
                  </a:lnTo>
                  <a:lnTo>
                    <a:pt x="3" y="188"/>
                  </a:lnTo>
                  <a:lnTo>
                    <a:pt x="1" y="194"/>
                  </a:lnTo>
                  <a:lnTo>
                    <a:pt x="0" y="199"/>
                  </a:lnTo>
                  <a:lnTo>
                    <a:pt x="0" y="205"/>
                  </a:lnTo>
                  <a:lnTo>
                    <a:pt x="35" y="491"/>
                  </a:lnTo>
                  <a:lnTo>
                    <a:pt x="35" y="491"/>
                  </a:lnTo>
                  <a:lnTo>
                    <a:pt x="36" y="498"/>
                  </a:lnTo>
                  <a:lnTo>
                    <a:pt x="39" y="504"/>
                  </a:lnTo>
                  <a:lnTo>
                    <a:pt x="42" y="510"/>
                  </a:lnTo>
                  <a:lnTo>
                    <a:pt x="48" y="514"/>
                  </a:lnTo>
                  <a:lnTo>
                    <a:pt x="48" y="514"/>
                  </a:lnTo>
                  <a:lnTo>
                    <a:pt x="53" y="517"/>
                  </a:lnTo>
                  <a:lnTo>
                    <a:pt x="59" y="520"/>
                  </a:lnTo>
                  <a:lnTo>
                    <a:pt x="65" y="521"/>
                  </a:lnTo>
                  <a:lnTo>
                    <a:pt x="72" y="521"/>
                  </a:lnTo>
                  <a:lnTo>
                    <a:pt x="420" y="478"/>
                  </a:lnTo>
                  <a:lnTo>
                    <a:pt x="420" y="478"/>
                  </a:lnTo>
                  <a:lnTo>
                    <a:pt x="426" y="477"/>
                  </a:lnTo>
                  <a:lnTo>
                    <a:pt x="431" y="474"/>
                  </a:lnTo>
                  <a:lnTo>
                    <a:pt x="437" y="471"/>
                  </a:lnTo>
                  <a:lnTo>
                    <a:pt x="441" y="466"/>
                  </a:lnTo>
                  <a:lnTo>
                    <a:pt x="441" y="466"/>
                  </a:lnTo>
                  <a:lnTo>
                    <a:pt x="446" y="460"/>
                  </a:lnTo>
                  <a:lnTo>
                    <a:pt x="448" y="454"/>
                  </a:lnTo>
                  <a:lnTo>
                    <a:pt x="449" y="448"/>
                  </a:lnTo>
                  <a:lnTo>
                    <a:pt x="449" y="441"/>
                  </a:lnTo>
                  <a:lnTo>
                    <a:pt x="399" y="29"/>
                  </a:lnTo>
                  <a:lnTo>
                    <a:pt x="399" y="29"/>
                  </a:lnTo>
                  <a:lnTo>
                    <a:pt x="397" y="22"/>
                  </a:lnTo>
                  <a:lnTo>
                    <a:pt x="395" y="16"/>
                  </a:lnTo>
                  <a:lnTo>
                    <a:pt x="390" y="11"/>
                  </a:lnTo>
                  <a:lnTo>
                    <a:pt x="386" y="6"/>
                  </a:lnTo>
                  <a:lnTo>
                    <a:pt x="386" y="6"/>
                  </a:lnTo>
                  <a:close/>
                  <a:moveTo>
                    <a:pt x="188" y="434"/>
                  </a:moveTo>
                  <a:lnTo>
                    <a:pt x="188" y="434"/>
                  </a:lnTo>
                  <a:lnTo>
                    <a:pt x="186" y="436"/>
                  </a:lnTo>
                  <a:lnTo>
                    <a:pt x="181" y="437"/>
                  </a:lnTo>
                  <a:lnTo>
                    <a:pt x="103" y="447"/>
                  </a:lnTo>
                  <a:lnTo>
                    <a:pt x="103" y="447"/>
                  </a:lnTo>
                  <a:lnTo>
                    <a:pt x="99" y="447"/>
                  </a:lnTo>
                  <a:lnTo>
                    <a:pt x="96" y="445"/>
                  </a:lnTo>
                  <a:lnTo>
                    <a:pt x="96" y="445"/>
                  </a:lnTo>
                  <a:lnTo>
                    <a:pt x="92" y="441"/>
                  </a:lnTo>
                  <a:lnTo>
                    <a:pt x="91" y="438"/>
                  </a:lnTo>
                  <a:lnTo>
                    <a:pt x="91" y="438"/>
                  </a:lnTo>
                  <a:lnTo>
                    <a:pt x="92" y="434"/>
                  </a:lnTo>
                  <a:lnTo>
                    <a:pt x="93" y="431"/>
                  </a:lnTo>
                  <a:lnTo>
                    <a:pt x="93" y="431"/>
                  </a:lnTo>
                  <a:lnTo>
                    <a:pt x="97" y="427"/>
                  </a:lnTo>
                  <a:lnTo>
                    <a:pt x="101" y="426"/>
                  </a:lnTo>
                  <a:lnTo>
                    <a:pt x="179" y="416"/>
                  </a:lnTo>
                  <a:lnTo>
                    <a:pt x="179" y="416"/>
                  </a:lnTo>
                  <a:lnTo>
                    <a:pt x="183" y="416"/>
                  </a:lnTo>
                  <a:lnTo>
                    <a:pt x="187" y="419"/>
                  </a:lnTo>
                  <a:lnTo>
                    <a:pt x="187" y="419"/>
                  </a:lnTo>
                  <a:lnTo>
                    <a:pt x="189" y="422"/>
                  </a:lnTo>
                  <a:lnTo>
                    <a:pt x="191" y="425"/>
                  </a:lnTo>
                  <a:lnTo>
                    <a:pt x="191" y="425"/>
                  </a:lnTo>
                  <a:lnTo>
                    <a:pt x="190" y="429"/>
                  </a:lnTo>
                  <a:lnTo>
                    <a:pt x="188" y="434"/>
                  </a:lnTo>
                  <a:lnTo>
                    <a:pt x="188" y="434"/>
                  </a:lnTo>
                  <a:close/>
                  <a:moveTo>
                    <a:pt x="378" y="338"/>
                  </a:moveTo>
                  <a:lnTo>
                    <a:pt x="378" y="338"/>
                  </a:lnTo>
                  <a:lnTo>
                    <a:pt x="375" y="340"/>
                  </a:lnTo>
                  <a:lnTo>
                    <a:pt x="371" y="342"/>
                  </a:lnTo>
                  <a:lnTo>
                    <a:pt x="95" y="375"/>
                  </a:lnTo>
                  <a:lnTo>
                    <a:pt x="95" y="375"/>
                  </a:lnTo>
                  <a:lnTo>
                    <a:pt x="90" y="375"/>
                  </a:lnTo>
                  <a:lnTo>
                    <a:pt x="87" y="373"/>
                  </a:lnTo>
                  <a:lnTo>
                    <a:pt x="87" y="373"/>
                  </a:lnTo>
                  <a:lnTo>
                    <a:pt x="84" y="370"/>
                  </a:lnTo>
                  <a:lnTo>
                    <a:pt x="83" y="367"/>
                  </a:lnTo>
                  <a:lnTo>
                    <a:pt x="83" y="367"/>
                  </a:lnTo>
                  <a:lnTo>
                    <a:pt x="84" y="362"/>
                  </a:lnTo>
                  <a:lnTo>
                    <a:pt x="85" y="359"/>
                  </a:lnTo>
                  <a:lnTo>
                    <a:pt x="85" y="359"/>
                  </a:lnTo>
                  <a:lnTo>
                    <a:pt x="88" y="356"/>
                  </a:lnTo>
                  <a:lnTo>
                    <a:pt x="92" y="355"/>
                  </a:lnTo>
                  <a:lnTo>
                    <a:pt x="368" y="321"/>
                  </a:lnTo>
                  <a:lnTo>
                    <a:pt x="368" y="321"/>
                  </a:lnTo>
                  <a:lnTo>
                    <a:pt x="373" y="321"/>
                  </a:lnTo>
                  <a:lnTo>
                    <a:pt x="376" y="323"/>
                  </a:lnTo>
                  <a:lnTo>
                    <a:pt x="376" y="323"/>
                  </a:lnTo>
                  <a:lnTo>
                    <a:pt x="379" y="326"/>
                  </a:lnTo>
                  <a:lnTo>
                    <a:pt x="380" y="330"/>
                  </a:lnTo>
                  <a:lnTo>
                    <a:pt x="380" y="330"/>
                  </a:lnTo>
                  <a:lnTo>
                    <a:pt x="380" y="334"/>
                  </a:lnTo>
                  <a:lnTo>
                    <a:pt x="378" y="338"/>
                  </a:lnTo>
                  <a:lnTo>
                    <a:pt x="378" y="338"/>
                  </a:lnTo>
                  <a:close/>
                  <a:moveTo>
                    <a:pt x="371" y="277"/>
                  </a:moveTo>
                  <a:lnTo>
                    <a:pt x="371" y="277"/>
                  </a:lnTo>
                  <a:lnTo>
                    <a:pt x="367" y="280"/>
                  </a:lnTo>
                  <a:lnTo>
                    <a:pt x="364" y="282"/>
                  </a:lnTo>
                  <a:lnTo>
                    <a:pt x="87" y="315"/>
                  </a:lnTo>
                  <a:lnTo>
                    <a:pt x="87" y="315"/>
                  </a:lnTo>
                  <a:lnTo>
                    <a:pt x="84" y="314"/>
                  </a:lnTo>
                  <a:lnTo>
                    <a:pt x="79" y="313"/>
                  </a:lnTo>
                  <a:lnTo>
                    <a:pt x="79" y="313"/>
                  </a:lnTo>
                  <a:lnTo>
                    <a:pt x="77" y="310"/>
                  </a:lnTo>
                  <a:lnTo>
                    <a:pt x="75" y="306"/>
                  </a:lnTo>
                  <a:lnTo>
                    <a:pt x="75" y="306"/>
                  </a:lnTo>
                  <a:lnTo>
                    <a:pt x="76" y="302"/>
                  </a:lnTo>
                  <a:lnTo>
                    <a:pt x="78" y="298"/>
                  </a:lnTo>
                  <a:lnTo>
                    <a:pt x="78" y="298"/>
                  </a:lnTo>
                  <a:lnTo>
                    <a:pt x="80" y="296"/>
                  </a:lnTo>
                  <a:lnTo>
                    <a:pt x="85" y="294"/>
                  </a:lnTo>
                  <a:lnTo>
                    <a:pt x="361" y="260"/>
                  </a:lnTo>
                  <a:lnTo>
                    <a:pt x="361" y="260"/>
                  </a:lnTo>
                  <a:lnTo>
                    <a:pt x="365" y="261"/>
                  </a:lnTo>
                  <a:lnTo>
                    <a:pt x="368" y="262"/>
                  </a:lnTo>
                  <a:lnTo>
                    <a:pt x="368" y="262"/>
                  </a:lnTo>
                  <a:lnTo>
                    <a:pt x="372" y="266"/>
                  </a:lnTo>
                  <a:lnTo>
                    <a:pt x="373" y="270"/>
                  </a:lnTo>
                  <a:lnTo>
                    <a:pt x="373" y="270"/>
                  </a:lnTo>
                  <a:lnTo>
                    <a:pt x="373" y="273"/>
                  </a:lnTo>
                  <a:lnTo>
                    <a:pt x="371" y="277"/>
                  </a:lnTo>
                  <a:lnTo>
                    <a:pt x="371" y="277"/>
                  </a:lnTo>
                  <a:close/>
                  <a:moveTo>
                    <a:pt x="363" y="216"/>
                  </a:moveTo>
                  <a:lnTo>
                    <a:pt x="363" y="216"/>
                  </a:lnTo>
                  <a:lnTo>
                    <a:pt x="360" y="219"/>
                  </a:lnTo>
                  <a:lnTo>
                    <a:pt x="356" y="220"/>
                  </a:lnTo>
                  <a:lnTo>
                    <a:pt x="79" y="254"/>
                  </a:lnTo>
                  <a:lnTo>
                    <a:pt x="79" y="254"/>
                  </a:lnTo>
                  <a:lnTo>
                    <a:pt x="76" y="254"/>
                  </a:lnTo>
                  <a:lnTo>
                    <a:pt x="72" y="251"/>
                  </a:lnTo>
                  <a:lnTo>
                    <a:pt x="72" y="251"/>
                  </a:lnTo>
                  <a:lnTo>
                    <a:pt x="70" y="248"/>
                  </a:lnTo>
                  <a:lnTo>
                    <a:pt x="68" y="245"/>
                  </a:lnTo>
                  <a:lnTo>
                    <a:pt x="68" y="245"/>
                  </a:lnTo>
                  <a:lnTo>
                    <a:pt x="68" y="241"/>
                  </a:lnTo>
                  <a:lnTo>
                    <a:pt x="71" y="237"/>
                  </a:lnTo>
                  <a:lnTo>
                    <a:pt x="71" y="237"/>
                  </a:lnTo>
                  <a:lnTo>
                    <a:pt x="73" y="234"/>
                  </a:lnTo>
                  <a:lnTo>
                    <a:pt x="77" y="233"/>
                  </a:lnTo>
                  <a:lnTo>
                    <a:pt x="353" y="199"/>
                  </a:lnTo>
                  <a:lnTo>
                    <a:pt x="353" y="199"/>
                  </a:lnTo>
                  <a:lnTo>
                    <a:pt x="358" y="199"/>
                  </a:lnTo>
                  <a:lnTo>
                    <a:pt x="361" y="201"/>
                  </a:lnTo>
                  <a:lnTo>
                    <a:pt x="361" y="201"/>
                  </a:lnTo>
                  <a:lnTo>
                    <a:pt x="364" y="205"/>
                  </a:lnTo>
                  <a:lnTo>
                    <a:pt x="365" y="208"/>
                  </a:lnTo>
                  <a:lnTo>
                    <a:pt x="365" y="208"/>
                  </a:lnTo>
                  <a:lnTo>
                    <a:pt x="365" y="212"/>
                  </a:lnTo>
                  <a:lnTo>
                    <a:pt x="363" y="216"/>
                  </a:lnTo>
                  <a:lnTo>
                    <a:pt x="363" y="216"/>
                  </a:lnTo>
                  <a:close/>
                </a:path>
              </a:pathLst>
            </a:custGeom>
            <a:solidFill>
              <a:srgbClr val="ED7D3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09" name="Freeform 244"/>
            <p:cNvSpPr>
              <a:spLocks noEditPoints="1" noChangeArrowheads="1"/>
            </p:cNvSpPr>
            <p:nvPr/>
          </p:nvSpPr>
          <p:spPr bwMode="auto">
            <a:xfrm>
              <a:off x="1431364" y="1482341"/>
              <a:ext cx="410001" cy="443477"/>
            </a:xfrm>
            <a:custGeom>
              <a:avLst/>
              <a:gdLst>
                <a:gd name="T0" fmla="*/ 85 w 269"/>
                <a:gd name="T1" fmla="*/ 0 h 292"/>
                <a:gd name="T2" fmla="*/ 70 w 269"/>
                <a:gd name="T3" fmla="*/ 4 h 292"/>
                <a:gd name="T4" fmla="*/ 60 w 269"/>
                <a:gd name="T5" fmla="*/ 13 h 292"/>
                <a:gd name="T6" fmla="*/ 1 w 269"/>
                <a:gd name="T7" fmla="*/ 227 h 292"/>
                <a:gd name="T8" fmla="*/ 1 w 269"/>
                <a:gd name="T9" fmla="*/ 242 h 292"/>
                <a:gd name="T10" fmla="*/ 9 w 269"/>
                <a:gd name="T11" fmla="*/ 254 h 292"/>
                <a:gd name="T12" fmla="*/ 131 w 269"/>
                <a:gd name="T13" fmla="*/ 290 h 292"/>
                <a:gd name="T14" fmla="*/ 133 w 269"/>
                <a:gd name="T15" fmla="*/ 291 h 292"/>
                <a:gd name="T16" fmla="*/ 149 w 269"/>
                <a:gd name="T17" fmla="*/ 292 h 292"/>
                <a:gd name="T18" fmla="*/ 159 w 269"/>
                <a:gd name="T19" fmla="*/ 289 h 292"/>
                <a:gd name="T20" fmla="*/ 172 w 269"/>
                <a:gd name="T21" fmla="*/ 280 h 292"/>
                <a:gd name="T22" fmla="*/ 181 w 269"/>
                <a:gd name="T23" fmla="*/ 265 h 292"/>
                <a:gd name="T24" fmla="*/ 189 w 269"/>
                <a:gd name="T25" fmla="*/ 267 h 292"/>
                <a:gd name="T26" fmla="*/ 206 w 269"/>
                <a:gd name="T27" fmla="*/ 263 h 292"/>
                <a:gd name="T28" fmla="*/ 210 w 269"/>
                <a:gd name="T29" fmla="*/ 261 h 292"/>
                <a:gd name="T30" fmla="*/ 216 w 269"/>
                <a:gd name="T31" fmla="*/ 257 h 292"/>
                <a:gd name="T32" fmla="*/ 268 w 269"/>
                <a:gd name="T33" fmla="*/ 76 h 292"/>
                <a:gd name="T34" fmla="*/ 269 w 269"/>
                <a:gd name="T35" fmla="*/ 67 h 292"/>
                <a:gd name="T36" fmla="*/ 263 w 269"/>
                <a:gd name="T37" fmla="*/ 52 h 292"/>
                <a:gd name="T38" fmla="*/ 249 w 269"/>
                <a:gd name="T39" fmla="*/ 45 h 292"/>
                <a:gd name="T40" fmla="*/ 204 w 269"/>
                <a:gd name="T41" fmla="*/ 240 h 292"/>
                <a:gd name="T42" fmla="*/ 201 w 269"/>
                <a:gd name="T43" fmla="*/ 246 h 292"/>
                <a:gd name="T44" fmla="*/ 197 w 269"/>
                <a:gd name="T45" fmla="*/ 248 h 292"/>
                <a:gd name="T46" fmla="*/ 188 w 269"/>
                <a:gd name="T47" fmla="*/ 248 h 292"/>
                <a:gd name="T48" fmla="*/ 181 w 269"/>
                <a:gd name="T49" fmla="*/ 246 h 292"/>
                <a:gd name="T50" fmla="*/ 172 w 269"/>
                <a:gd name="T51" fmla="*/ 245 h 292"/>
                <a:gd name="T52" fmla="*/ 167 w 269"/>
                <a:gd name="T53" fmla="*/ 251 h 292"/>
                <a:gd name="T54" fmla="*/ 166 w 269"/>
                <a:gd name="T55" fmla="*/ 256 h 292"/>
                <a:gd name="T56" fmla="*/ 156 w 269"/>
                <a:gd name="T57" fmla="*/ 271 h 292"/>
                <a:gd name="T58" fmla="*/ 151 w 269"/>
                <a:gd name="T59" fmla="*/ 273 h 292"/>
                <a:gd name="T60" fmla="*/ 147 w 269"/>
                <a:gd name="T61" fmla="*/ 274 h 292"/>
                <a:gd name="T62" fmla="*/ 138 w 269"/>
                <a:gd name="T63" fmla="*/ 273 h 292"/>
                <a:gd name="T64" fmla="*/ 135 w 269"/>
                <a:gd name="T65" fmla="*/ 273 h 292"/>
                <a:gd name="T66" fmla="*/ 21 w 269"/>
                <a:gd name="T67" fmla="*/ 240 h 292"/>
                <a:gd name="T68" fmla="*/ 18 w 269"/>
                <a:gd name="T69" fmla="*/ 233 h 292"/>
                <a:gd name="T70" fmla="*/ 78 w 269"/>
                <a:gd name="T71" fmla="*/ 21 h 292"/>
                <a:gd name="T72" fmla="*/ 85 w 269"/>
                <a:gd name="T73" fmla="*/ 18 h 292"/>
                <a:gd name="T74" fmla="*/ 111 w 269"/>
                <a:gd name="T75" fmla="*/ 29 h 292"/>
                <a:gd name="T76" fmla="*/ 111 w 269"/>
                <a:gd name="T77" fmla="*/ 36 h 292"/>
                <a:gd name="T78" fmla="*/ 116 w 269"/>
                <a:gd name="T79" fmla="*/ 46 h 292"/>
                <a:gd name="T80" fmla="*/ 124 w 269"/>
                <a:gd name="T81" fmla="*/ 51 h 292"/>
                <a:gd name="T82" fmla="*/ 132 w 269"/>
                <a:gd name="T83" fmla="*/ 51 h 292"/>
                <a:gd name="T84" fmla="*/ 141 w 269"/>
                <a:gd name="T85" fmla="*/ 47 h 292"/>
                <a:gd name="T86" fmla="*/ 146 w 269"/>
                <a:gd name="T87" fmla="*/ 38 h 292"/>
                <a:gd name="T88" fmla="*/ 188 w 269"/>
                <a:gd name="T89" fmla="*/ 46 h 292"/>
                <a:gd name="T90" fmla="*/ 186 w 269"/>
                <a:gd name="T91" fmla="*/ 49 h 292"/>
                <a:gd name="T92" fmla="*/ 186 w 269"/>
                <a:gd name="T93" fmla="*/ 60 h 292"/>
                <a:gd name="T94" fmla="*/ 192 w 269"/>
                <a:gd name="T95" fmla="*/ 69 h 292"/>
                <a:gd name="T96" fmla="*/ 198 w 269"/>
                <a:gd name="T97" fmla="*/ 72 h 292"/>
                <a:gd name="T98" fmla="*/ 209 w 269"/>
                <a:gd name="T99" fmla="*/ 72 h 292"/>
                <a:gd name="T100" fmla="*/ 218 w 269"/>
                <a:gd name="T101" fmla="*/ 65 h 292"/>
                <a:gd name="T102" fmla="*/ 221 w 269"/>
                <a:gd name="T103" fmla="*/ 59 h 292"/>
                <a:gd name="T104" fmla="*/ 245 w 269"/>
                <a:gd name="T105" fmla="*/ 62 h 292"/>
                <a:gd name="T106" fmla="*/ 251 w 269"/>
                <a:gd name="T107" fmla="*/ 69 h 29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269"/>
                <a:gd name="T163" fmla="*/ 0 h 292"/>
                <a:gd name="T164" fmla="*/ 269 w 269"/>
                <a:gd name="T165" fmla="*/ 292 h 29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269" h="292">
                  <a:moveTo>
                    <a:pt x="90" y="0"/>
                  </a:moveTo>
                  <a:lnTo>
                    <a:pt x="90" y="0"/>
                  </a:lnTo>
                  <a:lnTo>
                    <a:pt x="85" y="0"/>
                  </a:lnTo>
                  <a:lnTo>
                    <a:pt x="80" y="0"/>
                  </a:lnTo>
                  <a:lnTo>
                    <a:pt x="76" y="1"/>
                  </a:lnTo>
                  <a:lnTo>
                    <a:pt x="70" y="4"/>
                  </a:lnTo>
                  <a:lnTo>
                    <a:pt x="67" y="6"/>
                  </a:lnTo>
                  <a:lnTo>
                    <a:pt x="64" y="9"/>
                  </a:lnTo>
                  <a:lnTo>
                    <a:pt x="60" y="13"/>
                  </a:lnTo>
                  <a:lnTo>
                    <a:pt x="58" y="19"/>
                  </a:lnTo>
                  <a:lnTo>
                    <a:pt x="1" y="227"/>
                  </a:lnTo>
                  <a:lnTo>
                    <a:pt x="1" y="227"/>
                  </a:lnTo>
                  <a:lnTo>
                    <a:pt x="0" y="233"/>
                  </a:lnTo>
                  <a:lnTo>
                    <a:pt x="0" y="238"/>
                  </a:lnTo>
                  <a:lnTo>
                    <a:pt x="1" y="242"/>
                  </a:lnTo>
                  <a:lnTo>
                    <a:pt x="3" y="247"/>
                  </a:lnTo>
                  <a:lnTo>
                    <a:pt x="6" y="251"/>
                  </a:lnTo>
                  <a:lnTo>
                    <a:pt x="9" y="254"/>
                  </a:lnTo>
                  <a:lnTo>
                    <a:pt x="14" y="258"/>
                  </a:lnTo>
                  <a:lnTo>
                    <a:pt x="19" y="260"/>
                  </a:lnTo>
                  <a:lnTo>
                    <a:pt x="131" y="290"/>
                  </a:lnTo>
                  <a:lnTo>
                    <a:pt x="131" y="290"/>
                  </a:lnTo>
                  <a:lnTo>
                    <a:pt x="131" y="290"/>
                  </a:lnTo>
                  <a:lnTo>
                    <a:pt x="133" y="291"/>
                  </a:lnTo>
                  <a:lnTo>
                    <a:pt x="133" y="291"/>
                  </a:lnTo>
                  <a:lnTo>
                    <a:pt x="143" y="292"/>
                  </a:lnTo>
                  <a:lnTo>
                    <a:pt x="149" y="292"/>
                  </a:lnTo>
                  <a:lnTo>
                    <a:pt x="157" y="290"/>
                  </a:lnTo>
                  <a:lnTo>
                    <a:pt x="157" y="290"/>
                  </a:lnTo>
                  <a:lnTo>
                    <a:pt x="159" y="289"/>
                  </a:lnTo>
                  <a:lnTo>
                    <a:pt x="159" y="289"/>
                  </a:lnTo>
                  <a:lnTo>
                    <a:pt x="167" y="286"/>
                  </a:lnTo>
                  <a:lnTo>
                    <a:pt x="172" y="280"/>
                  </a:lnTo>
                  <a:lnTo>
                    <a:pt x="178" y="273"/>
                  </a:lnTo>
                  <a:lnTo>
                    <a:pt x="181" y="265"/>
                  </a:lnTo>
                  <a:lnTo>
                    <a:pt x="181" y="265"/>
                  </a:lnTo>
                  <a:lnTo>
                    <a:pt x="182" y="266"/>
                  </a:lnTo>
                  <a:lnTo>
                    <a:pt x="182" y="266"/>
                  </a:lnTo>
                  <a:lnTo>
                    <a:pt x="189" y="267"/>
                  </a:lnTo>
                  <a:lnTo>
                    <a:pt x="195" y="267"/>
                  </a:lnTo>
                  <a:lnTo>
                    <a:pt x="201" y="265"/>
                  </a:lnTo>
                  <a:lnTo>
                    <a:pt x="206" y="263"/>
                  </a:lnTo>
                  <a:lnTo>
                    <a:pt x="207" y="263"/>
                  </a:lnTo>
                  <a:lnTo>
                    <a:pt x="210" y="261"/>
                  </a:lnTo>
                  <a:lnTo>
                    <a:pt x="210" y="261"/>
                  </a:lnTo>
                  <a:lnTo>
                    <a:pt x="211" y="260"/>
                  </a:lnTo>
                  <a:lnTo>
                    <a:pt x="211" y="260"/>
                  </a:lnTo>
                  <a:lnTo>
                    <a:pt x="216" y="257"/>
                  </a:lnTo>
                  <a:lnTo>
                    <a:pt x="218" y="252"/>
                  </a:lnTo>
                  <a:lnTo>
                    <a:pt x="221" y="245"/>
                  </a:lnTo>
                  <a:lnTo>
                    <a:pt x="268" y="76"/>
                  </a:lnTo>
                  <a:lnTo>
                    <a:pt x="268" y="76"/>
                  </a:lnTo>
                  <a:lnTo>
                    <a:pt x="269" y="71"/>
                  </a:lnTo>
                  <a:lnTo>
                    <a:pt x="269" y="67"/>
                  </a:lnTo>
                  <a:lnTo>
                    <a:pt x="268" y="61"/>
                  </a:lnTo>
                  <a:lnTo>
                    <a:pt x="266" y="57"/>
                  </a:lnTo>
                  <a:lnTo>
                    <a:pt x="263" y="52"/>
                  </a:lnTo>
                  <a:lnTo>
                    <a:pt x="259" y="49"/>
                  </a:lnTo>
                  <a:lnTo>
                    <a:pt x="255" y="47"/>
                  </a:lnTo>
                  <a:lnTo>
                    <a:pt x="249" y="45"/>
                  </a:lnTo>
                  <a:lnTo>
                    <a:pt x="90" y="0"/>
                  </a:lnTo>
                  <a:close/>
                  <a:moveTo>
                    <a:pt x="251" y="72"/>
                  </a:moveTo>
                  <a:lnTo>
                    <a:pt x="204" y="240"/>
                  </a:lnTo>
                  <a:lnTo>
                    <a:pt x="204" y="240"/>
                  </a:lnTo>
                  <a:lnTo>
                    <a:pt x="203" y="244"/>
                  </a:lnTo>
                  <a:lnTo>
                    <a:pt x="201" y="246"/>
                  </a:lnTo>
                  <a:lnTo>
                    <a:pt x="201" y="246"/>
                  </a:lnTo>
                  <a:lnTo>
                    <a:pt x="199" y="246"/>
                  </a:lnTo>
                  <a:lnTo>
                    <a:pt x="197" y="248"/>
                  </a:lnTo>
                  <a:lnTo>
                    <a:pt x="197" y="248"/>
                  </a:lnTo>
                  <a:lnTo>
                    <a:pt x="193" y="249"/>
                  </a:lnTo>
                  <a:lnTo>
                    <a:pt x="188" y="248"/>
                  </a:lnTo>
                  <a:lnTo>
                    <a:pt x="188" y="248"/>
                  </a:lnTo>
                  <a:lnTo>
                    <a:pt x="184" y="247"/>
                  </a:lnTo>
                  <a:lnTo>
                    <a:pt x="181" y="246"/>
                  </a:lnTo>
                  <a:lnTo>
                    <a:pt x="181" y="246"/>
                  </a:lnTo>
                  <a:lnTo>
                    <a:pt x="177" y="244"/>
                  </a:lnTo>
                  <a:lnTo>
                    <a:pt x="172" y="245"/>
                  </a:lnTo>
                  <a:lnTo>
                    <a:pt x="172" y="245"/>
                  </a:lnTo>
                  <a:lnTo>
                    <a:pt x="168" y="247"/>
                  </a:lnTo>
                  <a:lnTo>
                    <a:pt x="167" y="251"/>
                  </a:lnTo>
                  <a:lnTo>
                    <a:pt x="167" y="251"/>
                  </a:lnTo>
                  <a:lnTo>
                    <a:pt x="166" y="256"/>
                  </a:lnTo>
                  <a:lnTo>
                    <a:pt x="166" y="256"/>
                  </a:lnTo>
                  <a:lnTo>
                    <a:pt x="164" y="262"/>
                  </a:lnTo>
                  <a:lnTo>
                    <a:pt x="160" y="266"/>
                  </a:lnTo>
                  <a:lnTo>
                    <a:pt x="156" y="271"/>
                  </a:lnTo>
                  <a:lnTo>
                    <a:pt x="152" y="273"/>
                  </a:lnTo>
                  <a:lnTo>
                    <a:pt x="152" y="273"/>
                  </a:lnTo>
                  <a:lnTo>
                    <a:pt x="151" y="273"/>
                  </a:lnTo>
                  <a:lnTo>
                    <a:pt x="151" y="273"/>
                  </a:lnTo>
                  <a:lnTo>
                    <a:pt x="151" y="273"/>
                  </a:lnTo>
                  <a:lnTo>
                    <a:pt x="147" y="274"/>
                  </a:lnTo>
                  <a:lnTo>
                    <a:pt x="144" y="274"/>
                  </a:lnTo>
                  <a:lnTo>
                    <a:pt x="138" y="273"/>
                  </a:lnTo>
                  <a:lnTo>
                    <a:pt x="138" y="273"/>
                  </a:lnTo>
                  <a:lnTo>
                    <a:pt x="135" y="273"/>
                  </a:lnTo>
                  <a:lnTo>
                    <a:pt x="135" y="273"/>
                  </a:lnTo>
                  <a:lnTo>
                    <a:pt x="135" y="273"/>
                  </a:lnTo>
                  <a:lnTo>
                    <a:pt x="23" y="241"/>
                  </a:lnTo>
                  <a:lnTo>
                    <a:pt x="23" y="241"/>
                  </a:lnTo>
                  <a:lnTo>
                    <a:pt x="21" y="240"/>
                  </a:lnTo>
                  <a:lnTo>
                    <a:pt x="19" y="238"/>
                  </a:lnTo>
                  <a:lnTo>
                    <a:pt x="18" y="236"/>
                  </a:lnTo>
                  <a:lnTo>
                    <a:pt x="18" y="233"/>
                  </a:lnTo>
                  <a:lnTo>
                    <a:pt x="77" y="23"/>
                  </a:lnTo>
                  <a:lnTo>
                    <a:pt x="77" y="23"/>
                  </a:lnTo>
                  <a:lnTo>
                    <a:pt x="78" y="21"/>
                  </a:lnTo>
                  <a:lnTo>
                    <a:pt x="80" y="19"/>
                  </a:lnTo>
                  <a:lnTo>
                    <a:pt x="82" y="18"/>
                  </a:lnTo>
                  <a:lnTo>
                    <a:pt x="85" y="18"/>
                  </a:lnTo>
                  <a:lnTo>
                    <a:pt x="113" y="26"/>
                  </a:lnTo>
                  <a:lnTo>
                    <a:pt x="113" y="26"/>
                  </a:lnTo>
                  <a:lnTo>
                    <a:pt x="111" y="29"/>
                  </a:lnTo>
                  <a:lnTo>
                    <a:pt x="111" y="29"/>
                  </a:lnTo>
                  <a:lnTo>
                    <a:pt x="111" y="33"/>
                  </a:lnTo>
                  <a:lnTo>
                    <a:pt x="111" y="36"/>
                  </a:lnTo>
                  <a:lnTo>
                    <a:pt x="113" y="39"/>
                  </a:lnTo>
                  <a:lnTo>
                    <a:pt x="114" y="43"/>
                  </a:lnTo>
                  <a:lnTo>
                    <a:pt x="116" y="46"/>
                  </a:lnTo>
                  <a:lnTo>
                    <a:pt x="118" y="48"/>
                  </a:lnTo>
                  <a:lnTo>
                    <a:pt x="121" y="50"/>
                  </a:lnTo>
                  <a:lnTo>
                    <a:pt x="124" y="51"/>
                  </a:lnTo>
                  <a:lnTo>
                    <a:pt x="124" y="51"/>
                  </a:lnTo>
                  <a:lnTo>
                    <a:pt x="128" y="51"/>
                  </a:lnTo>
                  <a:lnTo>
                    <a:pt x="132" y="51"/>
                  </a:lnTo>
                  <a:lnTo>
                    <a:pt x="135" y="51"/>
                  </a:lnTo>
                  <a:lnTo>
                    <a:pt x="139" y="49"/>
                  </a:lnTo>
                  <a:lnTo>
                    <a:pt x="141" y="47"/>
                  </a:lnTo>
                  <a:lnTo>
                    <a:pt x="143" y="45"/>
                  </a:lnTo>
                  <a:lnTo>
                    <a:pt x="145" y="42"/>
                  </a:lnTo>
                  <a:lnTo>
                    <a:pt x="146" y="38"/>
                  </a:lnTo>
                  <a:lnTo>
                    <a:pt x="146" y="38"/>
                  </a:lnTo>
                  <a:lnTo>
                    <a:pt x="147" y="35"/>
                  </a:lnTo>
                  <a:lnTo>
                    <a:pt x="188" y="46"/>
                  </a:lnTo>
                  <a:lnTo>
                    <a:pt x="188" y="46"/>
                  </a:lnTo>
                  <a:lnTo>
                    <a:pt x="186" y="49"/>
                  </a:lnTo>
                  <a:lnTo>
                    <a:pt x="186" y="49"/>
                  </a:lnTo>
                  <a:lnTo>
                    <a:pt x="185" y="54"/>
                  </a:lnTo>
                  <a:lnTo>
                    <a:pt x="185" y="57"/>
                  </a:lnTo>
                  <a:lnTo>
                    <a:pt x="186" y="60"/>
                  </a:lnTo>
                  <a:lnTo>
                    <a:pt x="188" y="63"/>
                  </a:lnTo>
                  <a:lnTo>
                    <a:pt x="190" y="67"/>
                  </a:lnTo>
                  <a:lnTo>
                    <a:pt x="192" y="69"/>
                  </a:lnTo>
                  <a:lnTo>
                    <a:pt x="195" y="71"/>
                  </a:lnTo>
                  <a:lnTo>
                    <a:pt x="198" y="72"/>
                  </a:lnTo>
                  <a:lnTo>
                    <a:pt x="198" y="72"/>
                  </a:lnTo>
                  <a:lnTo>
                    <a:pt x="203" y="72"/>
                  </a:lnTo>
                  <a:lnTo>
                    <a:pt x="206" y="72"/>
                  </a:lnTo>
                  <a:lnTo>
                    <a:pt x="209" y="72"/>
                  </a:lnTo>
                  <a:lnTo>
                    <a:pt x="213" y="70"/>
                  </a:lnTo>
                  <a:lnTo>
                    <a:pt x="216" y="68"/>
                  </a:lnTo>
                  <a:lnTo>
                    <a:pt x="218" y="65"/>
                  </a:lnTo>
                  <a:lnTo>
                    <a:pt x="220" y="62"/>
                  </a:lnTo>
                  <a:lnTo>
                    <a:pt x="221" y="59"/>
                  </a:lnTo>
                  <a:lnTo>
                    <a:pt x="221" y="59"/>
                  </a:lnTo>
                  <a:lnTo>
                    <a:pt x="221" y="56"/>
                  </a:lnTo>
                  <a:lnTo>
                    <a:pt x="245" y="62"/>
                  </a:lnTo>
                  <a:lnTo>
                    <a:pt x="245" y="62"/>
                  </a:lnTo>
                  <a:lnTo>
                    <a:pt x="247" y="63"/>
                  </a:lnTo>
                  <a:lnTo>
                    <a:pt x="249" y="65"/>
                  </a:lnTo>
                  <a:lnTo>
                    <a:pt x="251" y="69"/>
                  </a:lnTo>
                  <a:lnTo>
                    <a:pt x="251" y="72"/>
                  </a:lnTo>
                  <a:lnTo>
                    <a:pt x="251" y="72"/>
                  </a:lnTo>
                  <a:close/>
                </a:path>
              </a:pathLst>
            </a:custGeom>
            <a:solidFill>
              <a:srgbClr val="ED7D3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10" name="Freeform 245"/>
            <p:cNvSpPr>
              <a:spLocks noChangeArrowheads="1"/>
            </p:cNvSpPr>
            <p:nvPr/>
          </p:nvSpPr>
          <p:spPr bwMode="auto">
            <a:xfrm>
              <a:off x="1513365" y="1615992"/>
              <a:ext cx="136668" cy="170101"/>
            </a:xfrm>
            <a:custGeom>
              <a:avLst/>
              <a:gdLst>
                <a:gd name="T0" fmla="*/ 74 w 90"/>
                <a:gd name="T1" fmla="*/ 59 h 111"/>
                <a:gd name="T2" fmla="*/ 84 w 90"/>
                <a:gd name="T3" fmla="*/ 51 h 111"/>
                <a:gd name="T4" fmla="*/ 89 w 90"/>
                <a:gd name="T5" fmla="*/ 40 h 111"/>
                <a:gd name="T6" fmla="*/ 90 w 90"/>
                <a:gd name="T7" fmla="*/ 35 h 111"/>
                <a:gd name="T8" fmla="*/ 89 w 90"/>
                <a:gd name="T9" fmla="*/ 23 h 111"/>
                <a:gd name="T10" fmla="*/ 86 w 90"/>
                <a:gd name="T11" fmla="*/ 18 h 111"/>
                <a:gd name="T12" fmla="*/ 76 w 90"/>
                <a:gd name="T13" fmla="*/ 9 h 111"/>
                <a:gd name="T14" fmla="*/ 63 w 90"/>
                <a:gd name="T15" fmla="*/ 2 h 111"/>
                <a:gd name="T16" fmla="*/ 63 w 90"/>
                <a:gd name="T17" fmla="*/ 2 h 111"/>
                <a:gd name="T18" fmla="*/ 53 w 90"/>
                <a:gd name="T19" fmla="*/ 0 h 111"/>
                <a:gd name="T20" fmla="*/ 37 w 90"/>
                <a:gd name="T21" fmla="*/ 0 h 111"/>
                <a:gd name="T22" fmla="*/ 30 w 90"/>
                <a:gd name="T23" fmla="*/ 2 h 111"/>
                <a:gd name="T24" fmla="*/ 27 w 90"/>
                <a:gd name="T25" fmla="*/ 8 h 111"/>
                <a:gd name="T26" fmla="*/ 27 w 90"/>
                <a:gd name="T27" fmla="*/ 22 h 111"/>
                <a:gd name="T28" fmla="*/ 29 w 90"/>
                <a:gd name="T29" fmla="*/ 26 h 111"/>
                <a:gd name="T30" fmla="*/ 31 w 90"/>
                <a:gd name="T31" fmla="*/ 27 h 111"/>
                <a:gd name="T32" fmla="*/ 35 w 90"/>
                <a:gd name="T33" fmla="*/ 26 h 111"/>
                <a:gd name="T34" fmla="*/ 42 w 90"/>
                <a:gd name="T35" fmla="*/ 25 h 111"/>
                <a:gd name="T36" fmla="*/ 52 w 90"/>
                <a:gd name="T37" fmla="*/ 26 h 111"/>
                <a:gd name="T38" fmla="*/ 52 w 90"/>
                <a:gd name="T39" fmla="*/ 26 h 111"/>
                <a:gd name="T40" fmla="*/ 56 w 90"/>
                <a:gd name="T41" fmla="*/ 29 h 111"/>
                <a:gd name="T42" fmla="*/ 60 w 90"/>
                <a:gd name="T43" fmla="*/ 33 h 111"/>
                <a:gd name="T44" fmla="*/ 60 w 90"/>
                <a:gd name="T45" fmla="*/ 35 h 111"/>
                <a:gd name="T46" fmla="*/ 54 w 90"/>
                <a:gd name="T47" fmla="*/ 39 h 111"/>
                <a:gd name="T48" fmla="*/ 50 w 90"/>
                <a:gd name="T49" fmla="*/ 40 h 111"/>
                <a:gd name="T50" fmla="*/ 44 w 90"/>
                <a:gd name="T51" fmla="*/ 39 h 111"/>
                <a:gd name="T52" fmla="*/ 37 w 90"/>
                <a:gd name="T53" fmla="*/ 37 h 111"/>
                <a:gd name="T54" fmla="*/ 35 w 90"/>
                <a:gd name="T55" fmla="*/ 37 h 111"/>
                <a:gd name="T56" fmla="*/ 32 w 90"/>
                <a:gd name="T57" fmla="*/ 38 h 111"/>
                <a:gd name="T58" fmla="*/ 29 w 90"/>
                <a:gd name="T59" fmla="*/ 42 h 111"/>
                <a:gd name="T60" fmla="*/ 26 w 90"/>
                <a:gd name="T61" fmla="*/ 55 h 111"/>
                <a:gd name="T62" fmla="*/ 27 w 90"/>
                <a:gd name="T63" fmla="*/ 59 h 111"/>
                <a:gd name="T64" fmla="*/ 28 w 90"/>
                <a:gd name="T65" fmla="*/ 60 h 111"/>
                <a:gd name="T66" fmla="*/ 38 w 90"/>
                <a:gd name="T67" fmla="*/ 63 h 111"/>
                <a:gd name="T68" fmla="*/ 38 w 90"/>
                <a:gd name="T69" fmla="*/ 63 h 111"/>
                <a:gd name="T70" fmla="*/ 44 w 90"/>
                <a:gd name="T71" fmla="*/ 65 h 111"/>
                <a:gd name="T72" fmla="*/ 49 w 90"/>
                <a:gd name="T73" fmla="*/ 70 h 111"/>
                <a:gd name="T74" fmla="*/ 51 w 90"/>
                <a:gd name="T75" fmla="*/ 78 h 111"/>
                <a:gd name="T76" fmla="*/ 51 w 90"/>
                <a:gd name="T77" fmla="*/ 78 h 111"/>
                <a:gd name="T78" fmla="*/ 50 w 90"/>
                <a:gd name="T79" fmla="*/ 82 h 111"/>
                <a:gd name="T80" fmla="*/ 42 w 90"/>
                <a:gd name="T81" fmla="*/ 85 h 111"/>
                <a:gd name="T82" fmla="*/ 35 w 90"/>
                <a:gd name="T83" fmla="*/ 84 h 111"/>
                <a:gd name="T84" fmla="*/ 35 w 90"/>
                <a:gd name="T85" fmla="*/ 84 h 111"/>
                <a:gd name="T86" fmla="*/ 24 w 90"/>
                <a:gd name="T87" fmla="*/ 80 h 111"/>
                <a:gd name="T88" fmla="*/ 17 w 90"/>
                <a:gd name="T89" fmla="*/ 74 h 111"/>
                <a:gd name="T90" fmla="*/ 15 w 90"/>
                <a:gd name="T91" fmla="*/ 72 h 111"/>
                <a:gd name="T92" fmla="*/ 13 w 90"/>
                <a:gd name="T93" fmla="*/ 72 h 111"/>
                <a:gd name="T94" fmla="*/ 9 w 90"/>
                <a:gd name="T95" fmla="*/ 75 h 111"/>
                <a:gd name="T96" fmla="*/ 1 w 90"/>
                <a:gd name="T97" fmla="*/ 87 h 111"/>
                <a:gd name="T98" fmla="*/ 2 w 90"/>
                <a:gd name="T99" fmla="*/ 94 h 111"/>
                <a:gd name="T100" fmla="*/ 6 w 90"/>
                <a:gd name="T101" fmla="*/ 98 h 111"/>
                <a:gd name="T102" fmla="*/ 21 w 90"/>
                <a:gd name="T103" fmla="*/ 107 h 111"/>
                <a:gd name="T104" fmla="*/ 29 w 90"/>
                <a:gd name="T105" fmla="*/ 109 h 111"/>
                <a:gd name="T106" fmla="*/ 29 w 90"/>
                <a:gd name="T107" fmla="*/ 109 h 111"/>
                <a:gd name="T108" fmla="*/ 47 w 90"/>
                <a:gd name="T109" fmla="*/ 111 h 111"/>
                <a:gd name="T110" fmla="*/ 62 w 90"/>
                <a:gd name="T111" fmla="*/ 108 h 111"/>
                <a:gd name="T112" fmla="*/ 68 w 90"/>
                <a:gd name="T113" fmla="*/ 105 h 111"/>
                <a:gd name="T114" fmla="*/ 77 w 90"/>
                <a:gd name="T115" fmla="*/ 94 h 111"/>
                <a:gd name="T116" fmla="*/ 80 w 90"/>
                <a:gd name="T117" fmla="*/ 87 h 111"/>
                <a:gd name="T118" fmla="*/ 80 w 90"/>
                <a:gd name="T119" fmla="*/ 72 h 111"/>
                <a:gd name="T120" fmla="*/ 74 w 90"/>
                <a:gd name="T121" fmla="*/ 59 h 111"/>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90"/>
                <a:gd name="T184" fmla="*/ 0 h 111"/>
                <a:gd name="T185" fmla="*/ 90 w 90"/>
                <a:gd name="T186" fmla="*/ 111 h 111"/>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90" h="111">
                  <a:moveTo>
                    <a:pt x="74" y="59"/>
                  </a:moveTo>
                  <a:lnTo>
                    <a:pt x="74" y="59"/>
                  </a:lnTo>
                  <a:lnTo>
                    <a:pt x="79" y="56"/>
                  </a:lnTo>
                  <a:lnTo>
                    <a:pt x="84" y="51"/>
                  </a:lnTo>
                  <a:lnTo>
                    <a:pt x="87" y="46"/>
                  </a:lnTo>
                  <a:lnTo>
                    <a:pt x="89" y="40"/>
                  </a:lnTo>
                  <a:lnTo>
                    <a:pt x="89" y="40"/>
                  </a:lnTo>
                  <a:lnTo>
                    <a:pt x="90" y="35"/>
                  </a:lnTo>
                  <a:lnTo>
                    <a:pt x="90" y="29"/>
                  </a:lnTo>
                  <a:lnTo>
                    <a:pt x="89" y="23"/>
                  </a:lnTo>
                  <a:lnTo>
                    <a:pt x="86" y="18"/>
                  </a:lnTo>
                  <a:lnTo>
                    <a:pt x="86" y="18"/>
                  </a:lnTo>
                  <a:lnTo>
                    <a:pt x="81" y="13"/>
                  </a:lnTo>
                  <a:lnTo>
                    <a:pt x="76" y="9"/>
                  </a:lnTo>
                  <a:lnTo>
                    <a:pt x="70" y="6"/>
                  </a:lnTo>
                  <a:lnTo>
                    <a:pt x="63" y="2"/>
                  </a:lnTo>
                  <a:lnTo>
                    <a:pt x="63" y="2"/>
                  </a:lnTo>
                  <a:lnTo>
                    <a:pt x="63" y="2"/>
                  </a:lnTo>
                  <a:lnTo>
                    <a:pt x="63" y="2"/>
                  </a:lnTo>
                  <a:lnTo>
                    <a:pt x="53" y="0"/>
                  </a:lnTo>
                  <a:lnTo>
                    <a:pt x="44" y="0"/>
                  </a:lnTo>
                  <a:lnTo>
                    <a:pt x="37" y="0"/>
                  </a:lnTo>
                  <a:lnTo>
                    <a:pt x="30" y="2"/>
                  </a:lnTo>
                  <a:lnTo>
                    <a:pt x="30" y="2"/>
                  </a:lnTo>
                  <a:lnTo>
                    <a:pt x="27" y="5"/>
                  </a:lnTo>
                  <a:lnTo>
                    <a:pt x="27" y="8"/>
                  </a:lnTo>
                  <a:lnTo>
                    <a:pt x="27" y="22"/>
                  </a:lnTo>
                  <a:lnTo>
                    <a:pt x="27" y="22"/>
                  </a:lnTo>
                  <a:lnTo>
                    <a:pt x="28" y="24"/>
                  </a:lnTo>
                  <a:lnTo>
                    <a:pt x="29" y="26"/>
                  </a:lnTo>
                  <a:lnTo>
                    <a:pt x="29" y="26"/>
                  </a:lnTo>
                  <a:lnTo>
                    <a:pt x="31" y="27"/>
                  </a:lnTo>
                  <a:lnTo>
                    <a:pt x="31" y="27"/>
                  </a:lnTo>
                  <a:lnTo>
                    <a:pt x="35" y="26"/>
                  </a:lnTo>
                  <a:lnTo>
                    <a:pt x="35" y="26"/>
                  </a:lnTo>
                  <a:lnTo>
                    <a:pt x="42" y="25"/>
                  </a:lnTo>
                  <a:lnTo>
                    <a:pt x="47" y="25"/>
                  </a:lnTo>
                  <a:lnTo>
                    <a:pt x="52" y="26"/>
                  </a:lnTo>
                  <a:lnTo>
                    <a:pt x="52" y="26"/>
                  </a:lnTo>
                  <a:lnTo>
                    <a:pt x="52" y="26"/>
                  </a:lnTo>
                  <a:lnTo>
                    <a:pt x="52" y="26"/>
                  </a:lnTo>
                  <a:lnTo>
                    <a:pt x="56" y="29"/>
                  </a:lnTo>
                  <a:lnTo>
                    <a:pt x="60" y="31"/>
                  </a:lnTo>
                  <a:lnTo>
                    <a:pt x="60" y="33"/>
                  </a:lnTo>
                  <a:lnTo>
                    <a:pt x="60" y="35"/>
                  </a:lnTo>
                  <a:lnTo>
                    <a:pt x="60" y="35"/>
                  </a:lnTo>
                  <a:lnTo>
                    <a:pt x="59" y="38"/>
                  </a:lnTo>
                  <a:lnTo>
                    <a:pt x="54" y="39"/>
                  </a:lnTo>
                  <a:lnTo>
                    <a:pt x="54" y="39"/>
                  </a:lnTo>
                  <a:lnTo>
                    <a:pt x="50" y="40"/>
                  </a:lnTo>
                  <a:lnTo>
                    <a:pt x="44" y="39"/>
                  </a:lnTo>
                  <a:lnTo>
                    <a:pt x="44" y="39"/>
                  </a:lnTo>
                  <a:lnTo>
                    <a:pt x="44" y="39"/>
                  </a:lnTo>
                  <a:lnTo>
                    <a:pt x="37" y="37"/>
                  </a:lnTo>
                  <a:lnTo>
                    <a:pt x="37" y="37"/>
                  </a:lnTo>
                  <a:lnTo>
                    <a:pt x="35" y="37"/>
                  </a:lnTo>
                  <a:lnTo>
                    <a:pt x="32" y="38"/>
                  </a:lnTo>
                  <a:lnTo>
                    <a:pt x="32" y="38"/>
                  </a:lnTo>
                  <a:lnTo>
                    <a:pt x="30" y="39"/>
                  </a:lnTo>
                  <a:lnTo>
                    <a:pt x="29" y="42"/>
                  </a:lnTo>
                  <a:lnTo>
                    <a:pt x="26" y="55"/>
                  </a:lnTo>
                  <a:lnTo>
                    <a:pt x="26" y="55"/>
                  </a:lnTo>
                  <a:lnTo>
                    <a:pt x="26" y="57"/>
                  </a:lnTo>
                  <a:lnTo>
                    <a:pt x="27" y="59"/>
                  </a:lnTo>
                  <a:lnTo>
                    <a:pt x="27" y="59"/>
                  </a:lnTo>
                  <a:lnTo>
                    <a:pt x="28" y="60"/>
                  </a:lnTo>
                  <a:lnTo>
                    <a:pt x="30" y="61"/>
                  </a:lnTo>
                  <a:lnTo>
                    <a:pt x="38" y="63"/>
                  </a:lnTo>
                  <a:lnTo>
                    <a:pt x="38" y="63"/>
                  </a:lnTo>
                  <a:lnTo>
                    <a:pt x="38" y="63"/>
                  </a:lnTo>
                  <a:lnTo>
                    <a:pt x="38" y="63"/>
                  </a:lnTo>
                  <a:lnTo>
                    <a:pt x="44" y="65"/>
                  </a:lnTo>
                  <a:lnTo>
                    <a:pt x="49" y="70"/>
                  </a:lnTo>
                  <a:lnTo>
                    <a:pt x="49" y="70"/>
                  </a:lnTo>
                  <a:lnTo>
                    <a:pt x="51" y="73"/>
                  </a:lnTo>
                  <a:lnTo>
                    <a:pt x="51" y="78"/>
                  </a:lnTo>
                  <a:lnTo>
                    <a:pt x="51" y="78"/>
                  </a:lnTo>
                  <a:lnTo>
                    <a:pt x="51" y="78"/>
                  </a:lnTo>
                  <a:lnTo>
                    <a:pt x="51" y="78"/>
                  </a:lnTo>
                  <a:lnTo>
                    <a:pt x="50" y="82"/>
                  </a:lnTo>
                  <a:lnTo>
                    <a:pt x="47" y="84"/>
                  </a:lnTo>
                  <a:lnTo>
                    <a:pt x="42" y="85"/>
                  </a:lnTo>
                  <a:lnTo>
                    <a:pt x="35" y="84"/>
                  </a:lnTo>
                  <a:lnTo>
                    <a:pt x="35" y="84"/>
                  </a:lnTo>
                  <a:lnTo>
                    <a:pt x="35" y="84"/>
                  </a:lnTo>
                  <a:lnTo>
                    <a:pt x="35" y="84"/>
                  </a:lnTo>
                  <a:lnTo>
                    <a:pt x="29" y="82"/>
                  </a:lnTo>
                  <a:lnTo>
                    <a:pt x="24" y="80"/>
                  </a:lnTo>
                  <a:lnTo>
                    <a:pt x="17" y="74"/>
                  </a:lnTo>
                  <a:lnTo>
                    <a:pt x="17" y="74"/>
                  </a:lnTo>
                  <a:lnTo>
                    <a:pt x="15" y="72"/>
                  </a:lnTo>
                  <a:lnTo>
                    <a:pt x="15" y="72"/>
                  </a:lnTo>
                  <a:lnTo>
                    <a:pt x="13" y="72"/>
                  </a:lnTo>
                  <a:lnTo>
                    <a:pt x="13" y="72"/>
                  </a:lnTo>
                  <a:lnTo>
                    <a:pt x="11" y="73"/>
                  </a:lnTo>
                  <a:lnTo>
                    <a:pt x="9" y="75"/>
                  </a:lnTo>
                  <a:lnTo>
                    <a:pt x="1" y="87"/>
                  </a:lnTo>
                  <a:lnTo>
                    <a:pt x="1" y="87"/>
                  </a:lnTo>
                  <a:lnTo>
                    <a:pt x="0" y="90"/>
                  </a:lnTo>
                  <a:lnTo>
                    <a:pt x="2" y="94"/>
                  </a:lnTo>
                  <a:lnTo>
                    <a:pt x="2" y="94"/>
                  </a:lnTo>
                  <a:lnTo>
                    <a:pt x="6" y="98"/>
                  </a:lnTo>
                  <a:lnTo>
                    <a:pt x="13" y="102"/>
                  </a:lnTo>
                  <a:lnTo>
                    <a:pt x="21" y="107"/>
                  </a:lnTo>
                  <a:lnTo>
                    <a:pt x="29" y="109"/>
                  </a:lnTo>
                  <a:lnTo>
                    <a:pt x="29" y="109"/>
                  </a:lnTo>
                  <a:lnTo>
                    <a:pt x="29" y="109"/>
                  </a:lnTo>
                  <a:lnTo>
                    <a:pt x="29" y="109"/>
                  </a:lnTo>
                  <a:lnTo>
                    <a:pt x="38" y="111"/>
                  </a:lnTo>
                  <a:lnTo>
                    <a:pt x="47" y="111"/>
                  </a:lnTo>
                  <a:lnTo>
                    <a:pt x="54" y="111"/>
                  </a:lnTo>
                  <a:lnTo>
                    <a:pt x="62" y="108"/>
                  </a:lnTo>
                  <a:lnTo>
                    <a:pt x="62" y="108"/>
                  </a:lnTo>
                  <a:lnTo>
                    <a:pt x="68" y="105"/>
                  </a:lnTo>
                  <a:lnTo>
                    <a:pt x="74" y="99"/>
                  </a:lnTo>
                  <a:lnTo>
                    <a:pt x="77" y="94"/>
                  </a:lnTo>
                  <a:lnTo>
                    <a:pt x="80" y="87"/>
                  </a:lnTo>
                  <a:lnTo>
                    <a:pt x="80" y="87"/>
                  </a:lnTo>
                  <a:lnTo>
                    <a:pt x="81" y="80"/>
                  </a:lnTo>
                  <a:lnTo>
                    <a:pt x="80" y="72"/>
                  </a:lnTo>
                  <a:lnTo>
                    <a:pt x="77" y="64"/>
                  </a:lnTo>
                  <a:lnTo>
                    <a:pt x="74" y="59"/>
                  </a:lnTo>
                  <a:lnTo>
                    <a:pt x="74" y="59"/>
                  </a:lnTo>
                  <a:close/>
                </a:path>
              </a:pathLst>
            </a:custGeom>
            <a:solidFill>
              <a:srgbClr val="008DCA"/>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11" name="Freeform 246"/>
            <p:cNvSpPr>
              <a:spLocks noChangeArrowheads="1"/>
            </p:cNvSpPr>
            <p:nvPr/>
          </p:nvSpPr>
          <p:spPr bwMode="auto">
            <a:xfrm>
              <a:off x="1674327" y="1655478"/>
              <a:ext cx="78963" cy="164026"/>
            </a:xfrm>
            <a:custGeom>
              <a:avLst/>
              <a:gdLst>
                <a:gd name="T0" fmla="*/ 50 w 54"/>
                <a:gd name="T1" fmla="*/ 5 h 110"/>
                <a:gd name="T2" fmla="*/ 35 w 54"/>
                <a:gd name="T3" fmla="*/ 0 h 110"/>
                <a:gd name="T4" fmla="*/ 35 w 54"/>
                <a:gd name="T5" fmla="*/ 0 h 110"/>
                <a:gd name="T6" fmla="*/ 33 w 54"/>
                <a:gd name="T7" fmla="*/ 0 h 110"/>
                <a:gd name="T8" fmla="*/ 7 w 54"/>
                <a:gd name="T9" fmla="*/ 6 h 110"/>
                <a:gd name="T10" fmla="*/ 7 w 54"/>
                <a:gd name="T11" fmla="*/ 6 h 110"/>
                <a:gd name="T12" fmla="*/ 4 w 54"/>
                <a:gd name="T13" fmla="*/ 8 h 110"/>
                <a:gd name="T14" fmla="*/ 2 w 54"/>
                <a:gd name="T15" fmla="*/ 11 h 110"/>
                <a:gd name="T16" fmla="*/ 1 w 54"/>
                <a:gd name="T17" fmla="*/ 25 h 110"/>
                <a:gd name="T18" fmla="*/ 1 w 54"/>
                <a:gd name="T19" fmla="*/ 25 h 110"/>
                <a:gd name="T20" fmla="*/ 1 w 54"/>
                <a:gd name="T21" fmla="*/ 27 h 110"/>
                <a:gd name="T22" fmla="*/ 4 w 54"/>
                <a:gd name="T23" fmla="*/ 30 h 110"/>
                <a:gd name="T24" fmla="*/ 4 w 54"/>
                <a:gd name="T25" fmla="*/ 30 h 110"/>
                <a:gd name="T26" fmla="*/ 6 w 54"/>
                <a:gd name="T27" fmla="*/ 31 h 110"/>
                <a:gd name="T28" fmla="*/ 6 w 54"/>
                <a:gd name="T29" fmla="*/ 31 h 110"/>
                <a:gd name="T30" fmla="*/ 8 w 54"/>
                <a:gd name="T31" fmla="*/ 31 h 110"/>
                <a:gd name="T32" fmla="*/ 19 w 54"/>
                <a:gd name="T33" fmla="*/ 29 h 110"/>
                <a:gd name="T34" fmla="*/ 0 w 54"/>
                <a:gd name="T35" fmla="*/ 98 h 110"/>
                <a:gd name="T36" fmla="*/ 0 w 54"/>
                <a:gd name="T37" fmla="*/ 98 h 110"/>
                <a:gd name="T38" fmla="*/ 0 w 54"/>
                <a:gd name="T39" fmla="*/ 100 h 110"/>
                <a:gd name="T40" fmla="*/ 0 w 54"/>
                <a:gd name="T41" fmla="*/ 102 h 110"/>
                <a:gd name="T42" fmla="*/ 0 w 54"/>
                <a:gd name="T43" fmla="*/ 102 h 110"/>
                <a:gd name="T44" fmla="*/ 1 w 54"/>
                <a:gd name="T45" fmla="*/ 103 h 110"/>
                <a:gd name="T46" fmla="*/ 4 w 54"/>
                <a:gd name="T47" fmla="*/ 105 h 110"/>
                <a:gd name="T48" fmla="*/ 21 w 54"/>
                <a:gd name="T49" fmla="*/ 109 h 110"/>
                <a:gd name="T50" fmla="*/ 21 w 54"/>
                <a:gd name="T51" fmla="*/ 109 h 110"/>
                <a:gd name="T52" fmla="*/ 23 w 54"/>
                <a:gd name="T53" fmla="*/ 110 h 110"/>
                <a:gd name="T54" fmla="*/ 25 w 54"/>
                <a:gd name="T55" fmla="*/ 109 h 110"/>
                <a:gd name="T56" fmla="*/ 25 w 54"/>
                <a:gd name="T57" fmla="*/ 109 h 110"/>
                <a:gd name="T58" fmla="*/ 26 w 54"/>
                <a:gd name="T59" fmla="*/ 108 h 110"/>
                <a:gd name="T60" fmla="*/ 27 w 54"/>
                <a:gd name="T61" fmla="*/ 106 h 110"/>
                <a:gd name="T62" fmla="*/ 54 w 54"/>
                <a:gd name="T63" fmla="*/ 11 h 110"/>
                <a:gd name="T64" fmla="*/ 54 w 54"/>
                <a:gd name="T65" fmla="*/ 11 h 110"/>
                <a:gd name="T66" fmla="*/ 54 w 54"/>
                <a:gd name="T67" fmla="*/ 9 h 110"/>
                <a:gd name="T68" fmla="*/ 54 w 54"/>
                <a:gd name="T69" fmla="*/ 8 h 110"/>
                <a:gd name="T70" fmla="*/ 54 w 54"/>
                <a:gd name="T71" fmla="*/ 8 h 110"/>
                <a:gd name="T72" fmla="*/ 51 w 54"/>
                <a:gd name="T73" fmla="*/ 6 h 110"/>
                <a:gd name="T74" fmla="*/ 50 w 54"/>
                <a:gd name="T75" fmla="*/ 5 h 110"/>
                <a:gd name="T76" fmla="*/ 50 w 54"/>
                <a:gd name="T77" fmla="*/ 5 h 11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54"/>
                <a:gd name="T118" fmla="*/ 0 h 110"/>
                <a:gd name="T119" fmla="*/ 54 w 54"/>
                <a:gd name="T120" fmla="*/ 110 h 110"/>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54" h="110">
                  <a:moveTo>
                    <a:pt x="50" y="5"/>
                  </a:moveTo>
                  <a:lnTo>
                    <a:pt x="35" y="0"/>
                  </a:lnTo>
                  <a:lnTo>
                    <a:pt x="35" y="0"/>
                  </a:lnTo>
                  <a:lnTo>
                    <a:pt x="33" y="0"/>
                  </a:lnTo>
                  <a:lnTo>
                    <a:pt x="7" y="6"/>
                  </a:lnTo>
                  <a:lnTo>
                    <a:pt x="7" y="6"/>
                  </a:lnTo>
                  <a:lnTo>
                    <a:pt x="4" y="8"/>
                  </a:lnTo>
                  <a:lnTo>
                    <a:pt x="2" y="11"/>
                  </a:lnTo>
                  <a:lnTo>
                    <a:pt x="1" y="25"/>
                  </a:lnTo>
                  <a:lnTo>
                    <a:pt x="1" y="25"/>
                  </a:lnTo>
                  <a:lnTo>
                    <a:pt x="1" y="27"/>
                  </a:lnTo>
                  <a:lnTo>
                    <a:pt x="4" y="30"/>
                  </a:lnTo>
                  <a:lnTo>
                    <a:pt x="4" y="30"/>
                  </a:lnTo>
                  <a:lnTo>
                    <a:pt x="6" y="31"/>
                  </a:lnTo>
                  <a:lnTo>
                    <a:pt x="6" y="31"/>
                  </a:lnTo>
                  <a:lnTo>
                    <a:pt x="8" y="31"/>
                  </a:lnTo>
                  <a:lnTo>
                    <a:pt x="19" y="29"/>
                  </a:lnTo>
                  <a:lnTo>
                    <a:pt x="0" y="98"/>
                  </a:lnTo>
                  <a:lnTo>
                    <a:pt x="0" y="98"/>
                  </a:lnTo>
                  <a:lnTo>
                    <a:pt x="0" y="100"/>
                  </a:lnTo>
                  <a:lnTo>
                    <a:pt x="0" y="102"/>
                  </a:lnTo>
                  <a:lnTo>
                    <a:pt x="0" y="102"/>
                  </a:lnTo>
                  <a:lnTo>
                    <a:pt x="1" y="103"/>
                  </a:lnTo>
                  <a:lnTo>
                    <a:pt x="4" y="105"/>
                  </a:lnTo>
                  <a:lnTo>
                    <a:pt x="21" y="109"/>
                  </a:lnTo>
                  <a:lnTo>
                    <a:pt x="21" y="109"/>
                  </a:lnTo>
                  <a:lnTo>
                    <a:pt x="23" y="110"/>
                  </a:lnTo>
                  <a:lnTo>
                    <a:pt x="25" y="109"/>
                  </a:lnTo>
                  <a:lnTo>
                    <a:pt x="25" y="109"/>
                  </a:lnTo>
                  <a:lnTo>
                    <a:pt x="26" y="108"/>
                  </a:lnTo>
                  <a:lnTo>
                    <a:pt x="27" y="106"/>
                  </a:lnTo>
                  <a:lnTo>
                    <a:pt x="54" y="11"/>
                  </a:lnTo>
                  <a:lnTo>
                    <a:pt x="54" y="11"/>
                  </a:lnTo>
                  <a:lnTo>
                    <a:pt x="54" y="9"/>
                  </a:lnTo>
                  <a:lnTo>
                    <a:pt x="54" y="8"/>
                  </a:lnTo>
                  <a:lnTo>
                    <a:pt x="54" y="8"/>
                  </a:lnTo>
                  <a:lnTo>
                    <a:pt x="51" y="6"/>
                  </a:lnTo>
                  <a:lnTo>
                    <a:pt x="50" y="5"/>
                  </a:lnTo>
                  <a:lnTo>
                    <a:pt x="50" y="5"/>
                  </a:lnTo>
                  <a:close/>
                </a:path>
              </a:pathLst>
            </a:custGeom>
            <a:solidFill>
              <a:srgbClr val="008DCA"/>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grpSp>
      <p:sp>
        <p:nvSpPr>
          <p:cNvPr id="118" name="矩形 354"/>
          <p:cNvSpPr>
            <a:spLocks noChangeArrowheads="1"/>
          </p:cNvSpPr>
          <p:nvPr/>
        </p:nvSpPr>
        <p:spPr bwMode="auto">
          <a:xfrm>
            <a:off x="5000376" y="1541068"/>
            <a:ext cx="3655957" cy="729309"/>
          </a:xfrm>
          <a:prstGeom prst="rect">
            <a:avLst/>
          </a:prstGeom>
          <a:solidFill>
            <a:schemeClr val="accent3">
              <a:lumMod val="40000"/>
              <a:lumOff val="60000"/>
            </a:schemeClr>
          </a:solidFill>
          <a:ln>
            <a:noFill/>
          </a:ln>
        </p:spPr>
        <p:txBody>
          <a:bodyPr anchor="ctr"/>
          <a:lstStyle/>
          <a:p>
            <a:pPr>
              <a:lnSpc>
                <a:spcPct val="120000"/>
              </a:lnSpc>
            </a:pPr>
            <a:endParaRPr lang="zh-CN" altLang="en-US" dirty="0">
              <a:latin typeface="方正兰亭粗黑_GBK" charset="-122"/>
              <a:ea typeface="方正兰亭粗黑_GBK" charset="-122"/>
            </a:endParaRPr>
          </a:p>
        </p:txBody>
      </p:sp>
      <p:sp>
        <p:nvSpPr>
          <p:cNvPr id="3" name="椭圆 2"/>
          <p:cNvSpPr/>
          <p:nvPr/>
        </p:nvSpPr>
        <p:spPr>
          <a:xfrm>
            <a:off x="4372374" y="1462433"/>
            <a:ext cx="888472" cy="888472"/>
          </a:xfrm>
          <a:prstGeom prst="ellipse">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9" name="矩形 25"/>
          <p:cNvSpPr>
            <a:spLocks noChangeArrowheads="1"/>
          </p:cNvSpPr>
          <p:nvPr/>
        </p:nvSpPr>
        <p:spPr bwMode="auto">
          <a:xfrm>
            <a:off x="5447795" y="1590218"/>
            <a:ext cx="2957431" cy="5937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2585" tIns="36293" rIns="72585" bIns="36293">
            <a:spAutoFit/>
          </a:bodyPr>
          <a:lstStyle/>
          <a:p>
            <a:pPr>
              <a:lnSpc>
                <a:spcPct val="150000"/>
              </a:lnSpc>
            </a:pPr>
            <a:r>
              <a:rPr lang="zh-CN" altLang="en-US" sz="1200" dirty="0" smtClean="0">
                <a:solidFill>
                  <a:schemeClr val="tx1">
                    <a:lumMod val="75000"/>
                    <a:lumOff val="25000"/>
                  </a:schemeClr>
                </a:solidFill>
                <a:latin typeface="Impact" pitchFamily="34" charset="0"/>
                <a:ea typeface="微软雅黑" pitchFamily="34" charset="-122"/>
                <a:sym typeface="Impact" pitchFamily="34" charset="0"/>
              </a:rPr>
              <a:t>请输入您的文字内容请输入您的文字内容请输入您的文字</a:t>
            </a:r>
            <a:r>
              <a:rPr lang="zh-CN" altLang="en-US" sz="1200" dirty="0">
                <a:solidFill>
                  <a:schemeClr val="tx1">
                    <a:lumMod val="75000"/>
                    <a:lumOff val="25000"/>
                  </a:schemeClr>
                </a:solidFill>
                <a:latin typeface="Impact" pitchFamily="34" charset="0"/>
                <a:ea typeface="微软雅黑" pitchFamily="34" charset="-122"/>
                <a:sym typeface="Impact" pitchFamily="34" charset="0"/>
              </a:rPr>
              <a:t>内容请输入您的文字</a:t>
            </a:r>
            <a:r>
              <a:rPr lang="zh-CN" altLang="en-US" sz="1200" dirty="0" smtClean="0">
                <a:solidFill>
                  <a:schemeClr val="tx1">
                    <a:lumMod val="75000"/>
                    <a:lumOff val="25000"/>
                  </a:schemeClr>
                </a:solidFill>
                <a:latin typeface="Impact" pitchFamily="34" charset="0"/>
                <a:ea typeface="微软雅黑" pitchFamily="34" charset="-122"/>
                <a:sym typeface="Impact" pitchFamily="34" charset="0"/>
              </a:rPr>
              <a:t>内容</a:t>
            </a:r>
            <a:endParaRPr lang="en-US" altLang="zh-CN" sz="1200" dirty="0">
              <a:solidFill>
                <a:schemeClr val="tx1">
                  <a:lumMod val="75000"/>
                  <a:lumOff val="25000"/>
                </a:schemeClr>
              </a:solidFill>
              <a:latin typeface="Impact" pitchFamily="34" charset="0"/>
              <a:ea typeface="微软雅黑" pitchFamily="34" charset="-122"/>
              <a:sym typeface="Impact" pitchFamily="34" charset="0"/>
            </a:endParaRPr>
          </a:p>
        </p:txBody>
      </p:sp>
      <p:sp>
        <p:nvSpPr>
          <p:cNvPr id="133" name="文本框 47"/>
          <p:cNvSpPr>
            <a:spLocks noChangeArrowheads="1"/>
          </p:cNvSpPr>
          <p:nvPr/>
        </p:nvSpPr>
        <p:spPr bwMode="auto">
          <a:xfrm>
            <a:off x="4500780" y="1582756"/>
            <a:ext cx="657557" cy="5390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2585" tIns="36293" rIns="72585" bIns="36293">
            <a:spAutoFit/>
          </a:bodyPr>
          <a:lstStyle/>
          <a:p>
            <a:pPr algn="ctr"/>
            <a:r>
              <a:rPr lang="en-US" altLang="zh-CN" sz="3500" dirty="0">
                <a:solidFill>
                  <a:schemeClr val="bg1"/>
                </a:solidFill>
                <a:ea typeface="MS Gothic" pitchFamily="49" charset="-128"/>
              </a:rPr>
              <a:t>01</a:t>
            </a:r>
            <a:endParaRPr lang="zh-CN" altLang="en-US" sz="3500" dirty="0">
              <a:solidFill>
                <a:schemeClr val="bg1"/>
              </a:solidFill>
              <a:ea typeface="MS Gothic" pitchFamily="49" charset="-128"/>
            </a:endParaRPr>
          </a:p>
        </p:txBody>
      </p:sp>
      <p:sp>
        <p:nvSpPr>
          <p:cNvPr id="134" name="矩形 354"/>
          <p:cNvSpPr>
            <a:spLocks noChangeArrowheads="1"/>
          </p:cNvSpPr>
          <p:nvPr/>
        </p:nvSpPr>
        <p:spPr bwMode="auto">
          <a:xfrm>
            <a:off x="5000376" y="2669542"/>
            <a:ext cx="3655957" cy="729309"/>
          </a:xfrm>
          <a:prstGeom prst="rect">
            <a:avLst/>
          </a:prstGeom>
          <a:solidFill>
            <a:schemeClr val="bg2">
              <a:lumMod val="90000"/>
            </a:schemeClr>
          </a:solidFill>
          <a:ln>
            <a:noFill/>
          </a:ln>
        </p:spPr>
        <p:txBody>
          <a:bodyPr anchor="ctr"/>
          <a:lstStyle/>
          <a:p>
            <a:pPr>
              <a:lnSpc>
                <a:spcPct val="120000"/>
              </a:lnSpc>
            </a:pPr>
            <a:endParaRPr lang="zh-CN" altLang="en-US" dirty="0">
              <a:latin typeface="方正兰亭粗黑_GBK" charset="-122"/>
              <a:ea typeface="方正兰亭粗黑_GBK" charset="-122"/>
            </a:endParaRPr>
          </a:p>
        </p:txBody>
      </p:sp>
      <p:sp>
        <p:nvSpPr>
          <p:cNvPr id="135" name="椭圆 134"/>
          <p:cNvSpPr/>
          <p:nvPr/>
        </p:nvSpPr>
        <p:spPr>
          <a:xfrm>
            <a:off x="4372374" y="2590907"/>
            <a:ext cx="888472" cy="888472"/>
          </a:xfrm>
          <a:prstGeom prst="ellipse">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6" name="矩形 25"/>
          <p:cNvSpPr>
            <a:spLocks noChangeArrowheads="1"/>
          </p:cNvSpPr>
          <p:nvPr/>
        </p:nvSpPr>
        <p:spPr bwMode="auto">
          <a:xfrm>
            <a:off x="5447795" y="2718692"/>
            <a:ext cx="2957431" cy="5937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2585" tIns="36293" rIns="72585" bIns="36293">
            <a:spAutoFit/>
          </a:bodyPr>
          <a:lstStyle/>
          <a:p>
            <a:pPr>
              <a:lnSpc>
                <a:spcPct val="150000"/>
              </a:lnSpc>
            </a:pPr>
            <a:r>
              <a:rPr lang="zh-CN" altLang="en-US" sz="1200" dirty="0" smtClean="0">
                <a:solidFill>
                  <a:schemeClr val="tx1">
                    <a:lumMod val="75000"/>
                    <a:lumOff val="25000"/>
                  </a:schemeClr>
                </a:solidFill>
                <a:latin typeface="Impact" pitchFamily="34" charset="0"/>
                <a:ea typeface="微软雅黑" pitchFamily="34" charset="-122"/>
                <a:sym typeface="Impact" pitchFamily="34" charset="0"/>
              </a:rPr>
              <a:t>请输入您的文字内容请输入您的文字内容请输入您的文字</a:t>
            </a:r>
            <a:r>
              <a:rPr lang="zh-CN" altLang="en-US" sz="1200" dirty="0">
                <a:solidFill>
                  <a:schemeClr val="tx1">
                    <a:lumMod val="75000"/>
                    <a:lumOff val="25000"/>
                  </a:schemeClr>
                </a:solidFill>
                <a:latin typeface="Impact" pitchFamily="34" charset="0"/>
                <a:ea typeface="微软雅黑" pitchFamily="34" charset="-122"/>
                <a:sym typeface="Impact" pitchFamily="34" charset="0"/>
              </a:rPr>
              <a:t>内容请输入您的文字</a:t>
            </a:r>
            <a:r>
              <a:rPr lang="zh-CN" altLang="en-US" sz="1200" dirty="0" smtClean="0">
                <a:solidFill>
                  <a:schemeClr val="tx1">
                    <a:lumMod val="75000"/>
                    <a:lumOff val="25000"/>
                  </a:schemeClr>
                </a:solidFill>
                <a:latin typeface="Impact" pitchFamily="34" charset="0"/>
                <a:ea typeface="微软雅黑" pitchFamily="34" charset="-122"/>
                <a:sym typeface="Impact" pitchFamily="34" charset="0"/>
              </a:rPr>
              <a:t>内容</a:t>
            </a:r>
            <a:endParaRPr lang="en-US" altLang="zh-CN" sz="1200" dirty="0">
              <a:solidFill>
                <a:schemeClr val="tx1">
                  <a:lumMod val="75000"/>
                  <a:lumOff val="25000"/>
                </a:schemeClr>
              </a:solidFill>
              <a:latin typeface="Impact" pitchFamily="34" charset="0"/>
              <a:ea typeface="微软雅黑" pitchFamily="34" charset="-122"/>
              <a:sym typeface="Impact" pitchFamily="34" charset="0"/>
            </a:endParaRPr>
          </a:p>
        </p:txBody>
      </p:sp>
      <p:sp>
        <p:nvSpPr>
          <p:cNvPr id="137" name="文本框 47"/>
          <p:cNvSpPr>
            <a:spLocks noChangeArrowheads="1"/>
          </p:cNvSpPr>
          <p:nvPr/>
        </p:nvSpPr>
        <p:spPr bwMode="auto">
          <a:xfrm>
            <a:off x="4500780" y="2711230"/>
            <a:ext cx="657557" cy="6119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2585" tIns="36293" rIns="72585" bIns="36293">
            <a:spAutoFit/>
          </a:bodyPr>
          <a:lstStyle/>
          <a:p>
            <a:pPr algn="ctr"/>
            <a:r>
              <a:rPr lang="en-US" altLang="zh-CN" sz="3500" dirty="0" smtClean="0">
                <a:solidFill>
                  <a:schemeClr val="bg1"/>
                </a:solidFill>
                <a:ea typeface="MS Gothic" pitchFamily="49" charset="-128"/>
              </a:rPr>
              <a:t>02</a:t>
            </a:r>
            <a:endParaRPr lang="zh-CN" altLang="en-US" sz="3500" dirty="0">
              <a:solidFill>
                <a:schemeClr val="bg1"/>
              </a:solidFill>
              <a:ea typeface="MS Gothic" pitchFamily="49" charset="-128"/>
            </a:endParaRPr>
          </a:p>
        </p:txBody>
      </p:sp>
      <p:sp>
        <p:nvSpPr>
          <p:cNvPr id="138" name="矩形 354"/>
          <p:cNvSpPr>
            <a:spLocks noChangeArrowheads="1"/>
          </p:cNvSpPr>
          <p:nvPr/>
        </p:nvSpPr>
        <p:spPr bwMode="auto">
          <a:xfrm>
            <a:off x="5000376" y="3776675"/>
            <a:ext cx="3655957" cy="729309"/>
          </a:xfrm>
          <a:prstGeom prst="rect">
            <a:avLst/>
          </a:prstGeom>
          <a:solidFill>
            <a:schemeClr val="accent2">
              <a:lumMod val="20000"/>
              <a:lumOff val="80000"/>
            </a:schemeClr>
          </a:solidFill>
          <a:ln>
            <a:noFill/>
          </a:ln>
        </p:spPr>
        <p:txBody>
          <a:bodyPr anchor="ctr"/>
          <a:lstStyle/>
          <a:p>
            <a:pPr>
              <a:lnSpc>
                <a:spcPct val="120000"/>
              </a:lnSpc>
            </a:pPr>
            <a:endParaRPr lang="zh-CN" altLang="en-US" dirty="0">
              <a:latin typeface="方正兰亭粗黑_GBK" charset="-122"/>
              <a:ea typeface="方正兰亭粗黑_GBK" charset="-122"/>
            </a:endParaRPr>
          </a:p>
        </p:txBody>
      </p:sp>
      <p:sp>
        <p:nvSpPr>
          <p:cNvPr id="139" name="椭圆 138"/>
          <p:cNvSpPr/>
          <p:nvPr/>
        </p:nvSpPr>
        <p:spPr>
          <a:xfrm>
            <a:off x="4372374" y="3698040"/>
            <a:ext cx="888472" cy="888472"/>
          </a:xfrm>
          <a:prstGeom prst="ellipse">
            <a:avLst/>
          </a:prstGeom>
          <a:solidFill>
            <a:srgbClr val="FF79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0" name="矩形 25"/>
          <p:cNvSpPr>
            <a:spLocks noChangeArrowheads="1"/>
          </p:cNvSpPr>
          <p:nvPr/>
        </p:nvSpPr>
        <p:spPr bwMode="auto">
          <a:xfrm>
            <a:off x="5447795" y="3825825"/>
            <a:ext cx="2957431" cy="5937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2585" tIns="36293" rIns="72585" bIns="36293">
            <a:spAutoFit/>
          </a:bodyPr>
          <a:lstStyle/>
          <a:p>
            <a:pPr>
              <a:lnSpc>
                <a:spcPct val="150000"/>
              </a:lnSpc>
            </a:pPr>
            <a:r>
              <a:rPr lang="zh-CN" altLang="en-US" sz="1200" dirty="0" smtClean="0">
                <a:solidFill>
                  <a:schemeClr val="tx1">
                    <a:lumMod val="75000"/>
                    <a:lumOff val="25000"/>
                  </a:schemeClr>
                </a:solidFill>
                <a:latin typeface="Impact" pitchFamily="34" charset="0"/>
                <a:ea typeface="微软雅黑" pitchFamily="34" charset="-122"/>
                <a:sym typeface="Impact" pitchFamily="34" charset="0"/>
              </a:rPr>
              <a:t>请输入您的文字内容请输入您的文字内容请输入您的文字</a:t>
            </a:r>
            <a:r>
              <a:rPr lang="zh-CN" altLang="en-US" sz="1200" dirty="0">
                <a:solidFill>
                  <a:schemeClr val="tx1">
                    <a:lumMod val="75000"/>
                    <a:lumOff val="25000"/>
                  </a:schemeClr>
                </a:solidFill>
                <a:latin typeface="Impact" pitchFamily="34" charset="0"/>
                <a:ea typeface="微软雅黑" pitchFamily="34" charset="-122"/>
                <a:sym typeface="Impact" pitchFamily="34" charset="0"/>
              </a:rPr>
              <a:t>内容请输入您的文字</a:t>
            </a:r>
            <a:r>
              <a:rPr lang="zh-CN" altLang="en-US" sz="1200" dirty="0" smtClean="0">
                <a:solidFill>
                  <a:schemeClr val="tx1">
                    <a:lumMod val="75000"/>
                    <a:lumOff val="25000"/>
                  </a:schemeClr>
                </a:solidFill>
                <a:latin typeface="Impact" pitchFamily="34" charset="0"/>
                <a:ea typeface="微软雅黑" pitchFamily="34" charset="-122"/>
                <a:sym typeface="Impact" pitchFamily="34" charset="0"/>
              </a:rPr>
              <a:t>内容</a:t>
            </a:r>
            <a:endParaRPr lang="en-US" altLang="zh-CN" sz="1200" dirty="0">
              <a:solidFill>
                <a:schemeClr val="tx1">
                  <a:lumMod val="75000"/>
                  <a:lumOff val="25000"/>
                </a:schemeClr>
              </a:solidFill>
              <a:latin typeface="Impact" pitchFamily="34" charset="0"/>
              <a:ea typeface="微软雅黑" pitchFamily="34" charset="-122"/>
              <a:sym typeface="Impact" pitchFamily="34" charset="0"/>
            </a:endParaRPr>
          </a:p>
        </p:txBody>
      </p:sp>
      <p:sp>
        <p:nvSpPr>
          <p:cNvPr id="141" name="文本框 47"/>
          <p:cNvSpPr>
            <a:spLocks noChangeArrowheads="1"/>
          </p:cNvSpPr>
          <p:nvPr/>
        </p:nvSpPr>
        <p:spPr bwMode="auto">
          <a:xfrm>
            <a:off x="4500780" y="3818363"/>
            <a:ext cx="657557" cy="6119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2585" tIns="36293" rIns="72585" bIns="36293">
            <a:spAutoFit/>
          </a:bodyPr>
          <a:lstStyle/>
          <a:p>
            <a:pPr algn="ctr"/>
            <a:r>
              <a:rPr lang="en-US" altLang="zh-CN" sz="3500" dirty="0" smtClean="0">
                <a:solidFill>
                  <a:schemeClr val="bg1"/>
                </a:solidFill>
                <a:ea typeface="MS Gothic" pitchFamily="49" charset="-128"/>
              </a:rPr>
              <a:t>03</a:t>
            </a:r>
            <a:endParaRPr lang="zh-CN" altLang="en-US" sz="3500" dirty="0">
              <a:solidFill>
                <a:schemeClr val="bg1"/>
              </a:solidFill>
              <a:ea typeface="MS Gothic" pitchFamily="49" charset="-128"/>
            </a:endParaRPr>
          </a:p>
        </p:txBody>
      </p:sp>
    </p:spTree>
    <p:extLst>
      <p:ext uri="{BB962C8B-B14F-4D97-AF65-F5344CB8AC3E}">
        <p14:creationId xmlns:p14="http://schemas.microsoft.com/office/powerpoint/2010/main" val="1684482592"/>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7"/>
                                        </p:tgtEl>
                                        <p:attrNameLst>
                                          <p:attrName>style.visibility</p:attrName>
                                        </p:attrNameLst>
                                      </p:cBhvr>
                                      <p:to>
                                        <p:strVal val="visible"/>
                                      </p:to>
                                    </p:set>
                                    <p:anim calcmode="lin" valueType="num">
                                      <p:cBhvr additive="base">
                                        <p:cTn id="7" dur="500" fill="hold"/>
                                        <p:tgtEl>
                                          <p:spTgt spid="57"/>
                                        </p:tgtEl>
                                        <p:attrNameLst>
                                          <p:attrName>ppt_x</p:attrName>
                                        </p:attrNameLst>
                                      </p:cBhvr>
                                      <p:tavLst>
                                        <p:tav tm="0">
                                          <p:val>
                                            <p:strVal val="0-#ppt_w/2"/>
                                          </p:val>
                                        </p:tav>
                                        <p:tav tm="100000">
                                          <p:val>
                                            <p:strVal val="#ppt_x"/>
                                          </p:val>
                                        </p:tav>
                                      </p:tavLst>
                                    </p:anim>
                                    <p:anim calcmode="lin" valueType="num">
                                      <p:cBhvr additive="base">
                                        <p:cTn id="8" dur="500" fill="hold"/>
                                        <p:tgtEl>
                                          <p:spTgt spid="5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2" fill="hold" grpId="0" nodeType="afterEffect">
                                  <p:stCondLst>
                                    <p:cond delay="0"/>
                                  </p:stCondLst>
                                  <p:childTnLst>
                                    <p:set>
                                      <p:cBhvr>
                                        <p:cTn id="11" dur="1" fill="hold">
                                          <p:stCondLst>
                                            <p:cond delay="0"/>
                                          </p:stCondLst>
                                        </p:cTn>
                                        <p:tgtEl>
                                          <p:spTgt spid="65"/>
                                        </p:tgtEl>
                                        <p:attrNameLst>
                                          <p:attrName>style.visibility</p:attrName>
                                        </p:attrNameLst>
                                      </p:cBhvr>
                                      <p:to>
                                        <p:strVal val="visible"/>
                                      </p:to>
                                    </p:set>
                                    <p:animEffect transition="in" filter="wipe(right)">
                                      <p:cBhvr>
                                        <p:cTn id="12" dur="500"/>
                                        <p:tgtEl>
                                          <p:spTgt spid="65"/>
                                        </p:tgtEl>
                                      </p:cBhvr>
                                    </p:animEffect>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54"/>
                                        </p:tgtEl>
                                        <p:attrNameLst>
                                          <p:attrName>style.visibility</p:attrName>
                                        </p:attrNameLst>
                                      </p:cBhvr>
                                      <p:to>
                                        <p:strVal val="visible"/>
                                      </p:to>
                                    </p:set>
                                    <p:animEffect transition="in" filter="wipe(left)">
                                      <p:cBhvr>
                                        <p:cTn id="16" dur="500"/>
                                        <p:tgtEl>
                                          <p:spTgt spid="54"/>
                                        </p:tgtEl>
                                      </p:cBhvr>
                                    </p:animEffect>
                                  </p:childTnLst>
                                </p:cTn>
                              </p:par>
                              <p:par>
                                <p:cTn id="17" presetID="41" presetClass="entr" presetSubtype="0" fill="hold" grpId="0" nodeType="withEffect">
                                  <p:stCondLst>
                                    <p:cond delay="0"/>
                                  </p:stCondLst>
                                  <p:iterate type="lt">
                                    <p:tmPct val="10000"/>
                                  </p:iterate>
                                  <p:childTnLst>
                                    <p:set>
                                      <p:cBhvr>
                                        <p:cTn id="18" dur="1" fill="hold">
                                          <p:stCondLst>
                                            <p:cond delay="0"/>
                                          </p:stCondLst>
                                        </p:cTn>
                                        <p:tgtEl>
                                          <p:spTgt spid="80"/>
                                        </p:tgtEl>
                                        <p:attrNameLst>
                                          <p:attrName>style.visibility</p:attrName>
                                        </p:attrNameLst>
                                      </p:cBhvr>
                                      <p:to>
                                        <p:strVal val="visible"/>
                                      </p:to>
                                    </p:set>
                                    <p:anim calcmode="lin" valueType="num">
                                      <p:cBhvr>
                                        <p:cTn id="19" dur="500" fill="hold"/>
                                        <p:tgtEl>
                                          <p:spTgt spid="80"/>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80"/>
                                        </p:tgtEl>
                                        <p:attrNameLst>
                                          <p:attrName>ppt_y</p:attrName>
                                        </p:attrNameLst>
                                      </p:cBhvr>
                                      <p:tavLst>
                                        <p:tav tm="0">
                                          <p:val>
                                            <p:strVal val="#ppt_y"/>
                                          </p:val>
                                        </p:tav>
                                        <p:tav tm="100000">
                                          <p:val>
                                            <p:strVal val="#ppt_y"/>
                                          </p:val>
                                        </p:tav>
                                      </p:tavLst>
                                    </p:anim>
                                    <p:anim calcmode="lin" valueType="num">
                                      <p:cBhvr>
                                        <p:cTn id="21" dur="500" fill="hold"/>
                                        <p:tgtEl>
                                          <p:spTgt spid="80"/>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80"/>
                                        </p:tgtEl>
                                        <p:attrNameLst>
                                          <p:attrName>ppt_w</p:attrName>
                                        </p:attrNameLst>
                                      </p:cBhvr>
                                      <p:tavLst>
                                        <p:tav tm="0">
                                          <p:val>
                                            <p:strVal val="#ppt_w/10"/>
                                          </p:val>
                                        </p:tav>
                                        <p:tav tm="50000">
                                          <p:val>
                                            <p:strVal val="#ppt_w+.01"/>
                                          </p:val>
                                        </p:tav>
                                        <p:tav tm="100000">
                                          <p:val>
                                            <p:strVal val="#ppt_w"/>
                                          </p:val>
                                        </p:tav>
                                      </p:tavLst>
                                    </p:anim>
                                    <p:animEffect>
                                      <p:cBhvr>
                                        <p:cTn id="23" dur="500" tmFilter="0,0; .5, 1; 1, 1"/>
                                        <p:tgtEl>
                                          <p:spTgt spid="80"/>
                                        </p:tgtEl>
                                      </p:cBhvr>
                                    </p:animEffect>
                                  </p:childTnLst>
                                </p:cTn>
                              </p:par>
                              <p:par>
                                <p:cTn id="24" presetID="53" presetClass="entr" presetSubtype="16" fill="hold" nodeType="withEffect">
                                  <p:stCondLst>
                                    <p:cond delay="0"/>
                                  </p:stCondLst>
                                  <p:childTnLst>
                                    <p:set>
                                      <p:cBhvr>
                                        <p:cTn id="25" dur="1" fill="hold">
                                          <p:stCondLst>
                                            <p:cond delay="0"/>
                                          </p:stCondLst>
                                        </p:cTn>
                                        <p:tgtEl>
                                          <p:spTgt spid="67"/>
                                        </p:tgtEl>
                                        <p:attrNameLst>
                                          <p:attrName>style.visibility</p:attrName>
                                        </p:attrNameLst>
                                      </p:cBhvr>
                                      <p:to>
                                        <p:strVal val="visible"/>
                                      </p:to>
                                    </p:set>
                                    <p:anim calcmode="lin" valueType="num">
                                      <p:cBhvr>
                                        <p:cTn id="26" dur="500" fill="hold"/>
                                        <p:tgtEl>
                                          <p:spTgt spid="67"/>
                                        </p:tgtEl>
                                        <p:attrNameLst>
                                          <p:attrName>ppt_w</p:attrName>
                                        </p:attrNameLst>
                                      </p:cBhvr>
                                      <p:tavLst>
                                        <p:tav tm="0">
                                          <p:val>
                                            <p:fltVal val="0"/>
                                          </p:val>
                                        </p:tav>
                                        <p:tav tm="100000">
                                          <p:val>
                                            <p:strVal val="#ppt_w"/>
                                          </p:val>
                                        </p:tav>
                                      </p:tavLst>
                                    </p:anim>
                                    <p:anim calcmode="lin" valueType="num">
                                      <p:cBhvr>
                                        <p:cTn id="27" dur="500" fill="hold"/>
                                        <p:tgtEl>
                                          <p:spTgt spid="67"/>
                                        </p:tgtEl>
                                        <p:attrNameLst>
                                          <p:attrName>ppt_h</p:attrName>
                                        </p:attrNameLst>
                                      </p:cBhvr>
                                      <p:tavLst>
                                        <p:tav tm="0">
                                          <p:val>
                                            <p:fltVal val="0"/>
                                          </p:val>
                                        </p:tav>
                                        <p:tav tm="100000">
                                          <p:val>
                                            <p:strVal val="#ppt_h"/>
                                          </p:val>
                                        </p:tav>
                                      </p:tavLst>
                                    </p:anim>
                                    <p:animEffect transition="in" filter="fade">
                                      <p:cBhvr>
                                        <p:cTn id="28" dur="500"/>
                                        <p:tgtEl>
                                          <p:spTgt spid="67"/>
                                        </p:tgtEl>
                                      </p:cBhvr>
                                    </p:animEffect>
                                  </p:childTnLst>
                                </p:cTn>
                              </p:par>
                            </p:childTnLst>
                          </p:cTn>
                        </p:par>
                        <p:par>
                          <p:cTn id="29" fill="hold">
                            <p:stCondLst>
                              <p:cond delay="2000"/>
                            </p:stCondLst>
                            <p:childTnLst>
                              <p:par>
                                <p:cTn id="30" presetID="42" presetClass="entr" presetSubtype="0" fill="hold" nodeType="afterEffect">
                                  <p:stCondLst>
                                    <p:cond delay="0"/>
                                  </p:stCondLst>
                                  <p:childTnLst>
                                    <p:set>
                                      <p:cBhvr>
                                        <p:cTn id="31" dur="1" fill="hold">
                                          <p:stCondLst>
                                            <p:cond delay="0"/>
                                          </p:stCondLst>
                                        </p:cTn>
                                        <p:tgtEl>
                                          <p:spTgt spid="4"/>
                                        </p:tgtEl>
                                        <p:attrNameLst>
                                          <p:attrName>style.visibility</p:attrName>
                                        </p:attrNameLst>
                                      </p:cBhvr>
                                      <p:to>
                                        <p:strVal val="visible"/>
                                      </p:to>
                                    </p:set>
                                    <p:animEffect transition="in" filter="fade">
                                      <p:cBhvr>
                                        <p:cTn id="32" dur="1000"/>
                                        <p:tgtEl>
                                          <p:spTgt spid="4"/>
                                        </p:tgtEl>
                                      </p:cBhvr>
                                    </p:animEffect>
                                    <p:anim calcmode="lin" valueType="num">
                                      <p:cBhvr>
                                        <p:cTn id="33" dur="1000" fill="hold"/>
                                        <p:tgtEl>
                                          <p:spTgt spid="4"/>
                                        </p:tgtEl>
                                        <p:attrNameLst>
                                          <p:attrName>ppt_x</p:attrName>
                                        </p:attrNameLst>
                                      </p:cBhvr>
                                      <p:tavLst>
                                        <p:tav tm="0">
                                          <p:val>
                                            <p:strVal val="#ppt_x"/>
                                          </p:val>
                                        </p:tav>
                                        <p:tav tm="100000">
                                          <p:val>
                                            <p:strVal val="#ppt_x"/>
                                          </p:val>
                                        </p:tav>
                                      </p:tavLst>
                                    </p:anim>
                                    <p:anim calcmode="lin" valueType="num">
                                      <p:cBhvr>
                                        <p:cTn id="34" dur="1000" fill="hold"/>
                                        <p:tgtEl>
                                          <p:spTgt spid="4"/>
                                        </p:tgtEl>
                                        <p:attrNameLst>
                                          <p:attrName>ppt_y</p:attrName>
                                        </p:attrNameLst>
                                      </p:cBhvr>
                                      <p:tavLst>
                                        <p:tav tm="0">
                                          <p:val>
                                            <p:strVal val="#ppt_y+.1"/>
                                          </p:val>
                                        </p:tav>
                                        <p:tav tm="100000">
                                          <p:val>
                                            <p:strVal val="#ppt_y"/>
                                          </p:val>
                                        </p:tav>
                                      </p:tavLst>
                                    </p:anim>
                                  </p:childTnLst>
                                </p:cTn>
                              </p:par>
                            </p:childTnLst>
                          </p:cTn>
                        </p:par>
                        <p:par>
                          <p:cTn id="35" fill="hold">
                            <p:stCondLst>
                              <p:cond delay="3000"/>
                            </p:stCondLst>
                            <p:childTnLst>
                              <p:par>
                                <p:cTn id="36" presetID="22" presetClass="entr" presetSubtype="4" fill="hold" nodeType="afterEffect">
                                  <p:stCondLst>
                                    <p:cond delay="0"/>
                                  </p:stCondLst>
                                  <p:childTnLst>
                                    <p:set>
                                      <p:cBhvr>
                                        <p:cTn id="37" dur="1" fill="hold">
                                          <p:stCondLst>
                                            <p:cond delay="0"/>
                                          </p:stCondLst>
                                        </p:cTn>
                                        <p:tgtEl>
                                          <p:spTgt spid="2"/>
                                        </p:tgtEl>
                                        <p:attrNameLst>
                                          <p:attrName>style.visibility</p:attrName>
                                        </p:attrNameLst>
                                      </p:cBhvr>
                                      <p:to>
                                        <p:strVal val="visible"/>
                                      </p:to>
                                    </p:set>
                                    <p:animEffect transition="in" filter="wipe(down)">
                                      <p:cBhvr>
                                        <p:cTn id="38" dur="500"/>
                                        <p:tgtEl>
                                          <p:spTgt spid="2"/>
                                        </p:tgtEl>
                                      </p:cBhvr>
                                    </p:animEffect>
                                  </p:childTnLst>
                                </p:cTn>
                              </p:par>
                            </p:childTnLst>
                          </p:cTn>
                        </p:par>
                        <p:par>
                          <p:cTn id="39" fill="hold">
                            <p:stCondLst>
                              <p:cond delay="3500"/>
                            </p:stCondLst>
                            <p:childTnLst>
                              <p:par>
                                <p:cTn id="40" presetID="31" presetClass="entr" presetSubtype="0" fill="hold" grpId="0" nodeType="afterEffect">
                                  <p:stCondLst>
                                    <p:cond delay="0"/>
                                  </p:stCondLst>
                                  <p:childTnLst>
                                    <p:set>
                                      <p:cBhvr>
                                        <p:cTn id="41" dur="1" fill="hold">
                                          <p:stCondLst>
                                            <p:cond delay="0"/>
                                          </p:stCondLst>
                                        </p:cTn>
                                        <p:tgtEl>
                                          <p:spTgt spid="3"/>
                                        </p:tgtEl>
                                        <p:attrNameLst>
                                          <p:attrName>style.visibility</p:attrName>
                                        </p:attrNameLst>
                                      </p:cBhvr>
                                      <p:to>
                                        <p:strVal val="visible"/>
                                      </p:to>
                                    </p:set>
                                    <p:anim calcmode="lin" valueType="num">
                                      <p:cBhvr>
                                        <p:cTn id="42" dur="1000" fill="hold"/>
                                        <p:tgtEl>
                                          <p:spTgt spid="3"/>
                                        </p:tgtEl>
                                        <p:attrNameLst>
                                          <p:attrName>ppt_w</p:attrName>
                                        </p:attrNameLst>
                                      </p:cBhvr>
                                      <p:tavLst>
                                        <p:tav tm="0">
                                          <p:val>
                                            <p:fltVal val="0"/>
                                          </p:val>
                                        </p:tav>
                                        <p:tav tm="100000">
                                          <p:val>
                                            <p:strVal val="#ppt_w"/>
                                          </p:val>
                                        </p:tav>
                                      </p:tavLst>
                                    </p:anim>
                                    <p:anim calcmode="lin" valueType="num">
                                      <p:cBhvr>
                                        <p:cTn id="43" dur="1000" fill="hold"/>
                                        <p:tgtEl>
                                          <p:spTgt spid="3"/>
                                        </p:tgtEl>
                                        <p:attrNameLst>
                                          <p:attrName>ppt_h</p:attrName>
                                        </p:attrNameLst>
                                      </p:cBhvr>
                                      <p:tavLst>
                                        <p:tav tm="0">
                                          <p:val>
                                            <p:fltVal val="0"/>
                                          </p:val>
                                        </p:tav>
                                        <p:tav tm="100000">
                                          <p:val>
                                            <p:strVal val="#ppt_h"/>
                                          </p:val>
                                        </p:tav>
                                      </p:tavLst>
                                    </p:anim>
                                    <p:anim calcmode="lin" valueType="num">
                                      <p:cBhvr>
                                        <p:cTn id="44" dur="1000" fill="hold"/>
                                        <p:tgtEl>
                                          <p:spTgt spid="3"/>
                                        </p:tgtEl>
                                        <p:attrNameLst>
                                          <p:attrName>style.rotation</p:attrName>
                                        </p:attrNameLst>
                                      </p:cBhvr>
                                      <p:tavLst>
                                        <p:tav tm="0">
                                          <p:val>
                                            <p:fltVal val="90"/>
                                          </p:val>
                                        </p:tav>
                                        <p:tav tm="100000">
                                          <p:val>
                                            <p:fltVal val="0"/>
                                          </p:val>
                                        </p:tav>
                                      </p:tavLst>
                                    </p:anim>
                                    <p:animEffect transition="in" filter="fade">
                                      <p:cBhvr>
                                        <p:cTn id="45" dur="1000"/>
                                        <p:tgtEl>
                                          <p:spTgt spid="3"/>
                                        </p:tgtEl>
                                      </p:cBhvr>
                                    </p:animEffect>
                                  </p:childTnLst>
                                </p:cTn>
                              </p:par>
                              <p:par>
                                <p:cTn id="46" presetID="31" presetClass="entr" presetSubtype="0" fill="hold" grpId="0" nodeType="withEffect">
                                  <p:stCondLst>
                                    <p:cond delay="0"/>
                                  </p:stCondLst>
                                  <p:childTnLst>
                                    <p:set>
                                      <p:cBhvr>
                                        <p:cTn id="47" dur="1" fill="hold">
                                          <p:stCondLst>
                                            <p:cond delay="0"/>
                                          </p:stCondLst>
                                        </p:cTn>
                                        <p:tgtEl>
                                          <p:spTgt spid="135"/>
                                        </p:tgtEl>
                                        <p:attrNameLst>
                                          <p:attrName>style.visibility</p:attrName>
                                        </p:attrNameLst>
                                      </p:cBhvr>
                                      <p:to>
                                        <p:strVal val="visible"/>
                                      </p:to>
                                    </p:set>
                                    <p:anim calcmode="lin" valueType="num">
                                      <p:cBhvr>
                                        <p:cTn id="48" dur="1000" fill="hold"/>
                                        <p:tgtEl>
                                          <p:spTgt spid="135"/>
                                        </p:tgtEl>
                                        <p:attrNameLst>
                                          <p:attrName>ppt_w</p:attrName>
                                        </p:attrNameLst>
                                      </p:cBhvr>
                                      <p:tavLst>
                                        <p:tav tm="0">
                                          <p:val>
                                            <p:fltVal val="0"/>
                                          </p:val>
                                        </p:tav>
                                        <p:tav tm="100000">
                                          <p:val>
                                            <p:strVal val="#ppt_w"/>
                                          </p:val>
                                        </p:tav>
                                      </p:tavLst>
                                    </p:anim>
                                    <p:anim calcmode="lin" valueType="num">
                                      <p:cBhvr>
                                        <p:cTn id="49" dur="1000" fill="hold"/>
                                        <p:tgtEl>
                                          <p:spTgt spid="135"/>
                                        </p:tgtEl>
                                        <p:attrNameLst>
                                          <p:attrName>ppt_h</p:attrName>
                                        </p:attrNameLst>
                                      </p:cBhvr>
                                      <p:tavLst>
                                        <p:tav tm="0">
                                          <p:val>
                                            <p:fltVal val="0"/>
                                          </p:val>
                                        </p:tav>
                                        <p:tav tm="100000">
                                          <p:val>
                                            <p:strVal val="#ppt_h"/>
                                          </p:val>
                                        </p:tav>
                                      </p:tavLst>
                                    </p:anim>
                                    <p:anim calcmode="lin" valueType="num">
                                      <p:cBhvr>
                                        <p:cTn id="50" dur="1000" fill="hold"/>
                                        <p:tgtEl>
                                          <p:spTgt spid="135"/>
                                        </p:tgtEl>
                                        <p:attrNameLst>
                                          <p:attrName>style.rotation</p:attrName>
                                        </p:attrNameLst>
                                      </p:cBhvr>
                                      <p:tavLst>
                                        <p:tav tm="0">
                                          <p:val>
                                            <p:fltVal val="90"/>
                                          </p:val>
                                        </p:tav>
                                        <p:tav tm="100000">
                                          <p:val>
                                            <p:fltVal val="0"/>
                                          </p:val>
                                        </p:tav>
                                      </p:tavLst>
                                    </p:anim>
                                    <p:animEffect transition="in" filter="fade">
                                      <p:cBhvr>
                                        <p:cTn id="51" dur="1000"/>
                                        <p:tgtEl>
                                          <p:spTgt spid="135"/>
                                        </p:tgtEl>
                                      </p:cBhvr>
                                    </p:animEffect>
                                  </p:childTnLst>
                                </p:cTn>
                              </p:par>
                              <p:par>
                                <p:cTn id="52" presetID="31" presetClass="entr" presetSubtype="0" fill="hold" grpId="0" nodeType="withEffect">
                                  <p:stCondLst>
                                    <p:cond delay="0"/>
                                  </p:stCondLst>
                                  <p:childTnLst>
                                    <p:set>
                                      <p:cBhvr>
                                        <p:cTn id="53" dur="1" fill="hold">
                                          <p:stCondLst>
                                            <p:cond delay="0"/>
                                          </p:stCondLst>
                                        </p:cTn>
                                        <p:tgtEl>
                                          <p:spTgt spid="139"/>
                                        </p:tgtEl>
                                        <p:attrNameLst>
                                          <p:attrName>style.visibility</p:attrName>
                                        </p:attrNameLst>
                                      </p:cBhvr>
                                      <p:to>
                                        <p:strVal val="visible"/>
                                      </p:to>
                                    </p:set>
                                    <p:anim calcmode="lin" valueType="num">
                                      <p:cBhvr>
                                        <p:cTn id="54" dur="1000" fill="hold"/>
                                        <p:tgtEl>
                                          <p:spTgt spid="139"/>
                                        </p:tgtEl>
                                        <p:attrNameLst>
                                          <p:attrName>ppt_w</p:attrName>
                                        </p:attrNameLst>
                                      </p:cBhvr>
                                      <p:tavLst>
                                        <p:tav tm="0">
                                          <p:val>
                                            <p:fltVal val="0"/>
                                          </p:val>
                                        </p:tav>
                                        <p:tav tm="100000">
                                          <p:val>
                                            <p:strVal val="#ppt_w"/>
                                          </p:val>
                                        </p:tav>
                                      </p:tavLst>
                                    </p:anim>
                                    <p:anim calcmode="lin" valueType="num">
                                      <p:cBhvr>
                                        <p:cTn id="55" dur="1000" fill="hold"/>
                                        <p:tgtEl>
                                          <p:spTgt spid="139"/>
                                        </p:tgtEl>
                                        <p:attrNameLst>
                                          <p:attrName>ppt_h</p:attrName>
                                        </p:attrNameLst>
                                      </p:cBhvr>
                                      <p:tavLst>
                                        <p:tav tm="0">
                                          <p:val>
                                            <p:fltVal val="0"/>
                                          </p:val>
                                        </p:tav>
                                        <p:tav tm="100000">
                                          <p:val>
                                            <p:strVal val="#ppt_h"/>
                                          </p:val>
                                        </p:tav>
                                      </p:tavLst>
                                    </p:anim>
                                    <p:anim calcmode="lin" valueType="num">
                                      <p:cBhvr>
                                        <p:cTn id="56" dur="1000" fill="hold"/>
                                        <p:tgtEl>
                                          <p:spTgt spid="139"/>
                                        </p:tgtEl>
                                        <p:attrNameLst>
                                          <p:attrName>style.rotation</p:attrName>
                                        </p:attrNameLst>
                                      </p:cBhvr>
                                      <p:tavLst>
                                        <p:tav tm="0">
                                          <p:val>
                                            <p:fltVal val="90"/>
                                          </p:val>
                                        </p:tav>
                                        <p:tav tm="100000">
                                          <p:val>
                                            <p:fltVal val="0"/>
                                          </p:val>
                                        </p:tav>
                                      </p:tavLst>
                                    </p:anim>
                                    <p:animEffect transition="in" filter="fade">
                                      <p:cBhvr>
                                        <p:cTn id="57" dur="1000"/>
                                        <p:tgtEl>
                                          <p:spTgt spid="139"/>
                                        </p:tgtEl>
                                      </p:cBhvr>
                                    </p:animEffect>
                                  </p:childTnLst>
                                </p:cTn>
                              </p:par>
                            </p:childTnLst>
                          </p:cTn>
                        </p:par>
                        <p:par>
                          <p:cTn id="58" fill="hold">
                            <p:stCondLst>
                              <p:cond delay="4500"/>
                            </p:stCondLst>
                            <p:childTnLst>
                              <p:par>
                                <p:cTn id="59" presetID="53" presetClass="entr" presetSubtype="16" fill="hold" grpId="0" nodeType="afterEffect">
                                  <p:stCondLst>
                                    <p:cond delay="0"/>
                                  </p:stCondLst>
                                  <p:childTnLst>
                                    <p:set>
                                      <p:cBhvr>
                                        <p:cTn id="60" dur="1" fill="hold">
                                          <p:stCondLst>
                                            <p:cond delay="0"/>
                                          </p:stCondLst>
                                        </p:cTn>
                                        <p:tgtEl>
                                          <p:spTgt spid="133"/>
                                        </p:tgtEl>
                                        <p:attrNameLst>
                                          <p:attrName>style.visibility</p:attrName>
                                        </p:attrNameLst>
                                      </p:cBhvr>
                                      <p:to>
                                        <p:strVal val="visible"/>
                                      </p:to>
                                    </p:set>
                                    <p:anim calcmode="lin" valueType="num">
                                      <p:cBhvr>
                                        <p:cTn id="61" dur="500" fill="hold"/>
                                        <p:tgtEl>
                                          <p:spTgt spid="133"/>
                                        </p:tgtEl>
                                        <p:attrNameLst>
                                          <p:attrName>ppt_w</p:attrName>
                                        </p:attrNameLst>
                                      </p:cBhvr>
                                      <p:tavLst>
                                        <p:tav tm="0">
                                          <p:val>
                                            <p:fltVal val="0"/>
                                          </p:val>
                                        </p:tav>
                                        <p:tav tm="100000">
                                          <p:val>
                                            <p:strVal val="#ppt_w"/>
                                          </p:val>
                                        </p:tav>
                                      </p:tavLst>
                                    </p:anim>
                                    <p:anim calcmode="lin" valueType="num">
                                      <p:cBhvr>
                                        <p:cTn id="62" dur="500" fill="hold"/>
                                        <p:tgtEl>
                                          <p:spTgt spid="133"/>
                                        </p:tgtEl>
                                        <p:attrNameLst>
                                          <p:attrName>ppt_h</p:attrName>
                                        </p:attrNameLst>
                                      </p:cBhvr>
                                      <p:tavLst>
                                        <p:tav tm="0">
                                          <p:val>
                                            <p:fltVal val="0"/>
                                          </p:val>
                                        </p:tav>
                                        <p:tav tm="100000">
                                          <p:val>
                                            <p:strVal val="#ppt_h"/>
                                          </p:val>
                                        </p:tav>
                                      </p:tavLst>
                                    </p:anim>
                                    <p:animEffect transition="in" filter="fade">
                                      <p:cBhvr>
                                        <p:cTn id="63" dur="500"/>
                                        <p:tgtEl>
                                          <p:spTgt spid="133"/>
                                        </p:tgtEl>
                                      </p:cBhvr>
                                    </p:animEffect>
                                  </p:childTnLst>
                                </p:cTn>
                              </p:par>
                              <p:par>
                                <p:cTn id="64" presetID="53" presetClass="entr" presetSubtype="16" fill="hold" grpId="0" nodeType="withEffect">
                                  <p:stCondLst>
                                    <p:cond delay="0"/>
                                  </p:stCondLst>
                                  <p:childTnLst>
                                    <p:set>
                                      <p:cBhvr>
                                        <p:cTn id="65" dur="1" fill="hold">
                                          <p:stCondLst>
                                            <p:cond delay="0"/>
                                          </p:stCondLst>
                                        </p:cTn>
                                        <p:tgtEl>
                                          <p:spTgt spid="137"/>
                                        </p:tgtEl>
                                        <p:attrNameLst>
                                          <p:attrName>style.visibility</p:attrName>
                                        </p:attrNameLst>
                                      </p:cBhvr>
                                      <p:to>
                                        <p:strVal val="visible"/>
                                      </p:to>
                                    </p:set>
                                    <p:anim calcmode="lin" valueType="num">
                                      <p:cBhvr>
                                        <p:cTn id="66" dur="500" fill="hold"/>
                                        <p:tgtEl>
                                          <p:spTgt spid="137"/>
                                        </p:tgtEl>
                                        <p:attrNameLst>
                                          <p:attrName>ppt_w</p:attrName>
                                        </p:attrNameLst>
                                      </p:cBhvr>
                                      <p:tavLst>
                                        <p:tav tm="0">
                                          <p:val>
                                            <p:fltVal val="0"/>
                                          </p:val>
                                        </p:tav>
                                        <p:tav tm="100000">
                                          <p:val>
                                            <p:strVal val="#ppt_w"/>
                                          </p:val>
                                        </p:tav>
                                      </p:tavLst>
                                    </p:anim>
                                    <p:anim calcmode="lin" valueType="num">
                                      <p:cBhvr>
                                        <p:cTn id="67" dur="500" fill="hold"/>
                                        <p:tgtEl>
                                          <p:spTgt spid="137"/>
                                        </p:tgtEl>
                                        <p:attrNameLst>
                                          <p:attrName>ppt_h</p:attrName>
                                        </p:attrNameLst>
                                      </p:cBhvr>
                                      <p:tavLst>
                                        <p:tav tm="0">
                                          <p:val>
                                            <p:fltVal val="0"/>
                                          </p:val>
                                        </p:tav>
                                        <p:tav tm="100000">
                                          <p:val>
                                            <p:strVal val="#ppt_h"/>
                                          </p:val>
                                        </p:tav>
                                      </p:tavLst>
                                    </p:anim>
                                    <p:animEffect transition="in" filter="fade">
                                      <p:cBhvr>
                                        <p:cTn id="68" dur="500"/>
                                        <p:tgtEl>
                                          <p:spTgt spid="137"/>
                                        </p:tgtEl>
                                      </p:cBhvr>
                                    </p:animEffect>
                                  </p:childTnLst>
                                </p:cTn>
                              </p:par>
                              <p:par>
                                <p:cTn id="69" presetID="53" presetClass="entr" presetSubtype="16" fill="hold" grpId="0" nodeType="withEffect">
                                  <p:stCondLst>
                                    <p:cond delay="0"/>
                                  </p:stCondLst>
                                  <p:childTnLst>
                                    <p:set>
                                      <p:cBhvr>
                                        <p:cTn id="70" dur="1" fill="hold">
                                          <p:stCondLst>
                                            <p:cond delay="0"/>
                                          </p:stCondLst>
                                        </p:cTn>
                                        <p:tgtEl>
                                          <p:spTgt spid="141"/>
                                        </p:tgtEl>
                                        <p:attrNameLst>
                                          <p:attrName>style.visibility</p:attrName>
                                        </p:attrNameLst>
                                      </p:cBhvr>
                                      <p:to>
                                        <p:strVal val="visible"/>
                                      </p:to>
                                    </p:set>
                                    <p:anim calcmode="lin" valueType="num">
                                      <p:cBhvr>
                                        <p:cTn id="71" dur="500" fill="hold"/>
                                        <p:tgtEl>
                                          <p:spTgt spid="141"/>
                                        </p:tgtEl>
                                        <p:attrNameLst>
                                          <p:attrName>ppt_w</p:attrName>
                                        </p:attrNameLst>
                                      </p:cBhvr>
                                      <p:tavLst>
                                        <p:tav tm="0">
                                          <p:val>
                                            <p:fltVal val="0"/>
                                          </p:val>
                                        </p:tav>
                                        <p:tav tm="100000">
                                          <p:val>
                                            <p:strVal val="#ppt_w"/>
                                          </p:val>
                                        </p:tav>
                                      </p:tavLst>
                                    </p:anim>
                                    <p:anim calcmode="lin" valueType="num">
                                      <p:cBhvr>
                                        <p:cTn id="72" dur="500" fill="hold"/>
                                        <p:tgtEl>
                                          <p:spTgt spid="141"/>
                                        </p:tgtEl>
                                        <p:attrNameLst>
                                          <p:attrName>ppt_h</p:attrName>
                                        </p:attrNameLst>
                                      </p:cBhvr>
                                      <p:tavLst>
                                        <p:tav tm="0">
                                          <p:val>
                                            <p:fltVal val="0"/>
                                          </p:val>
                                        </p:tav>
                                        <p:tav tm="100000">
                                          <p:val>
                                            <p:strVal val="#ppt_h"/>
                                          </p:val>
                                        </p:tav>
                                      </p:tavLst>
                                    </p:anim>
                                    <p:animEffect transition="in" filter="fade">
                                      <p:cBhvr>
                                        <p:cTn id="73" dur="500"/>
                                        <p:tgtEl>
                                          <p:spTgt spid="141"/>
                                        </p:tgtEl>
                                      </p:cBhvr>
                                    </p:animEffect>
                                  </p:childTnLst>
                                </p:cTn>
                              </p:par>
                            </p:childTnLst>
                          </p:cTn>
                        </p:par>
                        <p:par>
                          <p:cTn id="74" fill="hold">
                            <p:stCondLst>
                              <p:cond delay="5000"/>
                            </p:stCondLst>
                            <p:childTnLst>
                              <p:par>
                                <p:cTn id="75" presetID="22" presetClass="entr" presetSubtype="8" fill="hold" grpId="0" nodeType="afterEffect">
                                  <p:stCondLst>
                                    <p:cond delay="0"/>
                                  </p:stCondLst>
                                  <p:childTnLst>
                                    <p:set>
                                      <p:cBhvr>
                                        <p:cTn id="76" dur="1" fill="hold">
                                          <p:stCondLst>
                                            <p:cond delay="0"/>
                                          </p:stCondLst>
                                        </p:cTn>
                                        <p:tgtEl>
                                          <p:spTgt spid="118"/>
                                        </p:tgtEl>
                                        <p:attrNameLst>
                                          <p:attrName>style.visibility</p:attrName>
                                        </p:attrNameLst>
                                      </p:cBhvr>
                                      <p:to>
                                        <p:strVal val="visible"/>
                                      </p:to>
                                    </p:set>
                                    <p:animEffect transition="in" filter="wipe(left)">
                                      <p:cBhvr>
                                        <p:cTn id="77" dur="500"/>
                                        <p:tgtEl>
                                          <p:spTgt spid="118"/>
                                        </p:tgtEl>
                                      </p:cBhvr>
                                    </p:animEffect>
                                  </p:childTnLst>
                                </p:cTn>
                              </p:par>
                              <p:par>
                                <p:cTn id="78" presetID="22" presetClass="entr" presetSubtype="8" fill="hold" grpId="0" nodeType="withEffect">
                                  <p:stCondLst>
                                    <p:cond delay="0"/>
                                  </p:stCondLst>
                                  <p:childTnLst>
                                    <p:set>
                                      <p:cBhvr>
                                        <p:cTn id="79" dur="1" fill="hold">
                                          <p:stCondLst>
                                            <p:cond delay="0"/>
                                          </p:stCondLst>
                                        </p:cTn>
                                        <p:tgtEl>
                                          <p:spTgt spid="134"/>
                                        </p:tgtEl>
                                        <p:attrNameLst>
                                          <p:attrName>style.visibility</p:attrName>
                                        </p:attrNameLst>
                                      </p:cBhvr>
                                      <p:to>
                                        <p:strVal val="visible"/>
                                      </p:to>
                                    </p:set>
                                    <p:animEffect transition="in" filter="wipe(left)">
                                      <p:cBhvr>
                                        <p:cTn id="80" dur="500"/>
                                        <p:tgtEl>
                                          <p:spTgt spid="134"/>
                                        </p:tgtEl>
                                      </p:cBhvr>
                                    </p:animEffect>
                                  </p:childTnLst>
                                </p:cTn>
                              </p:par>
                              <p:par>
                                <p:cTn id="81" presetID="22" presetClass="entr" presetSubtype="8" fill="hold" grpId="0" nodeType="withEffect">
                                  <p:stCondLst>
                                    <p:cond delay="0"/>
                                  </p:stCondLst>
                                  <p:childTnLst>
                                    <p:set>
                                      <p:cBhvr>
                                        <p:cTn id="82" dur="1" fill="hold">
                                          <p:stCondLst>
                                            <p:cond delay="0"/>
                                          </p:stCondLst>
                                        </p:cTn>
                                        <p:tgtEl>
                                          <p:spTgt spid="138"/>
                                        </p:tgtEl>
                                        <p:attrNameLst>
                                          <p:attrName>style.visibility</p:attrName>
                                        </p:attrNameLst>
                                      </p:cBhvr>
                                      <p:to>
                                        <p:strVal val="visible"/>
                                      </p:to>
                                    </p:set>
                                    <p:animEffect transition="in" filter="wipe(left)">
                                      <p:cBhvr>
                                        <p:cTn id="83" dur="500"/>
                                        <p:tgtEl>
                                          <p:spTgt spid="138"/>
                                        </p:tgtEl>
                                      </p:cBhvr>
                                    </p:animEffect>
                                  </p:childTnLst>
                                </p:cTn>
                              </p:par>
                            </p:childTnLst>
                          </p:cTn>
                        </p:par>
                        <p:par>
                          <p:cTn id="84" fill="hold">
                            <p:stCondLst>
                              <p:cond delay="5500"/>
                            </p:stCondLst>
                            <p:childTnLst>
                              <p:par>
                                <p:cTn id="85" presetID="14" presetClass="entr" presetSubtype="10" fill="hold" grpId="0" nodeType="afterEffect">
                                  <p:stCondLst>
                                    <p:cond delay="0"/>
                                  </p:stCondLst>
                                  <p:childTnLst>
                                    <p:set>
                                      <p:cBhvr>
                                        <p:cTn id="86" dur="1" fill="hold">
                                          <p:stCondLst>
                                            <p:cond delay="0"/>
                                          </p:stCondLst>
                                        </p:cTn>
                                        <p:tgtEl>
                                          <p:spTgt spid="129"/>
                                        </p:tgtEl>
                                        <p:attrNameLst>
                                          <p:attrName>style.visibility</p:attrName>
                                        </p:attrNameLst>
                                      </p:cBhvr>
                                      <p:to>
                                        <p:strVal val="visible"/>
                                      </p:to>
                                    </p:set>
                                    <p:animEffect transition="in" filter="randombar(horizontal)">
                                      <p:cBhvr>
                                        <p:cTn id="87" dur="500"/>
                                        <p:tgtEl>
                                          <p:spTgt spid="129"/>
                                        </p:tgtEl>
                                      </p:cBhvr>
                                    </p:animEffect>
                                  </p:childTnLst>
                                </p:cTn>
                              </p:par>
                              <p:par>
                                <p:cTn id="88" presetID="14" presetClass="entr" presetSubtype="10" fill="hold" grpId="0" nodeType="withEffect">
                                  <p:stCondLst>
                                    <p:cond delay="0"/>
                                  </p:stCondLst>
                                  <p:childTnLst>
                                    <p:set>
                                      <p:cBhvr>
                                        <p:cTn id="89" dur="1" fill="hold">
                                          <p:stCondLst>
                                            <p:cond delay="0"/>
                                          </p:stCondLst>
                                        </p:cTn>
                                        <p:tgtEl>
                                          <p:spTgt spid="136"/>
                                        </p:tgtEl>
                                        <p:attrNameLst>
                                          <p:attrName>style.visibility</p:attrName>
                                        </p:attrNameLst>
                                      </p:cBhvr>
                                      <p:to>
                                        <p:strVal val="visible"/>
                                      </p:to>
                                    </p:set>
                                    <p:animEffect transition="in" filter="randombar(horizontal)">
                                      <p:cBhvr>
                                        <p:cTn id="90" dur="500"/>
                                        <p:tgtEl>
                                          <p:spTgt spid="136"/>
                                        </p:tgtEl>
                                      </p:cBhvr>
                                    </p:animEffect>
                                  </p:childTnLst>
                                </p:cTn>
                              </p:par>
                              <p:par>
                                <p:cTn id="91" presetID="14" presetClass="entr" presetSubtype="10" fill="hold" grpId="0" nodeType="withEffect">
                                  <p:stCondLst>
                                    <p:cond delay="0"/>
                                  </p:stCondLst>
                                  <p:childTnLst>
                                    <p:set>
                                      <p:cBhvr>
                                        <p:cTn id="92" dur="1" fill="hold">
                                          <p:stCondLst>
                                            <p:cond delay="0"/>
                                          </p:stCondLst>
                                        </p:cTn>
                                        <p:tgtEl>
                                          <p:spTgt spid="140"/>
                                        </p:tgtEl>
                                        <p:attrNameLst>
                                          <p:attrName>style.visibility</p:attrName>
                                        </p:attrNameLst>
                                      </p:cBhvr>
                                      <p:to>
                                        <p:strVal val="visible"/>
                                      </p:to>
                                    </p:set>
                                    <p:animEffect transition="in" filter="randombar(horizontal)">
                                      <p:cBhvr>
                                        <p:cTn id="93" dur="500"/>
                                        <p:tgtEl>
                                          <p:spTgt spid="1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animBg="1"/>
      <p:bldP spid="57" grpId="0" animBg="1"/>
      <p:bldP spid="65" grpId="0" animBg="1"/>
      <p:bldP spid="80" grpId="0" bldLvl="0" autoUpdateAnimBg="0"/>
      <p:bldP spid="118" grpId="0" animBg="1"/>
      <p:bldP spid="3" grpId="0" animBg="1"/>
      <p:bldP spid="129" grpId="0"/>
      <p:bldP spid="133" grpId="0"/>
      <p:bldP spid="134" grpId="0" animBg="1"/>
      <p:bldP spid="135" grpId="0" animBg="1"/>
      <p:bldP spid="136" grpId="0"/>
      <p:bldP spid="137" grpId="0"/>
      <p:bldP spid="138" grpId="0" animBg="1"/>
      <p:bldP spid="139" grpId="0" animBg="1"/>
      <p:bldP spid="140" grpId="0"/>
      <p:bldP spid="141"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矩形 57"/>
          <p:cNvSpPr/>
          <p:nvPr/>
        </p:nvSpPr>
        <p:spPr>
          <a:xfrm>
            <a:off x="3396106" y="-2763"/>
            <a:ext cx="6294992" cy="791651"/>
          </a:xfrm>
          <a:custGeom>
            <a:avLst/>
            <a:gdLst>
              <a:gd name="connsiteX0" fmla="*/ 0 w 4078950"/>
              <a:gd name="connsiteY0" fmla="*/ 0 h 448751"/>
              <a:gd name="connsiteX1" fmla="*/ 4078950 w 4078950"/>
              <a:gd name="connsiteY1" fmla="*/ 0 h 448751"/>
              <a:gd name="connsiteX2" fmla="*/ 4078950 w 4078950"/>
              <a:gd name="connsiteY2" fmla="*/ 448751 h 448751"/>
              <a:gd name="connsiteX3" fmla="*/ 0 w 4078950"/>
              <a:gd name="connsiteY3" fmla="*/ 448751 h 448751"/>
              <a:gd name="connsiteX4" fmla="*/ 0 w 4078950"/>
              <a:gd name="connsiteY4" fmla="*/ 0 h 448751"/>
              <a:gd name="connsiteX0" fmla="*/ 0 w 4078950"/>
              <a:gd name="connsiteY0" fmla="*/ 330200 h 778951"/>
              <a:gd name="connsiteX1" fmla="*/ 2631150 w 4078950"/>
              <a:gd name="connsiteY1" fmla="*/ 0 h 778951"/>
              <a:gd name="connsiteX2" fmla="*/ 4078950 w 4078950"/>
              <a:gd name="connsiteY2" fmla="*/ 778951 h 778951"/>
              <a:gd name="connsiteX3" fmla="*/ 0 w 4078950"/>
              <a:gd name="connsiteY3" fmla="*/ 778951 h 778951"/>
              <a:gd name="connsiteX4" fmla="*/ 0 w 4078950"/>
              <a:gd name="connsiteY4" fmla="*/ 330200 h 778951"/>
              <a:gd name="connsiteX0" fmla="*/ 0 w 2631150"/>
              <a:gd name="connsiteY0" fmla="*/ 330200 h 778951"/>
              <a:gd name="connsiteX1" fmla="*/ 2631150 w 2631150"/>
              <a:gd name="connsiteY1" fmla="*/ 0 h 778951"/>
              <a:gd name="connsiteX2" fmla="*/ 2351750 w 2631150"/>
              <a:gd name="connsiteY2" fmla="*/ 258251 h 778951"/>
              <a:gd name="connsiteX3" fmla="*/ 0 w 2631150"/>
              <a:gd name="connsiteY3" fmla="*/ 778951 h 778951"/>
              <a:gd name="connsiteX4" fmla="*/ 0 w 2631150"/>
              <a:gd name="connsiteY4" fmla="*/ 330200 h 778951"/>
              <a:gd name="connsiteX0" fmla="*/ 0 w 2631150"/>
              <a:gd name="connsiteY0" fmla="*/ 330200 h 778951"/>
              <a:gd name="connsiteX1" fmla="*/ 2631150 w 2631150"/>
              <a:gd name="connsiteY1" fmla="*/ 0 h 778951"/>
              <a:gd name="connsiteX2" fmla="*/ 0 w 2631150"/>
              <a:gd name="connsiteY2" fmla="*/ 778951 h 778951"/>
              <a:gd name="connsiteX3" fmla="*/ 0 w 2631150"/>
              <a:gd name="connsiteY3" fmla="*/ 330200 h 778951"/>
              <a:gd name="connsiteX0" fmla="*/ 0 w 1132550"/>
              <a:gd name="connsiteY0" fmla="*/ 355600 h 804351"/>
              <a:gd name="connsiteX1" fmla="*/ 1132550 w 1132550"/>
              <a:gd name="connsiteY1" fmla="*/ 0 h 804351"/>
              <a:gd name="connsiteX2" fmla="*/ 0 w 1132550"/>
              <a:gd name="connsiteY2" fmla="*/ 804351 h 804351"/>
              <a:gd name="connsiteX3" fmla="*/ 0 w 1132550"/>
              <a:gd name="connsiteY3" fmla="*/ 355600 h 804351"/>
              <a:gd name="connsiteX0" fmla="*/ 0 w 1627850"/>
              <a:gd name="connsiteY0" fmla="*/ 228600 h 677351"/>
              <a:gd name="connsiteX1" fmla="*/ 1627850 w 1627850"/>
              <a:gd name="connsiteY1" fmla="*/ 0 h 677351"/>
              <a:gd name="connsiteX2" fmla="*/ 0 w 1627850"/>
              <a:gd name="connsiteY2" fmla="*/ 677351 h 677351"/>
              <a:gd name="connsiteX3" fmla="*/ 0 w 1627850"/>
              <a:gd name="connsiteY3" fmla="*/ 228600 h 677351"/>
              <a:gd name="connsiteX0" fmla="*/ 0 w 6415750"/>
              <a:gd name="connsiteY0" fmla="*/ 304800 h 753551"/>
              <a:gd name="connsiteX1" fmla="*/ 6415750 w 6415750"/>
              <a:gd name="connsiteY1" fmla="*/ 0 h 753551"/>
              <a:gd name="connsiteX2" fmla="*/ 0 w 6415750"/>
              <a:gd name="connsiteY2" fmla="*/ 753551 h 753551"/>
              <a:gd name="connsiteX3" fmla="*/ 0 w 6415750"/>
              <a:gd name="connsiteY3" fmla="*/ 304800 h 753551"/>
              <a:gd name="connsiteX0" fmla="*/ 0 w 6314150"/>
              <a:gd name="connsiteY0" fmla="*/ 342900 h 791651"/>
              <a:gd name="connsiteX1" fmla="*/ 6314150 w 6314150"/>
              <a:gd name="connsiteY1" fmla="*/ 0 h 791651"/>
              <a:gd name="connsiteX2" fmla="*/ 0 w 6314150"/>
              <a:gd name="connsiteY2" fmla="*/ 791651 h 791651"/>
              <a:gd name="connsiteX3" fmla="*/ 0 w 6314150"/>
              <a:gd name="connsiteY3" fmla="*/ 342900 h 791651"/>
            </a:gdLst>
            <a:ahLst/>
            <a:cxnLst>
              <a:cxn ang="0">
                <a:pos x="connsiteX0" y="connsiteY0"/>
              </a:cxn>
              <a:cxn ang="0">
                <a:pos x="connsiteX1" y="connsiteY1"/>
              </a:cxn>
              <a:cxn ang="0">
                <a:pos x="connsiteX2" y="connsiteY2"/>
              </a:cxn>
              <a:cxn ang="0">
                <a:pos x="connsiteX3" y="connsiteY3"/>
              </a:cxn>
            </a:cxnLst>
            <a:rect l="l" t="t" r="r" b="b"/>
            <a:pathLst>
              <a:path w="6314150" h="791651">
                <a:moveTo>
                  <a:pt x="0" y="342900"/>
                </a:moveTo>
                <a:lnTo>
                  <a:pt x="6314150" y="0"/>
                </a:lnTo>
                <a:lnTo>
                  <a:pt x="0" y="791651"/>
                </a:lnTo>
                <a:lnTo>
                  <a:pt x="0" y="342900"/>
                </a:lnTo>
                <a:close/>
              </a:path>
            </a:pathLst>
          </a:custGeom>
          <a:solidFill>
            <a:srgbClr val="FF8B8B"/>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sp>
        <p:nvSpPr>
          <p:cNvPr id="57" name="矩形 56"/>
          <p:cNvSpPr/>
          <p:nvPr/>
        </p:nvSpPr>
        <p:spPr>
          <a:xfrm>
            <a:off x="0" y="207231"/>
            <a:ext cx="4078950" cy="448751"/>
          </a:xfrm>
          <a:prstGeom prst="rect">
            <a:avLst/>
          </a:prstGeom>
          <a:solidFill>
            <a:srgbClr val="FF3F3F"/>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sp>
        <p:nvSpPr>
          <p:cNvPr id="65" name="直角三角形 64"/>
          <p:cNvSpPr/>
          <p:nvPr/>
        </p:nvSpPr>
        <p:spPr>
          <a:xfrm flipV="1">
            <a:off x="3396106" y="651509"/>
            <a:ext cx="682844" cy="137160"/>
          </a:xfrm>
          <a:prstGeom prst="rtTriangle">
            <a:avLst/>
          </a:prstGeom>
          <a:solidFill>
            <a:srgbClr val="A40000"/>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grpSp>
        <p:nvGrpSpPr>
          <p:cNvPr id="67" name="组合 66"/>
          <p:cNvGrpSpPr/>
          <p:nvPr/>
        </p:nvGrpSpPr>
        <p:grpSpPr>
          <a:xfrm flipH="1">
            <a:off x="8587951" y="212165"/>
            <a:ext cx="990052" cy="766369"/>
            <a:chOff x="0" y="0"/>
            <a:chExt cx="1865117" cy="1555038"/>
          </a:xfrm>
        </p:grpSpPr>
        <p:sp>
          <p:nvSpPr>
            <p:cNvPr id="68" name="矩形 67"/>
            <p:cNvSpPr/>
            <p:nvPr/>
          </p:nvSpPr>
          <p:spPr>
            <a:xfrm>
              <a:off x="0" y="0"/>
              <a:ext cx="919018" cy="907613"/>
            </a:xfrm>
            <a:prstGeom prst="rect">
              <a:avLst/>
            </a:prstGeom>
            <a:solidFill>
              <a:schemeClr val="bg2">
                <a:lumMod val="75000"/>
                <a:alpha val="5882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sp>
          <p:nvSpPr>
            <p:cNvPr id="69" name="矩形 68"/>
            <p:cNvSpPr/>
            <p:nvPr/>
          </p:nvSpPr>
          <p:spPr>
            <a:xfrm>
              <a:off x="1054437" y="106183"/>
              <a:ext cx="486093" cy="480060"/>
            </a:xfrm>
            <a:prstGeom prst="rect">
              <a:avLst/>
            </a:prstGeom>
            <a:solidFill>
              <a:srgbClr val="5FE8D6">
                <a:alpha val="6588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sp>
          <p:nvSpPr>
            <p:cNvPr id="70" name="矩形 69"/>
            <p:cNvSpPr/>
            <p:nvPr/>
          </p:nvSpPr>
          <p:spPr>
            <a:xfrm>
              <a:off x="86522" y="1004334"/>
              <a:ext cx="297951" cy="294253"/>
            </a:xfrm>
            <a:prstGeom prst="rect">
              <a:avLst/>
            </a:prstGeom>
            <a:solidFill>
              <a:srgbClr val="FF9F9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sp>
          <p:nvSpPr>
            <p:cNvPr id="71" name="矩形 70"/>
            <p:cNvSpPr/>
            <p:nvPr/>
          </p:nvSpPr>
          <p:spPr>
            <a:xfrm>
              <a:off x="391245" y="1368218"/>
              <a:ext cx="189168" cy="186820"/>
            </a:xfrm>
            <a:prstGeom prst="rect">
              <a:avLst/>
            </a:prstGeom>
            <a:solidFill>
              <a:srgbClr val="9DDFBE">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sp>
          <p:nvSpPr>
            <p:cNvPr id="72" name="矩形 71"/>
            <p:cNvSpPr/>
            <p:nvPr/>
          </p:nvSpPr>
          <p:spPr>
            <a:xfrm>
              <a:off x="1675949" y="106183"/>
              <a:ext cx="189168" cy="186820"/>
            </a:xfrm>
            <a:prstGeom prst="rect">
              <a:avLst/>
            </a:prstGeom>
            <a:solidFill>
              <a:srgbClr val="FFFFC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sp>
          <p:nvSpPr>
            <p:cNvPr id="74" name="矩形 73"/>
            <p:cNvSpPr/>
            <p:nvPr/>
          </p:nvSpPr>
          <p:spPr>
            <a:xfrm>
              <a:off x="1051029" y="720793"/>
              <a:ext cx="189168" cy="186820"/>
            </a:xfrm>
            <a:prstGeom prst="rect">
              <a:avLst/>
            </a:prstGeom>
            <a:solidFill>
              <a:srgbClr val="FFFFC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grpSp>
      <p:sp>
        <p:nvSpPr>
          <p:cNvPr id="80" name="文本框 6"/>
          <p:cNvSpPr>
            <a:spLocks noChangeArrowheads="1"/>
          </p:cNvSpPr>
          <p:nvPr/>
        </p:nvSpPr>
        <p:spPr bwMode="auto">
          <a:xfrm>
            <a:off x="497584" y="273875"/>
            <a:ext cx="3295650" cy="315461"/>
          </a:xfrm>
          <a:prstGeom prst="rect">
            <a:avLst/>
          </a:prstGeom>
          <a:noFill/>
          <a:ln>
            <a:noFill/>
          </a:ln>
          <a:extLst/>
        </p:spPr>
        <p:txBody>
          <a:bodyPr lIns="68571" tIns="34285" rIns="68571" bIns="34285">
            <a:spAutoFit/>
          </a:bodyPr>
          <a:lstStyle/>
          <a:p>
            <a:pPr defTabSz="967801" fontAlgn="auto">
              <a:spcBef>
                <a:spcPts val="0"/>
              </a:spcBef>
              <a:spcAft>
                <a:spcPts val="0"/>
              </a:spcAft>
              <a:defRPr/>
            </a:pPr>
            <a:r>
              <a:rPr lang="en-US" altLang="zh-CN" sz="1600" b="1" dirty="0" smtClean="0">
                <a:solidFill>
                  <a:schemeClr val="bg1"/>
                </a:solidFill>
                <a:latin typeface="微软雅黑" pitchFamily="34" charset="-122"/>
                <a:ea typeface="微软雅黑" pitchFamily="34" charset="-122"/>
                <a:sym typeface="微软雅黑" pitchFamily="34" charset="-122"/>
              </a:rPr>
              <a:t>· </a:t>
            </a:r>
            <a:r>
              <a:rPr lang="zh-CN" altLang="en-US" sz="1600" b="1" dirty="0" smtClean="0">
                <a:solidFill>
                  <a:schemeClr val="bg1"/>
                </a:solidFill>
                <a:latin typeface="微软雅黑" pitchFamily="34" charset="-122"/>
                <a:ea typeface="微软雅黑" pitchFamily="34" charset="-122"/>
                <a:sym typeface="微软雅黑" pitchFamily="34" charset="-122"/>
              </a:rPr>
              <a:t>在此输入您的标题内容</a:t>
            </a:r>
            <a:endParaRPr lang="zh-CN" altLang="en-US" sz="1600" b="1" dirty="0">
              <a:solidFill>
                <a:schemeClr val="bg1"/>
              </a:solidFill>
              <a:latin typeface="微软雅黑" pitchFamily="34" charset="-122"/>
              <a:ea typeface="微软雅黑" pitchFamily="34" charset="-122"/>
              <a:sym typeface="微软雅黑" pitchFamily="34" charset="-122"/>
            </a:endParaRPr>
          </a:p>
        </p:txBody>
      </p:sp>
      <p:sp>
        <p:nvSpPr>
          <p:cNvPr id="58" name="任意多边形 23"/>
          <p:cNvSpPr>
            <a:spLocks noChangeArrowheads="1"/>
          </p:cNvSpPr>
          <p:nvPr/>
        </p:nvSpPr>
        <p:spPr bwMode="auto">
          <a:xfrm>
            <a:off x="578467" y="1260092"/>
            <a:ext cx="7070725" cy="2962275"/>
          </a:xfrm>
          <a:custGeom>
            <a:avLst/>
            <a:gdLst>
              <a:gd name="T0" fmla="*/ 3535626 w 7071252"/>
              <a:gd name="T1" fmla="*/ 0 h 2962252"/>
              <a:gd name="T2" fmla="*/ 7071252 w 7071252"/>
              <a:gd name="T3" fmla="*/ 1481126 h 2962252"/>
              <a:gd name="T4" fmla="*/ 3535626 w 7071252"/>
              <a:gd name="T5" fmla="*/ 2962252 h 2962252"/>
              <a:gd name="T6" fmla="*/ 0 w 7071252"/>
              <a:gd name="T7" fmla="*/ 1481126 h 2962252"/>
              <a:gd name="T8" fmla="*/ 3535626 w 7071252"/>
              <a:gd name="T9" fmla="*/ 0 h 2962252"/>
              <a:gd name="T10" fmla="*/ 0 60000 65536"/>
              <a:gd name="T11" fmla="*/ 0 60000 65536"/>
              <a:gd name="T12" fmla="*/ 0 60000 65536"/>
              <a:gd name="T13" fmla="*/ 0 60000 65536"/>
              <a:gd name="T14" fmla="*/ 0 60000 65536"/>
              <a:gd name="T15" fmla="*/ 0 w 7071252"/>
              <a:gd name="T16" fmla="*/ 0 h 2962252"/>
              <a:gd name="T17" fmla="*/ 7071252 w 7071252"/>
              <a:gd name="T18" fmla="*/ 2962252 h 2962252"/>
            </a:gdLst>
            <a:ahLst/>
            <a:cxnLst>
              <a:cxn ang="T10">
                <a:pos x="T0" y="T1"/>
              </a:cxn>
              <a:cxn ang="T11">
                <a:pos x="T2" y="T3"/>
              </a:cxn>
              <a:cxn ang="T12">
                <a:pos x="T4" y="T5"/>
              </a:cxn>
              <a:cxn ang="T13">
                <a:pos x="T6" y="T7"/>
              </a:cxn>
              <a:cxn ang="T14">
                <a:pos x="T8" y="T9"/>
              </a:cxn>
            </a:cxnLst>
            <a:rect l="T15" t="T16" r="T17" b="T18"/>
            <a:pathLst>
              <a:path w="7071252" h="2962252">
                <a:moveTo>
                  <a:pt x="3535626" y="0"/>
                </a:moveTo>
                <a:cubicBezTo>
                  <a:pt x="5488298" y="0"/>
                  <a:pt x="7071252" y="663123"/>
                  <a:pt x="7071252" y="1481126"/>
                </a:cubicBezTo>
                <a:cubicBezTo>
                  <a:pt x="7071252" y="2299129"/>
                  <a:pt x="5488298" y="2962252"/>
                  <a:pt x="3535626" y="2962252"/>
                </a:cubicBezTo>
                <a:cubicBezTo>
                  <a:pt x="1582954" y="2962252"/>
                  <a:pt x="0" y="2299129"/>
                  <a:pt x="0" y="1481126"/>
                </a:cubicBezTo>
                <a:cubicBezTo>
                  <a:pt x="0" y="663123"/>
                  <a:pt x="1582954" y="0"/>
                  <a:pt x="3535626" y="0"/>
                </a:cubicBezTo>
                <a:close/>
              </a:path>
            </a:pathLst>
          </a:custGeom>
          <a:solidFill>
            <a:schemeClr val="accent6">
              <a:lumMod val="40000"/>
              <a:lumOff val="60000"/>
            </a:schemeClr>
          </a:solidFill>
          <a:ln w="12700" cap="flat" cmpd="sng">
            <a:noFill/>
            <a:bevel/>
            <a:headEnd/>
            <a:tailEnd/>
          </a:ln>
        </p:spPr>
        <p:txBody>
          <a:bodyPr anchor="ctr"/>
          <a:lstStyle/>
          <a:p>
            <a:pPr algn="ctr"/>
            <a:endParaRPr lang="zh-CN" altLang="zh-CN">
              <a:solidFill>
                <a:srgbClr val="FFFFFF"/>
              </a:solidFill>
              <a:latin typeface="方正兰亭粗黑_GBK" charset="-122"/>
              <a:ea typeface="方正兰亭粗黑_GBK" charset="-122"/>
            </a:endParaRPr>
          </a:p>
        </p:txBody>
      </p:sp>
      <p:sp>
        <p:nvSpPr>
          <p:cNvPr id="59" name="任意多边形 24"/>
          <p:cNvSpPr>
            <a:spLocks noChangeArrowheads="1"/>
          </p:cNvSpPr>
          <p:nvPr/>
        </p:nvSpPr>
        <p:spPr bwMode="auto">
          <a:xfrm>
            <a:off x="578467" y="1463292"/>
            <a:ext cx="4718050" cy="2530475"/>
          </a:xfrm>
          <a:custGeom>
            <a:avLst/>
            <a:gdLst>
              <a:gd name="T0" fmla="*/ 2358744 w 4717488"/>
              <a:gd name="T1" fmla="*/ 0 h 2530930"/>
              <a:gd name="T2" fmla="*/ 4717488 w 4717488"/>
              <a:gd name="T3" fmla="*/ 1265465 h 2530930"/>
              <a:gd name="T4" fmla="*/ 2358744 w 4717488"/>
              <a:gd name="T5" fmla="*/ 2530930 h 2530930"/>
              <a:gd name="T6" fmla="*/ 0 w 4717488"/>
              <a:gd name="T7" fmla="*/ 1265465 h 2530930"/>
              <a:gd name="T8" fmla="*/ 2358744 w 4717488"/>
              <a:gd name="T9" fmla="*/ 0 h 2530930"/>
              <a:gd name="T10" fmla="*/ 0 60000 65536"/>
              <a:gd name="T11" fmla="*/ 0 60000 65536"/>
              <a:gd name="T12" fmla="*/ 0 60000 65536"/>
              <a:gd name="T13" fmla="*/ 0 60000 65536"/>
              <a:gd name="T14" fmla="*/ 0 60000 65536"/>
              <a:gd name="T15" fmla="*/ 0 w 4717488"/>
              <a:gd name="T16" fmla="*/ 0 h 2530930"/>
              <a:gd name="T17" fmla="*/ 4717488 w 4717488"/>
              <a:gd name="T18" fmla="*/ 2530930 h 2530930"/>
            </a:gdLst>
            <a:ahLst/>
            <a:cxnLst>
              <a:cxn ang="T10">
                <a:pos x="T0" y="T1"/>
              </a:cxn>
              <a:cxn ang="T11">
                <a:pos x="T2" y="T3"/>
              </a:cxn>
              <a:cxn ang="T12">
                <a:pos x="T4" y="T5"/>
              </a:cxn>
              <a:cxn ang="T13">
                <a:pos x="T6" y="T7"/>
              </a:cxn>
              <a:cxn ang="T14">
                <a:pos x="T8" y="T9"/>
              </a:cxn>
            </a:cxnLst>
            <a:rect l="T15" t="T16" r="T17" b="T18"/>
            <a:pathLst>
              <a:path w="4717488" h="2530930">
                <a:moveTo>
                  <a:pt x="2358744" y="0"/>
                </a:moveTo>
                <a:cubicBezTo>
                  <a:pt x="3661442" y="0"/>
                  <a:pt x="4717488" y="566568"/>
                  <a:pt x="4717488" y="1265465"/>
                </a:cubicBezTo>
                <a:cubicBezTo>
                  <a:pt x="4717488" y="1964362"/>
                  <a:pt x="3661442" y="2530930"/>
                  <a:pt x="2358744" y="2530930"/>
                </a:cubicBezTo>
                <a:cubicBezTo>
                  <a:pt x="1056046" y="2530930"/>
                  <a:pt x="0" y="1964362"/>
                  <a:pt x="0" y="1265465"/>
                </a:cubicBezTo>
                <a:cubicBezTo>
                  <a:pt x="0" y="566568"/>
                  <a:pt x="1056046" y="0"/>
                  <a:pt x="2358744" y="0"/>
                </a:cubicBezTo>
                <a:close/>
              </a:path>
            </a:pathLst>
          </a:custGeom>
          <a:solidFill>
            <a:schemeClr val="bg2">
              <a:lumMod val="75000"/>
            </a:schemeClr>
          </a:solidFill>
          <a:ln w="12700" cap="flat" cmpd="sng">
            <a:noFill/>
            <a:bevel/>
            <a:headEnd/>
            <a:tailEnd/>
          </a:ln>
        </p:spPr>
        <p:txBody>
          <a:bodyPr anchor="ctr"/>
          <a:lstStyle/>
          <a:p>
            <a:pPr algn="ctr"/>
            <a:endParaRPr lang="zh-CN" altLang="zh-CN">
              <a:solidFill>
                <a:srgbClr val="FFFFFF"/>
              </a:solidFill>
              <a:latin typeface="方正兰亭粗黑_GBK" charset="-122"/>
              <a:ea typeface="方正兰亭粗黑_GBK" charset="-122"/>
            </a:endParaRPr>
          </a:p>
        </p:txBody>
      </p:sp>
      <p:sp>
        <p:nvSpPr>
          <p:cNvPr id="60" name="任意多边形 26"/>
          <p:cNvSpPr>
            <a:spLocks noChangeArrowheads="1"/>
          </p:cNvSpPr>
          <p:nvPr/>
        </p:nvSpPr>
        <p:spPr bwMode="auto">
          <a:xfrm>
            <a:off x="578467" y="1841118"/>
            <a:ext cx="2130425" cy="1776412"/>
          </a:xfrm>
          <a:custGeom>
            <a:avLst/>
            <a:gdLst>
              <a:gd name="T0" fmla="*/ 1065368 w 2130736"/>
              <a:gd name="T1" fmla="*/ 0 h 1776592"/>
              <a:gd name="T2" fmla="*/ 2130736 w 2130736"/>
              <a:gd name="T3" fmla="*/ 888296 h 1776592"/>
              <a:gd name="T4" fmla="*/ 1065368 w 2130736"/>
              <a:gd name="T5" fmla="*/ 1776592 h 1776592"/>
              <a:gd name="T6" fmla="*/ 0 w 2130736"/>
              <a:gd name="T7" fmla="*/ 888296 h 1776592"/>
              <a:gd name="T8" fmla="*/ 1065368 w 2130736"/>
              <a:gd name="T9" fmla="*/ 0 h 1776592"/>
              <a:gd name="T10" fmla="*/ 0 60000 65536"/>
              <a:gd name="T11" fmla="*/ 0 60000 65536"/>
              <a:gd name="T12" fmla="*/ 0 60000 65536"/>
              <a:gd name="T13" fmla="*/ 0 60000 65536"/>
              <a:gd name="T14" fmla="*/ 0 60000 65536"/>
              <a:gd name="T15" fmla="*/ 0 w 2130736"/>
              <a:gd name="T16" fmla="*/ 0 h 1776592"/>
              <a:gd name="T17" fmla="*/ 2130736 w 2130736"/>
              <a:gd name="T18" fmla="*/ 1776592 h 1776592"/>
            </a:gdLst>
            <a:ahLst/>
            <a:cxnLst>
              <a:cxn ang="T10">
                <a:pos x="T0" y="T1"/>
              </a:cxn>
              <a:cxn ang="T11">
                <a:pos x="T2" y="T3"/>
              </a:cxn>
              <a:cxn ang="T12">
                <a:pos x="T4" y="T5"/>
              </a:cxn>
              <a:cxn ang="T13">
                <a:pos x="T6" y="T7"/>
              </a:cxn>
              <a:cxn ang="T14">
                <a:pos x="T8" y="T9"/>
              </a:cxn>
            </a:cxnLst>
            <a:rect l="T15" t="T16" r="T17" b="T18"/>
            <a:pathLst>
              <a:path w="2130736" h="1776592">
                <a:moveTo>
                  <a:pt x="1065368" y="0"/>
                </a:moveTo>
                <a:cubicBezTo>
                  <a:pt x="1653754" y="0"/>
                  <a:pt x="2130736" y="397704"/>
                  <a:pt x="2130736" y="888296"/>
                </a:cubicBezTo>
                <a:cubicBezTo>
                  <a:pt x="2130736" y="1378888"/>
                  <a:pt x="1653754" y="1776592"/>
                  <a:pt x="1065368" y="1776592"/>
                </a:cubicBezTo>
                <a:cubicBezTo>
                  <a:pt x="476982" y="1776592"/>
                  <a:pt x="0" y="1378888"/>
                  <a:pt x="0" y="888296"/>
                </a:cubicBezTo>
                <a:cubicBezTo>
                  <a:pt x="0" y="397704"/>
                  <a:pt x="476982" y="0"/>
                  <a:pt x="1065368" y="0"/>
                </a:cubicBezTo>
                <a:close/>
              </a:path>
            </a:pathLst>
          </a:custGeom>
          <a:solidFill>
            <a:schemeClr val="accent3"/>
          </a:solidFill>
          <a:ln w="12700" cap="flat" cmpd="sng">
            <a:noFill/>
            <a:bevel/>
            <a:headEnd/>
            <a:tailEnd/>
          </a:ln>
        </p:spPr>
        <p:txBody>
          <a:bodyPr anchor="ctr"/>
          <a:lstStyle/>
          <a:p>
            <a:pPr algn="ctr"/>
            <a:endParaRPr lang="zh-CN" altLang="zh-CN">
              <a:solidFill>
                <a:srgbClr val="FFFFFF"/>
              </a:solidFill>
              <a:latin typeface="方正兰亭粗黑_GBK" charset="-122"/>
              <a:ea typeface="方正兰亭粗黑_GBK" charset="-122"/>
            </a:endParaRPr>
          </a:p>
        </p:txBody>
      </p:sp>
      <p:sp>
        <p:nvSpPr>
          <p:cNvPr id="61" name="Text Box 9"/>
          <p:cNvSpPr>
            <a:spLocks noChangeArrowheads="1"/>
          </p:cNvSpPr>
          <p:nvPr/>
        </p:nvSpPr>
        <p:spPr bwMode="auto">
          <a:xfrm>
            <a:off x="608630" y="2309430"/>
            <a:ext cx="2117725" cy="749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anchor="ctr" anchorCtr="1"/>
          <a:lstStyle/>
          <a:p>
            <a:pPr algn="ctr"/>
            <a:endParaRPr lang="zh-CN" altLang="en-US" sz="2800" b="1" dirty="0">
              <a:solidFill>
                <a:schemeClr val="bg1"/>
              </a:solidFill>
              <a:latin typeface="微软雅黑" pitchFamily="34" charset="-122"/>
              <a:ea typeface="微软雅黑" pitchFamily="34" charset="-122"/>
              <a:sym typeface="微软雅黑" pitchFamily="34" charset="-122"/>
            </a:endParaRPr>
          </a:p>
        </p:txBody>
      </p:sp>
      <p:sp>
        <p:nvSpPr>
          <p:cNvPr id="62" name="Text Box 10"/>
          <p:cNvSpPr>
            <a:spLocks noChangeArrowheads="1"/>
          </p:cNvSpPr>
          <p:nvPr/>
        </p:nvSpPr>
        <p:spPr bwMode="auto">
          <a:xfrm>
            <a:off x="2440605" y="2309430"/>
            <a:ext cx="2062162" cy="760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anchor="ctr" anchorCtr="1"/>
          <a:lstStyle/>
          <a:p>
            <a:pPr algn="ctr"/>
            <a:endParaRPr lang="zh-CN" altLang="en-US" sz="2800" b="1" dirty="0">
              <a:solidFill>
                <a:schemeClr val="bg1"/>
              </a:solidFill>
              <a:latin typeface="微软雅黑" pitchFamily="34" charset="-122"/>
              <a:ea typeface="微软雅黑" pitchFamily="34" charset="-122"/>
              <a:sym typeface="微软雅黑" pitchFamily="34" charset="-122"/>
            </a:endParaRPr>
          </a:p>
        </p:txBody>
      </p:sp>
      <p:sp>
        <p:nvSpPr>
          <p:cNvPr id="73" name="Freeform 5"/>
          <p:cNvSpPr>
            <a:spLocks noChangeArrowheads="1"/>
          </p:cNvSpPr>
          <p:nvPr/>
        </p:nvSpPr>
        <p:spPr bwMode="auto">
          <a:xfrm>
            <a:off x="944857" y="2287205"/>
            <a:ext cx="1515637" cy="857250"/>
          </a:xfrm>
          <a:custGeom>
            <a:avLst/>
            <a:gdLst>
              <a:gd name="T0" fmla="*/ 621 w 2371"/>
              <a:gd name="T1" fmla="*/ 1057 h 1341"/>
              <a:gd name="T2" fmla="*/ 872 w 2371"/>
              <a:gd name="T3" fmla="*/ 1144 h 1341"/>
              <a:gd name="T4" fmla="*/ 1023 w 2371"/>
              <a:gd name="T5" fmla="*/ 1099 h 1341"/>
              <a:gd name="T6" fmla="*/ 1105 w 2371"/>
              <a:gd name="T7" fmla="*/ 1103 h 1341"/>
              <a:gd name="T8" fmla="*/ 1393 w 2371"/>
              <a:gd name="T9" fmla="*/ 883 h 1341"/>
              <a:gd name="T10" fmla="*/ 1521 w 2371"/>
              <a:gd name="T11" fmla="*/ 595 h 1341"/>
              <a:gd name="T12" fmla="*/ 1672 w 2371"/>
              <a:gd name="T13" fmla="*/ 503 h 1341"/>
              <a:gd name="T14" fmla="*/ 1699 w 2371"/>
              <a:gd name="T15" fmla="*/ 558 h 1341"/>
              <a:gd name="T16" fmla="*/ 1631 w 2371"/>
              <a:gd name="T17" fmla="*/ 911 h 1341"/>
              <a:gd name="T18" fmla="*/ 1708 w 2371"/>
              <a:gd name="T19" fmla="*/ 641 h 1341"/>
              <a:gd name="T20" fmla="*/ 1731 w 2371"/>
              <a:gd name="T21" fmla="*/ 508 h 1341"/>
              <a:gd name="T22" fmla="*/ 1690 w 2371"/>
              <a:gd name="T23" fmla="*/ 467 h 1341"/>
              <a:gd name="T24" fmla="*/ 1631 w 2371"/>
              <a:gd name="T25" fmla="*/ 425 h 1341"/>
              <a:gd name="T26" fmla="*/ 1622 w 2371"/>
              <a:gd name="T27" fmla="*/ 370 h 1341"/>
              <a:gd name="T28" fmla="*/ 1603 w 2371"/>
              <a:gd name="T29" fmla="*/ 348 h 1341"/>
              <a:gd name="T30" fmla="*/ 1558 w 2371"/>
              <a:gd name="T31" fmla="*/ 316 h 1341"/>
              <a:gd name="T32" fmla="*/ 1585 w 2371"/>
              <a:gd name="T33" fmla="*/ 210 h 1341"/>
              <a:gd name="T34" fmla="*/ 1603 w 2371"/>
              <a:gd name="T35" fmla="*/ 100 h 1341"/>
              <a:gd name="T36" fmla="*/ 1731 w 2371"/>
              <a:gd name="T37" fmla="*/ 0 h 1341"/>
              <a:gd name="T38" fmla="*/ 1919 w 2371"/>
              <a:gd name="T39" fmla="*/ 45 h 1341"/>
              <a:gd name="T40" fmla="*/ 1960 w 2371"/>
              <a:gd name="T41" fmla="*/ 247 h 1341"/>
              <a:gd name="T42" fmla="*/ 1905 w 2371"/>
              <a:gd name="T43" fmla="*/ 398 h 1341"/>
              <a:gd name="T44" fmla="*/ 1772 w 2371"/>
              <a:gd name="T45" fmla="*/ 499 h 1341"/>
              <a:gd name="T46" fmla="*/ 1759 w 2371"/>
              <a:gd name="T47" fmla="*/ 581 h 1341"/>
              <a:gd name="T48" fmla="*/ 1791 w 2371"/>
              <a:gd name="T49" fmla="*/ 764 h 1341"/>
              <a:gd name="T50" fmla="*/ 1941 w 2371"/>
              <a:gd name="T51" fmla="*/ 370 h 1341"/>
              <a:gd name="T52" fmla="*/ 2060 w 2371"/>
              <a:gd name="T53" fmla="*/ 444 h 1341"/>
              <a:gd name="T54" fmla="*/ 2261 w 2371"/>
              <a:gd name="T55" fmla="*/ 508 h 1341"/>
              <a:gd name="T56" fmla="*/ 2352 w 2371"/>
              <a:gd name="T57" fmla="*/ 865 h 1341"/>
              <a:gd name="T58" fmla="*/ 2362 w 2371"/>
              <a:gd name="T59" fmla="*/ 1167 h 1341"/>
              <a:gd name="T60" fmla="*/ 1466 w 2371"/>
              <a:gd name="T61" fmla="*/ 1076 h 1341"/>
              <a:gd name="T62" fmla="*/ 1325 w 2371"/>
              <a:gd name="T63" fmla="*/ 1186 h 1341"/>
              <a:gd name="T64" fmla="*/ 1169 w 2371"/>
              <a:gd name="T65" fmla="*/ 1250 h 1341"/>
              <a:gd name="T66" fmla="*/ 1073 w 2371"/>
              <a:gd name="T67" fmla="*/ 1218 h 1341"/>
              <a:gd name="T68" fmla="*/ 1064 w 2371"/>
              <a:gd name="T69" fmla="*/ 1277 h 1341"/>
              <a:gd name="T70" fmla="*/ 1000 w 2371"/>
              <a:gd name="T71" fmla="*/ 1318 h 1341"/>
              <a:gd name="T72" fmla="*/ 959 w 2371"/>
              <a:gd name="T73" fmla="*/ 1332 h 1341"/>
              <a:gd name="T74" fmla="*/ 923 w 2371"/>
              <a:gd name="T75" fmla="*/ 1318 h 1341"/>
              <a:gd name="T76" fmla="*/ 886 w 2371"/>
              <a:gd name="T77" fmla="*/ 1300 h 1341"/>
              <a:gd name="T78" fmla="*/ 466 w 2371"/>
              <a:gd name="T79" fmla="*/ 1254 h 1341"/>
              <a:gd name="T80" fmla="*/ 46 w 2371"/>
              <a:gd name="T81" fmla="*/ 1149 h 1341"/>
              <a:gd name="T82" fmla="*/ 14 w 2371"/>
              <a:gd name="T83" fmla="*/ 833 h 1341"/>
              <a:gd name="T84" fmla="*/ 37 w 2371"/>
              <a:gd name="T85" fmla="*/ 581 h 1341"/>
              <a:gd name="T86" fmla="*/ 201 w 2371"/>
              <a:gd name="T87" fmla="*/ 430 h 1341"/>
              <a:gd name="T88" fmla="*/ 274 w 2371"/>
              <a:gd name="T89" fmla="*/ 407 h 1341"/>
              <a:gd name="T90" fmla="*/ 402 w 2371"/>
              <a:gd name="T91" fmla="*/ 535 h 1341"/>
              <a:gd name="T92" fmla="*/ 439 w 2371"/>
              <a:gd name="T93" fmla="*/ 526 h 1341"/>
              <a:gd name="T94" fmla="*/ 283 w 2371"/>
              <a:gd name="T95" fmla="*/ 370 h 1341"/>
              <a:gd name="T96" fmla="*/ 233 w 2371"/>
              <a:gd name="T97" fmla="*/ 201 h 1341"/>
              <a:gd name="T98" fmla="*/ 283 w 2371"/>
              <a:gd name="T99" fmla="*/ 100 h 1341"/>
              <a:gd name="T100" fmla="*/ 379 w 2371"/>
              <a:gd name="T101" fmla="*/ 36 h 1341"/>
              <a:gd name="T102" fmla="*/ 562 w 2371"/>
              <a:gd name="T103" fmla="*/ 73 h 1341"/>
              <a:gd name="T104" fmla="*/ 571 w 2371"/>
              <a:gd name="T105" fmla="*/ 142 h 1341"/>
              <a:gd name="T106" fmla="*/ 617 w 2371"/>
              <a:gd name="T107" fmla="*/ 311 h 1341"/>
              <a:gd name="T108" fmla="*/ 585 w 2371"/>
              <a:gd name="T109" fmla="*/ 352 h 1341"/>
              <a:gd name="T110" fmla="*/ 580 w 2371"/>
              <a:gd name="T111" fmla="*/ 384 h 1341"/>
              <a:gd name="T112" fmla="*/ 576 w 2371"/>
              <a:gd name="T113" fmla="*/ 439 h 1341"/>
              <a:gd name="T114" fmla="*/ 521 w 2371"/>
              <a:gd name="T115" fmla="*/ 462 h 1341"/>
              <a:gd name="T116" fmla="*/ 493 w 2371"/>
              <a:gd name="T117" fmla="*/ 563 h 1341"/>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2371"/>
              <a:gd name="T178" fmla="*/ 0 h 1341"/>
              <a:gd name="T179" fmla="*/ 2371 w 2371"/>
              <a:gd name="T180" fmla="*/ 1341 h 1341"/>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2371" h="1341">
                <a:moveTo>
                  <a:pt x="525" y="654"/>
                </a:moveTo>
                <a:lnTo>
                  <a:pt x="525" y="654"/>
                </a:lnTo>
                <a:lnTo>
                  <a:pt x="548" y="700"/>
                </a:lnTo>
                <a:lnTo>
                  <a:pt x="566" y="751"/>
                </a:lnTo>
                <a:lnTo>
                  <a:pt x="585" y="801"/>
                </a:lnTo>
                <a:lnTo>
                  <a:pt x="598" y="851"/>
                </a:lnTo>
                <a:lnTo>
                  <a:pt x="608" y="902"/>
                </a:lnTo>
                <a:lnTo>
                  <a:pt x="617" y="957"/>
                </a:lnTo>
                <a:lnTo>
                  <a:pt x="621" y="1007"/>
                </a:lnTo>
                <a:lnTo>
                  <a:pt x="621" y="1057"/>
                </a:lnTo>
                <a:lnTo>
                  <a:pt x="621" y="1057"/>
                </a:lnTo>
                <a:lnTo>
                  <a:pt x="676" y="1071"/>
                </a:lnTo>
                <a:lnTo>
                  <a:pt x="758" y="1094"/>
                </a:lnTo>
                <a:lnTo>
                  <a:pt x="799" y="1108"/>
                </a:lnTo>
                <a:lnTo>
                  <a:pt x="836" y="1121"/>
                </a:lnTo>
                <a:lnTo>
                  <a:pt x="850" y="1126"/>
                </a:lnTo>
                <a:lnTo>
                  <a:pt x="859" y="1135"/>
                </a:lnTo>
                <a:lnTo>
                  <a:pt x="868" y="1140"/>
                </a:lnTo>
                <a:lnTo>
                  <a:pt x="872" y="1144"/>
                </a:lnTo>
                <a:lnTo>
                  <a:pt x="872" y="1144"/>
                </a:lnTo>
                <a:lnTo>
                  <a:pt x="882" y="1144"/>
                </a:lnTo>
                <a:lnTo>
                  <a:pt x="891" y="1140"/>
                </a:lnTo>
                <a:lnTo>
                  <a:pt x="914" y="1131"/>
                </a:lnTo>
                <a:lnTo>
                  <a:pt x="936" y="1117"/>
                </a:lnTo>
                <a:lnTo>
                  <a:pt x="964" y="1103"/>
                </a:lnTo>
                <a:lnTo>
                  <a:pt x="978" y="1099"/>
                </a:lnTo>
                <a:lnTo>
                  <a:pt x="991" y="1099"/>
                </a:lnTo>
                <a:lnTo>
                  <a:pt x="1000" y="1094"/>
                </a:lnTo>
                <a:lnTo>
                  <a:pt x="1014" y="1094"/>
                </a:lnTo>
                <a:lnTo>
                  <a:pt x="1023" y="1099"/>
                </a:lnTo>
                <a:lnTo>
                  <a:pt x="1032" y="1099"/>
                </a:lnTo>
                <a:lnTo>
                  <a:pt x="1041" y="1108"/>
                </a:lnTo>
                <a:lnTo>
                  <a:pt x="1051" y="1117"/>
                </a:lnTo>
                <a:lnTo>
                  <a:pt x="1051" y="1117"/>
                </a:lnTo>
                <a:lnTo>
                  <a:pt x="1064" y="1117"/>
                </a:lnTo>
                <a:lnTo>
                  <a:pt x="1078" y="1117"/>
                </a:lnTo>
                <a:lnTo>
                  <a:pt x="1087" y="1112"/>
                </a:lnTo>
                <a:lnTo>
                  <a:pt x="1101" y="1108"/>
                </a:lnTo>
                <a:lnTo>
                  <a:pt x="1101" y="1108"/>
                </a:lnTo>
                <a:lnTo>
                  <a:pt x="1105" y="1103"/>
                </a:lnTo>
                <a:lnTo>
                  <a:pt x="1110" y="1094"/>
                </a:lnTo>
                <a:lnTo>
                  <a:pt x="1133" y="1076"/>
                </a:lnTo>
                <a:lnTo>
                  <a:pt x="1165" y="1057"/>
                </a:lnTo>
                <a:lnTo>
                  <a:pt x="1197" y="1034"/>
                </a:lnTo>
                <a:lnTo>
                  <a:pt x="1261" y="1002"/>
                </a:lnTo>
                <a:lnTo>
                  <a:pt x="1288" y="984"/>
                </a:lnTo>
                <a:lnTo>
                  <a:pt x="1288" y="984"/>
                </a:lnTo>
                <a:lnTo>
                  <a:pt x="1352" y="929"/>
                </a:lnTo>
                <a:lnTo>
                  <a:pt x="1375" y="906"/>
                </a:lnTo>
                <a:lnTo>
                  <a:pt x="1393" y="883"/>
                </a:lnTo>
                <a:lnTo>
                  <a:pt x="1411" y="860"/>
                </a:lnTo>
                <a:lnTo>
                  <a:pt x="1430" y="828"/>
                </a:lnTo>
                <a:lnTo>
                  <a:pt x="1448" y="792"/>
                </a:lnTo>
                <a:lnTo>
                  <a:pt x="1471" y="746"/>
                </a:lnTo>
                <a:lnTo>
                  <a:pt x="1471" y="746"/>
                </a:lnTo>
                <a:lnTo>
                  <a:pt x="1475" y="732"/>
                </a:lnTo>
                <a:lnTo>
                  <a:pt x="1485" y="705"/>
                </a:lnTo>
                <a:lnTo>
                  <a:pt x="1503" y="650"/>
                </a:lnTo>
                <a:lnTo>
                  <a:pt x="1512" y="618"/>
                </a:lnTo>
                <a:lnTo>
                  <a:pt x="1521" y="595"/>
                </a:lnTo>
                <a:lnTo>
                  <a:pt x="1530" y="586"/>
                </a:lnTo>
                <a:lnTo>
                  <a:pt x="1535" y="581"/>
                </a:lnTo>
                <a:lnTo>
                  <a:pt x="1539" y="577"/>
                </a:lnTo>
                <a:lnTo>
                  <a:pt x="1549" y="572"/>
                </a:lnTo>
                <a:lnTo>
                  <a:pt x="1549" y="572"/>
                </a:lnTo>
                <a:lnTo>
                  <a:pt x="1553" y="567"/>
                </a:lnTo>
                <a:lnTo>
                  <a:pt x="1567" y="563"/>
                </a:lnTo>
                <a:lnTo>
                  <a:pt x="1608" y="540"/>
                </a:lnTo>
                <a:lnTo>
                  <a:pt x="1654" y="512"/>
                </a:lnTo>
                <a:lnTo>
                  <a:pt x="1672" y="503"/>
                </a:lnTo>
                <a:lnTo>
                  <a:pt x="1686" y="494"/>
                </a:lnTo>
                <a:lnTo>
                  <a:pt x="1686" y="494"/>
                </a:lnTo>
                <a:lnTo>
                  <a:pt x="1699" y="485"/>
                </a:lnTo>
                <a:lnTo>
                  <a:pt x="1699" y="485"/>
                </a:lnTo>
                <a:lnTo>
                  <a:pt x="1699" y="494"/>
                </a:lnTo>
                <a:lnTo>
                  <a:pt x="1699" y="503"/>
                </a:lnTo>
                <a:lnTo>
                  <a:pt x="1699" y="522"/>
                </a:lnTo>
                <a:lnTo>
                  <a:pt x="1699" y="540"/>
                </a:lnTo>
                <a:lnTo>
                  <a:pt x="1699" y="558"/>
                </a:lnTo>
                <a:lnTo>
                  <a:pt x="1699" y="558"/>
                </a:lnTo>
                <a:lnTo>
                  <a:pt x="1690" y="599"/>
                </a:lnTo>
                <a:lnTo>
                  <a:pt x="1681" y="636"/>
                </a:lnTo>
                <a:lnTo>
                  <a:pt x="1658" y="714"/>
                </a:lnTo>
                <a:lnTo>
                  <a:pt x="1649" y="755"/>
                </a:lnTo>
                <a:lnTo>
                  <a:pt x="1640" y="801"/>
                </a:lnTo>
                <a:lnTo>
                  <a:pt x="1635" y="824"/>
                </a:lnTo>
                <a:lnTo>
                  <a:pt x="1631" y="851"/>
                </a:lnTo>
                <a:lnTo>
                  <a:pt x="1631" y="883"/>
                </a:lnTo>
                <a:lnTo>
                  <a:pt x="1631" y="911"/>
                </a:lnTo>
                <a:lnTo>
                  <a:pt x="1631" y="911"/>
                </a:lnTo>
                <a:lnTo>
                  <a:pt x="1631" y="934"/>
                </a:lnTo>
                <a:lnTo>
                  <a:pt x="1631" y="952"/>
                </a:lnTo>
                <a:lnTo>
                  <a:pt x="1635" y="993"/>
                </a:lnTo>
                <a:lnTo>
                  <a:pt x="1635" y="1034"/>
                </a:lnTo>
                <a:lnTo>
                  <a:pt x="1635" y="1057"/>
                </a:lnTo>
                <a:lnTo>
                  <a:pt x="1635" y="1080"/>
                </a:lnTo>
                <a:lnTo>
                  <a:pt x="1635" y="1080"/>
                </a:lnTo>
                <a:lnTo>
                  <a:pt x="1676" y="838"/>
                </a:lnTo>
                <a:lnTo>
                  <a:pt x="1699" y="691"/>
                </a:lnTo>
                <a:lnTo>
                  <a:pt x="1708" y="641"/>
                </a:lnTo>
                <a:lnTo>
                  <a:pt x="1713" y="622"/>
                </a:lnTo>
                <a:lnTo>
                  <a:pt x="1713" y="622"/>
                </a:lnTo>
                <a:lnTo>
                  <a:pt x="1718" y="604"/>
                </a:lnTo>
                <a:lnTo>
                  <a:pt x="1722" y="590"/>
                </a:lnTo>
                <a:lnTo>
                  <a:pt x="1722" y="572"/>
                </a:lnTo>
                <a:lnTo>
                  <a:pt x="1722" y="558"/>
                </a:lnTo>
                <a:lnTo>
                  <a:pt x="1722" y="544"/>
                </a:lnTo>
                <a:lnTo>
                  <a:pt x="1722" y="531"/>
                </a:lnTo>
                <a:lnTo>
                  <a:pt x="1727" y="517"/>
                </a:lnTo>
                <a:lnTo>
                  <a:pt x="1731" y="508"/>
                </a:lnTo>
                <a:lnTo>
                  <a:pt x="1736" y="499"/>
                </a:lnTo>
                <a:lnTo>
                  <a:pt x="1736" y="499"/>
                </a:lnTo>
                <a:lnTo>
                  <a:pt x="1731" y="480"/>
                </a:lnTo>
                <a:lnTo>
                  <a:pt x="1727" y="467"/>
                </a:lnTo>
                <a:lnTo>
                  <a:pt x="1722" y="467"/>
                </a:lnTo>
                <a:lnTo>
                  <a:pt x="1722" y="462"/>
                </a:lnTo>
                <a:lnTo>
                  <a:pt x="1718" y="462"/>
                </a:lnTo>
                <a:lnTo>
                  <a:pt x="1713" y="462"/>
                </a:lnTo>
                <a:lnTo>
                  <a:pt x="1704" y="467"/>
                </a:lnTo>
                <a:lnTo>
                  <a:pt x="1690" y="467"/>
                </a:lnTo>
                <a:lnTo>
                  <a:pt x="1672" y="467"/>
                </a:lnTo>
                <a:lnTo>
                  <a:pt x="1658" y="467"/>
                </a:lnTo>
                <a:lnTo>
                  <a:pt x="1644" y="467"/>
                </a:lnTo>
                <a:lnTo>
                  <a:pt x="1644" y="467"/>
                </a:lnTo>
                <a:lnTo>
                  <a:pt x="1640" y="462"/>
                </a:lnTo>
                <a:lnTo>
                  <a:pt x="1635" y="457"/>
                </a:lnTo>
                <a:lnTo>
                  <a:pt x="1635" y="453"/>
                </a:lnTo>
                <a:lnTo>
                  <a:pt x="1631" y="448"/>
                </a:lnTo>
                <a:lnTo>
                  <a:pt x="1631" y="430"/>
                </a:lnTo>
                <a:lnTo>
                  <a:pt x="1631" y="425"/>
                </a:lnTo>
                <a:lnTo>
                  <a:pt x="1626" y="421"/>
                </a:lnTo>
                <a:lnTo>
                  <a:pt x="1626" y="421"/>
                </a:lnTo>
                <a:lnTo>
                  <a:pt x="1617" y="403"/>
                </a:lnTo>
                <a:lnTo>
                  <a:pt x="1612" y="389"/>
                </a:lnTo>
                <a:lnTo>
                  <a:pt x="1612" y="384"/>
                </a:lnTo>
                <a:lnTo>
                  <a:pt x="1612" y="380"/>
                </a:lnTo>
                <a:lnTo>
                  <a:pt x="1612" y="375"/>
                </a:lnTo>
                <a:lnTo>
                  <a:pt x="1617" y="375"/>
                </a:lnTo>
                <a:lnTo>
                  <a:pt x="1617" y="375"/>
                </a:lnTo>
                <a:lnTo>
                  <a:pt x="1622" y="370"/>
                </a:lnTo>
                <a:lnTo>
                  <a:pt x="1622" y="370"/>
                </a:lnTo>
                <a:lnTo>
                  <a:pt x="1617" y="370"/>
                </a:lnTo>
                <a:lnTo>
                  <a:pt x="1612" y="366"/>
                </a:lnTo>
                <a:lnTo>
                  <a:pt x="1608" y="361"/>
                </a:lnTo>
                <a:lnTo>
                  <a:pt x="1608" y="361"/>
                </a:lnTo>
                <a:lnTo>
                  <a:pt x="1603" y="361"/>
                </a:lnTo>
                <a:lnTo>
                  <a:pt x="1599" y="361"/>
                </a:lnTo>
                <a:lnTo>
                  <a:pt x="1599" y="357"/>
                </a:lnTo>
                <a:lnTo>
                  <a:pt x="1599" y="357"/>
                </a:lnTo>
                <a:lnTo>
                  <a:pt x="1603" y="348"/>
                </a:lnTo>
                <a:lnTo>
                  <a:pt x="1603" y="343"/>
                </a:lnTo>
                <a:lnTo>
                  <a:pt x="1599" y="338"/>
                </a:lnTo>
                <a:lnTo>
                  <a:pt x="1599" y="338"/>
                </a:lnTo>
                <a:lnTo>
                  <a:pt x="1594" y="334"/>
                </a:lnTo>
                <a:lnTo>
                  <a:pt x="1585" y="329"/>
                </a:lnTo>
                <a:lnTo>
                  <a:pt x="1576" y="325"/>
                </a:lnTo>
                <a:lnTo>
                  <a:pt x="1567" y="320"/>
                </a:lnTo>
                <a:lnTo>
                  <a:pt x="1567" y="320"/>
                </a:lnTo>
                <a:lnTo>
                  <a:pt x="1562" y="320"/>
                </a:lnTo>
                <a:lnTo>
                  <a:pt x="1558" y="316"/>
                </a:lnTo>
                <a:lnTo>
                  <a:pt x="1558" y="311"/>
                </a:lnTo>
                <a:lnTo>
                  <a:pt x="1558" y="306"/>
                </a:lnTo>
                <a:lnTo>
                  <a:pt x="1562" y="293"/>
                </a:lnTo>
                <a:lnTo>
                  <a:pt x="1567" y="279"/>
                </a:lnTo>
                <a:lnTo>
                  <a:pt x="1576" y="265"/>
                </a:lnTo>
                <a:lnTo>
                  <a:pt x="1580" y="247"/>
                </a:lnTo>
                <a:lnTo>
                  <a:pt x="1585" y="229"/>
                </a:lnTo>
                <a:lnTo>
                  <a:pt x="1585" y="219"/>
                </a:lnTo>
                <a:lnTo>
                  <a:pt x="1585" y="210"/>
                </a:lnTo>
                <a:lnTo>
                  <a:pt x="1585" y="210"/>
                </a:lnTo>
                <a:lnTo>
                  <a:pt x="1585" y="196"/>
                </a:lnTo>
                <a:lnTo>
                  <a:pt x="1585" y="187"/>
                </a:lnTo>
                <a:lnTo>
                  <a:pt x="1590" y="174"/>
                </a:lnTo>
                <a:lnTo>
                  <a:pt x="1594" y="164"/>
                </a:lnTo>
                <a:lnTo>
                  <a:pt x="1603" y="142"/>
                </a:lnTo>
                <a:lnTo>
                  <a:pt x="1608" y="132"/>
                </a:lnTo>
                <a:lnTo>
                  <a:pt x="1612" y="119"/>
                </a:lnTo>
                <a:lnTo>
                  <a:pt x="1612" y="119"/>
                </a:lnTo>
                <a:lnTo>
                  <a:pt x="1608" y="114"/>
                </a:lnTo>
                <a:lnTo>
                  <a:pt x="1603" y="100"/>
                </a:lnTo>
                <a:lnTo>
                  <a:pt x="1603" y="91"/>
                </a:lnTo>
                <a:lnTo>
                  <a:pt x="1603" y="77"/>
                </a:lnTo>
                <a:lnTo>
                  <a:pt x="1603" y="77"/>
                </a:lnTo>
                <a:lnTo>
                  <a:pt x="1635" y="50"/>
                </a:lnTo>
                <a:lnTo>
                  <a:pt x="1663" y="27"/>
                </a:lnTo>
                <a:lnTo>
                  <a:pt x="1676" y="18"/>
                </a:lnTo>
                <a:lnTo>
                  <a:pt x="1690" y="13"/>
                </a:lnTo>
                <a:lnTo>
                  <a:pt x="1704" y="9"/>
                </a:lnTo>
                <a:lnTo>
                  <a:pt x="1718" y="4"/>
                </a:lnTo>
                <a:lnTo>
                  <a:pt x="1731" y="0"/>
                </a:lnTo>
                <a:lnTo>
                  <a:pt x="1749" y="0"/>
                </a:lnTo>
                <a:lnTo>
                  <a:pt x="1763" y="0"/>
                </a:lnTo>
                <a:lnTo>
                  <a:pt x="1781" y="0"/>
                </a:lnTo>
                <a:lnTo>
                  <a:pt x="1800" y="4"/>
                </a:lnTo>
                <a:lnTo>
                  <a:pt x="1818" y="4"/>
                </a:lnTo>
                <a:lnTo>
                  <a:pt x="1864" y="18"/>
                </a:lnTo>
                <a:lnTo>
                  <a:pt x="1864" y="18"/>
                </a:lnTo>
                <a:lnTo>
                  <a:pt x="1882" y="22"/>
                </a:lnTo>
                <a:lnTo>
                  <a:pt x="1900" y="32"/>
                </a:lnTo>
                <a:lnTo>
                  <a:pt x="1919" y="45"/>
                </a:lnTo>
                <a:lnTo>
                  <a:pt x="1932" y="59"/>
                </a:lnTo>
                <a:lnTo>
                  <a:pt x="1941" y="77"/>
                </a:lnTo>
                <a:lnTo>
                  <a:pt x="1955" y="96"/>
                </a:lnTo>
                <a:lnTo>
                  <a:pt x="1960" y="114"/>
                </a:lnTo>
                <a:lnTo>
                  <a:pt x="1969" y="132"/>
                </a:lnTo>
                <a:lnTo>
                  <a:pt x="1969" y="155"/>
                </a:lnTo>
                <a:lnTo>
                  <a:pt x="1973" y="178"/>
                </a:lnTo>
                <a:lnTo>
                  <a:pt x="1969" y="201"/>
                </a:lnTo>
                <a:lnTo>
                  <a:pt x="1969" y="224"/>
                </a:lnTo>
                <a:lnTo>
                  <a:pt x="1960" y="247"/>
                </a:lnTo>
                <a:lnTo>
                  <a:pt x="1955" y="274"/>
                </a:lnTo>
                <a:lnTo>
                  <a:pt x="1946" y="297"/>
                </a:lnTo>
                <a:lnTo>
                  <a:pt x="1932" y="320"/>
                </a:lnTo>
                <a:lnTo>
                  <a:pt x="1932" y="320"/>
                </a:lnTo>
                <a:lnTo>
                  <a:pt x="1928" y="329"/>
                </a:lnTo>
                <a:lnTo>
                  <a:pt x="1923" y="338"/>
                </a:lnTo>
                <a:lnTo>
                  <a:pt x="1919" y="357"/>
                </a:lnTo>
                <a:lnTo>
                  <a:pt x="1914" y="375"/>
                </a:lnTo>
                <a:lnTo>
                  <a:pt x="1909" y="389"/>
                </a:lnTo>
                <a:lnTo>
                  <a:pt x="1905" y="398"/>
                </a:lnTo>
                <a:lnTo>
                  <a:pt x="1900" y="407"/>
                </a:lnTo>
                <a:lnTo>
                  <a:pt x="1891" y="416"/>
                </a:lnTo>
                <a:lnTo>
                  <a:pt x="1882" y="430"/>
                </a:lnTo>
                <a:lnTo>
                  <a:pt x="1868" y="439"/>
                </a:lnTo>
                <a:lnTo>
                  <a:pt x="1855" y="453"/>
                </a:lnTo>
                <a:lnTo>
                  <a:pt x="1832" y="467"/>
                </a:lnTo>
                <a:lnTo>
                  <a:pt x="1809" y="480"/>
                </a:lnTo>
                <a:lnTo>
                  <a:pt x="1809" y="480"/>
                </a:lnTo>
                <a:lnTo>
                  <a:pt x="1786" y="494"/>
                </a:lnTo>
                <a:lnTo>
                  <a:pt x="1772" y="499"/>
                </a:lnTo>
                <a:lnTo>
                  <a:pt x="1763" y="503"/>
                </a:lnTo>
                <a:lnTo>
                  <a:pt x="1763" y="503"/>
                </a:lnTo>
                <a:lnTo>
                  <a:pt x="1772" y="526"/>
                </a:lnTo>
                <a:lnTo>
                  <a:pt x="1772" y="535"/>
                </a:lnTo>
                <a:lnTo>
                  <a:pt x="1772" y="544"/>
                </a:lnTo>
                <a:lnTo>
                  <a:pt x="1772" y="554"/>
                </a:lnTo>
                <a:lnTo>
                  <a:pt x="1768" y="563"/>
                </a:lnTo>
                <a:lnTo>
                  <a:pt x="1763" y="572"/>
                </a:lnTo>
                <a:lnTo>
                  <a:pt x="1759" y="581"/>
                </a:lnTo>
                <a:lnTo>
                  <a:pt x="1759" y="581"/>
                </a:lnTo>
                <a:lnTo>
                  <a:pt x="1763" y="604"/>
                </a:lnTo>
                <a:lnTo>
                  <a:pt x="1768" y="627"/>
                </a:lnTo>
                <a:lnTo>
                  <a:pt x="1772" y="659"/>
                </a:lnTo>
                <a:lnTo>
                  <a:pt x="1777" y="686"/>
                </a:lnTo>
                <a:lnTo>
                  <a:pt x="1781" y="719"/>
                </a:lnTo>
                <a:lnTo>
                  <a:pt x="1781" y="746"/>
                </a:lnTo>
                <a:lnTo>
                  <a:pt x="1781" y="773"/>
                </a:lnTo>
                <a:lnTo>
                  <a:pt x="1777" y="801"/>
                </a:lnTo>
                <a:lnTo>
                  <a:pt x="1777" y="801"/>
                </a:lnTo>
                <a:lnTo>
                  <a:pt x="1791" y="764"/>
                </a:lnTo>
                <a:lnTo>
                  <a:pt x="1813" y="714"/>
                </a:lnTo>
                <a:lnTo>
                  <a:pt x="1873" y="586"/>
                </a:lnTo>
                <a:lnTo>
                  <a:pt x="1905" y="522"/>
                </a:lnTo>
                <a:lnTo>
                  <a:pt x="1928" y="462"/>
                </a:lnTo>
                <a:lnTo>
                  <a:pt x="1946" y="421"/>
                </a:lnTo>
                <a:lnTo>
                  <a:pt x="1950" y="407"/>
                </a:lnTo>
                <a:lnTo>
                  <a:pt x="1950" y="398"/>
                </a:lnTo>
                <a:lnTo>
                  <a:pt x="1950" y="398"/>
                </a:lnTo>
                <a:lnTo>
                  <a:pt x="1941" y="370"/>
                </a:lnTo>
                <a:lnTo>
                  <a:pt x="1941" y="370"/>
                </a:lnTo>
                <a:lnTo>
                  <a:pt x="1946" y="370"/>
                </a:lnTo>
                <a:lnTo>
                  <a:pt x="1955" y="380"/>
                </a:lnTo>
                <a:lnTo>
                  <a:pt x="1969" y="384"/>
                </a:lnTo>
                <a:lnTo>
                  <a:pt x="1978" y="393"/>
                </a:lnTo>
                <a:lnTo>
                  <a:pt x="1987" y="403"/>
                </a:lnTo>
                <a:lnTo>
                  <a:pt x="1996" y="412"/>
                </a:lnTo>
                <a:lnTo>
                  <a:pt x="2001" y="421"/>
                </a:lnTo>
                <a:lnTo>
                  <a:pt x="2005" y="425"/>
                </a:lnTo>
                <a:lnTo>
                  <a:pt x="2005" y="425"/>
                </a:lnTo>
                <a:lnTo>
                  <a:pt x="2060" y="444"/>
                </a:lnTo>
                <a:lnTo>
                  <a:pt x="2110" y="457"/>
                </a:lnTo>
                <a:lnTo>
                  <a:pt x="2147" y="467"/>
                </a:lnTo>
                <a:lnTo>
                  <a:pt x="2179" y="471"/>
                </a:lnTo>
                <a:lnTo>
                  <a:pt x="2206" y="476"/>
                </a:lnTo>
                <a:lnTo>
                  <a:pt x="2225" y="480"/>
                </a:lnTo>
                <a:lnTo>
                  <a:pt x="2238" y="490"/>
                </a:lnTo>
                <a:lnTo>
                  <a:pt x="2247" y="494"/>
                </a:lnTo>
                <a:lnTo>
                  <a:pt x="2252" y="499"/>
                </a:lnTo>
                <a:lnTo>
                  <a:pt x="2257" y="503"/>
                </a:lnTo>
                <a:lnTo>
                  <a:pt x="2261" y="508"/>
                </a:lnTo>
                <a:lnTo>
                  <a:pt x="2270" y="526"/>
                </a:lnTo>
                <a:lnTo>
                  <a:pt x="2275" y="549"/>
                </a:lnTo>
                <a:lnTo>
                  <a:pt x="2284" y="577"/>
                </a:lnTo>
                <a:lnTo>
                  <a:pt x="2307" y="659"/>
                </a:lnTo>
                <a:lnTo>
                  <a:pt x="2320" y="719"/>
                </a:lnTo>
                <a:lnTo>
                  <a:pt x="2339" y="787"/>
                </a:lnTo>
                <a:lnTo>
                  <a:pt x="2339" y="787"/>
                </a:lnTo>
                <a:lnTo>
                  <a:pt x="2348" y="815"/>
                </a:lnTo>
                <a:lnTo>
                  <a:pt x="2348" y="838"/>
                </a:lnTo>
                <a:lnTo>
                  <a:pt x="2352" y="865"/>
                </a:lnTo>
                <a:lnTo>
                  <a:pt x="2352" y="893"/>
                </a:lnTo>
                <a:lnTo>
                  <a:pt x="2357" y="952"/>
                </a:lnTo>
                <a:lnTo>
                  <a:pt x="2357" y="980"/>
                </a:lnTo>
                <a:lnTo>
                  <a:pt x="2362" y="1002"/>
                </a:lnTo>
                <a:lnTo>
                  <a:pt x="2362" y="1002"/>
                </a:lnTo>
                <a:lnTo>
                  <a:pt x="2366" y="1048"/>
                </a:lnTo>
                <a:lnTo>
                  <a:pt x="2371" y="1085"/>
                </a:lnTo>
                <a:lnTo>
                  <a:pt x="2371" y="1112"/>
                </a:lnTo>
                <a:lnTo>
                  <a:pt x="2371" y="1140"/>
                </a:lnTo>
                <a:lnTo>
                  <a:pt x="2362" y="1167"/>
                </a:lnTo>
                <a:lnTo>
                  <a:pt x="2352" y="1190"/>
                </a:lnTo>
                <a:lnTo>
                  <a:pt x="2325" y="1259"/>
                </a:lnTo>
                <a:lnTo>
                  <a:pt x="1498" y="1259"/>
                </a:lnTo>
                <a:lnTo>
                  <a:pt x="1498" y="1259"/>
                </a:lnTo>
                <a:lnTo>
                  <a:pt x="1507" y="1195"/>
                </a:lnTo>
                <a:lnTo>
                  <a:pt x="1517" y="1126"/>
                </a:lnTo>
                <a:lnTo>
                  <a:pt x="1526" y="1062"/>
                </a:lnTo>
                <a:lnTo>
                  <a:pt x="1530" y="1025"/>
                </a:lnTo>
                <a:lnTo>
                  <a:pt x="1535" y="993"/>
                </a:lnTo>
                <a:lnTo>
                  <a:pt x="1466" y="1076"/>
                </a:lnTo>
                <a:lnTo>
                  <a:pt x="1466" y="1076"/>
                </a:lnTo>
                <a:lnTo>
                  <a:pt x="1462" y="1080"/>
                </a:lnTo>
                <a:lnTo>
                  <a:pt x="1457" y="1085"/>
                </a:lnTo>
                <a:lnTo>
                  <a:pt x="1439" y="1099"/>
                </a:lnTo>
                <a:lnTo>
                  <a:pt x="1425" y="1117"/>
                </a:lnTo>
                <a:lnTo>
                  <a:pt x="1416" y="1126"/>
                </a:lnTo>
                <a:lnTo>
                  <a:pt x="1411" y="1131"/>
                </a:lnTo>
                <a:lnTo>
                  <a:pt x="1411" y="1131"/>
                </a:lnTo>
                <a:lnTo>
                  <a:pt x="1379" y="1149"/>
                </a:lnTo>
                <a:lnTo>
                  <a:pt x="1325" y="1186"/>
                </a:lnTo>
                <a:lnTo>
                  <a:pt x="1293" y="1204"/>
                </a:lnTo>
                <a:lnTo>
                  <a:pt x="1261" y="1227"/>
                </a:lnTo>
                <a:lnTo>
                  <a:pt x="1233" y="1250"/>
                </a:lnTo>
                <a:lnTo>
                  <a:pt x="1210" y="1273"/>
                </a:lnTo>
                <a:lnTo>
                  <a:pt x="1210" y="1273"/>
                </a:lnTo>
                <a:lnTo>
                  <a:pt x="1206" y="1273"/>
                </a:lnTo>
                <a:lnTo>
                  <a:pt x="1201" y="1268"/>
                </a:lnTo>
                <a:lnTo>
                  <a:pt x="1188" y="1268"/>
                </a:lnTo>
                <a:lnTo>
                  <a:pt x="1179" y="1259"/>
                </a:lnTo>
                <a:lnTo>
                  <a:pt x="1169" y="1250"/>
                </a:lnTo>
                <a:lnTo>
                  <a:pt x="1151" y="1231"/>
                </a:lnTo>
                <a:lnTo>
                  <a:pt x="1137" y="1213"/>
                </a:lnTo>
                <a:lnTo>
                  <a:pt x="1137" y="1213"/>
                </a:lnTo>
                <a:lnTo>
                  <a:pt x="1133" y="1218"/>
                </a:lnTo>
                <a:lnTo>
                  <a:pt x="1128" y="1227"/>
                </a:lnTo>
                <a:lnTo>
                  <a:pt x="1119" y="1236"/>
                </a:lnTo>
                <a:lnTo>
                  <a:pt x="1105" y="1241"/>
                </a:lnTo>
                <a:lnTo>
                  <a:pt x="1092" y="1245"/>
                </a:lnTo>
                <a:lnTo>
                  <a:pt x="1092" y="1245"/>
                </a:lnTo>
                <a:lnTo>
                  <a:pt x="1073" y="1218"/>
                </a:lnTo>
                <a:lnTo>
                  <a:pt x="1073" y="1218"/>
                </a:lnTo>
                <a:lnTo>
                  <a:pt x="1083" y="1236"/>
                </a:lnTo>
                <a:lnTo>
                  <a:pt x="1087" y="1245"/>
                </a:lnTo>
                <a:lnTo>
                  <a:pt x="1092" y="1254"/>
                </a:lnTo>
                <a:lnTo>
                  <a:pt x="1092" y="1259"/>
                </a:lnTo>
                <a:lnTo>
                  <a:pt x="1087" y="1263"/>
                </a:lnTo>
                <a:lnTo>
                  <a:pt x="1087" y="1268"/>
                </a:lnTo>
                <a:lnTo>
                  <a:pt x="1078" y="1273"/>
                </a:lnTo>
                <a:lnTo>
                  <a:pt x="1064" y="1277"/>
                </a:lnTo>
                <a:lnTo>
                  <a:pt x="1064" y="1277"/>
                </a:lnTo>
                <a:lnTo>
                  <a:pt x="1055" y="1286"/>
                </a:lnTo>
                <a:lnTo>
                  <a:pt x="1051" y="1295"/>
                </a:lnTo>
                <a:lnTo>
                  <a:pt x="1041" y="1300"/>
                </a:lnTo>
                <a:lnTo>
                  <a:pt x="1032" y="1305"/>
                </a:lnTo>
                <a:lnTo>
                  <a:pt x="1014" y="1309"/>
                </a:lnTo>
                <a:lnTo>
                  <a:pt x="1005" y="1314"/>
                </a:lnTo>
                <a:lnTo>
                  <a:pt x="1000" y="1318"/>
                </a:lnTo>
                <a:lnTo>
                  <a:pt x="1000" y="1318"/>
                </a:lnTo>
                <a:lnTo>
                  <a:pt x="1000" y="1318"/>
                </a:lnTo>
                <a:lnTo>
                  <a:pt x="1000" y="1318"/>
                </a:lnTo>
                <a:lnTo>
                  <a:pt x="1000" y="1323"/>
                </a:lnTo>
                <a:lnTo>
                  <a:pt x="996" y="1323"/>
                </a:lnTo>
                <a:lnTo>
                  <a:pt x="991" y="1328"/>
                </a:lnTo>
                <a:lnTo>
                  <a:pt x="987" y="1328"/>
                </a:lnTo>
                <a:lnTo>
                  <a:pt x="982" y="1328"/>
                </a:lnTo>
                <a:lnTo>
                  <a:pt x="978" y="1328"/>
                </a:lnTo>
                <a:lnTo>
                  <a:pt x="968" y="1328"/>
                </a:lnTo>
                <a:lnTo>
                  <a:pt x="968" y="1328"/>
                </a:lnTo>
                <a:lnTo>
                  <a:pt x="964" y="1328"/>
                </a:lnTo>
                <a:lnTo>
                  <a:pt x="959" y="1332"/>
                </a:lnTo>
                <a:lnTo>
                  <a:pt x="955" y="1332"/>
                </a:lnTo>
                <a:lnTo>
                  <a:pt x="950" y="1332"/>
                </a:lnTo>
                <a:lnTo>
                  <a:pt x="946" y="1332"/>
                </a:lnTo>
                <a:lnTo>
                  <a:pt x="941" y="1328"/>
                </a:lnTo>
                <a:lnTo>
                  <a:pt x="941" y="1323"/>
                </a:lnTo>
                <a:lnTo>
                  <a:pt x="941" y="1318"/>
                </a:lnTo>
                <a:lnTo>
                  <a:pt x="941" y="1318"/>
                </a:lnTo>
                <a:lnTo>
                  <a:pt x="932" y="1318"/>
                </a:lnTo>
                <a:lnTo>
                  <a:pt x="927" y="1323"/>
                </a:lnTo>
                <a:lnTo>
                  <a:pt x="923" y="1318"/>
                </a:lnTo>
                <a:lnTo>
                  <a:pt x="914" y="1314"/>
                </a:lnTo>
                <a:lnTo>
                  <a:pt x="914" y="1314"/>
                </a:lnTo>
                <a:lnTo>
                  <a:pt x="914" y="1305"/>
                </a:lnTo>
                <a:lnTo>
                  <a:pt x="914" y="1300"/>
                </a:lnTo>
                <a:lnTo>
                  <a:pt x="914" y="1295"/>
                </a:lnTo>
                <a:lnTo>
                  <a:pt x="914" y="1295"/>
                </a:lnTo>
                <a:lnTo>
                  <a:pt x="909" y="1300"/>
                </a:lnTo>
                <a:lnTo>
                  <a:pt x="909" y="1300"/>
                </a:lnTo>
                <a:lnTo>
                  <a:pt x="900" y="1300"/>
                </a:lnTo>
                <a:lnTo>
                  <a:pt x="886" y="1300"/>
                </a:lnTo>
                <a:lnTo>
                  <a:pt x="886" y="1300"/>
                </a:lnTo>
                <a:lnTo>
                  <a:pt x="877" y="1277"/>
                </a:lnTo>
                <a:lnTo>
                  <a:pt x="868" y="1268"/>
                </a:lnTo>
                <a:lnTo>
                  <a:pt x="859" y="1259"/>
                </a:lnTo>
                <a:lnTo>
                  <a:pt x="804" y="1341"/>
                </a:lnTo>
                <a:lnTo>
                  <a:pt x="562" y="1263"/>
                </a:lnTo>
                <a:lnTo>
                  <a:pt x="562" y="1263"/>
                </a:lnTo>
                <a:lnTo>
                  <a:pt x="548" y="1259"/>
                </a:lnTo>
                <a:lnTo>
                  <a:pt x="525" y="1254"/>
                </a:lnTo>
                <a:lnTo>
                  <a:pt x="466" y="1254"/>
                </a:lnTo>
                <a:lnTo>
                  <a:pt x="393" y="1254"/>
                </a:lnTo>
                <a:lnTo>
                  <a:pt x="311" y="1254"/>
                </a:lnTo>
                <a:lnTo>
                  <a:pt x="155" y="1259"/>
                </a:lnTo>
                <a:lnTo>
                  <a:pt x="37" y="1259"/>
                </a:lnTo>
                <a:lnTo>
                  <a:pt x="37" y="1259"/>
                </a:lnTo>
                <a:lnTo>
                  <a:pt x="37" y="1241"/>
                </a:lnTo>
                <a:lnTo>
                  <a:pt x="37" y="1222"/>
                </a:lnTo>
                <a:lnTo>
                  <a:pt x="41" y="1204"/>
                </a:lnTo>
                <a:lnTo>
                  <a:pt x="41" y="1186"/>
                </a:lnTo>
                <a:lnTo>
                  <a:pt x="46" y="1149"/>
                </a:lnTo>
                <a:lnTo>
                  <a:pt x="55" y="1108"/>
                </a:lnTo>
                <a:lnTo>
                  <a:pt x="55" y="1085"/>
                </a:lnTo>
                <a:lnTo>
                  <a:pt x="55" y="1062"/>
                </a:lnTo>
                <a:lnTo>
                  <a:pt x="55" y="1030"/>
                </a:lnTo>
                <a:lnTo>
                  <a:pt x="50" y="1002"/>
                </a:lnTo>
                <a:lnTo>
                  <a:pt x="46" y="966"/>
                </a:lnTo>
                <a:lnTo>
                  <a:pt x="37" y="925"/>
                </a:lnTo>
                <a:lnTo>
                  <a:pt x="27" y="883"/>
                </a:lnTo>
                <a:lnTo>
                  <a:pt x="14" y="833"/>
                </a:lnTo>
                <a:lnTo>
                  <a:pt x="14" y="833"/>
                </a:lnTo>
                <a:lnTo>
                  <a:pt x="5" y="810"/>
                </a:lnTo>
                <a:lnTo>
                  <a:pt x="5" y="787"/>
                </a:lnTo>
                <a:lnTo>
                  <a:pt x="0" y="760"/>
                </a:lnTo>
                <a:lnTo>
                  <a:pt x="0" y="737"/>
                </a:lnTo>
                <a:lnTo>
                  <a:pt x="0" y="709"/>
                </a:lnTo>
                <a:lnTo>
                  <a:pt x="5" y="682"/>
                </a:lnTo>
                <a:lnTo>
                  <a:pt x="9" y="654"/>
                </a:lnTo>
                <a:lnTo>
                  <a:pt x="18" y="631"/>
                </a:lnTo>
                <a:lnTo>
                  <a:pt x="27" y="604"/>
                </a:lnTo>
                <a:lnTo>
                  <a:pt x="37" y="581"/>
                </a:lnTo>
                <a:lnTo>
                  <a:pt x="50" y="558"/>
                </a:lnTo>
                <a:lnTo>
                  <a:pt x="64" y="535"/>
                </a:lnTo>
                <a:lnTo>
                  <a:pt x="78" y="517"/>
                </a:lnTo>
                <a:lnTo>
                  <a:pt x="96" y="499"/>
                </a:lnTo>
                <a:lnTo>
                  <a:pt x="114" y="485"/>
                </a:lnTo>
                <a:lnTo>
                  <a:pt x="137" y="471"/>
                </a:lnTo>
                <a:lnTo>
                  <a:pt x="137" y="471"/>
                </a:lnTo>
                <a:lnTo>
                  <a:pt x="155" y="462"/>
                </a:lnTo>
                <a:lnTo>
                  <a:pt x="178" y="448"/>
                </a:lnTo>
                <a:lnTo>
                  <a:pt x="201" y="430"/>
                </a:lnTo>
                <a:lnTo>
                  <a:pt x="224" y="412"/>
                </a:lnTo>
                <a:lnTo>
                  <a:pt x="260" y="380"/>
                </a:lnTo>
                <a:lnTo>
                  <a:pt x="279" y="366"/>
                </a:lnTo>
                <a:lnTo>
                  <a:pt x="279" y="366"/>
                </a:lnTo>
                <a:lnTo>
                  <a:pt x="279" y="366"/>
                </a:lnTo>
                <a:lnTo>
                  <a:pt x="279" y="366"/>
                </a:lnTo>
                <a:lnTo>
                  <a:pt x="260" y="384"/>
                </a:lnTo>
                <a:lnTo>
                  <a:pt x="260" y="384"/>
                </a:lnTo>
                <a:lnTo>
                  <a:pt x="260" y="384"/>
                </a:lnTo>
                <a:lnTo>
                  <a:pt x="274" y="407"/>
                </a:lnTo>
                <a:lnTo>
                  <a:pt x="288" y="430"/>
                </a:lnTo>
                <a:lnTo>
                  <a:pt x="306" y="453"/>
                </a:lnTo>
                <a:lnTo>
                  <a:pt x="320" y="476"/>
                </a:lnTo>
                <a:lnTo>
                  <a:pt x="338" y="494"/>
                </a:lnTo>
                <a:lnTo>
                  <a:pt x="361" y="517"/>
                </a:lnTo>
                <a:lnTo>
                  <a:pt x="379" y="535"/>
                </a:lnTo>
                <a:lnTo>
                  <a:pt x="402" y="554"/>
                </a:lnTo>
                <a:lnTo>
                  <a:pt x="402" y="554"/>
                </a:lnTo>
                <a:lnTo>
                  <a:pt x="402" y="535"/>
                </a:lnTo>
                <a:lnTo>
                  <a:pt x="402" y="535"/>
                </a:lnTo>
                <a:lnTo>
                  <a:pt x="416" y="540"/>
                </a:lnTo>
                <a:lnTo>
                  <a:pt x="429" y="544"/>
                </a:lnTo>
                <a:lnTo>
                  <a:pt x="452" y="558"/>
                </a:lnTo>
                <a:lnTo>
                  <a:pt x="452" y="558"/>
                </a:lnTo>
                <a:lnTo>
                  <a:pt x="457" y="544"/>
                </a:lnTo>
                <a:lnTo>
                  <a:pt x="457" y="544"/>
                </a:lnTo>
                <a:lnTo>
                  <a:pt x="443" y="540"/>
                </a:lnTo>
                <a:lnTo>
                  <a:pt x="443" y="540"/>
                </a:lnTo>
                <a:lnTo>
                  <a:pt x="439" y="531"/>
                </a:lnTo>
                <a:lnTo>
                  <a:pt x="439" y="526"/>
                </a:lnTo>
                <a:lnTo>
                  <a:pt x="434" y="522"/>
                </a:lnTo>
                <a:lnTo>
                  <a:pt x="429" y="512"/>
                </a:lnTo>
                <a:lnTo>
                  <a:pt x="416" y="503"/>
                </a:lnTo>
                <a:lnTo>
                  <a:pt x="397" y="490"/>
                </a:lnTo>
                <a:lnTo>
                  <a:pt x="379" y="471"/>
                </a:lnTo>
                <a:lnTo>
                  <a:pt x="352" y="444"/>
                </a:lnTo>
                <a:lnTo>
                  <a:pt x="320" y="412"/>
                </a:lnTo>
                <a:lnTo>
                  <a:pt x="283" y="370"/>
                </a:lnTo>
                <a:lnTo>
                  <a:pt x="283" y="370"/>
                </a:lnTo>
                <a:lnTo>
                  <a:pt x="283" y="370"/>
                </a:lnTo>
                <a:lnTo>
                  <a:pt x="288" y="361"/>
                </a:lnTo>
                <a:lnTo>
                  <a:pt x="288" y="361"/>
                </a:lnTo>
                <a:lnTo>
                  <a:pt x="283" y="357"/>
                </a:lnTo>
                <a:lnTo>
                  <a:pt x="279" y="352"/>
                </a:lnTo>
                <a:lnTo>
                  <a:pt x="270" y="334"/>
                </a:lnTo>
                <a:lnTo>
                  <a:pt x="260" y="311"/>
                </a:lnTo>
                <a:lnTo>
                  <a:pt x="251" y="279"/>
                </a:lnTo>
                <a:lnTo>
                  <a:pt x="242" y="251"/>
                </a:lnTo>
                <a:lnTo>
                  <a:pt x="238" y="224"/>
                </a:lnTo>
                <a:lnTo>
                  <a:pt x="233" y="201"/>
                </a:lnTo>
                <a:lnTo>
                  <a:pt x="233" y="196"/>
                </a:lnTo>
                <a:lnTo>
                  <a:pt x="238" y="192"/>
                </a:lnTo>
                <a:lnTo>
                  <a:pt x="238" y="192"/>
                </a:lnTo>
                <a:lnTo>
                  <a:pt x="242" y="178"/>
                </a:lnTo>
                <a:lnTo>
                  <a:pt x="251" y="169"/>
                </a:lnTo>
                <a:lnTo>
                  <a:pt x="260" y="151"/>
                </a:lnTo>
                <a:lnTo>
                  <a:pt x="265" y="132"/>
                </a:lnTo>
                <a:lnTo>
                  <a:pt x="270" y="119"/>
                </a:lnTo>
                <a:lnTo>
                  <a:pt x="279" y="105"/>
                </a:lnTo>
                <a:lnTo>
                  <a:pt x="283" y="100"/>
                </a:lnTo>
                <a:lnTo>
                  <a:pt x="288" y="96"/>
                </a:lnTo>
                <a:lnTo>
                  <a:pt x="292" y="87"/>
                </a:lnTo>
                <a:lnTo>
                  <a:pt x="301" y="82"/>
                </a:lnTo>
                <a:lnTo>
                  <a:pt x="315" y="77"/>
                </a:lnTo>
                <a:lnTo>
                  <a:pt x="329" y="68"/>
                </a:lnTo>
                <a:lnTo>
                  <a:pt x="329" y="68"/>
                </a:lnTo>
                <a:lnTo>
                  <a:pt x="347" y="59"/>
                </a:lnTo>
                <a:lnTo>
                  <a:pt x="361" y="50"/>
                </a:lnTo>
                <a:lnTo>
                  <a:pt x="370" y="41"/>
                </a:lnTo>
                <a:lnTo>
                  <a:pt x="379" y="36"/>
                </a:lnTo>
                <a:lnTo>
                  <a:pt x="393" y="36"/>
                </a:lnTo>
                <a:lnTo>
                  <a:pt x="411" y="36"/>
                </a:lnTo>
                <a:lnTo>
                  <a:pt x="439" y="41"/>
                </a:lnTo>
                <a:lnTo>
                  <a:pt x="484" y="45"/>
                </a:lnTo>
                <a:lnTo>
                  <a:pt x="484" y="45"/>
                </a:lnTo>
                <a:lnTo>
                  <a:pt x="512" y="55"/>
                </a:lnTo>
                <a:lnTo>
                  <a:pt x="525" y="55"/>
                </a:lnTo>
                <a:lnTo>
                  <a:pt x="539" y="59"/>
                </a:lnTo>
                <a:lnTo>
                  <a:pt x="548" y="68"/>
                </a:lnTo>
                <a:lnTo>
                  <a:pt x="562" y="73"/>
                </a:lnTo>
                <a:lnTo>
                  <a:pt x="571" y="82"/>
                </a:lnTo>
                <a:lnTo>
                  <a:pt x="585" y="96"/>
                </a:lnTo>
                <a:lnTo>
                  <a:pt x="585" y="96"/>
                </a:lnTo>
                <a:lnTo>
                  <a:pt x="585" y="105"/>
                </a:lnTo>
                <a:lnTo>
                  <a:pt x="585" y="119"/>
                </a:lnTo>
                <a:lnTo>
                  <a:pt x="580" y="128"/>
                </a:lnTo>
                <a:lnTo>
                  <a:pt x="580" y="132"/>
                </a:lnTo>
                <a:lnTo>
                  <a:pt x="576" y="137"/>
                </a:lnTo>
                <a:lnTo>
                  <a:pt x="571" y="142"/>
                </a:lnTo>
                <a:lnTo>
                  <a:pt x="571" y="142"/>
                </a:lnTo>
                <a:lnTo>
                  <a:pt x="580" y="169"/>
                </a:lnTo>
                <a:lnTo>
                  <a:pt x="585" y="192"/>
                </a:lnTo>
                <a:lnTo>
                  <a:pt x="594" y="219"/>
                </a:lnTo>
                <a:lnTo>
                  <a:pt x="594" y="233"/>
                </a:lnTo>
                <a:lnTo>
                  <a:pt x="598" y="251"/>
                </a:lnTo>
                <a:lnTo>
                  <a:pt x="608" y="270"/>
                </a:lnTo>
                <a:lnTo>
                  <a:pt x="617" y="297"/>
                </a:lnTo>
                <a:lnTo>
                  <a:pt x="617" y="297"/>
                </a:lnTo>
                <a:lnTo>
                  <a:pt x="617" y="306"/>
                </a:lnTo>
                <a:lnTo>
                  <a:pt x="617" y="311"/>
                </a:lnTo>
                <a:lnTo>
                  <a:pt x="617" y="316"/>
                </a:lnTo>
                <a:lnTo>
                  <a:pt x="612" y="320"/>
                </a:lnTo>
                <a:lnTo>
                  <a:pt x="608" y="325"/>
                </a:lnTo>
                <a:lnTo>
                  <a:pt x="603" y="329"/>
                </a:lnTo>
                <a:lnTo>
                  <a:pt x="589" y="334"/>
                </a:lnTo>
                <a:lnTo>
                  <a:pt x="589" y="334"/>
                </a:lnTo>
                <a:lnTo>
                  <a:pt x="585" y="343"/>
                </a:lnTo>
                <a:lnTo>
                  <a:pt x="585" y="348"/>
                </a:lnTo>
                <a:lnTo>
                  <a:pt x="585" y="352"/>
                </a:lnTo>
                <a:lnTo>
                  <a:pt x="585" y="352"/>
                </a:lnTo>
                <a:lnTo>
                  <a:pt x="585" y="357"/>
                </a:lnTo>
                <a:lnTo>
                  <a:pt x="589" y="361"/>
                </a:lnTo>
                <a:lnTo>
                  <a:pt x="589" y="361"/>
                </a:lnTo>
                <a:lnTo>
                  <a:pt x="589" y="366"/>
                </a:lnTo>
                <a:lnTo>
                  <a:pt x="585" y="370"/>
                </a:lnTo>
                <a:lnTo>
                  <a:pt x="585" y="375"/>
                </a:lnTo>
                <a:lnTo>
                  <a:pt x="580" y="375"/>
                </a:lnTo>
                <a:lnTo>
                  <a:pt x="576" y="380"/>
                </a:lnTo>
                <a:lnTo>
                  <a:pt x="576" y="380"/>
                </a:lnTo>
                <a:lnTo>
                  <a:pt x="580" y="384"/>
                </a:lnTo>
                <a:lnTo>
                  <a:pt x="585" y="393"/>
                </a:lnTo>
                <a:lnTo>
                  <a:pt x="585" y="393"/>
                </a:lnTo>
                <a:lnTo>
                  <a:pt x="585" y="398"/>
                </a:lnTo>
                <a:lnTo>
                  <a:pt x="585" y="403"/>
                </a:lnTo>
                <a:lnTo>
                  <a:pt x="580" y="407"/>
                </a:lnTo>
                <a:lnTo>
                  <a:pt x="580" y="407"/>
                </a:lnTo>
                <a:lnTo>
                  <a:pt x="576" y="407"/>
                </a:lnTo>
                <a:lnTo>
                  <a:pt x="576" y="412"/>
                </a:lnTo>
                <a:lnTo>
                  <a:pt x="576" y="421"/>
                </a:lnTo>
                <a:lnTo>
                  <a:pt x="576" y="439"/>
                </a:lnTo>
                <a:lnTo>
                  <a:pt x="576" y="448"/>
                </a:lnTo>
                <a:lnTo>
                  <a:pt x="571" y="453"/>
                </a:lnTo>
                <a:lnTo>
                  <a:pt x="571" y="453"/>
                </a:lnTo>
                <a:lnTo>
                  <a:pt x="566" y="457"/>
                </a:lnTo>
                <a:lnTo>
                  <a:pt x="562" y="457"/>
                </a:lnTo>
                <a:lnTo>
                  <a:pt x="557" y="462"/>
                </a:lnTo>
                <a:lnTo>
                  <a:pt x="548" y="462"/>
                </a:lnTo>
                <a:lnTo>
                  <a:pt x="548" y="462"/>
                </a:lnTo>
                <a:lnTo>
                  <a:pt x="534" y="462"/>
                </a:lnTo>
                <a:lnTo>
                  <a:pt x="521" y="462"/>
                </a:lnTo>
                <a:lnTo>
                  <a:pt x="507" y="467"/>
                </a:lnTo>
                <a:lnTo>
                  <a:pt x="493" y="471"/>
                </a:lnTo>
                <a:lnTo>
                  <a:pt x="493" y="471"/>
                </a:lnTo>
                <a:lnTo>
                  <a:pt x="489" y="480"/>
                </a:lnTo>
                <a:lnTo>
                  <a:pt x="484" y="494"/>
                </a:lnTo>
                <a:lnTo>
                  <a:pt x="484" y="503"/>
                </a:lnTo>
                <a:lnTo>
                  <a:pt x="484" y="517"/>
                </a:lnTo>
                <a:lnTo>
                  <a:pt x="484" y="531"/>
                </a:lnTo>
                <a:lnTo>
                  <a:pt x="484" y="540"/>
                </a:lnTo>
                <a:lnTo>
                  <a:pt x="493" y="563"/>
                </a:lnTo>
                <a:lnTo>
                  <a:pt x="498" y="590"/>
                </a:lnTo>
                <a:lnTo>
                  <a:pt x="507" y="613"/>
                </a:lnTo>
                <a:lnTo>
                  <a:pt x="525" y="654"/>
                </a:lnTo>
                <a:lnTo>
                  <a:pt x="525" y="654"/>
                </a:lnTo>
                <a:close/>
              </a:path>
            </a:pathLst>
          </a:custGeom>
          <a:solidFill>
            <a:schemeClr val="bg1"/>
          </a:solidFill>
          <a:ln>
            <a:noFill/>
          </a:ln>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75" name="矩形 74"/>
          <p:cNvSpPr/>
          <p:nvPr/>
        </p:nvSpPr>
        <p:spPr>
          <a:xfrm>
            <a:off x="2800046" y="2392393"/>
            <a:ext cx="1673683" cy="1052596"/>
          </a:xfrm>
          <a:prstGeom prst="rect">
            <a:avLst/>
          </a:prstGeom>
        </p:spPr>
        <p:txBody>
          <a:bodyPr wrap="square">
            <a:spAutoFit/>
          </a:bodyPr>
          <a:lstStyle/>
          <a:p>
            <a:pPr algn="ctr" defTabSz="967801" fontAlgn="auto">
              <a:lnSpc>
                <a:spcPct val="130000"/>
              </a:lnSpc>
              <a:spcBef>
                <a:spcPts val="0"/>
              </a:spcBef>
              <a:spcAft>
                <a:spcPts val="0"/>
              </a:spcAft>
              <a:defRPr/>
            </a:pPr>
            <a:r>
              <a:rPr lang="zh-CN" altLang="en-US" sz="1200" dirty="0" smtClean="0">
                <a:solidFill>
                  <a:schemeClr val="bg1"/>
                </a:solidFill>
                <a:latin typeface="微软雅黑" pitchFamily="34" charset="-122"/>
                <a:ea typeface="微软雅黑" pitchFamily="34" charset="-122"/>
              </a:rPr>
              <a:t>这里</a:t>
            </a:r>
            <a:r>
              <a:rPr lang="zh-CN" altLang="en-US" sz="1200" dirty="0">
                <a:solidFill>
                  <a:schemeClr val="bg1"/>
                </a:solidFill>
                <a:latin typeface="微软雅黑" pitchFamily="34" charset="-122"/>
                <a:ea typeface="微软雅黑" pitchFamily="34" charset="-122"/>
              </a:rPr>
              <a:t>输入文字这里输入文字这里输入文字这里输入文字这里输入文字这里输入</a:t>
            </a:r>
            <a:r>
              <a:rPr lang="zh-CN" altLang="en-US" sz="1200" dirty="0" smtClean="0">
                <a:solidFill>
                  <a:schemeClr val="bg1"/>
                </a:solidFill>
                <a:latin typeface="微软雅黑" pitchFamily="34" charset="-122"/>
                <a:ea typeface="微软雅黑" pitchFamily="34" charset="-122"/>
              </a:rPr>
              <a:t>文字</a:t>
            </a:r>
            <a:endParaRPr lang="zh-CN" altLang="en-US" sz="1400" dirty="0">
              <a:solidFill>
                <a:schemeClr val="bg1"/>
              </a:solidFill>
              <a:latin typeface="微软雅黑" pitchFamily="34" charset="-122"/>
              <a:ea typeface="微软雅黑" pitchFamily="34" charset="-122"/>
            </a:endParaRPr>
          </a:p>
        </p:txBody>
      </p:sp>
      <p:sp>
        <p:nvSpPr>
          <p:cNvPr id="76" name="矩形 75"/>
          <p:cNvSpPr/>
          <p:nvPr/>
        </p:nvSpPr>
        <p:spPr>
          <a:xfrm>
            <a:off x="2708892" y="1892072"/>
            <a:ext cx="1855993" cy="417358"/>
          </a:xfrm>
          <a:prstGeom prst="rect">
            <a:avLst/>
          </a:prstGeom>
        </p:spPr>
        <p:txBody>
          <a:bodyPr wrap="square">
            <a:spAutoFit/>
          </a:bodyPr>
          <a:lstStyle/>
          <a:p>
            <a:pPr algn="ctr" defTabSz="967801" fontAlgn="auto">
              <a:lnSpc>
                <a:spcPct val="130000"/>
              </a:lnSpc>
              <a:spcBef>
                <a:spcPts val="0"/>
              </a:spcBef>
              <a:spcAft>
                <a:spcPts val="0"/>
              </a:spcAft>
              <a:defRPr/>
            </a:pPr>
            <a:r>
              <a:rPr lang="zh-CN" altLang="en-US" sz="1800" b="1" dirty="0">
                <a:solidFill>
                  <a:schemeClr val="bg1"/>
                </a:solidFill>
                <a:latin typeface="微软雅黑" pitchFamily="34" charset="-122"/>
                <a:ea typeface="微软雅黑" pitchFamily="34" charset="-122"/>
              </a:rPr>
              <a:t>单击填加</a:t>
            </a:r>
            <a:r>
              <a:rPr lang="zh-CN" altLang="en-US" sz="1800" b="1" dirty="0" smtClean="0">
                <a:solidFill>
                  <a:schemeClr val="bg1"/>
                </a:solidFill>
                <a:latin typeface="微软雅黑" pitchFamily="34" charset="-122"/>
                <a:ea typeface="微软雅黑" pitchFamily="34" charset="-122"/>
              </a:rPr>
              <a:t>标题</a:t>
            </a:r>
            <a:endParaRPr lang="en-US" altLang="zh-CN" sz="1800" b="1" dirty="0">
              <a:solidFill>
                <a:schemeClr val="bg1"/>
              </a:solidFill>
              <a:latin typeface="微软雅黑" pitchFamily="34" charset="-122"/>
              <a:ea typeface="微软雅黑" pitchFamily="34" charset="-122"/>
            </a:endParaRPr>
          </a:p>
        </p:txBody>
      </p:sp>
      <p:sp>
        <p:nvSpPr>
          <p:cNvPr id="77" name="矩形 76"/>
          <p:cNvSpPr/>
          <p:nvPr/>
        </p:nvSpPr>
        <p:spPr>
          <a:xfrm>
            <a:off x="5387671" y="2392393"/>
            <a:ext cx="1673683" cy="1052596"/>
          </a:xfrm>
          <a:prstGeom prst="rect">
            <a:avLst/>
          </a:prstGeom>
        </p:spPr>
        <p:txBody>
          <a:bodyPr wrap="square">
            <a:spAutoFit/>
          </a:bodyPr>
          <a:lstStyle/>
          <a:p>
            <a:pPr algn="ctr" defTabSz="967801" fontAlgn="auto">
              <a:lnSpc>
                <a:spcPct val="130000"/>
              </a:lnSpc>
              <a:spcBef>
                <a:spcPts val="0"/>
              </a:spcBef>
              <a:spcAft>
                <a:spcPts val="0"/>
              </a:spcAft>
              <a:defRPr/>
            </a:pPr>
            <a:r>
              <a:rPr lang="zh-CN" altLang="en-US" sz="1200" dirty="0" smtClean="0">
                <a:solidFill>
                  <a:schemeClr val="bg1"/>
                </a:solidFill>
                <a:latin typeface="微软雅黑" pitchFamily="34" charset="-122"/>
                <a:ea typeface="微软雅黑" pitchFamily="34" charset="-122"/>
              </a:rPr>
              <a:t>这里</a:t>
            </a:r>
            <a:r>
              <a:rPr lang="zh-CN" altLang="en-US" sz="1200" dirty="0">
                <a:solidFill>
                  <a:schemeClr val="bg1"/>
                </a:solidFill>
                <a:latin typeface="微软雅黑" pitchFamily="34" charset="-122"/>
                <a:ea typeface="微软雅黑" pitchFamily="34" charset="-122"/>
              </a:rPr>
              <a:t>输入文字这里输入文字这里输入文字这里输入文字这里输入文字这里输入</a:t>
            </a:r>
            <a:r>
              <a:rPr lang="zh-CN" altLang="en-US" sz="1200" dirty="0" smtClean="0">
                <a:solidFill>
                  <a:schemeClr val="bg1"/>
                </a:solidFill>
                <a:latin typeface="微软雅黑" pitchFamily="34" charset="-122"/>
                <a:ea typeface="微软雅黑" pitchFamily="34" charset="-122"/>
              </a:rPr>
              <a:t>文字</a:t>
            </a:r>
            <a:endParaRPr lang="zh-CN" altLang="en-US" sz="1400" dirty="0">
              <a:solidFill>
                <a:schemeClr val="bg1"/>
              </a:solidFill>
              <a:latin typeface="微软雅黑" pitchFamily="34" charset="-122"/>
              <a:ea typeface="微软雅黑" pitchFamily="34" charset="-122"/>
            </a:endParaRPr>
          </a:p>
        </p:txBody>
      </p:sp>
      <p:sp>
        <p:nvSpPr>
          <p:cNvPr id="78" name="矩形 77"/>
          <p:cNvSpPr/>
          <p:nvPr/>
        </p:nvSpPr>
        <p:spPr>
          <a:xfrm>
            <a:off x="5296517" y="1892072"/>
            <a:ext cx="1855993" cy="417358"/>
          </a:xfrm>
          <a:prstGeom prst="rect">
            <a:avLst/>
          </a:prstGeom>
        </p:spPr>
        <p:txBody>
          <a:bodyPr wrap="square">
            <a:spAutoFit/>
          </a:bodyPr>
          <a:lstStyle/>
          <a:p>
            <a:pPr algn="ctr" defTabSz="967801" fontAlgn="auto">
              <a:lnSpc>
                <a:spcPct val="130000"/>
              </a:lnSpc>
              <a:spcBef>
                <a:spcPts val="0"/>
              </a:spcBef>
              <a:spcAft>
                <a:spcPts val="0"/>
              </a:spcAft>
              <a:defRPr/>
            </a:pPr>
            <a:r>
              <a:rPr lang="zh-CN" altLang="en-US" sz="1800" b="1" dirty="0">
                <a:solidFill>
                  <a:schemeClr val="bg1"/>
                </a:solidFill>
                <a:latin typeface="微软雅黑" pitchFamily="34" charset="-122"/>
                <a:ea typeface="微软雅黑" pitchFamily="34" charset="-122"/>
              </a:rPr>
              <a:t>单击填加</a:t>
            </a:r>
            <a:r>
              <a:rPr lang="zh-CN" altLang="en-US" sz="1800" b="1" dirty="0" smtClean="0">
                <a:solidFill>
                  <a:schemeClr val="bg1"/>
                </a:solidFill>
                <a:latin typeface="微软雅黑" pitchFamily="34" charset="-122"/>
                <a:ea typeface="微软雅黑" pitchFamily="34" charset="-122"/>
              </a:rPr>
              <a:t>标题</a:t>
            </a:r>
            <a:endParaRPr lang="en-US" altLang="zh-CN" sz="1800" b="1" dirty="0">
              <a:solidFill>
                <a:schemeClr val="bg1"/>
              </a:solidFill>
              <a:latin typeface="微软雅黑" pitchFamily="34" charset="-122"/>
              <a:ea typeface="微软雅黑" pitchFamily="34" charset="-122"/>
            </a:endParaRPr>
          </a:p>
        </p:txBody>
      </p:sp>
      <p:sp>
        <p:nvSpPr>
          <p:cNvPr id="79" name="直接连接符 21"/>
          <p:cNvSpPr>
            <a:spLocks noChangeShapeType="1"/>
          </p:cNvSpPr>
          <p:nvPr/>
        </p:nvSpPr>
        <p:spPr bwMode="auto">
          <a:xfrm flipV="1">
            <a:off x="7133970" y="1841117"/>
            <a:ext cx="436464" cy="262234"/>
          </a:xfrm>
          <a:prstGeom prst="line">
            <a:avLst/>
          </a:prstGeom>
          <a:noFill/>
          <a:ln w="6350">
            <a:solidFill>
              <a:schemeClr val="bg1">
                <a:lumMod val="65000"/>
              </a:schemeClr>
            </a:solidFill>
            <a:miter lim="800000"/>
            <a:headEnd/>
            <a:tailEnd/>
          </a:ln>
          <a:extLst>
            <a:ext uri="{909E8E84-426E-40DD-AFC4-6F175D3DCCD1}">
              <a14:hiddenFill xmlns:a14="http://schemas.microsoft.com/office/drawing/2010/main">
                <a:noFill/>
              </a14:hiddenFill>
            </a:ext>
          </a:extLst>
        </p:spPr>
        <p:txBody>
          <a:bodyPr lIns="72585" tIns="36293" rIns="72585" bIns="36293"/>
          <a:lstStyle/>
          <a:p>
            <a:endParaRPr lang="zh-CN" altLang="en-US"/>
          </a:p>
        </p:txBody>
      </p:sp>
      <p:sp>
        <p:nvSpPr>
          <p:cNvPr id="81" name="直接连接符 21"/>
          <p:cNvSpPr>
            <a:spLocks noChangeShapeType="1"/>
          </p:cNvSpPr>
          <p:nvPr/>
        </p:nvSpPr>
        <p:spPr bwMode="auto">
          <a:xfrm flipV="1">
            <a:off x="7430960" y="2392392"/>
            <a:ext cx="436464" cy="179271"/>
          </a:xfrm>
          <a:prstGeom prst="line">
            <a:avLst/>
          </a:prstGeom>
          <a:noFill/>
          <a:ln w="6350">
            <a:solidFill>
              <a:schemeClr val="bg1">
                <a:lumMod val="65000"/>
              </a:schemeClr>
            </a:solidFill>
            <a:miter lim="800000"/>
            <a:headEnd/>
            <a:tailEnd/>
          </a:ln>
          <a:extLst>
            <a:ext uri="{909E8E84-426E-40DD-AFC4-6F175D3DCCD1}">
              <a14:hiddenFill xmlns:a14="http://schemas.microsoft.com/office/drawing/2010/main">
                <a:noFill/>
              </a14:hiddenFill>
            </a:ext>
          </a:extLst>
        </p:spPr>
        <p:txBody>
          <a:bodyPr lIns="72585" tIns="36293" rIns="72585" bIns="36293"/>
          <a:lstStyle/>
          <a:p>
            <a:endParaRPr lang="zh-CN" altLang="en-US"/>
          </a:p>
        </p:txBody>
      </p:sp>
      <p:sp>
        <p:nvSpPr>
          <p:cNvPr id="82" name="直接连接符 21"/>
          <p:cNvSpPr>
            <a:spLocks noChangeShapeType="1"/>
          </p:cNvSpPr>
          <p:nvPr/>
        </p:nvSpPr>
        <p:spPr bwMode="auto">
          <a:xfrm>
            <a:off x="7430960" y="2923103"/>
            <a:ext cx="436464" cy="146739"/>
          </a:xfrm>
          <a:prstGeom prst="line">
            <a:avLst/>
          </a:prstGeom>
          <a:noFill/>
          <a:ln w="6350">
            <a:solidFill>
              <a:schemeClr val="bg1">
                <a:lumMod val="65000"/>
              </a:schemeClr>
            </a:solidFill>
            <a:miter lim="800000"/>
            <a:headEnd/>
            <a:tailEnd/>
          </a:ln>
          <a:extLst>
            <a:ext uri="{909E8E84-426E-40DD-AFC4-6F175D3DCCD1}">
              <a14:hiddenFill xmlns:a14="http://schemas.microsoft.com/office/drawing/2010/main">
                <a:noFill/>
              </a14:hiddenFill>
            </a:ext>
          </a:extLst>
        </p:spPr>
        <p:txBody>
          <a:bodyPr lIns="72585" tIns="36293" rIns="72585" bIns="36293"/>
          <a:lstStyle/>
          <a:p>
            <a:endParaRPr lang="zh-CN" altLang="en-US"/>
          </a:p>
        </p:txBody>
      </p:sp>
      <p:sp>
        <p:nvSpPr>
          <p:cNvPr id="83" name="直接连接符 21"/>
          <p:cNvSpPr>
            <a:spLocks noChangeShapeType="1"/>
          </p:cNvSpPr>
          <p:nvPr/>
        </p:nvSpPr>
        <p:spPr bwMode="auto">
          <a:xfrm>
            <a:off x="7127425" y="3278059"/>
            <a:ext cx="521767" cy="333859"/>
          </a:xfrm>
          <a:prstGeom prst="line">
            <a:avLst/>
          </a:prstGeom>
          <a:noFill/>
          <a:ln w="6350">
            <a:solidFill>
              <a:schemeClr val="bg1">
                <a:lumMod val="65000"/>
              </a:schemeClr>
            </a:solidFill>
            <a:miter lim="800000"/>
            <a:headEnd/>
            <a:tailEnd/>
          </a:ln>
          <a:extLst>
            <a:ext uri="{909E8E84-426E-40DD-AFC4-6F175D3DCCD1}">
              <a14:hiddenFill xmlns:a14="http://schemas.microsoft.com/office/drawing/2010/main">
                <a:noFill/>
              </a14:hiddenFill>
            </a:ext>
          </a:extLst>
        </p:spPr>
        <p:txBody>
          <a:bodyPr lIns="72585" tIns="36293" rIns="72585" bIns="36293"/>
          <a:lstStyle/>
          <a:p>
            <a:endParaRPr lang="zh-CN" altLang="en-US"/>
          </a:p>
        </p:txBody>
      </p:sp>
      <p:sp>
        <p:nvSpPr>
          <p:cNvPr id="85" name="文本框 50"/>
          <p:cNvSpPr>
            <a:spLocks noChangeArrowheads="1"/>
          </p:cNvSpPr>
          <p:nvPr/>
        </p:nvSpPr>
        <p:spPr bwMode="auto">
          <a:xfrm>
            <a:off x="7614690" y="1625425"/>
            <a:ext cx="1210695" cy="32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2585" tIns="36293" rIns="72585" bIns="36293">
            <a:spAutoFit/>
          </a:bodyPr>
          <a:lstStyle/>
          <a:p>
            <a:pPr algn="ctr">
              <a:lnSpc>
                <a:spcPts val="1988"/>
              </a:lnSpc>
            </a:pPr>
            <a:r>
              <a:rPr lang="zh-CN" altLang="en-US" sz="2000" dirty="0">
                <a:solidFill>
                  <a:schemeClr val="tx2">
                    <a:lumMod val="75000"/>
                  </a:schemeClr>
                </a:solidFill>
                <a:latin typeface="Impact" pitchFamily="34" charset="0"/>
                <a:ea typeface="微软雅黑" pitchFamily="34" charset="-122"/>
                <a:sym typeface="Impact" pitchFamily="34" charset="0"/>
              </a:rPr>
              <a:t>内容</a:t>
            </a:r>
            <a:r>
              <a:rPr lang="zh-CN" altLang="en-US" sz="2000" dirty="0" smtClean="0">
                <a:solidFill>
                  <a:schemeClr val="tx2">
                    <a:lumMod val="75000"/>
                  </a:schemeClr>
                </a:solidFill>
                <a:latin typeface="Impact" pitchFamily="34" charset="0"/>
                <a:ea typeface="微软雅黑" pitchFamily="34" charset="-122"/>
                <a:sym typeface="Impact" pitchFamily="34" charset="0"/>
              </a:rPr>
              <a:t>说明</a:t>
            </a:r>
            <a:endParaRPr lang="en-US" sz="2000" dirty="0">
              <a:solidFill>
                <a:schemeClr val="tx2">
                  <a:lumMod val="75000"/>
                </a:schemeClr>
              </a:solidFill>
              <a:latin typeface="Impact" pitchFamily="34" charset="0"/>
              <a:ea typeface="微软雅黑" pitchFamily="34" charset="-122"/>
              <a:sym typeface="Impact" pitchFamily="34" charset="0"/>
            </a:endParaRPr>
          </a:p>
        </p:txBody>
      </p:sp>
      <p:sp>
        <p:nvSpPr>
          <p:cNvPr id="112" name="文本框 50"/>
          <p:cNvSpPr>
            <a:spLocks noChangeArrowheads="1"/>
          </p:cNvSpPr>
          <p:nvPr/>
        </p:nvSpPr>
        <p:spPr bwMode="auto">
          <a:xfrm>
            <a:off x="7903845" y="2170289"/>
            <a:ext cx="1210695" cy="32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2585" tIns="36293" rIns="72585" bIns="36293">
            <a:spAutoFit/>
          </a:bodyPr>
          <a:lstStyle/>
          <a:p>
            <a:pPr algn="ctr">
              <a:lnSpc>
                <a:spcPts val="1988"/>
              </a:lnSpc>
            </a:pPr>
            <a:r>
              <a:rPr lang="zh-CN" altLang="en-US" sz="2000" dirty="0">
                <a:solidFill>
                  <a:schemeClr val="tx2">
                    <a:lumMod val="75000"/>
                  </a:schemeClr>
                </a:solidFill>
                <a:latin typeface="Impact" pitchFamily="34" charset="0"/>
                <a:ea typeface="微软雅黑" pitchFamily="34" charset="-122"/>
                <a:sym typeface="Impact" pitchFamily="34" charset="0"/>
              </a:rPr>
              <a:t>内容</a:t>
            </a:r>
            <a:r>
              <a:rPr lang="zh-CN" altLang="en-US" sz="2000" dirty="0" smtClean="0">
                <a:solidFill>
                  <a:schemeClr val="tx2">
                    <a:lumMod val="75000"/>
                  </a:schemeClr>
                </a:solidFill>
                <a:latin typeface="Impact" pitchFamily="34" charset="0"/>
                <a:ea typeface="微软雅黑" pitchFamily="34" charset="-122"/>
                <a:sym typeface="Impact" pitchFamily="34" charset="0"/>
              </a:rPr>
              <a:t>说明</a:t>
            </a:r>
            <a:endParaRPr lang="en-US" sz="2000" dirty="0">
              <a:solidFill>
                <a:schemeClr val="tx2">
                  <a:lumMod val="75000"/>
                </a:schemeClr>
              </a:solidFill>
              <a:latin typeface="Impact" pitchFamily="34" charset="0"/>
              <a:ea typeface="微软雅黑" pitchFamily="34" charset="-122"/>
              <a:sym typeface="Impact" pitchFamily="34" charset="0"/>
            </a:endParaRPr>
          </a:p>
        </p:txBody>
      </p:sp>
      <p:sp>
        <p:nvSpPr>
          <p:cNvPr id="113" name="文本框 50"/>
          <p:cNvSpPr>
            <a:spLocks noChangeArrowheads="1"/>
          </p:cNvSpPr>
          <p:nvPr/>
        </p:nvSpPr>
        <p:spPr bwMode="auto">
          <a:xfrm>
            <a:off x="7925557" y="2918691"/>
            <a:ext cx="1210695" cy="32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2585" tIns="36293" rIns="72585" bIns="36293">
            <a:spAutoFit/>
          </a:bodyPr>
          <a:lstStyle/>
          <a:p>
            <a:pPr algn="ctr">
              <a:lnSpc>
                <a:spcPts val="1988"/>
              </a:lnSpc>
            </a:pPr>
            <a:r>
              <a:rPr lang="zh-CN" altLang="en-US" sz="2000" dirty="0">
                <a:solidFill>
                  <a:schemeClr val="tx2">
                    <a:lumMod val="75000"/>
                  </a:schemeClr>
                </a:solidFill>
                <a:latin typeface="Impact" pitchFamily="34" charset="0"/>
                <a:ea typeface="微软雅黑" pitchFamily="34" charset="-122"/>
                <a:sym typeface="Impact" pitchFamily="34" charset="0"/>
              </a:rPr>
              <a:t>内容</a:t>
            </a:r>
            <a:r>
              <a:rPr lang="zh-CN" altLang="en-US" sz="2000" dirty="0" smtClean="0">
                <a:solidFill>
                  <a:schemeClr val="tx2">
                    <a:lumMod val="75000"/>
                  </a:schemeClr>
                </a:solidFill>
                <a:latin typeface="Impact" pitchFamily="34" charset="0"/>
                <a:ea typeface="微软雅黑" pitchFamily="34" charset="-122"/>
                <a:sym typeface="Impact" pitchFamily="34" charset="0"/>
              </a:rPr>
              <a:t>说明</a:t>
            </a:r>
            <a:endParaRPr lang="en-US" sz="2000" dirty="0">
              <a:solidFill>
                <a:schemeClr val="tx2">
                  <a:lumMod val="75000"/>
                </a:schemeClr>
              </a:solidFill>
              <a:latin typeface="Impact" pitchFamily="34" charset="0"/>
              <a:ea typeface="微软雅黑" pitchFamily="34" charset="-122"/>
              <a:sym typeface="Impact" pitchFamily="34" charset="0"/>
            </a:endParaRPr>
          </a:p>
        </p:txBody>
      </p:sp>
      <p:sp>
        <p:nvSpPr>
          <p:cNvPr id="114" name="文本框 50"/>
          <p:cNvSpPr>
            <a:spLocks noChangeArrowheads="1"/>
          </p:cNvSpPr>
          <p:nvPr/>
        </p:nvSpPr>
        <p:spPr bwMode="auto">
          <a:xfrm>
            <a:off x="7649192" y="3452642"/>
            <a:ext cx="1210695" cy="32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2585" tIns="36293" rIns="72585" bIns="36293">
            <a:spAutoFit/>
          </a:bodyPr>
          <a:lstStyle/>
          <a:p>
            <a:pPr algn="ctr">
              <a:lnSpc>
                <a:spcPts val="1988"/>
              </a:lnSpc>
            </a:pPr>
            <a:r>
              <a:rPr lang="zh-CN" altLang="en-US" sz="2000" dirty="0">
                <a:solidFill>
                  <a:schemeClr val="tx2">
                    <a:lumMod val="75000"/>
                  </a:schemeClr>
                </a:solidFill>
                <a:latin typeface="Impact" pitchFamily="34" charset="0"/>
                <a:ea typeface="微软雅黑" pitchFamily="34" charset="-122"/>
                <a:sym typeface="Impact" pitchFamily="34" charset="0"/>
              </a:rPr>
              <a:t>内容</a:t>
            </a:r>
            <a:r>
              <a:rPr lang="zh-CN" altLang="en-US" sz="2000" dirty="0" smtClean="0">
                <a:solidFill>
                  <a:schemeClr val="tx2">
                    <a:lumMod val="75000"/>
                  </a:schemeClr>
                </a:solidFill>
                <a:latin typeface="Impact" pitchFamily="34" charset="0"/>
                <a:ea typeface="微软雅黑" pitchFamily="34" charset="-122"/>
                <a:sym typeface="Impact" pitchFamily="34" charset="0"/>
              </a:rPr>
              <a:t>说明</a:t>
            </a:r>
            <a:endParaRPr lang="en-US" sz="2000" dirty="0">
              <a:solidFill>
                <a:schemeClr val="tx2">
                  <a:lumMod val="75000"/>
                </a:schemeClr>
              </a:solidFill>
              <a:latin typeface="Impact" pitchFamily="34" charset="0"/>
              <a:ea typeface="微软雅黑" pitchFamily="34" charset="-122"/>
              <a:sym typeface="Impact" pitchFamily="34" charset="0"/>
            </a:endParaRPr>
          </a:p>
        </p:txBody>
      </p:sp>
      <p:sp>
        <p:nvSpPr>
          <p:cNvPr id="115" name="文本框 50"/>
          <p:cNvSpPr>
            <a:spLocks noChangeArrowheads="1"/>
          </p:cNvSpPr>
          <p:nvPr/>
        </p:nvSpPr>
        <p:spPr bwMode="auto">
          <a:xfrm>
            <a:off x="998572" y="4538638"/>
            <a:ext cx="1604959" cy="32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2585" tIns="36293" rIns="72585" bIns="36293">
            <a:spAutoFit/>
          </a:bodyPr>
          <a:lstStyle/>
          <a:p>
            <a:pPr algn="ctr">
              <a:lnSpc>
                <a:spcPts val="1988"/>
              </a:lnSpc>
            </a:pPr>
            <a:r>
              <a:rPr lang="zh-CN" altLang="en-US" sz="2800" dirty="0" smtClean="0">
                <a:solidFill>
                  <a:schemeClr val="tx2">
                    <a:lumMod val="75000"/>
                  </a:schemeClr>
                </a:solidFill>
                <a:latin typeface="Impact" pitchFamily="34" charset="0"/>
                <a:ea typeface="微软雅黑" pitchFamily="34" charset="-122"/>
                <a:sym typeface="Impact" pitchFamily="34" charset="0"/>
              </a:rPr>
              <a:t>输入标题</a:t>
            </a:r>
            <a:endParaRPr lang="en-US" sz="2800" dirty="0">
              <a:solidFill>
                <a:schemeClr val="tx2">
                  <a:lumMod val="75000"/>
                </a:schemeClr>
              </a:solidFill>
              <a:latin typeface="Impact" pitchFamily="34" charset="0"/>
              <a:ea typeface="微软雅黑" pitchFamily="34" charset="-122"/>
              <a:sym typeface="Impact" pitchFamily="34" charset="0"/>
            </a:endParaRPr>
          </a:p>
        </p:txBody>
      </p:sp>
      <p:sp>
        <p:nvSpPr>
          <p:cNvPr id="116" name="矩形 25"/>
          <p:cNvSpPr>
            <a:spLocks noChangeArrowheads="1"/>
          </p:cNvSpPr>
          <p:nvPr/>
        </p:nvSpPr>
        <p:spPr bwMode="auto">
          <a:xfrm>
            <a:off x="2624225" y="4369047"/>
            <a:ext cx="6380667" cy="6272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2585" tIns="36293" rIns="72585" bIns="36293">
            <a:spAutoFit/>
          </a:bodyPr>
          <a:lstStyle/>
          <a:p>
            <a:pPr>
              <a:lnSpc>
                <a:spcPct val="150000"/>
              </a:lnSpc>
            </a:pPr>
            <a:r>
              <a:rPr lang="zh-CN" altLang="en-US" sz="1200" dirty="0">
                <a:solidFill>
                  <a:srgbClr val="434154"/>
                </a:solidFill>
                <a:latin typeface="Impact" pitchFamily="34" charset="0"/>
                <a:ea typeface="微软雅黑" pitchFamily="34" charset="-122"/>
                <a:sym typeface="Impact" pitchFamily="34" charset="0"/>
              </a:rPr>
              <a:t>请输入您的文字内容请输入您的文字</a:t>
            </a:r>
            <a:r>
              <a:rPr lang="zh-CN" altLang="en-US" sz="1200" dirty="0" smtClean="0">
                <a:solidFill>
                  <a:srgbClr val="434154"/>
                </a:solidFill>
                <a:latin typeface="Impact" pitchFamily="34" charset="0"/>
                <a:ea typeface="微软雅黑" pitchFamily="34" charset="-122"/>
                <a:sym typeface="Impact" pitchFamily="34" charset="0"/>
              </a:rPr>
              <a:t>内容</a:t>
            </a:r>
            <a:r>
              <a:rPr lang="zh-CN" altLang="en-US" sz="1200" dirty="0">
                <a:solidFill>
                  <a:srgbClr val="434154"/>
                </a:solidFill>
                <a:latin typeface="Impact" pitchFamily="34" charset="0"/>
                <a:ea typeface="微软雅黑" pitchFamily="34" charset="-122"/>
                <a:sym typeface="Impact" pitchFamily="34" charset="0"/>
              </a:rPr>
              <a:t>请输入您的文字内容请输入您的文字</a:t>
            </a:r>
            <a:r>
              <a:rPr lang="zh-CN" altLang="en-US" sz="1200" dirty="0" smtClean="0">
                <a:solidFill>
                  <a:srgbClr val="434154"/>
                </a:solidFill>
                <a:latin typeface="Impact" pitchFamily="34" charset="0"/>
                <a:ea typeface="微软雅黑" pitchFamily="34" charset="-122"/>
                <a:sym typeface="Impact" pitchFamily="34" charset="0"/>
              </a:rPr>
              <a:t>内容</a:t>
            </a:r>
            <a:r>
              <a:rPr lang="zh-CN" altLang="en-US" sz="1200" dirty="0">
                <a:solidFill>
                  <a:srgbClr val="434154"/>
                </a:solidFill>
                <a:latin typeface="Impact" pitchFamily="34" charset="0"/>
                <a:ea typeface="微软雅黑" pitchFamily="34" charset="-122"/>
                <a:sym typeface="Impact" pitchFamily="34" charset="0"/>
              </a:rPr>
              <a:t>请输入您的文字内容请输入您的文字</a:t>
            </a:r>
            <a:r>
              <a:rPr lang="zh-CN" altLang="en-US" sz="1200" dirty="0" smtClean="0">
                <a:solidFill>
                  <a:srgbClr val="434154"/>
                </a:solidFill>
                <a:latin typeface="Impact" pitchFamily="34" charset="0"/>
                <a:ea typeface="微软雅黑" pitchFamily="34" charset="-122"/>
                <a:sym typeface="Impact" pitchFamily="34" charset="0"/>
              </a:rPr>
              <a:t>内容</a:t>
            </a:r>
            <a:r>
              <a:rPr lang="zh-CN" altLang="en-US" sz="1200" dirty="0">
                <a:solidFill>
                  <a:srgbClr val="434154"/>
                </a:solidFill>
                <a:latin typeface="Impact" pitchFamily="34" charset="0"/>
                <a:ea typeface="微软雅黑" pitchFamily="34" charset="-122"/>
                <a:sym typeface="Impact" pitchFamily="34" charset="0"/>
              </a:rPr>
              <a:t>请输入您的文字内容请输入您的文字</a:t>
            </a:r>
            <a:r>
              <a:rPr lang="zh-CN" altLang="en-US" sz="1200" dirty="0" smtClean="0">
                <a:solidFill>
                  <a:srgbClr val="434154"/>
                </a:solidFill>
                <a:latin typeface="Impact" pitchFamily="34" charset="0"/>
                <a:ea typeface="微软雅黑" pitchFamily="34" charset="-122"/>
                <a:sym typeface="Impact" pitchFamily="34" charset="0"/>
              </a:rPr>
              <a:t>内容</a:t>
            </a:r>
            <a:r>
              <a:rPr lang="zh-CN" altLang="en-US" sz="1200" dirty="0">
                <a:solidFill>
                  <a:srgbClr val="434154"/>
                </a:solidFill>
                <a:latin typeface="Impact" pitchFamily="34" charset="0"/>
                <a:ea typeface="微软雅黑" pitchFamily="34" charset="-122"/>
                <a:sym typeface="Impact" pitchFamily="34" charset="0"/>
              </a:rPr>
              <a:t>请输入您的文字</a:t>
            </a:r>
            <a:r>
              <a:rPr lang="zh-CN" altLang="en-US" sz="1200" dirty="0" smtClean="0">
                <a:solidFill>
                  <a:srgbClr val="434154"/>
                </a:solidFill>
                <a:latin typeface="Impact" pitchFamily="34" charset="0"/>
                <a:ea typeface="微软雅黑" pitchFamily="34" charset="-122"/>
                <a:sym typeface="Impact" pitchFamily="34" charset="0"/>
              </a:rPr>
              <a:t>内</a:t>
            </a:r>
            <a:endParaRPr lang="en-US" altLang="zh-CN" sz="1200" dirty="0">
              <a:solidFill>
                <a:srgbClr val="434154"/>
              </a:solidFill>
              <a:latin typeface="Impact" pitchFamily="34" charset="0"/>
              <a:ea typeface="微软雅黑" pitchFamily="34" charset="-122"/>
              <a:sym typeface="Impact" pitchFamily="34" charset="0"/>
            </a:endParaRPr>
          </a:p>
        </p:txBody>
      </p:sp>
    </p:spTree>
    <p:extLst>
      <p:ext uri="{BB962C8B-B14F-4D97-AF65-F5344CB8AC3E}">
        <p14:creationId xmlns:p14="http://schemas.microsoft.com/office/powerpoint/2010/main" val="3298361971"/>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7"/>
                                        </p:tgtEl>
                                        <p:attrNameLst>
                                          <p:attrName>style.visibility</p:attrName>
                                        </p:attrNameLst>
                                      </p:cBhvr>
                                      <p:to>
                                        <p:strVal val="visible"/>
                                      </p:to>
                                    </p:set>
                                    <p:anim calcmode="lin" valueType="num">
                                      <p:cBhvr additive="base">
                                        <p:cTn id="7" dur="500" fill="hold"/>
                                        <p:tgtEl>
                                          <p:spTgt spid="57"/>
                                        </p:tgtEl>
                                        <p:attrNameLst>
                                          <p:attrName>ppt_x</p:attrName>
                                        </p:attrNameLst>
                                      </p:cBhvr>
                                      <p:tavLst>
                                        <p:tav tm="0">
                                          <p:val>
                                            <p:strVal val="0-#ppt_w/2"/>
                                          </p:val>
                                        </p:tav>
                                        <p:tav tm="100000">
                                          <p:val>
                                            <p:strVal val="#ppt_x"/>
                                          </p:val>
                                        </p:tav>
                                      </p:tavLst>
                                    </p:anim>
                                    <p:anim calcmode="lin" valueType="num">
                                      <p:cBhvr additive="base">
                                        <p:cTn id="8" dur="500" fill="hold"/>
                                        <p:tgtEl>
                                          <p:spTgt spid="5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2" fill="hold" grpId="0" nodeType="afterEffect">
                                  <p:stCondLst>
                                    <p:cond delay="0"/>
                                  </p:stCondLst>
                                  <p:childTnLst>
                                    <p:set>
                                      <p:cBhvr>
                                        <p:cTn id="11" dur="1" fill="hold">
                                          <p:stCondLst>
                                            <p:cond delay="0"/>
                                          </p:stCondLst>
                                        </p:cTn>
                                        <p:tgtEl>
                                          <p:spTgt spid="65"/>
                                        </p:tgtEl>
                                        <p:attrNameLst>
                                          <p:attrName>style.visibility</p:attrName>
                                        </p:attrNameLst>
                                      </p:cBhvr>
                                      <p:to>
                                        <p:strVal val="visible"/>
                                      </p:to>
                                    </p:set>
                                    <p:animEffect transition="in" filter="wipe(right)">
                                      <p:cBhvr>
                                        <p:cTn id="12" dur="500"/>
                                        <p:tgtEl>
                                          <p:spTgt spid="65"/>
                                        </p:tgtEl>
                                      </p:cBhvr>
                                    </p:animEffect>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54"/>
                                        </p:tgtEl>
                                        <p:attrNameLst>
                                          <p:attrName>style.visibility</p:attrName>
                                        </p:attrNameLst>
                                      </p:cBhvr>
                                      <p:to>
                                        <p:strVal val="visible"/>
                                      </p:to>
                                    </p:set>
                                    <p:animEffect transition="in" filter="wipe(left)">
                                      <p:cBhvr>
                                        <p:cTn id="16" dur="500"/>
                                        <p:tgtEl>
                                          <p:spTgt spid="54"/>
                                        </p:tgtEl>
                                      </p:cBhvr>
                                    </p:animEffect>
                                  </p:childTnLst>
                                </p:cTn>
                              </p:par>
                              <p:par>
                                <p:cTn id="17" presetID="41" presetClass="entr" presetSubtype="0" fill="hold" grpId="0" nodeType="withEffect">
                                  <p:stCondLst>
                                    <p:cond delay="0"/>
                                  </p:stCondLst>
                                  <p:iterate type="lt">
                                    <p:tmPct val="10000"/>
                                  </p:iterate>
                                  <p:childTnLst>
                                    <p:set>
                                      <p:cBhvr>
                                        <p:cTn id="18" dur="1" fill="hold">
                                          <p:stCondLst>
                                            <p:cond delay="0"/>
                                          </p:stCondLst>
                                        </p:cTn>
                                        <p:tgtEl>
                                          <p:spTgt spid="80"/>
                                        </p:tgtEl>
                                        <p:attrNameLst>
                                          <p:attrName>style.visibility</p:attrName>
                                        </p:attrNameLst>
                                      </p:cBhvr>
                                      <p:to>
                                        <p:strVal val="visible"/>
                                      </p:to>
                                    </p:set>
                                    <p:anim calcmode="lin" valueType="num">
                                      <p:cBhvr>
                                        <p:cTn id="19" dur="500" fill="hold"/>
                                        <p:tgtEl>
                                          <p:spTgt spid="80"/>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80"/>
                                        </p:tgtEl>
                                        <p:attrNameLst>
                                          <p:attrName>ppt_y</p:attrName>
                                        </p:attrNameLst>
                                      </p:cBhvr>
                                      <p:tavLst>
                                        <p:tav tm="0">
                                          <p:val>
                                            <p:strVal val="#ppt_y"/>
                                          </p:val>
                                        </p:tav>
                                        <p:tav tm="100000">
                                          <p:val>
                                            <p:strVal val="#ppt_y"/>
                                          </p:val>
                                        </p:tav>
                                      </p:tavLst>
                                    </p:anim>
                                    <p:anim calcmode="lin" valueType="num">
                                      <p:cBhvr>
                                        <p:cTn id="21" dur="500" fill="hold"/>
                                        <p:tgtEl>
                                          <p:spTgt spid="80"/>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80"/>
                                        </p:tgtEl>
                                        <p:attrNameLst>
                                          <p:attrName>ppt_w</p:attrName>
                                        </p:attrNameLst>
                                      </p:cBhvr>
                                      <p:tavLst>
                                        <p:tav tm="0">
                                          <p:val>
                                            <p:strVal val="#ppt_w/10"/>
                                          </p:val>
                                        </p:tav>
                                        <p:tav tm="50000">
                                          <p:val>
                                            <p:strVal val="#ppt_w+.01"/>
                                          </p:val>
                                        </p:tav>
                                        <p:tav tm="100000">
                                          <p:val>
                                            <p:strVal val="#ppt_w"/>
                                          </p:val>
                                        </p:tav>
                                      </p:tavLst>
                                    </p:anim>
                                    <p:animEffect>
                                      <p:cBhvr>
                                        <p:cTn id="23" dur="500" tmFilter="0,0; .5, 1; 1, 1"/>
                                        <p:tgtEl>
                                          <p:spTgt spid="80"/>
                                        </p:tgtEl>
                                      </p:cBhvr>
                                    </p:animEffect>
                                  </p:childTnLst>
                                </p:cTn>
                              </p:par>
                              <p:par>
                                <p:cTn id="24" presetID="53" presetClass="entr" presetSubtype="16" fill="hold" nodeType="withEffect">
                                  <p:stCondLst>
                                    <p:cond delay="0"/>
                                  </p:stCondLst>
                                  <p:childTnLst>
                                    <p:set>
                                      <p:cBhvr>
                                        <p:cTn id="25" dur="1" fill="hold">
                                          <p:stCondLst>
                                            <p:cond delay="0"/>
                                          </p:stCondLst>
                                        </p:cTn>
                                        <p:tgtEl>
                                          <p:spTgt spid="67"/>
                                        </p:tgtEl>
                                        <p:attrNameLst>
                                          <p:attrName>style.visibility</p:attrName>
                                        </p:attrNameLst>
                                      </p:cBhvr>
                                      <p:to>
                                        <p:strVal val="visible"/>
                                      </p:to>
                                    </p:set>
                                    <p:anim calcmode="lin" valueType="num">
                                      <p:cBhvr>
                                        <p:cTn id="26" dur="500" fill="hold"/>
                                        <p:tgtEl>
                                          <p:spTgt spid="67"/>
                                        </p:tgtEl>
                                        <p:attrNameLst>
                                          <p:attrName>ppt_w</p:attrName>
                                        </p:attrNameLst>
                                      </p:cBhvr>
                                      <p:tavLst>
                                        <p:tav tm="0">
                                          <p:val>
                                            <p:fltVal val="0"/>
                                          </p:val>
                                        </p:tav>
                                        <p:tav tm="100000">
                                          <p:val>
                                            <p:strVal val="#ppt_w"/>
                                          </p:val>
                                        </p:tav>
                                      </p:tavLst>
                                    </p:anim>
                                    <p:anim calcmode="lin" valueType="num">
                                      <p:cBhvr>
                                        <p:cTn id="27" dur="500" fill="hold"/>
                                        <p:tgtEl>
                                          <p:spTgt spid="67"/>
                                        </p:tgtEl>
                                        <p:attrNameLst>
                                          <p:attrName>ppt_h</p:attrName>
                                        </p:attrNameLst>
                                      </p:cBhvr>
                                      <p:tavLst>
                                        <p:tav tm="0">
                                          <p:val>
                                            <p:fltVal val="0"/>
                                          </p:val>
                                        </p:tav>
                                        <p:tav tm="100000">
                                          <p:val>
                                            <p:strVal val="#ppt_h"/>
                                          </p:val>
                                        </p:tav>
                                      </p:tavLst>
                                    </p:anim>
                                    <p:animEffect transition="in" filter="fade">
                                      <p:cBhvr>
                                        <p:cTn id="28" dur="500"/>
                                        <p:tgtEl>
                                          <p:spTgt spid="67"/>
                                        </p:tgtEl>
                                      </p:cBhvr>
                                    </p:animEffect>
                                  </p:childTnLst>
                                </p:cTn>
                              </p:par>
                            </p:childTnLst>
                          </p:cTn>
                        </p:par>
                        <p:par>
                          <p:cTn id="29" fill="hold">
                            <p:stCondLst>
                              <p:cond delay="2000"/>
                            </p:stCondLst>
                            <p:childTnLst>
                              <p:par>
                                <p:cTn id="30" presetID="2" presetClass="entr" presetSubtype="8" fill="hold" grpId="0" nodeType="afterEffect">
                                  <p:stCondLst>
                                    <p:cond delay="0"/>
                                  </p:stCondLst>
                                  <p:childTnLst>
                                    <p:set>
                                      <p:cBhvr>
                                        <p:cTn id="31" dur="1" fill="hold">
                                          <p:stCondLst>
                                            <p:cond delay="0"/>
                                          </p:stCondLst>
                                        </p:cTn>
                                        <p:tgtEl>
                                          <p:spTgt spid="60"/>
                                        </p:tgtEl>
                                        <p:attrNameLst>
                                          <p:attrName>style.visibility</p:attrName>
                                        </p:attrNameLst>
                                      </p:cBhvr>
                                      <p:to>
                                        <p:strVal val="visible"/>
                                      </p:to>
                                    </p:set>
                                    <p:anim calcmode="lin" valueType="num">
                                      <p:cBhvr additive="base">
                                        <p:cTn id="32" dur="500" fill="hold"/>
                                        <p:tgtEl>
                                          <p:spTgt spid="60"/>
                                        </p:tgtEl>
                                        <p:attrNameLst>
                                          <p:attrName>ppt_x</p:attrName>
                                        </p:attrNameLst>
                                      </p:cBhvr>
                                      <p:tavLst>
                                        <p:tav tm="0">
                                          <p:val>
                                            <p:strVal val="0-#ppt_w/2"/>
                                          </p:val>
                                        </p:tav>
                                        <p:tav tm="100000">
                                          <p:val>
                                            <p:strVal val="#ppt_x"/>
                                          </p:val>
                                        </p:tav>
                                      </p:tavLst>
                                    </p:anim>
                                    <p:anim calcmode="lin" valueType="num">
                                      <p:cBhvr additive="base">
                                        <p:cTn id="33" dur="500" fill="hold"/>
                                        <p:tgtEl>
                                          <p:spTgt spid="60"/>
                                        </p:tgtEl>
                                        <p:attrNameLst>
                                          <p:attrName>ppt_y</p:attrName>
                                        </p:attrNameLst>
                                      </p:cBhvr>
                                      <p:tavLst>
                                        <p:tav tm="0">
                                          <p:val>
                                            <p:strVal val="#ppt_y"/>
                                          </p:val>
                                        </p:tav>
                                        <p:tav tm="100000">
                                          <p:val>
                                            <p:strVal val="#ppt_y"/>
                                          </p:val>
                                        </p:tav>
                                      </p:tavLst>
                                    </p:anim>
                                  </p:childTnLst>
                                </p:cTn>
                              </p:par>
                            </p:childTnLst>
                          </p:cTn>
                        </p:par>
                        <p:par>
                          <p:cTn id="34" fill="hold">
                            <p:stCondLst>
                              <p:cond delay="2500"/>
                            </p:stCondLst>
                            <p:childTnLst>
                              <p:par>
                                <p:cTn id="35" presetID="53" presetClass="entr" presetSubtype="16" fill="hold" grpId="0" nodeType="afterEffect">
                                  <p:stCondLst>
                                    <p:cond delay="0"/>
                                  </p:stCondLst>
                                  <p:childTnLst>
                                    <p:set>
                                      <p:cBhvr>
                                        <p:cTn id="36" dur="1" fill="hold">
                                          <p:stCondLst>
                                            <p:cond delay="0"/>
                                          </p:stCondLst>
                                        </p:cTn>
                                        <p:tgtEl>
                                          <p:spTgt spid="73"/>
                                        </p:tgtEl>
                                        <p:attrNameLst>
                                          <p:attrName>style.visibility</p:attrName>
                                        </p:attrNameLst>
                                      </p:cBhvr>
                                      <p:to>
                                        <p:strVal val="visible"/>
                                      </p:to>
                                    </p:set>
                                    <p:anim calcmode="lin" valueType="num">
                                      <p:cBhvr>
                                        <p:cTn id="37" dur="500" fill="hold"/>
                                        <p:tgtEl>
                                          <p:spTgt spid="73"/>
                                        </p:tgtEl>
                                        <p:attrNameLst>
                                          <p:attrName>ppt_w</p:attrName>
                                        </p:attrNameLst>
                                      </p:cBhvr>
                                      <p:tavLst>
                                        <p:tav tm="0">
                                          <p:val>
                                            <p:fltVal val="0"/>
                                          </p:val>
                                        </p:tav>
                                        <p:tav tm="100000">
                                          <p:val>
                                            <p:strVal val="#ppt_w"/>
                                          </p:val>
                                        </p:tav>
                                      </p:tavLst>
                                    </p:anim>
                                    <p:anim calcmode="lin" valueType="num">
                                      <p:cBhvr>
                                        <p:cTn id="38" dur="500" fill="hold"/>
                                        <p:tgtEl>
                                          <p:spTgt spid="73"/>
                                        </p:tgtEl>
                                        <p:attrNameLst>
                                          <p:attrName>ppt_h</p:attrName>
                                        </p:attrNameLst>
                                      </p:cBhvr>
                                      <p:tavLst>
                                        <p:tav tm="0">
                                          <p:val>
                                            <p:fltVal val="0"/>
                                          </p:val>
                                        </p:tav>
                                        <p:tav tm="100000">
                                          <p:val>
                                            <p:strVal val="#ppt_h"/>
                                          </p:val>
                                        </p:tav>
                                      </p:tavLst>
                                    </p:anim>
                                    <p:animEffect transition="in" filter="fade">
                                      <p:cBhvr>
                                        <p:cTn id="39" dur="500"/>
                                        <p:tgtEl>
                                          <p:spTgt spid="73"/>
                                        </p:tgtEl>
                                      </p:cBhvr>
                                    </p:animEffect>
                                  </p:childTnLst>
                                </p:cTn>
                              </p:par>
                            </p:childTnLst>
                          </p:cTn>
                        </p:par>
                        <p:par>
                          <p:cTn id="40" fill="hold">
                            <p:stCondLst>
                              <p:cond delay="3000"/>
                            </p:stCondLst>
                            <p:childTnLst>
                              <p:par>
                                <p:cTn id="41" presetID="22" presetClass="entr" presetSubtype="8" fill="hold" grpId="0" nodeType="afterEffect">
                                  <p:stCondLst>
                                    <p:cond delay="0"/>
                                  </p:stCondLst>
                                  <p:childTnLst>
                                    <p:set>
                                      <p:cBhvr>
                                        <p:cTn id="42" dur="1" fill="hold">
                                          <p:stCondLst>
                                            <p:cond delay="0"/>
                                          </p:stCondLst>
                                        </p:cTn>
                                        <p:tgtEl>
                                          <p:spTgt spid="59"/>
                                        </p:tgtEl>
                                        <p:attrNameLst>
                                          <p:attrName>style.visibility</p:attrName>
                                        </p:attrNameLst>
                                      </p:cBhvr>
                                      <p:to>
                                        <p:strVal val="visible"/>
                                      </p:to>
                                    </p:set>
                                    <p:animEffect transition="in" filter="wipe(left)">
                                      <p:cBhvr>
                                        <p:cTn id="43" dur="500"/>
                                        <p:tgtEl>
                                          <p:spTgt spid="59"/>
                                        </p:tgtEl>
                                      </p:cBhvr>
                                    </p:animEffect>
                                  </p:childTnLst>
                                </p:cTn>
                              </p:par>
                            </p:childTnLst>
                          </p:cTn>
                        </p:par>
                        <p:par>
                          <p:cTn id="44" fill="hold">
                            <p:stCondLst>
                              <p:cond delay="3500"/>
                            </p:stCondLst>
                            <p:childTnLst>
                              <p:par>
                                <p:cTn id="45" presetID="22" presetClass="entr" presetSubtype="8" fill="hold" grpId="0" nodeType="afterEffect">
                                  <p:stCondLst>
                                    <p:cond delay="0"/>
                                  </p:stCondLst>
                                  <p:childTnLst>
                                    <p:set>
                                      <p:cBhvr>
                                        <p:cTn id="46" dur="1" fill="hold">
                                          <p:stCondLst>
                                            <p:cond delay="0"/>
                                          </p:stCondLst>
                                        </p:cTn>
                                        <p:tgtEl>
                                          <p:spTgt spid="76"/>
                                        </p:tgtEl>
                                        <p:attrNameLst>
                                          <p:attrName>style.visibility</p:attrName>
                                        </p:attrNameLst>
                                      </p:cBhvr>
                                      <p:to>
                                        <p:strVal val="visible"/>
                                      </p:to>
                                    </p:set>
                                    <p:animEffect transition="in" filter="wipe(left)">
                                      <p:cBhvr>
                                        <p:cTn id="47" dur="500"/>
                                        <p:tgtEl>
                                          <p:spTgt spid="76"/>
                                        </p:tgtEl>
                                      </p:cBhvr>
                                    </p:animEffect>
                                  </p:childTnLst>
                                </p:cTn>
                              </p:par>
                            </p:childTnLst>
                          </p:cTn>
                        </p:par>
                        <p:par>
                          <p:cTn id="48" fill="hold">
                            <p:stCondLst>
                              <p:cond delay="4000"/>
                            </p:stCondLst>
                            <p:childTnLst>
                              <p:par>
                                <p:cTn id="49" presetID="14" presetClass="entr" presetSubtype="10" fill="hold" grpId="0" nodeType="afterEffect">
                                  <p:stCondLst>
                                    <p:cond delay="0"/>
                                  </p:stCondLst>
                                  <p:childTnLst>
                                    <p:set>
                                      <p:cBhvr>
                                        <p:cTn id="50" dur="1" fill="hold">
                                          <p:stCondLst>
                                            <p:cond delay="0"/>
                                          </p:stCondLst>
                                        </p:cTn>
                                        <p:tgtEl>
                                          <p:spTgt spid="75"/>
                                        </p:tgtEl>
                                        <p:attrNameLst>
                                          <p:attrName>style.visibility</p:attrName>
                                        </p:attrNameLst>
                                      </p:cBhvr>
                                      <p:to>
                                        <p:strVal val="visible"/>
                                      </p:to>
                                    </p:set>
                                    <p:animEffect transition="in" filter="randombar(horizontal)">
                                      <p:cBhvr>
                                        <p:cTn id="51" dur="500"/>
                                        <p:tgtEl>
                                          <p:spTgt spid="75"/>
                                        </p:tgtEl>
                                      </p:cBhvr>
                                    </p:animEffect>
                                  </p:childTnLst>
                                </p:cTn>
                              </p:par>
                            </p:childTnLst>
                          </p:cTn>
                        </p:par>
                        <p:par>
                          <p:cTn id="52" fill="hold">
                            <p:stCondLst>
                              <p:cond delay="4500"/>
                            </p:stCondLst>
                            <p:childTnLst>
                              <p:par>
                                <p:cTn id="53" presetID="22" presetClass="entr" presetSubtype="8" fill="hold" grpId="0" nodeType="afterEffect">
                                  <p:stCondLst>
                                    <p:cond delay="0"/>
                                  </p:stCondLst>
                                  <p:childTnLst>
                                    <p:set>
                                      <p:cBhvr>
                                        <p:cTn id="54" dur="1" fill="hold">
                                          <p:stCondLst>
                                            <p:cond delay="0"/>
                                          </p:stCondLst>
                                        </p:cTn>
                                        <p:tgtEl>
                                          <p:spTgt spid="58"/>
                                        </p:tgtEl>
                                        <p:attrNameLst>
                                          <p:attrName>style.visibility</p:attrName>
                                        </p:attrNameLst>
                                      </p:cBhvr>
                                      <p:to>
                                        <p:strVal val="visible"/>
                                      </p:to>
                                    </p:set>
                                    <p:animEffect transition="in" filter="wipe(left)">
                                      <p:cBhvr>
                                        <p:cTn id="55" dur="500"/>
                                        <p:tgtEl>
                                          <p:spTgt spid="58"/>
                                        </p:tgtEl>
                                      </p:cBhvr>
                                    </p:animEffect>
                                  </p:childTnLst>
                                </p:cTn>
                              </p:par>
                            </p:childTnLst>
                          </p:cTn>
                        </p:par>
                        <p:par>
                          <p:cTn id="56" fill="hold">
                            <p:stCondLst>
                              <p:cond delay="5000"/>
                            </p:stCondLst>
                            <p:childTnLst>
                              <p:par>
                                <p:cTn id="57" presetID="22" presetClass="entr" presetSubtype="8" fill="hold" grpId="0" nodeType="afterEffect">
                                  <p:stCondLst>
                                    <p:cond delay="0"/>
                                  </p:stCondLst>
                                  <p:childTnLst>
                                    <p:set>
                                      <p:cBhvr>
                                        <p:cTn id="58" dur="1" fill="hold">
                                          <p:stCondLst>
                                            <p:cond delay="0"/>
                                          </p:stCondLst>
                                        </p:cTn>
                                        <p:tgtEl>
                                          <p:spTgt spid="78"/>
                                        </p:tgtEl>
                                        <p:attrNameLst>
                                          <p:attrName>style.visibility</p:attrName>
                                        </p:attrNameLst>
                                      </p:cBhvr>
                                      <p:to>
                                        <p:strVal val="visible"/>
                                      </p:to>
                                    </p:set>
                                    <p:animEffect transition="in" filter="wipe(left)">
                                      <p:cBhvr>
                                        <p:cTn id="59" dur="500"/>
                                        <p:tgtEl>
                                          <p:spTgt spid="78"/>
                                        </p:tgtEl>
                                      </p:cBhvr>
                                    </p:animEffect>
                                  </p:childTnLst>
                                </p:cTn>
                              </p:par>
                            </p:childTnLst>
                          </p:cTn>
                        </p:par>
                        <p:par>
                          <p:cTn id="60" fill="hold">
                            <p:stCondLst>
                              <p:cond delay="5500"/>
                            </p:stCondLst>
                            <p:childTnLst>
                              <p:par>
                                <p:cTn id="61" presetID="14" presetClass="entr" presetSubtype="10" fill="hold" grpId="0" nodeType="afterEffect">
                                  <p:stCondLst>
                                    <p:cond delay="0"/>
                                  </p:stCondLst>
                                  <p:childTnLst>
                                    <p:set>
                                      <p:cBhvr>
                                        <p:cTn id="62" dur="1" fill="hold">
                                          <p:stCondLst>
                                            <p:cond delay="0"/>
                                          </p:stCondLst>
                                        </p:cTn>
                                        <p:tgtEl>
                                          <p:spTgt spid="77"/>
                                        </p:tgtEl>
                                        <p:attrNameLst>
                                          <p:attrName>style.visibility</p:attrName>
                                        </p:attrNameLst>
                                      </p:cBhvr>
                                      <p:to>
                                        <p:strVal val="visible"/>
                                      </p:to>
                                    </p:set>
                                    <p:animEffect transition="in" filter="randombar(horizontal)">
                                      <p:cBhvr>
                                        <p:cTn id="63" dur="500"/>
                                        <p:tgtEl>
                                          <p:spTgt spid="77"/>
                                        </p:tgtEl>
                                      </p:cBhvr>
                                    </p:animEffect>
                                  </p:childTnLst>
                                </p:cTn>
                              </p:par>
                            </p:childTnLst>
                          </p:cTn>
                        </p:par>
                        <p:par>
                          <p:cTn id="64" fill="hold">
                            <p:stCondLst>
                              <p:cond delay="6000"/>
                            </p:stCondLst>
                            <p:childTnLst>
                              <p:par>
                                <p:cTn id="65" presetID="22" presetClass="entr" presetSubtype="8" fill="hold" grpId="0" nodeType="afterEffect">
                                  <p:stCondLst>
                                    <p:cond delay="0"/>
                                  </p:stCondLst>
                                  <p:childTnLst>
                                    <p:set>
                                      <p:cBhvr>
                                        <p:cTn id="66" dur="1" fill="hold">
                                          <p:stCondLst>
                                            <p:cond delay="0"/>
                                          </p:stCondLst>
                                        </p:cTn>
                                        <p:tgtEl>
                                          <p:spTgt spid="79"/>
                                        </p:tgtEl>
                                        <p:attrNameLst>
                                          <p:attrName>style.visibility</p:attrName>
                                        </p:attrNameLst>
                                      </p:cBhvr>
                                      <p:to>
                                        <p:strVal val="visible"/>
                                      </p:to>
                                    </p:set>
                                    <p:animEffect transition="in" filter="wipe(left)">
                                      <p:cBhvr>
                                        <p:cTn id="67" dur="500"/>
                                        <p:tgtEl>
                                          <p:spTgt spid="79"/>
                                        </p:tgtEl>
                                      </p:cBhvr>
                                    </p:animEffect>
                                  </p:childTnLst>
                                </p:cTn>
                              </p:par>
                              <p:par>
                                <p:cTn id="68" presetID="22" presetClass="entr" presetSubtype="8" fill="hold" grpId="0" nodeType="withEffect">
                                  <p:stCondLst>
                                    <p:cond delay="0"/>
                                  </p:stCondLst>
                                  <p:childTnLst>
                                    <p:set>
                                      <p:cBhvr>
                                        <p:cTn id="69" dur="1" fill="hold">
                                          <p:stCondLst>
                                            <p:cond delay="0"/>
                                          </p:stCondLst>
                                        </p:cTn>
                                        <p:tgtEl>
                                          <p:spTgt spid="81"/>
                                        </p:tgtEl>
                                        <p:attrNameLst>
                                          <p:attrName>style.visibility</p:attrName>
                                        </p:attrNameLst>
                                      </p:cBhvr>
                                      <p:to>
                                        <p:strVal val="visible"/>
                                      </p:to>
                                    </p:set>
                                    <p:animEffect transition="in" filter="wipe(left)">
                                      <p:cBhvr>
                                        <p:cTn id="70" dur="500"/>
                                        <p:tgtEl>
                                          <p:spTgt spid="81"/>
                                        </p:tgtEl>
                                      </p:cBhvr>
                                    </p:animEffect>
                                  </p:childTnLst>
                                </p:cTn>
                              </p:par>
                              <p:par>
                                <p:cTn id="71" presetID="22" presetClass="entr" presetSubtype="8" fill="hold" grpId="0" nodeType="withEffect">
                                  <p:stCondLst>
                                    <p:cond delay="0"/>
                                  </p:stCondLst>
                                  <p:childTnLst>
                                    <p:set>
                                      <p:cBhvr>
                                        <p:cTn id="72" dur="1" fill="hold">
                                          <p:stCondLst>
                                            <p:cond delay="0"/>
                                          </p:stCondLst>
                                        </p:cTn>
                                        <p:tgtEl>
                                          <p:spTgt spid="82"/>
                                        </p:tgtEl>
                                        <p:attrNameLst>
                                          <p:attrName>style.visibility</p:attrName>
                                        </p:attrNameLst>
                                      </p:cBhvr>
                                      <p:to>
                                        <p:strVal val="visible"/>
                                      </p:to>
                                    </p:set>
                                    <p:animEffect transition="in" filter="wipe(left)">
                                      <p:cBhvr>
                                        <p:cTn id="73" dur="500"/>
                                        <p:tgtEl>
                                          <p:spTgt spid="82"/>
                                        </p:tgtEl>
                                      </p:cBhvr>
                                    </p:animEffect>
                                  </p:childTnLst>
                                </p:cTn>
                              </p:par>
                              <p:par>
                                <p:cTn id="74" presetID="22" presetClass="entr" presetSubtype="8" fill="hold" grpId="0" nodeType="withEffect">
                                  <p:stCondLst>
                                    <p:cond delay="0"/>
                                  </p:stCondLst>
                                  <p:childTnLst>
                                    <p:set>
                                      <p:cBhvr>
                                        <p:cTn id="75" dur="1" fill="hold">
                                          <p:stCondLst>
                                            <p:cond delay="0"/>
                                          </p:stCondLst>
                                        </p:cTn>
                                        <p:tgtEl>
                                          <p:spTgt spid="83"/>
                                        </p:tgtEl>
                                        <p:attrNameLst>
                                          <p:attrName>style.visibility</p:attrName>
                                        </p:attrNameLst>
                                      </p:cBhvr>
                                      <p:to>
                                        <p:strVal val="visible"/>
                                      </p:to>
                                    </p:set>
                                    <p:animEffect transition="in" filter="wipe(left)">
                                      <p:cBhvr>
                                        <p:cTn id="76" dur="500"/>
                                        <p:tgtEl>
                                          <p:spTgt spid="83"/>
                                        </p:tgtEl>
                                      </p:cBhvr>
                                    </p:animEffect>
                                  </p:childTnLst>
                                </p:cTn>
                              </p:par>
                            </p:childTnLst>
                          </p:cTn>
                        </p:par>
                        <p:par>
                          <p:cTn id="77" fill="hold">
                            <p:stCondLst>
                              <p:cond delay="6500"/>
                            </p:stCondLst>
                            <p:childTnLst>
                              <p:par>
                                <p:cTn id="78" presetID="22" presetClass="entr" presetSubtype="8" fill="hold" grpId="0" nodeType="afterEffect">
                                  <p:stCondLst>
                                    <p:cond delay="0"/>
                                  </p:stCondLst>
                                  <p:childTnLst>
                                    <p:set>
                                      <p:cBhvr>
                                        <p:cTn id="79" dur="1" fill="hold">
                                          <p:stCondLst>
                                            <p:cond delay="0"/>
                                          </p:stCondLst>
                                        </p:cTn>
                                        <p:tgtEl>
                                          <p:spTgt spid="85"/>
                                        </p:tgtEl>
                                        <p:attrNameLst>
                                          <p:attrName>style.visibility</p:attrName>
                                        </p:attrNameLst>
                                      </p:cBhvr>
                                      <p:to>
                                        <p:strVal val="visible"/>
                                      </p:to>
                                    </p:set>
                                    <p:animEffect transition="in" filter="wipe(left)">
                                      <p:cBhvr>
                                        <p:cTn id="80" dur="300"/>
                                        <p:tgtEl>
                                          <p:spTgt spid="85"/>
                                        </p:tgtEl>
                                      </p:cBhvr>
                                    </p:animEffect>
                                  </p:childTnLst>
                                </p:cTn>
                              </p:par>
                            </p:childTnLst>
                          </p:cTn>
                        </p:par>
                        <p:par>
                          <p:cTn id="81" fill="hold">
                            <p:stCondLst>
                              <p:cond delay="6800"/>
                            </p:stCondLst>
                            <p:childTnLst>
                              <p:par>
                                <p:cTn id="82" presetID="22" presetClass="entr" presetSubtype="8" fill="hold" grpId="0" nodeType="afterEffect">
                                  <p:stCondLst>
                                    <p:cond delay="0"/>
                                  </p:stCondLst>
                                  <p:childTnLst>
                                    <p:set>
                                      <p:cBhvr>
                                        <p:cTn id="83" dur="1" fill="hold">
                                          <p:stCondLst>
                                            <p:cond delay="0"/>
                                          </p:stCondLst>
                                        </p:cTn>
                                        <p:tgtEl>
                                          <p:spTgt spid="112"/>
                                        </p:tgtEl>
                                        <p:attrNameLst>
                                          <p:attrName>style.visibility</p:attrName>
                                        </p:attrNameLst>
                                      </p:cBhvr>
                                      <p:to>
                                        <p:strVal val="visible"/>
                                      </p:to>
                                    </p:set>
                                    <p:animEffect transition="in" filter="wipe(left)">
                                      <p:cBhvr>
                                        <p:cTn id="84" dur="300"/>
                                        <p:tgtEl>
                                          <p:spTgt spid="112"/>
                                        </p:tgtEl>
                                      </p:cBhvr>
                                    </p:animEffect>
                                  </p:childTnLst>
                                </p:cTn>
                              </p:par>
                            </p:childTnLst>
                          </p:cTn>
                        </p:par>
                        <p:par>
                          <p:cTn id="85" fill="hold">
                            <p:stCondLst>
                              <p:cond delay="7100"/>
                            </p:stCondLst>
                            <p:childTnLst>
                              <p:par>
                                <p:cTn id="86" presetID="22" presetClass="entr" presetSubtype="8" fill="hold" grpId="0" nodeType="afterEffect">
                                  <p:stCondLst>
                                    <p:cond delay="0"/>
                                  </p:stCondLst>
                                  <p:childTnLst>
                                    <p:set>
                                      <p:cBhvr>
                                        <p:cTn id="87" dur="1" fill="hold">
                                          <p:stCondLst>
                                            <p:cond delay="0"/>
                                          </p:stCondLst>
                                        </p:cTn>
                                        <p:tgtEl>
                                          <p:spTgt spid="113"/>
                                        </p:tgtEl>
                                        <p:attrNameLst>
                                          <p:attrName>style.visibility</p:attrName>
                                        </p:attrNameLst>
                                      </p:cBhvr>
                                      <p:to>
                                        <p:strVal val="visible"/>
                                      </p:to>
                                    </p:set>
                                    <p:animEffect transition="in" filter="wipe(left)">
                                      <p:cBhvr>
                                        <p:cTn id="88" dur="300"/>
                                        <p:tgtEl>
                                          <p:spTgt spid="113"/>
                                        </p:tgtEl>
                                      </p:cBhvr>
                                    </p:animEffect>
                                  </p:childTnLst>
                                </p:cTn>
                              </p:par>
                            </p:childTnLst>
                          </p:cTn>
                        </p:par>
                        <p:par>
                          <p:cTn id="89" fill="hold">
                            <p:stCondLst>
                              <p:cond delay="7400"/>
                            </p:stCondLst>
                            <p:childTnLst>
                              <p:par>
                                <p:cTn id="90" presetID="22" presetClass="entr" presetSubtype="8" fill="hold" grpId="0" nodeType="afterEffect">
                                  <p:stCondLst>
                                    <p:cond delay="0"/>
                                  </p:stCondLst>
                                  <p:childTnLst>
                                    <p:set>
                                      <p:cBhvr>
                                        <p:cTn id="91" dur="1" fill="hold">
                                          <p:stCondLst>
                                            <p:cond delay="0"/>
                                          </p:stCondLst>
                                        </p:cTn>
                                        <p:tgtEl>
                                          <p:spTgt spid="114"/>
                                        </p:tgtEl>
                                        <p:attrNameLst>
                                          <p:attrName>style.visibility</p:attrName>
                                        </p:attrNameLst>
                                      </p:cBhvr>
                                      <p:to>
                                        <p:strVal val="visible"/>
                                      </p:to>
                                    </p:set>
                                    <p:animEffect transition="in" filter="wipe(left)">
                                      <p:cBhvr>
                                        <p:cTn id="92" dur="300"/>
                                        <p:tgtEl>
                                          <p:spTgt spid="114"/>
                                        </p:tgtEl>
                                      </p:cBhvr>
                                    </p:animEffect>
                                  </p:childTnLst>
                                </p:cTn>
                              </p:par>
                            </p:childTnLst>
                          </p:cTn>
                        </p:par>
                        <p:par>
                          <p:cTn id="93" fill="hold">
                            <p:stCondLst>
                              <p:cond delay="7700"/>
                            </p:stCondLst>
                            <p:childTnLst>
                              <p:par>
                                <p:cTn id="94" presetID="22" presetClass="entr" presetSubtype="8" fill="hold" grpId="0" nodeType="afterEffect">
                                  <p:stCondLst>
                                    <p:cond delay="0"/>
                                  </p:stCondLst>
                                  <p:childTnLst>
                                    <p:set>
                                      <p:cBhvr>
                                        <p:cTn id="95" dur="1" fill="hold">
                                          <p:stCondLst>
                                            <p:cond delay="0"/>
                                          </p:stCondLst>
                                        </p:cTn>
                                        <p:tgtEl>
                                          <p:spTgt spid="115"/>
                                        </p:tgtEl>
                                        <p:attrNameLst>
                                          <p:attrName>style.visibility</p:attrName>
                                        </p:attrNameLst>
                                      </p:cBhvr>
                                      <p:to>
                                        <p:strVal val="visible"/>
                                      </p:to>
                                    </p:set>
                                    <p:animEffect transition="in" filter="wipe(left)">
                                      <p:cBhvr>
                                        <p:cTn id="96" dur="500"/>
                                        <p:tgtEl>
                                          <p:spTgt spid="115"/>
                                        </p:tgtEl>
                                      </p:cBhvr>
                                    </p:animEffect>
                                  </p:childTnLst>
                                </p:cTn>
                              </p:par>
                            </p:childTnLst>
                          </p:cTn>
                        </p:par>
                        <p:par>
                          <p:cTn id="97" fill="hold">
                            <p:stCondLst>
                              <p:cond delay="8200"/>
                            </p:stCondLst>
                            <p:childTnLst>
                              <p:par>
                                <p:cTn id="98" presetID="14" presetClass="entr" presetSubtype="10" fill="hold" grpId="0" nodeType="afterEffect">
                                  <p:stCondLst>
                                    <p:cond delay="0"/>
                                  </p:stCondLst>
                                  <p:childTnLst>
                                    <p:set>
                                      <p:cBhvr>
                                        <p:cTn id="99" dur="1" fill="hold">
                                          <p:stCondLst>
                                            <p:cond delay="0"/>
                                          </p:stCondLst>
                                        </p:cTn>
                                        <p:tgtEl>
                                          <p:spTgt spid="116"/>
                                        </p:tgtEl>
                                        <p:attrNameLst>
                                          <p:attrName>style.visibility</p:attrName>
                                        </p:attrNameLst>
                                      </p:cBhvr>
                                      <p:to>
                                        <p:strVal val="visible"/>
                                      </p:to>
                                    </p:set>
                                    <p:animEffect transition="in" filter="randombar(horizontal)">
                                      <p:cBhvr>
                                        <p:cTn id="100" dur="500"/>
                                        <p:tgtEl>
                                          <p:spTgt spid="1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animBg="1"/>
      <p:bldP spid="57" grpId="0" animBg="1"/>
      <p:bldP spid="65" grpId="0" animBg="1"/>
      <p:bldP spid="80" grpId="0" bldLvl="0" autoUpdateAnimBg="0"/>
      <p:bldP spid="58" grpId="0" animBg="1"/>
      <p:bldP spid="59" grpId="0" animBg="1"/>
      <p:bldP spid="60" grpId="0" animBg="1"/>
      <p:bldP spid="73" grpId="0" animBg="1"/>
      <p:bldP spid="75" grpId="0"/>
      <p:bldP spid="76" grpId="0"/>
      <p:bldP spid="77" grpId="0"/>
      <p:bldP spid="78" grpId="0"/>
      <p:bldP spid="79" grpId="0" animBg="1"/>
      <p:bldP spid="81" grpId="0" animBg="1"/>
      <p:bldP spid="82" grpId="0" animBg="1"/>
      <p:bldP spid="83" grpId="0" animBg="1"/>
      <p:bldP spid="85" grpId="0"/>
      <p:bldP spid="112" grpId="0"/>
      <p:bldP spid="113" grpId="0"/>
      <p:bldP spid="114" grpId="0"/>
      <p:bldP spid="115" grpId="0"/>
      <p:bldP spid="116"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矩形 57"/>
          <p:cNvSpPr/>
          <p:nvPr/>
        </p:nvSpPr>
        <p:spPr>
          <a:xfrm>
            <a:off x="3396106" y="-2763"/>
            <a:ext cx="6294992" cy="791651"/>
          </a:xfrm>
          <a:custGeom>
            <a:avLst/>
            <a:gdLst>
              <a:gd name="connsiteX0" fmla="*/ 0 w 4078950"/>
              <a:gd name="connsiteY0" fmla="*/ 0 h 448751"/>
              <a:gd name="connsiteX1" fmla="*/ 4078950 w 4078950"/>
              <a:gd name="connsiteY1" fmla="*/ 0 h 448751"/>
              <a:gd name="connsiteX2" fmla="*/ 4078950 w 4078950"/>
              <a:gd name="connsiteY2" fmla="*/ 448751 h 448751"/>
              <a:gd name="connsiteX3" fmla="*/ 0 w 4078950"/>
              <a:gd name="connsiteY3" fmla="*/ 448751 h 448751"/>
              <a:gd name="connsiteX4" fmla="*/ 0 w 4078950"/>
              <a:gd name="connsiteY4" fmla="*/ 0 h 448751"/>
              <a:gd name="connsiteX0" fmla="*/ 0 w 4078950"/>
              <a:gd name="connsiteY0" fmla="*/ 330200 h 778951"/>
              <a:gd name="connsiteX1" fmla="*/ 2631150 w 4078950"/>
              <a:gd name="connsiteY1" fmla="*/ 0 h 778951"/>
              <a:gd name="connsiteX2" fmla="*/ 4078950 w 4078950"/>
              <a:gd name="connsiteY2" fmla="*/ 778951 h 778951"/>
              <a:gd name="connsiteX3" fmla="*/ 0 w 4078950"/>
              <a:gd name="connsiteY3" fmla="*/ 778951 h 778951"/>
              <a:gd name="connsiteX4" fmla="*/ 0 w 4078950"/>
              <a:gd name="connsiteY4" fmla="*/ 330200 h 778951"/>
              <a:gd name="connsiteX0" fmla="*/ 0 w 2631150"/>
              <a:gd name="connsiteY0" fmla="*/ 330200 h 778951"/>
              <a:gd name="connsiteX1" fmla="*/ 2631150 w 2631150"/>
              <a:gd name="connsiteY1" fmla="*/ 0 h 778951"/>
              <a:gd name="connsiteX2" fmla="*/ 2351750 w 2631150"/>
              <a:gd name="connsiteY2" fmla="*/ 258251 h 778951"/>
              <a:gd name="connsiteX3" fmla="*/ 0 w 2631150"/>
              <a:gd name="connsiteY3" fmla="*/ 778951 h 778951"/>
              <a:gd name="connsiteX4" fmla="*/ 0 w 2631150"/>
              <a:gd name="connsiteY4" fmla="*/ 330200 h 778951"/>
              <a:gd name="connsiteX0" fmla="*/ 0 w 2631150"/>
              <a:gd name="connsiteY0" fmla="*/ 330200 h 778951"/>
              <a:gd name="connsiteX1" fmla="*/ 2631150 w 2631150"/>
              <a:gd name="connsiteY1" fmla="*/ 0 h 778951"/>
              <a:gd name="connsiteX2" fmla="*/ 0 w 2631150"/>
              <a:gd name="connsiteY2" fmla="*/ 778951 h 778951"/>
              <a:gd name="connsiteX3" fmla="*/ 0 w 2631150"/>
              <a:gd name="connsiteY3" fmla="*/ 330200 h 778951"/>
              <a:gd name="connsiteX0" fmla="*/ 0 w 1132550"/>
              <a:gd name="connsiteY0" fmla="*/ 355600 h 804351"/>
              <a:gd name="connsiteX1" fmla="*/ 1132550 w 1132550"/>
              <a:gd name="connsiteY1" fmla="*/ 0 h 804351"/>
              <a:gd name="connsiteX2" fmla="*/ 0 w 1132550"/>
              <a:gd name="connsiteY2" fmla="*/ 804351 h 804351"/>
              <a:gd name="connsiteX3" fmla="*/ 0 w 1132550"/>
              <a:gd name="connsiteY3" fmla="*/ 355600 h 804351"/>
              <a:gd name="connsiteX0" fmla="*/ 0 w 1627850"/>
              <a:gd name="connsiteY0" fmla="*/ 228600 h 677351"/>
              <a:gd name="connsiteX1" fmla="*/ 1627850 w 1627850"/>
              <a:gd name="connsiteY1" fmla="*/ 0 h 677351"/>
              <a:gd name="connsiteX2" fmla="*/ 0 w 1627850"/>
              <a:gd name="connsiteY2" fmla="*/ 677351 h 677351"/>
              <a:gd name="connsiteX3" fmla="*/ 0 w 1627850"/>
              <a:gd name="connsiteY3" fmla="*/ 228600 h 677351"/>
              <a:gd name="connsiteX0" fmla="*/ 0 w 6415750"/>
              <a:gd name="connsiteY0" fmla="*/ 304800 h 753551"/>
              <a:gd name="connsiteX1" fmla="*/ 6415750 w 6415750"/>
              <a:gd name="connsiteY1" fmla="*/ 0 h 753551"/>
              <a:gd name="connsiteX2" fmla="*/ 0 w 6415750"/>
              <a:gd name="connsiteY2" fmla="*/ 753551 h 753551"/>
              <a:gd name="connsiteX3" fmla="*/ 0 w 6415750"/>
              <a:gd name="connsiteY3" fmla="*/ 304800 h 753551"/>
              <a:gd name="connsiteX0" fmla="*/ 0 w 6314150"/>
              <a:gd name="connsiteY0" fmla="*/ 342900 h 791651"/>
              <a:gd name="connsiteX1" fmla="*/ 6314150 w 6314150"/>
              <a:gd name="connsiteY1" fmla="*/ 0 h 791651"/>
              <a:gd name="connsiteX2" fmla="*/ 0 w 6314150"/>
              <a:gd name="connsiteY2" fmla="*/ 791651 h 791651"/>
              <a:gd name="connsiteX3" fmla="*/ 0 w 6314150"/>
              <a:gd name="connsiteY3" fmla="*/ 342900 h 791651"/>
            </a:gdLst>
            <a:ahLst/>
            <a:cxnLst>
              <a:cxn ang="0">
                <a:pos x="connsiteX0" y="connsiteY0"/>
              </a:cxn>
              <a:cxn ang="0">
                <a:pos x="connsiteX1" y="connsiteY1"/>
              </a:cxn>
              <a:cxn ang="0">
                <a:pos x="connsiteX2" y="connsiteY2"/>
              </a:cxn>
              <a:cxn ang="0">
                <a:pos x="connsiteX3" y="connsiteY3"/>
              </a:cxn>
            </a:cxnLst>
            <a:rect l="l" t="t" r="r" b="b"/>
            <a:pathLst>
              <a:path w="6314150" h="791651">
                <a:moveTo>
                  <a:pt x="0" y="342900"/>
                </a:moveTo>
                <a:lnTo>
                  <a:pt x="6314150" y="0"/>
                </a:lnTo>
                <a:lnTo>
                  <a:pt x="0" y="791651"/>
                </a:lnTo>
                <a:lnTo>
                  <a:pt x="0" y="342900"/>
                </a:lnTo>
                <a:close/>
              </a:path>
            </a:pathLst>
          </a:custGeom>
          <a:solidFill>
            <a:srgbClr val="FF8B8B"/>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sp>
        <p:nvSpPr>
          <p:cNvPr id="57" name="矩形 56"/>
          <p:cNvSpPr/>
          <p:nvPr/>
        </p:nvSpPr>
        <p:spPr>
          <a:xfrm>
            <a:off x="0" y="207231"/>
            <a:ext cx="4078950" cy="448751"/>
          </a:xfrm>
          <a:prstGeom prst="rect">
            <a:avLst/>
          </a:prstGeom>
          <a:solidFill>
            <a:srgbClr val="FF3F3F"/>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sp>
        <p:nvSpPr>
          <p:cNvPr id="65" name="直角三角形 64"/>
          <p:cNvSpPr/>
          <p:nvPr/>
        </p:nvSpPr>
        <p:spPr>
          <a:xfrm flipV="1">
            <a:off x="3396106" y="651509"/>
            <a:ext cx="682844" cy="137160"/>
          </a:xfrm>
          <a:prstGeom prst="rtTriangle">
            <a:avLst/>
          </a:prstGeom>
          <a:solidFill>
            <a:srgbClr val="A40000"/>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grpSp>
        <p:nvGrpSpPr>
          <p:cNvPr id="67" name="组合 66"/>
          <p:cNvGrpSpPr/>
          <p:nvPr/>
        </p:nvGrpSpPr>
        <p:grpSpPr>
          <a:xfrm flipH="1">
            <a:off x="8587951" y="212165"/>
            <a:ext cx="990052" cy="766369"/>
            <a:chOff x="0" y="0"/>
            <a:chExt cx="1865117" cy="1555038"/>
          </a:xfrm>
        </p:grpSpPr>
        <p:sp>
          <p:nvSpPr>
            <p:cNvPr id="68" name="矩形 67"/>
            <p:cNvSpPr/>
            <p:nvPr/>
          </p:nvSpPr>
          <p:spPr>
            <a:xfrm>
              <a:off x="0" y="0"/>
              <a:ext cx="919018" cy="907613"/>
            </a:xfrm>
            <a:prstGeom prst="rect">
              <a:avLst/>
            </a:prstGeom>
            <a:solidFill>
              <a:schemeClr val="bg2">
                <a:lumMod val="75000"/>
                <a:alpha val="5882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sp>
          <p:nvSpPr>
            <p:cNvPr id="69" name="矩形 68"/>
            <p:cNvSpPr/>
            <p:nvPr/>
          </p:nvSpPr>
          <p:spPr>
            <a:xfrm>
              <a:off x="1054437" y="106183"/>
              <a:ext cx="486093" cy="480060"/>
            </a:xfrm>
            <a:prstGeom prst="rect">
              <a:avLst/>
            </a:prstGeom>
            <a:solidFill>
              <a:srgbClr val="5FE8D6">
                <a:alpha val="6588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sp>
          <p:nvSpPr>
            <p:cNvPr id="70" name="矩形 69"/>
            <p:cNvSpPr/>
            <p:nvPr/>
          </p:nvSpPr>
          <p:spPr>
            <a:xfrm>
              <a:off x="86522" y="1004334"/>
              <a:ext cx="297951" cy="294253"/>
            </a:xfrm>
            <a:prstGeom prst="rect">
              <a:avLst/>
            </a:prstGeom>
            <a:solidFill>
              <a:srgbClr val="FF9F9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sp>
          <p:nvSpPr>
            <p:cNvPr id="71" name="矩形 70"/>
            <p:cNvSpPr/>
            <p:nvPr/>
          </p:nvSpPr>
          <p:spPr>
            <a:xfrm>
              <a:off x="391245" y="1368218"/>
              <a:ext cx="189168" cy="186820"/>
            </a:xfrm>
            <a:prstGeom prst="rect">
              <a:avLst/>
            </a:prstGeom>
            <a:solidFill>
              <a:srgbClr val="9DDFBE">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sp>
          <p:nvSpPr>
            <p:cNvPr id="72" name="矩形 71"/>
            <p:cNvSpPr/>
            <p:nvPr/>
          </p:nvSpPr>
          <p:spPr>
            <a:xfrm>
              <a:off x="1675949" y="106183"/>
              <a:ext cx="189168" cy="186820"/>
            </a:xfrm>
            <a:prstGeom prst="rect">
              <a:avLst/>
            </a:prstGeom>
            <a:solidFill>
              <a:srgbClr val="FFFFC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sp>
          <p:nvSpPr>
            <p:cNvPr id="74" name="矩形 73"/>
            <p:cNvSpPr/>
            <p:nvPr/>
          </p:nvSpPr>
          <p:spPr>
            <a:xfrm>
              <a:off x="1051029" y="720793"/>
              <a:ext cx="189168" cy="186820"/>
            </a:xfrm>
            <a:prstGeom prst="rect">
              <a:avLst/>
            </a:prstGeom>
            <a:solidFill>
              <a:srgbClr val="FFFFC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grpSp>
      <p:sp>
        <p:nvSpPr>
          <p:cNvPr id="80" name="文本框 6"/>
          <p:cNvSpPr>
            <a:spLocks noChangeArrowheads="1"/>
          </p:cNvSpPr>
          <p:nvPr/>
        </p:nvSpPr>
        <p:spPr bwMode="auto">
          <a:xfrm>
            <a:off x="497584" y="273875"/>
            <a:ext cx="3295650" cy="315461"/>
          </a:xfrm>
          <a:prstGeom prst="rect">
            <a:avLst/>
          </a:prstGeom>
          <a:noFill/>
          <a:ln>
            <a:noFill/>
          </a:ln>
          <a:extLst/>
        </p:spPr>
        <p:txBody>
          <a:bodyPr lIns="68571" tIns="34285" rIns="68571" bIns="34285">
            <a:spAutoFit/>
          </a:bodyPr>
          <a:lstStyle/>
          <a:p>
            <a:pPr defTabSz="967801" fontAlgn="auto">
              <a:spcBef>
                <a:spcPts val="0"/>
              </a:spcBef>
              <a:spcAft>
                <a:spcPts val="0"/>
              </a:spcAft>
              <a:defRPr/>
            </a:pPr>
            <a:r>
              <a:rPr lang="en-US" altLang="zh-CN" sz="1600" b="1" dirty="0" smtClean="0">
                <a:solidFill>
                  <a:schemeClr val="bg1"/>
                </a:solidFill>
                <a:latin typeface="微软雅黑" pitchFamily="34" charset="-122"/>
                <a:ea typeface="微软雅黑" pitchFamily="34" charset="-122"/>
                <a:sym typeface="微软雅黑" pitchFamily="34" charset="-122"/>
              </a:rPr>
              <a:t>· </a:t>
            </a:r>
            <a:r>
              <a:rPr lang="zh-CN" altLang="en-US" sz="1600" b="1" dirty="0" smtClean="0">
                <a:solidFill>
                  <a:schemeClr val="bg1"/>
                </a:solidFill>
                <a:latin typeface="微软雅黑" pitchFamily="34" charset="-122"/>
                <a:ea typeface="微软雅黑" pitchFamily="34" charset="-122"/>
                <a:sym typeface="微软雅黑" pitchFamily="34" charset="-122"/>
              </a:rPr>
              <a:t>在此输入您的标题内容</a:t>
            </a:r>
            <a:endParaRPr lang="zh-CN" altLang="en-US" sz="1600" b="1" dirty="0">
              <a:solidFill>
                <a:schemeClr val="bg1"/>
              </a:solidFill>
              <a:latin typeface="微软雅黑" pitchFamily="34" charset="-122"/>
              <a:ea typeface="微软雅黑" pitchFamily="34" charset="-122"/>
              <a:sym typeface="微软雅黑" pitchFamily="34" charset="-122"/>
            </a:endParaRPr>
          </a:p>
        </p:txBody>
      </p:sp>
      <p:grpSp>
        <p:nvGrpSpPr>
          <p:cNvPr id="2" name="组合 1"/>
          <p:cNvGrpSpPr/>
          <p:nvPr/>
        </p:nvGrpSpPr>
        <p:grpSpPr>
          <a:xfrm>
            <a:off x="-6350" y="1587502"/>
            <a:ext cx="5589588" cy="3843337"/>
            <a:chOff x="-6350" y="1587502"/>
            <a:chExt cx="5589588" cy="3843337"/>
          </a:xfrm>
        </p:grpSpPr>
        <p:sp>
          <p:nvSpPr>
            <p:cNvPr id="59" name="Freeform 5"/>
            <p:cNvSpPr>
              <a:spLocks noChangeArrowheads="1"/>
            </p:cNvSpPr>
            <p:nvPr/>
          </p:nvSpPr>
          <p:spPr bwMode="auto">
            <a:xfrm>
              <a:off x="2571809" y="1974854"/>
              <a:ext cx="3011429" cy="1371607"/>
            </a:xfrm>
            <a:custGeom>
              <a:avLst/>
              <a:gdLst>
                <a:gd name="T0" fmla="*/ 1497238478 w 2767"/>
                <a:gd name="T1" fmla="*/ 1493084105 h 1259"/>
                <a:gd name="T2" fmla="*/ 2147483647 w 2767"/>
                <a:gd name="T3" fmla="*/ 1494270500 h 1259"/>
                <a:gd name="T4" fmla="*/ 2147483647 w 2767"/>
                <a:gd name="T5" fmla="*/ 1261644308 h 1259"/>
                <a:gd name="T6" fmla="*/ 2147483647 w 2767"/>
                <a:gd name="T7" fmla="*/ 245681994 h 1259"/>
                <a:gd name="T8" fmla="*/ 2147483647 w 2767"/>
                <a:gd name="T9" fmla="*/ 0 h 1259"/>
                <a:gd name="T10" fmla="*/ 1791000589 w 2767"/>
                <a:gd name="T11" fmla="*/ 0 h 1259"/>
                <a:gd name="T12" fmla="*/ 236905174 w 2767"/>
                <a:gd name="T13" fmla="*/ 0 h 1259"/>
                <a:gd name="T14" fmla="*/ 0 w 2767"/>
                <a:gd name="T15" fmla="*/ 245681994 h 1259"/>
                <a:gd name="T16" fmla="*/ 0 w 2767"/>
                <a:gd name="T17" fmla="*/ 1255709060 h 1259"/>
                <a:gd name="T18" fmla="*/ 235719951 w 2767"/>
                <a:gd name="T19" fmla="*/ 1493084105 h 1259"/>
                <a:gd name="T20" fmla="*/ 1426167579 w 2767"/>
                <a:gd name="T21" fmla="*/ 1493084105 h 1259"/>
                <a:gd name="T22" fmla="*/ 1497238478 w 2767"/>
                <a:gd name="T23" fmla="*/ 1493084105 h 125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767"/>
                <a:gd name="T37" fmla="*/ 0 h 1259"/>
                <a:gd name="T38" fmla="*/ 2767 w 2767"/>
                <a:gd name="T39" fmla="*/ 1259 h 1259"/>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767" h="1259">
                  <a:moveTo>
                    <a:pt x="1264" y="1258"/>
                  </a:moveTo>
                  <a:cubicBezTo>
                    <a:pt x="1420" y="1258"/>
                    <a:pt x="2521" y="1259"/>
                    <a:pt x="2556" y="1259"/>
                  </a:cubicBezTo>
                  <a:cubicBezTo>
                    <a:pt x="2733" y="1259"/>
                    <a:pt x="2767" y="1172"/>
                    <a:pt x="2767" y="1063"/>
                  </a:cubicBezTo>
                  <a:cubicBezTo>
                    <a:pt x="2767" y="1063"/>
                    <a:pt x="2767" y="307"/>
                    <a:pt x="2767" y="207"/>
                  </a:cubicBezTo>
                  <a:cubicBezTo>
                    <a:pt x="2767" y="108"/>
                    <a:pt x="2717" y="0"/>
                    <a:pt x="2556" y="0"/>
                  </a:cubicBezTo>
                  <a:cubicBezTo>
                    <a:pt x="1512" y="0"/>
                    <a:pt x="1512" y="0"/>
                    <a:pt x="1512" y="0"/>
                  </a:cubicBezTo>
                  <a:cubicBezTo>
                    <a:pt x="200" y="0"/>
                    <a:pt x="200" y="0"/>
                    <a:pt x="200" y="0"/>
                  </a:cubicBezTo>
                  <a:cubicBezTo>
                    <a:pt x="42" y="0"/>
                    <a:pt x="0" y="108"/>
                    <a:pt x="0" y="207"/>
                  </a:cubicBezTo>
                  <a:cubicBezTo>
                    <a:pt x="0" y="207"/>
                    <a:pt x="0" y="844"/>
                    <a:pt x="0" y="1058"/>
                  </a:cubicBezTo>
                  <a:cubicBezTo>
                    <a:pt x="0" y="1158"/>
                    <a:pt x="44" y="1258"/>
                    <a:pt x="199" y="1258"/>
                  </a:cubicBezTo>
                  <a:cubicBezTo>
                    <a:pt x="449" y="1258"/>
                    <a:pt x="1204" y="1258"/>
                    <a:pt x="1204" y="1258"/>
                  </a:cubicBezTo>
                  <a:lnTo>
                    <a:pt x="1264" y="1258"/>
                  </a:lnTo>
                  <a:close/>
                </a:path>
              </a:pathLst>
            </a:custGeom>
            <a:solidFill>
              <a:srgbClr val="1E1D3A"/>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60" name="Oval 6"/>
            <p:cNvSpPr>
              <a:spLocks noChangeArrowheads="1"/>
            </p:cNvSpPr>
            <p:nvPr/>
          </p:nvSpPr>
          <p:spPr bwMode="auto">
            <a:xfrm>
              <a:off x="2711507" y="2532069"/>
              <a:ext cx="257170" cy="257176"/>
            </a:xfrm>
            <a:prstGeom prst="ellipse">
              <a:avLst/>
            </a:prstGeom>
            <a:solidFill>
              <a:srgbClr val="4F5357"/>
            </a:solidFill>
            <a:ln>
              <a:noFill/>
            </a:ln>
            <a:extLst>
              <a:ext uri="{91240B29-F687-4F45-9708-019B960494DF}">
                <a14:hiddenLine xmlns:a14="http://schemas.microsoft.com/office/drawing/2010/main" w="9525">
                  <a:solidFill>
                    <a:srgbClr val="000000"/>
                  </a:solidFill>
                  <a:bevel/>
                  <a:headEnd/>
                  <a:tailEnd/>
                </a14:hiddenLine>
              </a:ext>
            </a:extLst>
          </p:spPr>
          <p:txBody>
            <a:bodyPr/>
            <a:lstStyle/>
            <a:p>
              <a:pPr eaLnBrk="1" hangingPunct="1"/>
              <a:endParaRPr lang="zh-CN" altLang="zh-CN"/>
            </a:p>
          </p:txBody>
        </p:sp>
        <p:sp>
          <p:nvSpPr>
            <p:cNvPr id="61" name="Freeform 7"/>
            <p:cNvSpPr>
              <a:spLocks noChangeArrowheads="1"/>
            </p:cNvSpPr>
            <p:nvPr/>
          </p:nvSpPr>
          <p:spPr bwMode="auto">
            <a:xfrm>
              <a:off x="3084562" y="2070105"/>
              <a:ext cx="2085934" cy="1181106"/>
            </a:xfrm>
            <a:custGeom>
              <a:avLst/>
              <a:gdLst>
                <a:gd name="T0" fmla="*/ 2147483647 w 1916"/>
                <a:gd name="T1" fmla="*/ 1269089771 h 1084"/>
                <a:gd name="T2" fmla="*/ 2147483647 w 1916"/>
                <a:gd name="T3" fmla="*/ 1286897795 h 1084"/>
                <a:gd name="T4" fmla="*/ 17779780 w 1916"/>
                <a:gd name="T5" fmla="*/ 1286897795 h 1084"/>
                <a:gd name="T6" fmla="*/ 0 w 1916"/>
                <a:gd name="T7" fmla="*/ 1269089771 h 1084"/>
                <a:gd name="T8" fmla="*/ 0 w 1916"/>
                <a:gd name="T9" fmla="*/ 17808024 h 1084"/>
                <a:gd name="T10" fmla="*/ 17779780 w 1916"/>
                <a:gd name="T11" fmla="*/ 0 h 1084"/>
                <a:gd name="T12" fmla="*/ 2147483647 w 1916"/>
                <a:gd name="T13" fmla="*/ 0 h 1084"/>
                <a:gd name="T14" fmla="*/ 2147483647 w 1916"/>
                <a:gd name="T15" fmla="*/ 17808024 h 1084"/>
                <a:gd name="T16" fmla="*/ 2147483647 w 1916"/>
                <a:gd name="T17" fmla="*/ 1269089771 h 108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916"/>
                <a:gd name="T28" fmla="*/ 0 h 1084"/>
                <a:gd name="T29" fmla="*/ 1916 w 1916"/>
                <a:gd name="T30" fmla="*/ 1084 h 108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916" h="1084">
                  <a:moveTo>
                    <a:pt x="1916" y="1069"/>
                  </a:moveTo>
                  <a:cubicBezTo>
                    <a:pt x="1916" y="1077"/>
                    <a:pt x="1910" y="1084"/>
                    <a:pt x="1901" y="1084"/>
                  </a:cubicBezTo>
                  <a:cubicBezTo>
                    <a:pt x="15" y="1084"/>
                    <a:pt x="15" y="1084"/>
                    <a:pt x="15" y="1084"/>
                  </a:cubicBezTo>
                  <a:cubicBezTo>
                    <a:pt x="7" y="1084"/>
                    <a:pt x="0" y="1077"/>
                    <a:pt x="0" y="1069"/>
                  </a:cubicBezTo>
                  <a:cubicBezTo>
                    <a:pt x="0" y="15"/>
                    <a:pt x="0" y="15"/>
                    <a:pt x="0" y="15"/>
                  </a:cubicBezTo>
                  <a:cubicBezTo>
                    <a:pt x="0" y="6"/>
                    <a:pt x="7" y="0"/>
                    <a:pt x="15" y="0"/>
                  </a:cubicBezTo>
                  <a:cubicBezTo>
                    <a:pt x="1901" y="0"/>
                    <a:pt x="1901" y="0"/>
                    <a:pt x="1901" y="0"/>
                  </a:cubicBezTo>
                  <a:cubicBezTo>
                    <a:pt x="1910" y="0"/>
                    <a:pt x="1916" y="6"/>
                    <a:pt x="1916" y="15"/>
                  </a:cubicBezTo>
                  <a:lnTo>
                    <a:pt x="1916" y="1069"/>
                  </a:lnTo>
                  <a:close/>
                </a:path>
              </a:pathLst>
            </a:custGeom>
            <a:solidFill>
              <a:srgbClr val="FFF7E6"/>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62" name="Freeform 8"/>
            <p:cNvSpPr>
              <a:spLocks noChangeArrowheads="1"/>
            </p:cNvSpPr>
            <p:nvPr/>
          </p:nvSpPr>
          <p:spPr bwMode="auto">
            <a:xfrm>
              <a:off x="381102" y="1587502"/>
              <a:ext cx="3900411" cy="3370281"/>
            </a:xfrm>
            <a:custGeom>
              <a:avLst/>
              <a:gdLst>
                <a:gd name="T0" fmla="*/ 2147483647 w 3583"/>
                <a:gd name="T1" fmla="*/ 422139869 h 3095"/>
                <a:gd name="T2" fmla="*/ 2147483647 w 3583"/>
                <a:gd name="T3" fmla="*/ 432811461 h 3095"/>
                <a:gd name="T4" fmla="*/ 2147483647 w 3583"/>
                <a:gd name="T5" fmla="*/ 433997315 h 3095"/>
                <a:gd name="T6" fmla="*/ 2147483647 w 3583"/>
                <a:gd name="T7" fmla="*/ 423325723 h 3095"/>
                <a:gd name="T8" fmla="*/ 2147483647 w 3583"/>
                <a:gd name="T9" fmla="*/ 429254990 h 3095"/>
                <a:gd name="T10" fmla="*/ 2147483647 w 3583"/>
                <a:gd name="T11" fmla="*/ 424511576 h 3095"/>
                <a:gd name="T12" fmla="*/ 2147483647 w 3583"/>
                <a:gd name="T13" fmla="*/ 425697430 h 3095"/>
                <a:gd name="T14" fmla="*/ 2147483647 w 3583"/>
                <a:gd name="T15" fmla="*/ 431625608 h 3095"/>
                <a:gd name="T16" fmla="*/ 2147483647 w 3583"/>
                <a:gd name="T17" fmla="*/ 436369022 h 3095"/>
                <a:gd name="T18" fmla="*/ 2147483647 w 3583"/>
                <a:gd name="T19" fmla="*/ 462456708 h 3095"/>
                <a:gd name="T20" fmla="*/ 2147483647 w 3583"/>
                <a:gd name="T21" fmla="*/ 513445140 h 3095"/>
                <a:gd name="T22" fmla="*/ 2147483647 w 3583"/>
                <a:gd name="T23" fmla="*/ 603564557 h 3095"/>
                <a:gd name="T24" fmla="*/ 2147483647 w 3583"/>
                <a:gd name="T25" fmla="*/ 1227288622 h 3095"/>
                <a:gd name="T26" fmla="*/ 2147483647 w 3583"/>
                <a:gd name="T27" fmla="*/ 1641127517 h 3095"/>
                <a:gd name="T28" fmla="*/ 2147483647 w 3583"/>
                <a:gd name="T29" fmla="*/ 1855755012 h 3095"/>
                <a:gd name="T30" fmla="*/ 2147483647 w 3583"/>
                <a:gd name="T31" fmla="*/ 1899629411 h 3095"/>
                <a:gd name="T32" fmla="*/ 2147483647 w 3583"/>
                <a:gd name="T33" fmla="*/ 1893700144 h 3095"/>
                <a:gd name="T34" fmla="*/ 2147483647 w 3583"/>
                <a:gd name="T35" fmla="*/ 1888956730 h 3095"/>
                <a:gd name="T36" fmla="*/ 2147483647 w 3583"/>
                <a:gd name="T37" fmla="*/ 1887770877 h 3095"/>
                <a:gd name="T38" fmla="*/ 2147483647 w 3583"/>
                <a:gd name="T39" fmla="*/ 1917416124 h 3095"/>
                <a:gd name="T40" fmla="*/ 2147483647 w 3583"/>
                <a:gd name="T41" fmla="*/ 2015836515 h 3095"/>
                <a:gd name="T42" fmla="*/ 2147483647 w 3583"/>
                <a:gd name="T43" fmla="*/ 2145086918 h 3095"/>
                <a:gd name="T44" fmla="*/ 2147483647 w 3583"/>
                <a:gd name="T45" fmla="*/ 2147483647 h 3095"/>
                <a:gd name="T46" fmla="*/ 2147483647 w 3583"/>
                <a:gd name="T47" fmla="*/ 2147483647 h 3095"/>
                <a:gd name="T48" fmla="*/ 2147483647 w 3583"/>
                <a:gd name="T49" fmla="*/ 2147483647 h 3095"/>
                <a:gd name="T50" fmla="*/ 2147483647 w 3583"/>
                <a:gd name="T51" fmla="*/ 2147483647 h 3095"/>
                <a:gd name="T52" fmla="*/ 2147483647 w 3583"/>
                <a:gd name="T53" fmla="*/ 2147483647 h 3095"/>
                <a:gd name="T54" fmla="*/ 2147483647 w 3583"/>
                <a:gd name="T55" fmla="*/ 2147483647 h 3095"/>
                <a:gd name="T56" fmla="*/ 2147483647 w 3583"/>
                <a:gd name="T57" fmla="*/ 2147483647 h 3095"/>
                <a:gd name="T58" fmla="*/ 2006324809 w 3583"/>
                <a:gd name="T59" fmla="*/ 2147483647 h 3095"/>
                <a:gd name="T60" fmla="*/ 1774050368 w 3583"/>
                <a:gd name="T61" fmla="*/ 2147483647 h 3095"/>
                <a:gd name="T62" fmla="*/ 1744423859 w 3583"/>
                <a:gd name="T63" fmla="*/ 2147483647 h 3095"/>
                <a:gd name="T64" fmla="*/ 1544146918 w 3583"/>
                <a:gd name="T65" fmla="*/ 2147483647 h 3095"/>
                <a:gd name="T66" fmla="*/ 1410233792 w 3583"/>
                <a:gd name="T67" fmla="*/ 2147483647 h 3095"/>
                <a:gd name="T68" fmla="*/ 1317798867 w 3583"/>
                <a:gd name="T69" fmla="*/ 2147483647 h 3095"/>
                <a:gd name="T70" fmla="*/ 908949780 w 3583"/>
                <a:gd name="T71" fmla="*/ 2147483647 h 3095"/>
                <a:gd name="T72" fmla="*/ 392258677 w 3583"/>
                <a:gd name="T73" fmla="*/ 2147483647 h 3095"/>
                <a:gd name="T74" fmla="*/ 0 w 3583"/>
                <a:gd name="T75" fmla="*/ 2147483647 h 3095"/>
                <a:gd name="T76" fmla="*/ 104286617 w 3583"/>
                <a:gd name="T77" fmla="*/ 2147483647 h 3095"/>
                <a:gd name="T78" fmla="*/ 363816576 w 3583"/>
                <a:gd name="T79" fmla="*/ 2147483647 h 3095"/>
                <a:gd name="T80" fmla="*/ 571204314 w 3583"/>
                <a:gd name="T81" fmla="*/ 2147483647 h 3095"/>
                <a:gd name="T82" fmla="*/ 763186051 w 3583"/>
                <a:gd name="T83" fmla="*/ 2009907248 h 3095"/>
                <a:gd name="T84" fmla="*/ 906578789 w 3583"/>
                <a:gd name="T85" fmla="*/ 1777493040 h 3095"/>
                <a:gd name="T86" fmla="*/ 1031011214 w 3583"/>
                <a:gd name="T87" fmla="*/ 1616225683 h 3095"/>
                <a:gd name="T88" fmla="*/ 1278691658 w 3583"/>
                <a:gd name="T89" fmla="*/ 1214244234 h 3095"/>
                <a:gd name="T90" fmla="*/ 1512150506 w 3583"/>
                <a:gd name="T91" fmla="*/ 747045201 h 3095"/>
                <a:gd name="T92" fmla="*/ 1587995022 w 3583"/>
                <a:gd name="T93" fmla="*/ 564433571 h 3095"/>
                <a:gd name="T94" fmla="*/ 1693466046 w 3583"/>
                <a:gd name="T95" fmla="*/ 437554875 h 3095"/>
                <a:gd name="T96" fmla="*/ 1899668289 w 3583"/>
                <a:gd name="T97" fmla="*/ 371151438 h 3095"/>
                <a:gd name="T98" fmla="*/ 2147483647 w 3583"/>
                <a:gd name="T99" fmla="*/ 201583107 h 3095"/>
                <a:gd name="T100" fmla="*/ 2147483647 w 3583"/>
                <a:gd name="T101" fmla="*/ 65218673 h 3095"/>
                <a:gd name="T102" fmla="*/ 2147483647 w 3583"/>
                <a:gd name="T103" fmla="*/ 0 h 3095"/>
                <a:gd name="T104" fmla="*/ 2147483647 w 3583"/>
                <a:gd name="T105" fmla="*/ 26087687 h 3095"/>
                <a:gd name="T106" fmla="*/ 2147483647 w 3583"/>
                <a:gd name="T107" fmla="*/ 64032819 h 3095"/>
                <a:gd name="T108" fmla="*/ 2147483647 w 3583"/>
                <a:gd name="T109" fmla="*/ 101977951 h 3095"/>
                <a:gd name="T110" fmla="*/ 2147483647 w 3583"/>
                <a:gd name="T111" fmla="*/ 126878696 h 3095"/>
                <a:gd name="T112" fmla="*/ 2147483647 w 3583"/>
                <a:gd name="T113" fmla="*/ 180239923 h 3095"/>
                <a:gd name="T114" fmla="*/ 2147483647 w 3583"/>
                <a:gd name="T115" fmla="*/ 199212489 h 3095"/>
                <a:gd name="T116" fmla="*/ 2147483647 w 3583"/>
                <a:gd name="T117" fmla="*/ 245457507 h 3095"/>
                <a:gd name="T118" fmla="*/ 2147483647 w 3583"/>
                <a:gd name="T119" fmla="*/ 316604357 h 3095"/>
                <a:gd name="T120" fmla="*/ 2147483647 w 3583"/>
                <a:gd name="T121" fmla="*/ 373522056 h 3095"/>
                <a:gd name="T122" fmla="*/ 2147483647 w 3583"/>
                <a:gd name="T123" fmla="*/ 422139869 h 309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583"/>
                <a:gd name="T187" fmla="*/ 0 h 3095"/>
                <a:gd name="T188" fmla="*/ 3583 w 3583"/>
                <a:gd name="T189" fmla="*/ 3095 h 3095"/>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583" h="3095">
                  <a:moveTo>
                    <a:pt x="3522" y="356"/>
                  </a:moveTo>
                  <a:cubicBezTo>
                    <a:pt x="3494" y="359"/>
                    <a:pt x="3375" y="359"/>
                    <a:pt x="3325" y="365"/>
                  </a:cubicBezTo>
                  <a:cubicBezTo>
                    <a:pt x="3265" y="371"/>
                    <a:pt x="3112" y="381"/>
                    <a:pt x="3036" y="366"/>
                  </a:cubicBezTo>
                  <a:cubicBezTo>
                    <a:pt x="2961" y="350"/>
                    <a:pt x="2966" y="357"/>
                    <a:pt x="2932" y="357"/>
                  </a:cubicBezTo>
                  <a:cubicBezTo>
                    <a:pt x="2898" y="357"/>
                    <a:pt x="2731" y="365"/>
                    <a:pt x="2661" y="362"/>
                  </a:cubicBezTo>
                  <a:cubicBezTo>
                    <a:pt x="2590" y="359"/>
                    <a:pt x="2558" y="359"/>
                    <a:pt x="2549" y="358"/>
                  </a:cubicBezTo>
                  <a:cubicBezTo>
                    <a:pt x="2541" y="357"/>
                    <a:pt x="2538" y="355"/>
                    <a:pt x="2521" y="359"/>
                  </a:cubicBezTo>
                  <a:cubicBezTo>
                    <a:pt x="2504" y="363"/>
                    <a:pt x="2488" y="366"/>
                    <a:pt x="2482" y="364"/>
                  </a:cubicBezTo>
                  <a:cubicBezTo>
                    <a:pt x="2476" y="362"/>
                    <a:pt x="2479" y="364"/>
                    <a:pt x="2472" y="368"/>
                  </a:cubicBezTo>
                  <a:cubicBezTo>
                    <a:pt x="2465" y="371"/>
                    <a:pt x="2351" y="383"/>
                    <a:pt x="2313" y="390"/>
                  </a:cubicBezTo>
                  <a:cubicBezTo>
                    <a:pt x="2275" y="397"/>
                    <a:pt x="2199" y="408"/>
                    <a:pt x="2162" y="433"/>
                  </a:cubicBezTo>
                  <a:cubicBezTo>
                    <a:pt x="2125" y="459"/>
                    <a:pt x="2125" y="477"/>
                    <a:pt x="2113" y="509"/>
                  </a:cubicBezTo>
                  <a:cubicBezTo>
                    <a:pt x="2038" y="705"/>
                    <a:pt x="2054" y="1035"/>
                    <a:pt x="2054" y="1035"/>
                  </a:cubicBezTo>
                  <a:cubicBezTo>
                    <a:pt x="2054" y="1035"/>
                    <a:pt x="2055" y="1255"/>
                    <a:pt x="2085" y="1384"/>
                  </a:cubicBezTo>
                  <a:cubicBezTo>
                    <a:pt x="2099" y="1446"/>
                    <a:pt x="2118" y="1541"/>
                    <a:pt x="2166" y="1565"/>
                  </a:cubicBezTo>
                  <a:cubicBezTo>
                    <a:pt x="2166" y="1565"/>
                    <a:pt x="2226" y="1595"/>
                    <a:pt x="2385" y="1602"/>
                  </a:cubicBezTo>
                  <a:cubicBezTo>
                    <a:pt x="2544" y="1609"/>
                    <a:pt x="2627" y="1603"/>
                    <a:pt x="2696" y="1597"/>
                  </a:cubicBezTo>
                  <a:cubicBezTo>
                    <a:pt x="2765" y="1591"/>
                    <a:pt x="2827" y="1592"/>
                    <a:pt x="2886" y="1593"/>
                  </a:cubicBezTo>
                  <a:cubicBezTo>
                    <a:pt x="2944" y="1594"/>
                    <a:pt x="3020" y="1597"/>
                    <a:pt x="3055" y="1592"/>
                  </a:cubicBezTo>
                  <a:cubicBezTo>
                    <a:pt x="3090" y="1587"/>
                    <a:pt x="3208" y="1592"/>
                    <a:pt x="3283" y="1617"/>
                  </a:cubicBezTo>
                  <a:cubicBezTo>
                    <a:pt x="3346" y="1638"/>
                    <a:pt x="3351" y="1663"/>
                    <a:pt x="3373" y="1700"/>
                  </a:cubicBezTo>
                  <a:cubicBezTo>
                    <a:pt x="3394" y="1736"/>
                    <a:pt x="3399" y="1768"/>
                    <a:pt x="3389" y="1809"/>
                  </a:cubicBezTo>
                  <a:cubicBezTo>
                    <a:pt x="3380" y="1850"/>
                    <a:pt x="3357" y="1894"/>
                    <a:pt x="3277" y="1931"/>
                  </a:cubicBezTo>
                  <a:cubicBezTo>
                    <a:pt x="3197" y="1969"/>
                    <a:pt x="3009" y="1994"/>
                    <a:pt x="2915" y="2008"/>
                  </a:cubicBezTo>
                  <a:cubicBezTo>
                    <a:pt x="2821" y="2021"/>
                    <a:pt x="2809" y="2043"/>
                    <a:pt x="2714" y="2045"/>
                  </a:cubicBezTo>
                  <a:cubicBezTo>
                    <a:pt x="2649" y="2046"/>
                    <a:pt x="2446" y="2029"/>
                    <a:pt x="2342" y="2025"/>
                  </a:cubicBezTo>
                  <a:cubicBezTo>
                    <a:pt x="2238" y="2021"/>
                    <a:pt x="1964" y="2084"/>
                    <a:pt x="1964" y="2084"/>
                  </a:cubicBezTo>
                  <a:cubicBezTo>
                    <a:pt x="1964" y="2084"/>
                    <a:pt x="1945" y="2098"/>
                    <a:pt x="1912" y="2117"/>
                  </a:cubicBezTo>
                  <a:cubicBezTo>
                    <a:pt x="1878" y="2137"/>
                    <a:pt x="1849" y="2149"/>
                    <a:pt x="1849" y="2149"/>
                  </a:cubicBezTo>
                  <a:cubicBezTo>
                    <a:pt x="1849" y="2149"/>
                    <a:pt x="1802" y="2184"/>
                    <a:pt x="1693" y="2233"/>
                  </a:cubicBezTo>
                  <a:cubicBezTo>
                    <a:pt x="1583" y="2282"/>
                    <a:pt x="1497" y="2288"/>
                    <a:pt x="1497" y="2288"/>
                  </a:cubicBezTo>
                  <a:cubicBezTo>
                    <a:pt x="1497" y="2288"/>
                    <a:pt x="1497" y="2288"/>
                    <a:pt x="1472" y="2307"/>
                  </a:cubicBezTo>
                  <a:cubicBezTo>
                    <a:pt x="1415" y="2350"/>
                    <a:pt x="1366" y="2366"/>
                    <a:pt x="1303" y="2381"/>
                  </a:cubicBezTo>
                  <a:cubicBezTo>
                    <a:pt x="1241" y="2397"/>
                    <a:pt x="1190" y="2411"/>
                    <a:pt x="1190" y="2411"/>
                  </a:cubicBezTo>
                  <a:cubicBezTo>
                    <a:pt x="1190" y="2411"/>
                    <a:pt x="1149" y="2446"/>
                    <a:pt x="1112" y="2483"/>
                  </a:cubicBezTo>
                  <a:cubicBezTo>
                    <a:pt x="1003" y="2592"/>
                    <a:pt x="767" y="3095"/>
                    <a:pt x="767" y="3095"/>
                  </a:cubicBezTo>
                  <a:cubicBezTo>
                    <a:pt x="331" y="2750"/>
                    <a:pt x="331" y="2750"/>
                    <a:pt x="331" y="2750"/>
                  </a:cubicBezTo>
                  <a:cubicBezTo>
                    <a:pt x="0" y="2466"/>
                    <a:pt x="0" y="2466"/>
                    <a:pt x="0" y="2466"/>
                  </a:cubicBezTo>
                  <a:cubicBezTo>
                    <a:pt x="0" y="2466"/>
                    <a:pt x="35" y="2435"/>
                    <a:pt x="88" y="2350"/>
                  </a:cubicBezTo>
                  <a:cubicBezTo>
                    <a:pt x="141" y="2265"/>
                    <a:pt x="253" y="2121"/>
                    <a:pt x="307" y="2061"/>
                  </a:cubicBezTo>
                  <a:cubicBezTo>
                    <a:pt x="361" y="2000"/>
                    <a:pt x="422" y="1963"/>
                    <a:pt x="482" y="1900"/>
                  </a:cubicBezTo>
                  <a:cubicBezTo>
                    <a:pt x="541" y="1838"/>
                    <a:pt x="597" y="1751"/>
                    <a:pt x="644" y="1695"/>
                  </a:cubicBezTo>
                  <a:cubicBezTo>
                    <a:pt x="691" y="1639"/>
                    <a:pt x="741" y="1538"/>
                    <a:pt x="765" y="1499"/>
                  </a:cubicBezTo>
                  <a:cubicBezTo>
                    <a:pt x="790" y="1460"/>
                    <a:pt x="799" y="1443"/>
                    <a:pt x="870" y="1363"/>
                  </a:cubicBezTo>
                  <a:cubicBezTo>
                    <a:pt x="941" y="1283"/>
                    <a:pt x="1033" y="1096"/>
                    <a:pt x="1079" y="1024"/>
                  </a:cubicBezTo>
                  <a:cubicBezTo>
                    <a:pt x="1125" y="951"/>
                    <a:pt x="1248" y="687"/>
                    <a:pt x="1276" y="630"/>
                  </a:cubicBezTo>
                  <a:cubicBezTo>
                    <a:pt x="1304" y="572"/>
                    <a:pt x="1307" y="526"/>
                    <a:pt x="1340" y="476"/>
                  </a:cubicBezTo>
                  <a:cubicBezTo>
                    <a:pt x="1374" y="426"/>
                    <a:pt x="1383" y="396"/>
                    <a:pt x="1429" y="369"/>
                  </a:cubicBezTo>
                  <a:cubicBezTo>
                    <a:pt x="1475" y="341"/>
                    <a:pt x="1498" y="330"/>
                    <a:pt x="1603" y="313"/>
                  </a:cubicBezTo>
                  <a:cubicBezTo>
                    <a:pt x="1707" y="295"/>
                    <a:pt x="1960" y="170"/>
                    <a:pt x="1960" y="170"/>
                  </a:cubicBezTo>
                  <a:cubicBezTo>
                    <a:pt x="2054" y="138"/>
                    <a:pt x="2299" y="55"/>
                    <a:pt x="2299" y="55"/>
                  </a:cubicBezTo>
                  <a:cubicBezTo>
                    <a:pt x="2378" y="21"/>
                    <a:pt x="2402" y="0"/>
                    <a:pt x="2470" y="0"/>
                  </a:cubicBezTo>
                  <a:cubicBezTo>
                    <a:pt x="2515" y="0"/>
                    <a:pt x="2536" y="8"/>
                    <a:pt x="2602" y="22"/>
                  </a:cubicBezTo>
                  <a:cubicBezTo>
                    <a:pt x="2669" y="37"/>
                    <a:pt x="2751" y="45"/>
                    <a:pt x="2846" y="54"/>
                  </a:cubicBezTo>
                  <a:cubicBezTo>
                    <a:pt x="2941" y="62"/>
                    <a:pt x="3016" y="89"/>
                    <a:pt x="3032" y="86"/>
                  </a:cubicBezTo>
                  <a:cubicBezTo>
                    <a:pt x="3049" y="83"/>
                    <a:pt x="3097" y="91"/>
                    <a:pt x="3159" y="107"/>
                  </a:cubicBezTo>
                  <a:cubicBezTo>
                    <a:pt x="3220" y="124"/>
                    <a:pt x="3278" y="142"/>
                    <a:pt x="3303" y="152"/>
                  </a:cubicBezTo>
                  <a:cubicBezTo>
                    <a:pt x="3329" y="163"/>
                    <a:pt x="3325" y="159"/>
                    <a:pt x="3349" y="168"/>
                  </a:cubicBezTo>
                  <a:cubicBezTo>
                    <a:pt x="3374" y="177"/>
                    <a:pt x="3413" y="178"/>
                    <a:pt x="3498" y="207"/>
                  </a:cubicBezTo>
                  <a:cubicBezTo>
                    <a:pt x="3583" y="236"/>
                    <a:pt x="3571" y="267"/>
                    <a:pt x="3571" y="267"/>
                  </a:cubicBezTo>
                  <a:cubicBezTo>
                    <a:pt x="3580" y="286"/>
                    <a:pt x="3567" y="315"/>
                    <a:pt x="3567" y="315"/>
                  </a:cubicBezTo>
                  <a:cubicBezTo>
                    <a:pt x="3559" y="333"/>
                    <a:pt x="3551" y="353"/>
                    <a:pt x="3522" y="356"/>
                  </a:cubicBezTo>
                  <a:close/>
                </a:path>
              </a:pathLst>
            </a:custGeom>
            <a:solidFill>
              <a:srgbClr val="F5C8A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63" name="Freeform 9"/>
            <p:cNvSpPr>
              <a:spLocks noChangeArrowheads="1"/>
            </p:cNvSpPr>
            <p:nvPr/>
          </p:nvSpPr>
          <p:spPr bwMode="auto">
            <a:xfrm>
              <a:off x="1003390" y="4205303"/>
              <a:ext cx="696899" cy="846142"/>
            </a:xfrm>
            <a:custGeom>
              <a:avLst/>
              <a:gdLst>
                <a:gd name="T0" fmla="*/ 758887077 w 640"/>
                <a:gd name="T1" fmla="*/ 0 h 777"/>
                <a:gd name="T2" fmla="*/ 563236375 w 640"/>
                <a:gd name="T3" fmla="*/ 124517320 h 777"/>
                <a:gd name="T4" fmla="*/ 0 w 640"/>
                <a:gd name="T5" fmla="*/ 921427947 h 777"/>
                <a:gd name="T6" fmla="*/ 194464861 w 640"/>
                <a:gd name="T7" fmla="*/ 908383048 h 777"/>
                <a:gd name="T8" fmla="*/ 674697809 w 640"/>
                <a:gd name="T9" fmla="*/ 66409310 h 777"/>
                <a:gd name="T10" fmla="*/ 758887077 w 640"/>
                <a:gd name="T11" fmla="*/ 0 h 777"/>
                <a:gd name="T12" fmla="*/ 0 60000 65536"/>
                <a:gd name="T13" fmla="*/ 0 60000 65536"/>
                <a:gd name="T14" fmla="*/ 0 60000 65536"/>
                <a:gd name="T15" fmla="*/ 0 60000 65536"/>
                <a:gd name="T16" fmla="*/ 0 60000 65536"/>
                <a:gd name="T17" fmla="*/ 0 60000 65536"/>
                <a:gd name="T18" fmla="*/ 0 w 640"/>
                <a:gd name="T19" fmla="*/ 0 h 777"/>
                <a:gd name="T20" fmla="*/ 640 w 640"/>
                <a:gd name="T21" fmla="*/ 777 h 777"/>
              </a:gdLst>
              <a:ahLst/>
              <a:cxnLst>
                <a:cxn ang="T12">
                  <a:pos x="T0" y="T1"/>
                </a:cxn>
                <a:cxn ang="T13">
                  <a:pos x="T2" y="T3"/>
                </a:cxn>
                <a:cxn ang="T14">
                  <a:pos x="T4" y="T5"/>
                </a:cxn>
                <a:cxn ang="T15">
                  <a:pos x="T6" y="T7"/>
                </a:cxn>
                <a:cxn ang="T16">
                  <a:pos x="T8" y="T9"/>
                </a:cxn>
                <a:cxn ang="T17">
                  <a:pos x="T10" y="T11"/>
                </a:cxn>
              </a:cxnLst>
              <a:rect l="T18" t="T19" r="T20" b="T21"/>
              <a:pathLst>
                <a:path w="640" h="777">
                  <a:moveTo>
                    <a:pt x="640" y="0"/>
                  </a:moveTo>
                  <a:cubicBezTo>
                    <a:pt x="602" y="0"/>
                    <a:pt x="549" y="29"/>
                    <a:pt x="475" y="105"/>
                  </a:cubicBezTo>
                  <a:cubicBezTo>
                    <a:pt x="259" y="344"/>
                    <a:pt x="0" y="777"/>
                    <a:pt x="0" y="777"/>
                  </a:cubicBezTo>
                  <a:cubicBezTo>
                    <a:pt x="164" y="766"/>
                    <a:pt x="164" y="766"/>
                    <a:pt x="164" y="766"/>
                  </a:cubicBezTo>
                  <a:cubicBezTo>
                    <a:pt x="164" y="766"/>
                    <a:pt x="452" y="152"/>
                    <a:pt x="569" y="56"/>
                  </a:cubicBezTo>
                  <a:cubicBezTo>
                    <a:pt x="588" y="40"/>
                    <a:pt x="618" y="9"/>
                    <a:pt x="640" y="0"/>
                  </a:cubicBezTo>
                  <a:close/>
                </a:path>
              </a:pathLst>
            </a:custGeom>
            <a:solidFill>
              <a:srgbClr val="E3B38A"/>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64" name="Freeform 10"/>
            <p:cNvSpPr>
              <a:spLocks noChangeArrowheads="1"/>
            </p:cNvSpPr>
            <p:nvPr/>
          </p:nvSpPr>
          <p:spPr bwMode="auto">
            <a:xfrm>
              <a:off x="3684625" y="3373448"/>
              <a:ext cx="363531" cy="330202"/>
            </a:xfrm>
            <a:custGeom>
              <a:avLst/>
              <a:gdLst>
                <a:gd name="T0" fmla="*/ 62414591 w 335"/>
                <a:gd name="T1" fmla="*/ 34439969 h 303"/>
                <a:gd name="T2" fmla="*/ 21196978 w 335"/>
                <a:gd name="T3" fmla="*/ 194765691 h 303"/>
                <a:gd name="T4" fmla="*/ 108341920 w 335"/>
                <a:gd name="T5" fmla="*/ 355091413 h 303"/>
                <a:gd name="T6" fmla="*/ 293230836 w 335"/>
                <a:gd name="T7" fmla="*/ 318275748 h 303"/>
                <a:gd name="T8" fmla="*/ 389796295 w 335"/>
                <a:gd name="T9" fmla="*/ 169826328 h 303"/>
                <a:gd name="T10" fmla="*/ 267323056 w 335"/>
                <a:gd name="T11" fmla="*/ 35627817 h 303"/>
                <a:gd name="T12" fmla="*/ 61237162 w 335"/>
                <a:gd name="T13" fmla="*/ 33253211 h 303"/>
                <a:gd name="T14" fmla="*/ 62414591 w 335"/>
                <a:gd name="T15" fmla="*/ 34439969 h 303"/>
                <a:gd name="T16" fmla="*/ 0 60000 65536"/>
                <a:gd name="T17" fmla="*/ 0 60000 65536"/>
                <a:gd name="T18" fmla="*/ 0 60000 65536"/>
                <a:gd name="T19" fmla="*/ 0 60000 65536"/>
                <a:gd name="T20" fmla="*/ 0 60000 65536"/>
                <a:gd name="T21" fmla="*/ 0 60000 65536"/>
                <a:gd name="T22" fmla="*/ 0 60000 65536"/>
                <a:gd name="T23" fmla="*/ 0 60000 65536"/>
                <a:gd name="T24" fmla="*/ 0 w 335"/>
                <a:gd name="T25" fmla="*/ 0 h 303"/>
                <a:gd name="T26" fmla="*/ 335 w 335"/>
                <a:gd name="T27" fmla="*/ 303 h 30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35" h="303">
                  <a:moveTo>
                    <a:pt x="53" y="29"/>
                  </a:moveTo>
                  <a:cubicBezTo>
                    <a:pt x="53" y="29"/>
                    <a:pt x="0" y="70"/>
                    <a:pt x="18" y="164"/>
                  </a:cubicBezTo>
                  <a:cubicBezTo>
                    <a:pt x="36" y="258"/>
                    <a:pt x="36" y="295"/>
                    <a:pt x="92" y="299"/>
                  </a:cubicBezTo>
                  <a:cubicBezTo>
                    <a:pt x="149" y="303"/>
                    <a:pt x="204" y="293"/>
                    <a:pt x="249" y="268"/>
                  </a:cubicBezTo>
                  <a:cubicBezTo>
                    <a:pt x="294" y="243"/>
                    <a:pt x="335" y="192"/>
                    <a:pt x="331" y="143"/>
                  </a:cubicBezTo>
                  <a:cubicBezTo>
                    <a:pt x="327" y="94"/>
                    <a:pt x="290" y="58"/>
                    <a:pt x="227" y="30"/>
                  </a:cubicBezTo>
                  <a:cubicBezTo>
                    <a:pt x="165" y="3"/>
                    <a:pt x="94" y="0"/>
                    <a:pt x="52" y="28"/>
                  </a:cubicBezTo>
                  <a:lnTo>
                    <a:pt x="53" y="29"/>
                  </a:lnTo>
                  <a:close/>
                </a:path>
              </a:pathLst>
            </a:custGeom>
            <a:solidFill>
              <a:srgbClr val="F5DFB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73" name="Freeform 11"/>
            <p:cNvSpPr>
              <a:spLocks noChangeArrowheads="1"/>
            </p:cNvSpPr>
            <p:nvPr/>
          </p:nvSpPr>
          <p:spPr bwMode="auto">
            <a:xfrm>
              <a:off x="4005294" y="1757365"/>
              <a:ext cx="266695" cy="107951"/>
            </a:xfrm>
            <a:custGeom>
              <a:avLst/>
              <a:gdLst>
                <a:gd name="T0" fmla="*/ 4739640 w 245"/>
                <a:gd name="T1" fmla="*/ 8323054 h 99"/>
                <a:gd name="T2" fmla="*/ 26070197 w 245"/>
                <a:gd name="T3" fmla="*/ 32102585 h 99"/>
                <a:gd name="T4" fmla="*/ 149308457 w 245"/>
                <a:gd name="T5" fmla="*/ 68960423 h 99"/>
                <a:gd name="T6" fmla="*/ 284396906 w 245"/>
                <a:gd name="T7" fmla="*/ 117709116 h 99"/>
                <a:gd name="T8" fmla="*/ 279657266 w 245"/>
                <a:gd name="T9" fmla="*/ 99874468 h 99"/>
                <a:gd name="T10" fmla="*/ 127978989 w 245"/>
                <a:gd name="T11" fmla="*/ 34480757 h 99"/>
                <a:gd name="T12" fmla="*/ 4739640 w 245"/>
                <a:gd name="T13" fmla="*/ 8323054 h 99"/>
                <a:gd name="T14" fmla="*/ 0 60000 65536"/>
                <a:gd name="T15" fmla="*/ 0 60000 65536"/>
                <a:gd name="T16" fmla="*/ 0 60000 65536"/>
                <a:gd name="T17" fmla="*/ 0 60000 65536"/>
                <a:gd name="T18" fmla="*/ 0 60000 65536"/>
                <a:gd name="T19" fmla="*/ 0 60000 65536"/>
                <a:gd name="T20" fmla="*/ 0 60000 65536"/>
                <a:gd name="T21" fmla="*/ 0 w 245"/>
                <a:gd name="T22" fmla="*/ 0 h 99"/>
                <a:gd name="T23" fmla="*/ 245 w 245"/>
                <a:gd name="T24" fmla="*/ 99 h 9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5" h="99">
                  <a:moveTo>
                    <a:pt x="4" y="7"/>
                  </a:moveTo>
                  <a:cubicBezTo>
                    <a:pt x="5" y="10"/>
                    <a:pt x="8" y="19"/>
                    <a:pt x="22" y="27"/>
                  </a:cubicBezTo>
                  <a:cubicBezTo>
                    <a:pt x="31" y="31"/>
                    <a:pt x="43" y="46"/>
                    <a:pt x="126" y="58"/>
                  </a:cubicBezTo>
                  <a:cubicBezTo>
                    <a:pt x="214" y="71"/>
                    <a:pt x="240" y="99"/>
                    <a:pt x="240" y="99"/>
                  </a:cubicBezTo>
                  <a:cubicBezTo>
                    <a:pt x="240" y="99"/>
                    <a:pt x="245" y="94"/>
                    <a:pt x="236" y="84"/>
                  </a:cubicBezTo>
                  <a:cubicBezTo>
                    <a:pt x="226" y="74"/>
                    <a:pt x="193" y="47"/>
                    <a:pt x="108" y="29"/>
                  </a:cubicBezTo>
                  <a:cubicBezTo>
                    <a:pt x="23" y="11"/>
                    <a:pt x="0" y="0"/>
                    <a:pt x="4" y="7"/>
                  </a:cubicBezTo>
                  <a:close/>
                </a:path>
              </a:pathLst>
            </a:custGeom>
            <a:solidFill>
              <a:srgbClr val="F5DFB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75" name="Freeform 12"/>
            <p:cNvSpPr>
              <a:spLocks noChangeArrowheads="1"/>
            </p:cNvSpPr>
            <p:nvPr/>
          </p:nvSpPr>
          <p:spPr bwMode="auto">
            <a:xfrm>
              <a:off x="5359404" y="2428881"/>
              <a:ext cx="31749" cy="461965"/>
            </a:xfrm>
            <a:custGeom>
              <a:avLst/>
              <a:gdLst>
                <a:gd name="T0" fmla="*/ 34760776 w 29"/>
                <a:gd name="T1" fmla="*/ 484417663 h 425"/>
                <a:gd name="T2" fmla="*/ 17979259 w 29"/>
                <a:gd name="T3" fmla="*/ 502140737 h 425"/>
                <a:gd name="T4" fmla="*/ 17979259 w 29"/>
                <a:gd name="T5" fmla="*/ 502140737 h 425"/>
                <a:gd name="T6" fmla="*/ 0 w 29"/>
                <a:gd name="T7" fmla="*/ 484417663 h 425"/>
                <a:gd name="T8" fmla="*/ 0 w 29"/>
                <a:gd name="T9" fmla="*/ 16541536 h 425"/>
                <a:gd name="T10" fmla="*/ 17979259 w 29"/>
                <a:gd name="T11" fmla="*/ 0 h 425"/>
                <a:gd name="T12" fmla="*/ 17979259 w 29"/>
                <a:gd name="T13" fmla="*/ 0 h 425"/>
                <a:gd name="T14" fmla="*/ 34760776 w 29"/>
                <a:gd name="T15" fmla="*/ 16541536 h 425"/>
                <a:gd name="T16" fmla="*/ 34760776 w 29"/>
                <a:gd name="T17" fmla="*/ 484417663 h 4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9"/>
                <a:gd name="T28" fmla="*/ 0 h 425"/>
                <a:gd name="T29" fmla="*/ 29 w 29"/>
                <a:gd name="T30" fmla="*/ 425 h 42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9" h="425">
                  <a:moveTo>
                    <a:pt x="29" y="410"/>
                  </a:moveTo>
                  <a:cubicBezTo>
                    <a:pt x="29" y="418"/>
                    <a:pt x="22" y="425"/>
                    <a:pt x="15" y="425"/>
                  </a:cubicBezTo>
                  <a:cubicBezTo>
                    <a:pt x="15" y="425"/>
                    <a:pt x="15" y="425"/>
                    <a:pt x="15" y="425"/>
                  </a:cubicBezTo>
                  <a:cubicBezTo>
                    <a:pt x="7" y="425"/>
                    <a:pt x="0" y="418"/>
                    <a:pt x="0" y="410"/>
                  </a:cubicBezTo>
                  <a:cubicBezTo>
                    <a:pt x="0" y="14"/>
                    <a:pt x="0" y="14"/>
                    <a:pt x="0" y="14"/>
                  </a:cubicBezTo>
                  <a:cubicBezTo>
                    <a:pt x="0" y="6"/>
                    <a:pt x="7" y="0"/>
                    <a:pt x="15" y="0"/>
                  </a:cubicBezTo>
                  <a:cubicBezTo>
                    <a:pt x="15" y="0"/>
                    <a:pt x="15" y="0"/>
                    <a:pt x="15" y="0"/>
                  </a:cubicBezTo>
                  <a:cubicBezTo>
                    <a:pt x="22" y="0"/>
                    <a:pt x="29" y="6"/>
                    <a:pt x="29" y="14"/>
                  </a:cubicBezTo>
                  <a:lnTo>
                    <a:pt x="29" y="410"/>
                  </a:lnTo>
                  <a:close/>
                </a:path>
              </a:pathLst>
            </a:custGeom>
            <a:solidFill>
              <a:srgbClr val="4F5357"/>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76" name="Freeform 13"/>
            <p:cNvSpPr>
              <a:spLocks noChangeArrowheads="1"/>
            </p:cNvSpPr>
            <p:nvPr/>
          </p:nvSpPr>
          <p:spPr bwMode="auto">
            <a:xfrm>
              <a:off x="2228916" y="2079630"/>
              <a:ext cx="581014" cy="1247781"/>
            </a:xfrm>
            <a:custGeom>
              <a:avLst/>
              <a:gdLst>
                <a:gd name="T0" fmla="*/ 219017047 w 534"/>
                <a:gd name="T1" fmla="*/ 300593023 h 1147"/>
                <a:gd name="T2" fmla="*/ 63929071 w 534"/>
                <a:gd name="T3" fmla="*/ 634323337 h 1147"/>
                <a:gd name="T4" fmla="*/ 22493502 w 534"/>
                <a:gd name="T5" fmla="*/ 995271900 h 1147"/>
                <a:gd name="T6" fmla="*/ 207178935 w 534"/>
                <a:gd name="T7" fmla="*/ 1203556769 h 1147"/>
                <a:gd name="T8" fmla="*/ 632191106 w 534"/>
                <a:gd name="T9" fmla="*/ 1342019544 h 1147"/>
                <a:gd name="T10" fmla="*/ 491309953 w 534"/>
                <a:gd name="T11" fmla="*/ 1218941280 h 1147"/>
                <a:gd name="T12" fmla="*/ 421460737 w 534"/>
                <a:gd name="T13" fmla="*/ 589352308 h 1147"/>
                <a:gd name="T14" fmla="*/ 523273944 w 534"/>
                <a:gd name="T15" fmla="*/ 0 h 1147"/>
                <a:gd name="T16" fmla="*/ 434483749 w 534"/>
                <a:gd name="T17" fmla="*/ 69823183 h 1147"/>
                <a:gd name="T18" fmla="*/ 219017047 w 534"/>
                <a:gd name="T19" fmla="*/ 300593023 h 114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534"/>
                <a:gd name="T31" fmla="*/ 0 h 1147"/>
                <a:gd name="T32" fmla="*/ 534 w 534"/>
                <a:gd name="T33" fmla="*/ 1147 h 114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534" h="1147">
                  <a:moveTo>
                    <a:pt x="185" y="254"/>
                  </a:moveTo>
                  <a:cubicBezTo>
                    <a:pt x="125" y="315"/>
                    <a:pt x="113" y="435"/>
                    <a:pt x="54" y="536"/>
                  </a:cubicBezTo>
                  <a:cubicBezTo>
                    <a:pt x="4" y="621"/>
                    <a:pt x="0" y="756"/>
                    <a:pt x="19" y="841"/>
                  </a:cubicBezTo>
                  <a:cubicBezTo>
                    <a:pt x="45" y="960"/>
                    <a:pt x="102" y="975"/>
                    <a:pt x="175" y="1017"/>
                  </a:cubicBezTo>
                  <a:cubicBezTo>
                    <a:pt x="271" y="1073"/>
                    <a:pt x="495" y="1147"/>
                    <a:pt x="534" y="1134"/>
                  </a:cubicBezTo>
                  <a:cubicBezTo>
                    <a:pt x="529" y="1123"/>
                    <a:pt x="455" y="1130"/>
                    <a:pt x="415" y="1030"/>
                  </a:cubicBezTo>
                  <a:cubicBezTo>
                    <a:pt x="376" y="932"/>
                    <a:pt x="363" y="812"/>
                    <a:pt x="356" y="498"/>
                  </a:cubicBezTo>
                  <a:cubicBezTo>
                    <a:pt x="351" y="233"/>
                    <a:pt x="442" y="0"/>
                    <a:pt x="442" y="0"/>
                  </a:cubicBezTo>
                  <a:cubicBezTo>
                    <a:pt x="442" y="0"/>
                    <a:pt x="408" y="18"/>
                    <a:pt x="367" y="59"/>
                  </a:cubicBezTo>
                  <a:cubicBezTo>
                    <a:pt x="325" y="100"/>
                    <a:pt x="249" y="190"/>
                    <a:pt x="185" y="254"/>
                  </a:cubicBezTo>
                  <a:close/>
                </a:path>
              </a:pathLst>
            </a:custGeom>
            <a:solidFill>
              <a:srgbClr val="EBB98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77" name="Freeform 14"/>
            <p:cNvSpPr>
              <a:spLocks noChangeArrowheads="1"/>
            </p:cNvSpPr>
            <p:nvPr/>
          </p:nvSpPr>
          <p:spPr bwMode="auto">
            <a:xfrm>
              <a:off x="-6350" y="3672090"/>
              <a:ext cx="1605126" cy="1758749"/>
            </a:xfrm>
            <a:custGeom>
              <a:avLst/>
              <a:gdLst>
                <a:gd name="T0" fmla="*/ 77450479 w 10000"/>
                <a:gd name="T1" fmla="*/ 60674855 h 9973"/>
                <a:gd name="T2" fmla="*/ 84484442 w 10000"/>
                <a:gd name="T3" fmla="*/ 52215867 h 9973"/>
                <a:gd name="T4" fmla="*/ 122411115 w 10000"/>
                <a:gd name="T5" fmla="*/ 1710420 h 9973"/>
                <a:gd name="T6" fmla="*/ 128878136 w 10000"/>
                <a:gd name="T7" fmla="*/ 1896999 h 9973"/>
                <a:gd name="T8" fmla="*/ 184969259 w 10000"/>
                <a:gd name="T9" fmla="*/ 74296316 h 9973"/>
                <a:gd name="T10" fmla="*/ 255102464 w 10000"/>
                <a:gd name="T11" fmla="*/ 127507504 h 9973"/>
                <a:gd name="T12" fmla="*/ 257009071 w 10000"/>
                <a:gd name="T13" fmla="*/ 134971347 h 9973"/>
                <a:gd name="T14" fmla="*/ 157013827 w 10000"/>
                <a:gd name="T15" fmla="*/ 308598999 h 9973"/>
                <a:gd name="T16" fmla="*/ 150727065 w 10000"/>
                <a:gd name="T17" fmla="*/ 309718646 h 9973"/>
                <a:gd name="T18" fmla="*/ 1056354 w 10000"/>
                <a:gd name="T19" fmla="*/ 308505710 h 9973"/>
                <a:gd name="T20" fmla="*/ 1597453 w 10000"/>
                <a:gd name="T21" fmla="*/ 157424953 h 9973"/>
                <a:gd name="T22" fmla="*/ 1417033 w 10000"/>
                <a:gd name="T23" fmla="*/ 149556915 h 9973"/>
                <a:gd name="T24" fmla="*/ 77450479 w 10000"/>
                <a:gd name="T25" fmla="*/ 60674855 h 997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0000"/>
                <a:gd name="T40" fmla="*/ 0 h 9973"/>
                <a:gd name="T41" fmla="*/ 10000 w 10000"/>
                <a:gd name="T42" fmla="*/ 9973 h 997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0000" h="9973">
                  <a:moveTo>
                    <a:pt x="3006" y="1951"/>
                  </a:moveTo>
                  <a:cubicBezTo>
                    <a:pt x="3089" y="1877"/>
                    <a:pt x="3210" y="1759"/>
                    <a:pt x="3279" y="1679"/>
                  </a:cubicBezTo>
                  <a:lnTo>
                    <a:pt x="4751" y="55"/>
                  </a:lnTo>
                  <a:cubicBezTo>
                    <a:pt x="4825" y="-19"/>
                    <a:pt x="4934" y="-19"/>
                    <a:pt x="5002" y="61"/>
                  </a:cubicBezTo>
                  <a:cubicBezTo>
                    <a:pt x="5002" y="61"/>
                    <a:pt x="6176" y="1482"/>
                    <a:pt x="7179" y="2389"/>
                  </a:cubicBezTo>
                  <a:cubicBezTo>
                    <a:pt x="8177" y="3303"/>
                    <a:pt x="9901" y="4100"/>
                    <a:pt x="9901" y="4100"/>
                  </a:cubicBezTo>
                  <a:cubicBezTo>
                    <a:pt x="9995" y="4149"/>
                    <a:pt x="10029" y="4254"/>
                    <a:pt x="9975" y="4340"/>
                  </a:cubicBezTo>
                  <a:lnTo>
                    <a:pt x="6094" y="9923"/>
                  </a:lnTo>
                  <a:cubicBezTo>
                    <a:pt x="6040" y="10009"/>
                    <a:pt x="6859" y="9959"/>
                    <a:pt x="5850" y="9959"/>
                  </a:cubicBezTo>
                  <a:lnTo>
                    <a:pt x="41" y="9920"/>
                  </a:lnTo>
                  <a:cubicBezTo>
                    <a:pt x="48" y="8301"/>
                    <a:pt x="55" y="6681"/>
                    <a:pt x="62" y="5062"/>
                  </a:cubicBezTo>
                  <a:cubicBezTo>
                    <a:pt x="-19" y="4995"/>
                    <a:pt x="-19" y="4883"/>
                    <a:pt x="55" y="4809"/>
                  </a:cubicBezTo>
                  <a:lnTo>
                    <a:pt x="3006" y="1951"/>
                  </a:lnTo>
                  <a:close/>
                </a:path>
              </a:pathLst>
            </a:custGeom>
            <a:solidFill>
              <a:srgbClr val="4F8993"/>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78" name="Oval 15"/>
            <p:cNvSpPr>
              <a:spLocks noChangeArrowheads="1"/>
            </p:cNvSpPr>
            <p:nvPr/>
          </p:nvSpPr>
          <p:spPr bwMode="auto">
            <a:xfrm>
              <a:off x="1190711" y="4516454"/>
              <a:ext cx="161922" cy="163514"/>
            </a:xfrm>
            <a:prstGeom prst="ellipse">
              <a:avLst/>
            </a:prstGeom>
            <a:solidFill>
              <a:srgbClr val="EAEBE1"/>
            </a:solidFill>
            <a:ln>
              <a:noFill/>
            </a:ln>
            <a:extLst>
              <a:ext uri="{91240B29-F687-4F45-9708-019B960494DF}">
                <a14:hiddenLine xmlns:a14="http://schemas.microsoft.com/office/drawing/2010/main" w="9525">
                  <a:solidFill>
                    <a:srgbClr val="000000"/>
                  </a:solidFill>
                  <a:bevel/>
                  <a:headEnd/>
                  <a:tailEnd/>
                </a14:hiddenLine>
              </a:ext>
            </a:extLst>
          </p:spPr>
          <p:txBody>
            <a:bodyPr/>
            <a:lstStyle/>
            <a:p>
              <a:pPr eaLnBrk="1" hangingPunct="1"/>
              <a:endParaRPr lang="zh-CN" altLang="zh-CN"/>
            </a:p>
          </p:txBody>
        </p:sp>
        <p:sp>
          <p:nvSpPr>
            <p:cNvPr id="79" name="Freeform 16"/>
            <p:cNvSpPr>
              <a:spLocks noChangeArrowheads="1"/>
            </p:cNvSpPr>
            <p:nvPr/>
          </p:nvSpPr>
          <p:spPr bwMode="auto">
            <a:xfrm>
              <a:off x="3286170" y="3556012"/>
              <a:ext cx="50799" cy="160339"/>
            </a:xfrm>
            <a:custGeom>
              <a:avLst/>
              <a:gdLst>
                <a:gd name="T0" fmla="*/ 5840919 w 47"/>
                <a:gd name="T1" fmla="*/ 22604386 h 147"/>
                <a:gd name="T2" fmla="*/ 25701557 w 47"/>
                <a:gd name="T3" fmla="*/ 155850717 h 147"/>
                <a:gd name="T4" fmla="*/ 45561115 w 47"/>
                <a:gd name="T5" fmla="*/ 161799584 h 147"/>
                <a:gd name="T6" fmla="*/ 23364757 w 47"/>
                <a:gd name="T7" fmla="*/ 11896643 h 147"/>
                <a:gd name="T8" fmla="*/ 5840919 w 47"/>
                <a:gd name="T9" fmla="*/ 22604386 h 147"/>
                <a:gd name="T10" fmla="*/ 0 60000 65536"/>
                <a:gd name="T11" fmla="*/ 0 60000 65536"/>
                <a:gd name="T12" fmla="*/ 0 60000 65536"/>
                <a:gd name="T13" fmla="*/ 0 60000 65536"/>
                <a:gd name="T14" fmla="*/ 0 60000 65536"/>
                <a:gd name="T15" fmla="*/ 0 w 47"/>
                <a:gd name="T16" fmla="*/ 0 h 147"/>
                <a:gd name="T17" fmla="*/ 47 w 47"/>
                <a:gd name="T18" fmla="*/ 147 h 147"/>
              </a:gdLst>
              <a:ahLst/>
              <a:cxnLst>
                <a:cxn ang="T10">
                  <a:pos x="T0" y="T1"/>
                </a:cxn>
                <a:cxn ang="T11">
                  <a:pos x="T2" y="T3"/>
                </a:cxn>
                <a:cxn ang="T12">
                  <a:pos x="T4" y="T5"/>
                </a:cxn>
                <a:cxn ang="T13">
                  <a:pos x="T6" y="T7"/>
                </a:cxn>
                <a:cxn ang="T14">
                  <a:pos x="T8" y="T9"/>
                </a:cxn>
              </a:cxnLst>
              <a:rect l="T15" t="T16" r="T17" b="T18"/>
              <a:pathLst>
                <a:path w="47" h="147">
                  <a:moveTo>
                    <a:pt x="5" y="19"/>
                  </a:moveTo>
                  <a:cubicBezTo>
                    <a:pt x="22" y="54"/>
                    <a:pt x="29" y="92"/>
                    <a:pt x="22" y="131"/>
                  </a:cubicBezTo>
                  <a:cubicBezTo>
                    <a:pt x="20" y="142"/>
                    <a:pt x="37" y="147"/>
                    <a:pt x="39" y="136"/>
                  </a:cubicBezTo>
                  <a:cubicBezTo>
                    <a:pt x="47" y="92"/>
                    <a:pt x="40" y="50"/>
                    <a:pt x="20" y="10"/>
                  </a:cubicBezTo>
                  <a:cubicBezTo>
                    <a:pt x="15" y="0"/>
                    <a:pt x="0" y="9"/>
                    <a:pt x="5" y="19"/>
                  </a:cubicBezTo>
                  <a:close/>
                </a:path>
              </a:pathLst>
            </a:custGeom>
            <a:solidFill>
              <a:srgbClr val="E8BA9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81" name="Freeform 17"/>
            <p:cNvSpPr>
              <a:spLocks noChangeArrowheads="1"/>
            </p:cNvSpPr>
            <p:nvPr/>
          </p:nvSpPr>
          <p:spPr bwMode="auto">
            <a:xfrm>
              <a:off x="3217910" y="3513149"/>
              <a:ext cx="61912" cy="247651"/>
            </a:xfrm>
            <a:custGeom>
              <a:avLst/>
              <a:gdLst>
                <a:gd name="T0" fmla="*/ 4888916 w 56"/>
                <a:gd name="T1" fmla="*/ 13092721 h 227"/>
                <a:gd name="T2" fmla="*/ 42781883 w 56"/>
                <a:gd name="T3" fmla="*/ 257085792 h 227"/>
                <a:gd name="T4" fmla="*/ 63561434 w 56"/>
                <a:gd name="T5" fmla="*/ 251134556 h 227"/>
                <a:gd name="T6" fmla="*/ 26891248 w 56"/>
                <a:gd name="T7" fmla="*/ 13092721 h 227"/>
                <a:gd name="T8" fmla="*/ 4888916 w 56"/>
                <a:gd name="T9" fmla="*/ 13092721 h 227"/>
                <a:gd name="T10" fmla="*/ 0 60000 65536"/>
                <a:gd name="T11" fmla="*/ 0 60000 65536"/>
                <a:gd name="T12" fmla="*/ 0 60000 65536"/>
                <a:gd name="T13" fmla="*/ 0 60000 65536"/>
                <a:gd name="T14" fmla="*/ 0 60000 65536"/>
                <a:gd name="T15" fmla="*/ 0 w 56"/>
                <a:gd name="T16" fmla="*/ 0 h 227"/>
                <a:gd name="T17" fmla="*/ 56 w 56"/>
                <a:gd name="T18" fmla="*/ 227 h 227"/>
              </a:gdLst>
              <a:ahLst/>
              <a:cxnLst>
                <a:cxn ang="T10">
                  <a:pos x="T0" y="T1"/>
                </a:cxn>
                <a:cxn ang="T11">
                  <a:pos x="T2" y="T3"/>
                </a:cxn>
                <a:cxn ang="T12">
                  <a:pos x="T4" y="T5"/>
                </a:cxn>
                <a:cxn ang="T13">
                  <a:pos x="T6" y="T7"/>
                </a:cxn>
                <a:cxn ang="T14">
                  <a:pos x="T8" y="T9"/>
                </a:cxn>
              </a:cxnLst>
              <a:rect l="T15" t="T16" r="T17" b="T18"/>
              <a:pathLst>
                <a:path w="56" h="227">
                  <a:moveTo>
                    <a:pt x="4" y="11"/>
                  </a:moveTo>
                  <a:cubicBezTo>
                    <a:pt x="0" y="81"/>
                    <a:pt x="14" y="150"/>
                    <a:pt x="35" y="216"/>
                  </a:cubicBezTo>
                  <a:cubicBezTo>
                    <a:pt x="39" y="227"/>
                    <a:pt x="56" y="222"/>
                    <a:pt x="52" y="211"/>
                  </a:cubicBezTo>
                  <a:cubicBezTo>
                    <a:pt x="31" y="146"/>
                    <a:pt x="18" y="80"/>
                    <a:pt x="22" y="11"/>
                  </a:cubicBezTo>
                  <a:cubicBezTo>
                    <a:pt x="23" y="0"/>
                    <a:pt x="5" y="0"/>
                    <a:pt x="4" y="11"/>
                  </a:cubicBezTo>
                  <a:close/>
                </a:path>
              </a:pathLst>
            </a:custGeom>
            <a:solidFill>
              <a:srgbClr val="E8BA9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82" name="Freeform 18"/>
            <p:cNvSpPr>
              <a:spLocks noChangeArrowheads="1"/>
            </p:cNvSpPr>
            <p:nvPr/>
          </p:nvSpPr>
          <p:spPr bwMode="auto">
            <a:xfrm>
              <a:off x="1911422" y="4021152"/>
              <a:ext cx="103186" cy="68263"/>
            </a:xfrm>
            <a:custGeom>
              <a:avLst/>
              <a:gdLst>
                <a:gd name="T0" fmla="*/ 99103928 w 95"/>
                <a:gd name="T1" fmla="*/ 52126508 h 62"/>
                <a:gd name="T2" fmla="*/ 24775982 w 95"/>
                <a:gd name="T3" fmla="*/ 8485531 h 62"/>
                <a:gd name="T4" fmla="*/ 9438987 w 95"/>
                <a:gd name="T5" fmla="*/ 24244375 h 62"/>
                <a:gd name="T6" fmla="*/ 93204833 w 95"/>
                <a:gd name="T7" fmla="*/ 72734227 h 62"/>
                <a:gd name="T8" fmla="*/ 99103928 w 95"/>
                <a:gd name="T9" fmla="*/ 52126508 h 62"/>
                <a:gd name="T10" fmla="*/ 0 60000 65536"/>
                <a:gd name="T11" fmla="*/ 0 60000 65536"/>
                <a:gd name="T12" fmla="*/ 0 60000 65536"/>
                <a:gd name="T13" fmla="*/ 0 60000 65536"/>
                <a:gd name="T14" fmla="*/ 0 60000 65536"/>
                <a:gd name="T15" fmla="*/ 0 w 95"/>
                <a:gd name="T16" fmla="*/ 0 h 62"/>
                <a:gd name="T17" fmla="*/ 95 w 95"/>
                <a:gd name="T18" fmla="*/ 62 h 62"/>
              </a:gdLst>
              <a:ahLst/>
              <a:cxnLst>
                <a:cxn ang="T10">
                  <a:pos x="T0" y="T1"/>
                </a:cxn>
                <a:cxn ang="T11">
                  <a:pos x="T2" y="T3"/>
                </a:cxn>
                <a:cxn ang="T12">
                  <a:pos x="T4" y="T5"/>
                </a:cxn>
                <a:cxn ang="T13">
                  <a:pos x="T6" y="T7"/>
                </a:cxn>
                <a:cxn ang="T14">
                  <a:pos x="T8" y="T9"/>
                </a:cxn>
              </a:cxnLst>
              <a:rect l="T15" t="T16" r="T17" b="T18"/>
              <a:pathLst>
                <a:path w="95" h="62">
                  <a:moveTo>
                    <a:pt x="84" y="43"/>
                  </a:moveTo>
                  <a:cubicBezTo>
                    <a:pt x="60" y="39"/>
                    <a:pt x="38" y="22"/>
                    <a:pt x="21" y="7"/>
                  </a:cubicBezTo>
                  <a:cubicBezTo>
                    <a:pt x="12" y="0"/>
                    <a:pt x="0" y="12"/>
                    <a:pt x="8" y="20"/>
                  </a:cubicBezTo>
                  <a:cubicBezTo>
                    <a:pt x="28" y="36"/>
                    <a:pt x="52" y="56"/>
                    <a:pt x="79" y="60"/>
                  </a:cubicBezTo>
                  <a:cubicBezTo>
                    <a:pt x="90" y="62"/>
                    <a:pt x="95" y="45"/>
                    <a:pt x="84" y="43"/>
                  </a:cubicBezTo>
                  <a:close/>
                </a:path>
              </a:pathLst>
            </a:custGeom>
            <a:solidFill>
              <a:srgbClr val="E8BA9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83" name="Freeform 19"/>
            <p:cNvSpPr>
              <a:spLocks noChangeArrowheads="1"/>
            </p:cNvSpPr>
            <p:nvPr/>
          </p:nvSpPr>
          <p:spPr bwMode="auto">
            <a:xfrm>
              <a:off x="3084562" y="1909766"/>
              <a:ext cx="57149" cy="74613"/>
            </a:xfrm>
            <a:custGeom>
              <a:avLst/>
              <a:gdLst>
                <a:gd name="T0" fmla="*/ 53147302 w 52"/>
                <a:gd name="T1" fmla="*/ 57296296 h 69"/>
                <a:gd name="T2" fmla="*/ 22950121 w 52"/>
                <a:gd name="T3" fmla="*/ 12862632 h 69"/>
                <a:gd name="T4" fmla="*/ 2415687 w 52"/>
                <a:gd name="T5" fmla="*/ 12862632 h 69"/>
                <a:gd name="T6" fmla="*/ 38652084 w 52"/>
                <a:gd name="T7" fmla="*/ 71327865 h 69"/>
                <a:gd name="T8" fmla="*/ 53147302 w 52"/>
                <a:gd name="T9" fmla="*/ 57296296 h 69"/>
                <a:gd name="T10" fmla="*/ 0 60000 65536"/>
                <a:gd name="T11" fmla="*/ 0 60000 65536"/>
                <a:gd name="T12" fmla="*/ 0 60000 65536"/>
                <a:gd name="T13" fmla="*/ 0 60000 65536"/>
                <a:gd name="T14" fmla="*/ 0 60000 65536"/>
                <a:gd name="T15" fmla="*/ 0 w 52"/>
                <a:gd name="T16" fmla="*/ 0 h 69"/>
                <a:gd name="T17" fmla="*/ 52 w 52"/>
                <a:gd name="T18" fmla="*/ 69 h 69"/>
              </a:gdLst>
              <a:ahLst/>
              <a:cxnLst>
                <a:cxn ang="T10">
                  <a:pos x="T0" y="T1"/>
                </a:cxn>
                <a:cxn ang="T11">
                  <a:pos x="T2" y="T3"/>
                </a:cxn>
                <a:cxn ang="T12">
                  <a:pos x="T4" y="T5"/>
                </a:cxn>
                <a:cxn ang="T13">
                  <a:pos x="T6" y="T7"/>
                </a:cxn>
                <a:cxn ang="T14">
                  <a:pos x="T8" y="T9"/>
                </a:cxn>
              </a:cxnLst>
              <a:rect l="T15" t="T16" r="T17" b="T18"/>
              <a:pathLst>
                <a:path w="52" h="69">
                  <a:moveTo>
                    <a:pt x="44" y="49"/>
                  </a:moveTo>
                  <a:cubicBezTo>
                    <a:pt x="33" y="38"/>
                    <a:pt x="21" y="27"/>
                    <a:pt x="19" y="11"/>
                  </a:cubicBezTo>
                  <a:cubicBezTo>
                    <a:pt x="18" y="0"/>
                    <a:pt x="0" y="0"/>
                    <a:pt x="2" y="11"/>
                  </a:cubicBezTo>
                  <a:cubicBezTo>
                    <a:pt x="4" y="32"/>
                    <a:pt x="17" y="46"/>
                    <a:pt x="32" y="61"/>
                  </a:cubicBezTo>
                  <a:cubicBezTo>
                    <a:pt x="40" y="69"/>
                    <a:pt x="52" y="57"/>
                    <a:pt x="44" y="49"/>
                  </a:cubicBezTo>
                  <a:close/>
                </a:path>
              </a:pathLst>
            </a:custGeom>
            <a:solidFill>
              <a:srgbClr val="E8BA9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84" name="Freeform 20"/>
            <p:cNvSpPr>
              <a:spLocks noChangeArrowheads="1"/>
            </p:cNvSpPr>
            <p:nvPr/>
          </p:nvSpPr>
          <p:spPr bwMode="auto">
            <a:xfrm>
              <a:off x="3614777" y="1933579"/>
              <a:ext cx="25400" cy="41275"/>
            </a:xfrm>
            <a:custGeom>
              <a:avLst/>
              <a:gdLst>
                <a:gd name="T0" fmla="*/ 0 w 23"/>
                <a:gd name="T1" fmla="*/ 12321117 h 39"/>
                <a:gd name="T2" fmla="*/ 7317409 w 23"/>
                <a:gd name="T3" fmla="*/ 36962292 h 39"/>
                <a:gd name="T4" fmla="*/ 21952226 w 23"/>
                <a:gd name="T5" fmla="*/ 41442217 h 39"/>
                <a:gd name="T6" fmla="*/ 25610930 w 23"/>
                <a:gd name="T7" fmla="*/ 28001383 h 39"/>
                <a:gd name="T8" fmla="*/ 25610930 w 23"/>
                <a:gd name="T9" fmla="*/ 28001383 h 39"/>
                <a:gd name="T10" fmla="*/ 24391730 w 23"/>
                <a:gd name="T11" fmla="*/ 24641175 h 39"/>
                <a:gd name="T12" fmla="*/ 23172530 w 23"/>
                <a:gd name="T13" fmla="*/ 20161250 h 39"/>
                <a:gd name="T14" fmla="*/ 21952226 w 23"/>
                <a:gd name="T15" fmla="*/ 14560550 h 39"/>
                <a:gd name="T16" fmla="*/ 20733026 w 23"/>
                <a:gd name="T17" fmla="*/ 13440833 h 39"/>
                <a:gd name="T18" fmla="*/ 20733026 w 23"/>
                <a:gd name="T19" fmla="*/ 12321117 h 39"/>
                <a:gd name="T20" fmla="*/ 0 w 23"/>
                <a:gd name="T21" fmla="*/ 12321117 h 3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3"/>
                <a:gd name="T34" fmla="*/ 0 h 39"/>
                <a:gd name="T35" fmla="*/ 23 w 23"/>
                <a:gd name="T36" fmla="*/ 39 h 3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3" h="39">
                  <a:moveTo>
                    <a:pt x="0" y="11"/>
                  </a:moveTo>
                  <a:cubicBezTo>
                    <a:pt x="0" y="19"/>
                    <a:pt x="3" y="27"/>
                    <a:pt x="6" y="33"/>
                  </a:cubicBezTo>
                  <a:cubicBezTo>
                    <a:pt x="8" y="38"/>
                    <a:pt x="14" y="39"/>
                    <a:pt x="18" y="37"/>
                  </a:cubicBezTo>
                  <a:cubicBezTo>
                    <a:pt x="22" y="34"/>
                    <a:pt x="23" y="29"/>
                    <a:pt x="21" y="25"/>
                  </a:cubicBezTo>
                  <a:cubicBezTo>
                    <a:pt x="21" y="24"/>
                    <a:pt x="21" y="24"/>
                    <a:pt x="21" y="25"/>
                  </a:cubicBezTo>
                  <a:cubicBezTo>
                    <a:pt x="21" y="24"/>
                    <a:pt x="21" y="23"/>
                    <a:pt x="20" y="22"/>
                  </a:cubicBezTo>
                  <a:cubicBezTo>
                    <a:pt x="20" y="21"/>
                    <a:pt x="19" y="19"/>
                    <a:pt x="19" y="18"/>
                  </a:cubicBezTo>
                  <a:cubicBezTo>
                    <a:pt x="18" y="16"/>
                    <a:pt x="18" y="15"/>
                    <a:pt x="18" y="13"/>
                  </a:cubicBezTo>
                  <a:cubicBezTo>
                    <a:pt x="18" y="13"/>
                    <a:pt x="18" y="12"/>
                    <a:pt x="17" y="12"/>
                  </a:cubicBezTo>
                  <a:cubicBezTo>
                    <a:pt x="18" y="14"/>
                    <a:pt x="17" y="12"/>
                    <a:pt x="17" y="11"/>
                  </a:cubicBezTo>
                  <a:cubicBezTo>
                    <a:pt x="17" y="0"/>
                    <a:pt x="0" y="0"/>
                    <a:pt x="0" y="11"/>
                  </a:cubicBezTo>
                  <a:close/>
                </a:path>
              </a:pathLst>
            </a:custGeom>
            <a:solidFill>
              <a:srgbClr val="E8BA9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85" name="Freeform 21"/>
            <p:cNvSpPr>
              <a:spLocks noChangeArrowheads="1"/>
            </p:cNvSpPr>
            <p:nvPr/>
          </p:nvSpPr>
          <p:spPr bwMode="auto">
            <a:xfrm>
              <a:off x="3657638" y="1677989"/>
              <a:ext cx="23813" cy="60325"/>
            </a:xfrm>
            <a:custGeom>
              <a:avLst/>
              <a:gdLst>
                <a:gd name="T0" fmla="*/ 3857706 w 21"/>
                <a:gd name="T1" fmla="*/ 14436321 h 55"/>
                <a:gd name="T2" fmla="*/ 0 w 21"/>
                <a:gd name="T3" fmla="*/ 52932445 h 55"/>
                <a:gd name="T4" fmla="*/ 23145102 w 21"/>
                <a:gd name="T5" fmla="*/ 52932445 h 55"/>
                <a:gd name="T6" fmla="*/ 27002808 w 21"/>
                <a:gd name="T7" fmla="*/ 14436321 h 55"/>
                <a:gd name="T8" fmla="*/ 3857706 w 21"/>
                <a:gd name="T9" fmla="*/ 14436321 h 55"/>
                <a:gd name="T10" fmla="*/ 0 60000 65536"/>
                <a:gd name="T11" fmla="*/ 0 60000 65536"/>
                <a:gd name="T12" fmla="*/ 0 60000 65536"/>
                <a:gd name="T13" fmla="*/ 0 60000 65536"/>
                <a:gd name="T14" fmla="*/ 0 60000 65536"/>
                <a:gd name="T15" fmla="*/ 0 w 21"/>
                <a:gd name="T16" fmla="*/ 0 h 55"/>
                <a:gd name="T17" fmla="*/ 21 w 21"/>
                <a:gd name="T18" fmla="*/ 55 h 55"/>
              </a:gdLst>
              <a:ahLst/>
              <a:cxnLst>
                <a:cxn ang="T10">
                  <a:pos x="T0" y="T1"/>
                </a:cxn>
                <a:cxn ang="T11">
                  <a:pos x="T2" y="T3"/>
                </a:cxn>
                <a:cxn ang="T12">
                  <a:pos x="T4" y="T5"/>
                </a:cxn>
                <a:cxn ang="T13">
                  <a:pos x="T6" y="T7"/>
                </a:cxn>
                <a:cxn ang="T14">
                  <a:pos x="T8" y="T9"/>
                </a:cxn>
              </a:cxnLst>
              <a:rect l="T15" t="T16" r="T17" b="T18"/>
              <a:pathLst>
                <a:path w="21" h="55">
                  <a:moveTo>
                    <a:pt x="3" y="12"/>
                  </a:moveTo>
                  <a:cubicBezTo>
                    <a:pt x="3" y="22"/>
                    <a:pt x="0" y="33"/>
                    <a:pt x="0" y="44"/>
                  </a:cubicBezTo>
                  <a:cubicBezTo>
                    <a:pt x="0" y="55"/>
                    <a:pt x="17" y="55"/>
                    <a:pt x="18" y="44"/>
                  </a:cubicBezTo>
                  <a:cubicBezTo>
                    <a:pt x="18" y="33"/>
                    <a:pt x="20" y="22"/>
                    <a:pt x="21" y="12"/>
                  </a:cubicBezTo>
                  <a:cubicBezTo>
                    <a:pt x="21" y="0"/>
                    <a:pt x="3" y="0"/>
                    <a:pt x="3" y="12"/>
                  </a:cubicBezTo>
                  <a:close/>
                </a:path>
              </a:pathLst>
            </a:custGeom>
            <a:solidFill>
              <a:srgbClr val="E8BA9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12" name="Freeform 22"/>
            <p:cNvSpPr>
              <a:spLocks noChangeArrowheads="1"/>
            </p:cNvSpPr>
            <p:nvPr/>
          </p:nvSpPr>
          <p:spPr bwMode="auto">
            <a:xfrm>
              <a:off x="2119381" y="2627319"/>
              <a:ext cx="106361" cy="357190"/>
            </a:xfrm>
            <a:custGeom>
              <a:avLst/>
              <a:gdLst>
                <a:gd name="T0" fmla="*/ 93058942 w 98"/>
                <a:gd name="T1" fmla="*/ 14230893 h 328"/>
                <a:gd name="T2" fmla="*/ 51830256 w 98"/>
                <a:gd name="T3" fmla="*/ 377114299 h 328"/>
                <a:gd name="T4" fmla="*/ 70677128 w 98"/>
                <a:gd name="T5" fmla="*/ 366441129 h 328"/>
                <a:gd name="T6" fmla="*/ 113083405 w 98"/>
                <a:gd name="T7" fmla="*/ 18974524 h 328"/>
                <a:gd name="T8" fmla="*/ 93058942 w 98"/>
                <a:gd name="T9" fmla="*/ 14230893 h 328"/>
                <a:gd name="T10" fmla="*/ 0 60000 65536"/>
                <a:gd name="T11" fmla="*/ 0 60000 65536"/>
                <a:gd name="T12" fmla="*/ 0 60000 65536"/>
                <a:gd name="T13" fmla="*/ 0 60000 65536"/>
                <a:gd name="T14" fmla="*/ 0 60000 65536"/>
                <a:gd name="T15" fmla="*/ 0 w 98"/>
                <a:gd name="T16" fmla="*/ 0 h 328"/>
                <a:gd name="T17" fmla="*/ 98 w 98"/>
                <a:gd name="T18" fmla="*/ 328 h 328"/>
              </a:gdLst>
              <a:ahLst/>
              <a:cxnLst>
                <a:cxn ang="T10">
                  <a:pos x="T0" y="T1"/>
                </a:cxn>
                <a:cxn ang="T11">
                  <a:pos x="T2" y="T3"/>
                </a:cxn>
                <a:cxn ang="T12">
                  <a:pos x="T4" y="T5"/>
                </a:cxn>
                <a:cxn ang="T13">
                  <a:pos x="T6" y="T7"/>
                </a:cxn>
                <a:cxn ang="T14">
                  <a:pos x="T8" y="T9"/>
                </a:cxn>
              </a:cxnLst>
              <a:rect l="T15" t="T16" r="T17" b="T18"/>
              <a:pathLst>
                <a:path w="98" h="328">
                  <a:moveTo>
                    <a:pt x="79" y="12"/>
                  </a:moveTo>
                  <a:cubicBezTo>
                    <a:pt x="60" y="112"/>
                    <a:pt x="0" y="215"/>
                    <a:pt x="44" y="318"/>
                  </a:cubicBezTo>
                  <a:cubicBezTo>
                    <a:pt x="49" y="328"/>
                    <a:pt x="64" y="319"/>
                    <a:pt x="60" y="309"/>
                  </a:cubicBezTo>
                  <a:cubicBezTo>
                    <a:pt x="18" y="213"/>
                    <a:pt x="79" y="111"/>
                    <a:pt x="96" y="16"/>
                  </a:cubicBezTo>
                  <a:cubicBezTo>
                    <a:pt x="98" y="5"/>
                    <a:pt x="81" y="0"/>
                    <a:pt x="79" y="12"/>
                  </a:cubicBezTo>
                  <a:close/>
                </a:path>
              </a:pathLst>
            </a:custGeom>
            <a:solidFill>
              <a:srgbClr val="E8BA9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grpSp>
        <p:nvGrpSpPr>
          <p:cNvPr id="157" name="组合 30"/>
          <p:cNvGrpSpPr>
            <a:grpSpLocks/>
          </p:cNvGrpSpPr>
          <p:nvPr/>
        </p:nvGrpSpPr>
        <p:grpSpPr bwMode="auto">
          <a:xfrm>
            <a:off x="8454499" y="4076515"/>
            <a:ext cx="930351" cy="1093913"/>
            <a:chOff x="0" y="0"/>
            <a:chExt cx="3209925" cy="3822701"/>
          </a:xfrm>
        </p:grpSpPr>
        <p:sp>
          <p:nvSpPr>
            <p:cNvPr id="158" name="AutoShape 21"/>
            <p:cNvSpPr>
              <a:spLocks noChangeAspect="1" noChangeArrowheads="1" noTextEdit="1"/>
            </p:cNvSpPr>
            <p:nvPr/>
          </p:nvSpPr>
          <p:spPr bwMode="auto">
            <a:xfrm>
              <a:off x="0" y="0"/>
              <a:ext cx="3209925" cy="3822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59" name="Freeform 23"/>
            <p:cNvSpPr>
              <a:spLocks noChangeArrowheads="1"/>
            </p:cNvSpPr>
            <p:nvPr/>
          </p:nvSpPr>
          <p:spPr bwMode="auto">
            <a:xfrm>
              <a:off x="0" y="0"/>
              <a:ext cx="539750" cy="2033588"/>
            </a:xfrm>
            <a:custGeom>
              <a:avLst/>
              <a:gdLst>
                <a:gd name="T0" fmla="*/ 417513 w 340"/>
                <a:gd name="T1" fmla="*/ 2011363 h 1281"/>
                <a:gd name="T2" fmla="*/ 417513 w 340"/>
                <a:gd name="T3" fmla="*/ 2033588 h 1281"/>
                <a:gd name="T4" fmla="*/ 465138 w 340"/>
                <a:gd name="T5" fmla="*/ 2033588 h 1281"/>
                <a:gd name="T6" fmla="*/ 482600 w 340"/>
                <a:gd name="T7" fmla="*/ 2032000 h 1281"/>
                <a:gd name="T8" fmla="*/ 509588 w 340"/>
                <a:gd name="T9" fmla="*/ 2024063 h 1281"/>
                <a:gd name="T10" fmla="*/ 528638 w 340"/>
                <a:gd name="T11" fmla="*/ 2005013 h 1281"/>
                <a:gd name="T12" fmla="*/ 538163 w 340"/>
                <a:gd name="T13" fmla="*/ 1978025 h 1281"/>
                <a:gd name="T14" fmla="*/ 539750 w 340"/>
                <a:gd name="T15" fmla="*/ 1958975 h 1281"/>
                <a:gd name="T16" fmla="*/ 534988 w 340"/>
                <a:gd name="T17" fmla="*/ 1944688 h 1281"/>
                <a:gd name="T18" fmla="*/ 520700 w 340"/>
                <a:gd name="T19" fmla="*/ 1920875 h 1281"/>
                <a:gd name="T20" fmla="*/ 512763 w 340"/>
                <a:gd name="T21" fmla="*/ 1911350 h 1281"/>
                <a:gd name="T22" fmla="*/ 512763 w 340"/>
                <a:gd name="T23" fmla="*/ 1911350 h 1281"/>
                <a:gd name="T24" fmla="*/ 433388 w 340"/>
                <a:gd name="T25" fmla="*/ 1822450 h 1281"/>
                <a:gd name="T26" fmla="*/ 363538 w 340"/>
                <a:gd name="T27" fmla="*/ 1728788 h 1281"/>
                <a:gd name="T28" fmla="*/ 301625 w 340"/>
                <a:gd name="T29" fmla="*/ 1625600 h 1281"/>
                <a:gd name="T30" fmla="*/ 247650 w 340"/>
                <a:gd name="T31" fmla="*/ 1516063 h 1281"/>
                <a:gd name="T32" fmla="*/ 204788 w 340"/>
                <a:gd name="T33" fmla="*/ 1400175 h 1281"/>
                <a:gd name="T34" fmla="*/ 173038 w 340"/>
                <a:gd name="T35" fmla="*/ 1279525 h 1281"/>
                <a:gd name="T36" fmla="*/ 153988 w 340"/>
                <a:gd name="T37" fmla="*/ 1155700 h 1281"/>
                <a:gd name="T38" fmla="*/ 146050 w 340"/>
                <a:gd name="T39" fmla="*/ 1028700 h 1281"/>
                <a:gd name="T40" fmla="*/ 147638 w 340"/>
                <a:gd name="T41" fmla="*/ 960438 h 1281"/>
                <a:gd name="T42" fmla="*/ 161925 w 340"/>
                <a:gd name="T43" fmla="*/ 828675 h 1281"/>
                <a:gd name="T44" fmla="*/ 188913 w 340"/>
                <a:gd name="T45" fmla="*/ 704850 h 1281"/>
                <a:gd name="T46" fmla="*/ 225425 w 340"/>
                <a:gd name="T47" fmla="*/ 587375 h 1281"/>
                <a:gd name="T48" fmla="*/ 273050 w 340"/>
                <a:gd name="T49" fmla="*/ 474663 h 1281"/>
                <a:gd name="T50" fmla="*/ 330200 w 340"/>
                <a:gd name="T51" fmla="*/ 366713 h 1281"/>
                <a:gd name="T52" fmla="*/ 398463 w 340"/>
                <a:gd name="T53" fmla="*/ 266700 h 1281"/>
                <a:gd name="T54" fmla="*/ 473075 w 340"/>
                <a:gd name="T55" fmla="*/ 168275 h 1281"/>
                <a:gd name="T56" fmla="*/ 512763 w 340"/>
                <a:gd name="T57" fmla="*/ 122238 h 1281"/>
                <a:gd name="T58" fmla="*/ 528638 w 340"/>
                <a:gd name="T59" fmla="*/ 117475 h 1281"/>
                <a:gd name="T60" fmla="*/ 534988 w 340"/>
                <a:gd name="T61" fmla="*/ 106363 h 1281"/>
                <a:gd name="T62" fmla="*/ 538163 w 340"/>
                <a:gd name="T63" fmla="*/ 92075 h 1281"/>
                <a:gd name="T64" fmla="*/ 539750 w 340"/>
                <a:gd name="T65" fmla="*/ 74613 h 1281"/>
                <a:gd name="T66" fmla="*/ 533400 w 340"/>
                <a:gd name="T67" fmla="*/ 42863 h 1281"/>
                <a:gd name="T68" fmla="*/ 520700 w 340"/>
                <a:gd name="T69" fmla="*/ 19050 h 1281"/>
                <a:gd name="T70" fmla="*/ 496888 w 340"/>
                <a:gd name="T71" fmla="*/ 4763 h 1281"/>
                <a:gd name="T72" fmla="*/ 465138 w 340"/>
                <a:gd name="T73" fmla="*/ 0 h 1281"/>
                <a:gd name="T74" fmla="*/ 450850 w 340"/>
                <a:gd name="T75" fmla="*/ 0 h 1281"/>
                <a:gd name="T76" fmla="*/ 430213 w 340"/>
                <a:gd name="T77" fmla="*/ 11113 h 1281"/>
                <a:gd name="T78" fmla="*/ 417513 w 340"/>
                <a:gd name="T79" fmla="*/ 25400 h 1281"/>
                <a:gd name="T80" fmla="*/ 368300 w 340"/>
                <a:gd name="T81" fmla="*/ 71438 h 1281"/>
                <a:gd name="T82" fmla="*/ 277813 w 340"/>
                <a:gd name="T83" fmla="*/ 176213 h 1281"/>
                <a:gd name="T84" fmla="*/ 200025 w 340"/>
                <a:gd name="T85" fmla="*/ 287338 h 1281"/>
                <a:gd name="T86" fmla="*/ 134938 w 340"/>
                <a:gd name="T87" fmla="*/ 407988 h 1281"/>
                <a:gd name="T88" fmla="*/ 80963 w 340"/>
                <a:gd name="T89" fmla="*/ 534988 h 1281"/>
                <a:gd name="T90" fmla="*/ 42863 w 340"/>
                <a:gd name="T91" fmla="*/ 669925 h 1281"/>
                <a:gd name="T92" fmla="*/ 14288 w 340"/>
                <a:gd name="T93" fmla="*/ 811213 h 1281"/>
                <a:gd name="T94" fmla="*/ 0 w 340"/>
                <a:gd name="T95" fmla="*/ 954088 h 1281"/>
                <a:gd name="T96" fmla="*/ 0 w 340"/>
                <a:gd name="T97" fmla="*/ 1028700 h 1281"/>
                <a:gd name="T98" fmla="*/ 4763 w 340"/>
                <a:gd name="T99" fmla="*/ 1173163 h 1281"/>
                <a:gd name="T100" fmla="*/ 25400 w 340"/>
                <a:gd name="T101" fmla="*/ 1311275 h 1281"/>
                <a:gd name="T102" fmla="*/ 60325 w 340"/>
                <a:gd name="T103" fmla="*/ 1446213 h 1281"/>
                <a:gd name="T104" fmla="*/ 106363 w 340"/>
                <a:gd name="T105" fmla="*/ 1573213 h 1281"/>
                <a:gd name="T106" fmla="*/ 166688 w 340"/>
                <a:gd name="T107" fmla="*/ 1693863 h 1281"/>
                <a:gd name="T108" fmla="*/ 238125 w 340"/>
                <a:gd name="T109" fmla="*/ 1808163 h 1281"/>
                <a:gd name="T110" fmla="*/ 320675 w 340"/>
                <a:gd name="T111" fmla="*/ 1912938 h 1281"/>
                <a:gd name="T112" fmla="*/ 417513 w 340"/>
                <a:gd name="T113" fmla="*/ 2011363 h 1281"/>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340"/>
                <a:gd name="T172" fmla="*/ 0 h 1281"/>
                <a:gd name="T173" fmla="*/ 340 w 340"/>
                <a:gd name="T174" fmla="*/ 1281 h 1281"/>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340" h="1281">
                  <a:moveTo>
                    <a:pt x="263" y="1267"/>
                  </a:moveTo>
                  <a:lnTo>
                    <a:pt x="263" y="1267"/>
                  </a:lnTo>
                  <a:lnTo>
                    <a:pt x="263" y="1281"/>
                  </a:lnTo>
                  <a:lnTo>
                    <a:pt x="293" y="1281"/>
                  </a:lnTo>
                  <a:lnTo>
                    <a:pt x="304" y="1280"/>
                  </a:lnTo>
                  <a:lnTo>
                    <a:pt x="313" y="1278"/>
                  </a:lnTo>
                  <a:lnTo>
                    <a:pt x="321" y="1275"/>
                  </a:lnTo>
                  <a:lnTo>
                    <a:pt x="328" y="1269"/>
                  </a:lnTo>
                  <a:lnTo>
                    <a:pt x="333" y="1263"/>
                  </a:lnTo>
                  <a:lnTo>
                    <a:pt x="336" y="1255"/>
                  </a:lnTo>
                  <a:lnTo>
                    <a:pt x="339" y="1246"/>
                  </a:lnTo>
                  <a:lnTo>
                    <a:pt x="340" y="1234"/>
                  </a:lnTo>
                  <a:lnTo>
                    <a:pt x="339" y="1232"/>
                  </a:lnTo>
                  <a:lnTo>
                    <a:pt x="337" y="1225"/>
                  </a:lnTo>
                  <a:lnTo>
                    <a:pt x="333" y="1216"/>
                  </a:lnTo>
                  <a:lnTo>
                    <a:pt x="328" y="1210"/>
                  </a:lnTo>
                  <a:lnTo>
                    <a:pt x="323" y="1204"/>
                  </a:lnTo>
                  <a:lnTo>
                    <a:pt x="298" y="1177"/>
                  </a:lnTo>
                  <a:lnTo>
                    <a:pt x="273" y="1148"/>
                  </a:lnTo>
                  <a:lnTo>
                    <a:pt x="251" y="1119"/>
                  </a:lnTo>
                  <a:lnTo>
                    <a:pt x="229" y="1089"/>
                  </a:lnTo>
                  <a:lnTo>
                    <a:pt x="208" y="1056"/>
                  </a:lnTo>
                  <a:lnTo>
                    <a:pt x="190" y="1024"/>
                  </a:lnTo>
                  <a:lnTo>
                    <a:pt x="172" y="990"/>
                  </a:lnTo>
                  <a:lnTo>
                    <a:pt x="156" y="955"/>
                  </a:lnTo>
                  <a:lnTo>
                    <a:pt x="142" y="919"/>
                  </a:lnTo>
                  <a:lnTo>
                    <a:pt x="129" y="882"/>
                  </a:lnTo>
                  <a:lnTo>
                    <a:pt x="119" y="845"/>
                  </a:lnTo>
                  <a:lnTo>
                    <a:pt x="109" y="806"/>
                  </a:lnTo>
                  <a:lnTo>
                    <a:pt x="102" y="768"/>
                  </a:lnTo>
                  <a:lnTo>
                    <a:pt x="97" y="728"/>
                  </a:lnTo>
                  <a:lnTo>
                    <a:pt x="93" y="688"/>
                  </a:lnTo>
                  <a:lnTo>
                    <a:pt x="92" y="648"/>
                  </a:lnTo>
                  <a:lnTo>
                    <a:pt x="93" y="605"/>
                  </a:lnTo>
                  <a:lnTo>
                    <a:pt x="97" y="563"/>
                  </a:lnTo>
                  <a:lnTo>
                    <a:pt x="102" y="522"/>
                  </a:lnTo>
                  <a:lnTo>
                    <a:pt x="109" y="483"/>
                  </a:lnTo>
                  <a:lnTo>
                    <a:pt x="119" y="444"/>
                  </a:lnTo>
                  <a:lnTo>
                    <a:pt x="129" y="407"/>
                  </a:lnTo>
                  <a:lnTo>
                    <a:pt x="142" y="370"/>
                  </a:lnTo>
                  <a:lnTo>
                    <a:pt x="156" y="334"/>
                  </a:lnTo>
                  <a:lnTo>
                    <a:pt x="172" y="299"/>
                  </a:lnTo>
                  <a:lnTo>
                    <a:pt x="190" y="265"/>
                  </a:lnTo>
                  <a:lnTo>
                    <a:pt x="208" y="231"/>
                  </a:lnTo>
                  <a:lnTo>
                    <a:pt x="229" y="199"/>
                  </a:lnTo>
                  <a:lnTo>
                    <a:pt x="251" y="168"/>
                  </a:lnTo>
                  <a:lnTo>
                    <a:pt x="273" y="136"/>
                  </a:lnTo>
                  <a:lnTo>
                    <a:pt x="298" y="106"/>
                  </a:lnTo>
                  <a:lnTo>
                    <a:pt x="323" y="77"/>
                  </a:lnTo>
                  <a:lnTo>
                    <a:pt x="328" y="77"/>
                  </a:lnTo>
                  <a:lnTo>
                    <a:pt x="333" y="74"/>
                  </a:lnTo>
                  <a:lnTo>
                    <a:pt x="335" y="71"/>
                  </a:lnTo>
                  <a:lnTo>
                    <a:pt x="337" y="67"/>
                  </a:lnTo>
                  <a:lnTo>
                    <a:pt x="339" y="63"/>
                  </a:lnTo>
                  <a:lnTo>
                    <a:pt x="339" y="58"/>
                  </a:lnTo>
                  <a:lnTo>
                    <a:pt x="340" y="47"/>
                  </a:lnTo>
                  <a:lnTo>
                    <a:pt x="339" y="36"/>
                  </a:lnTo>
                  <a:lnTo>
                    <a:pt x="336" y="27"/>
                  </a:lnTo>
                  <a:lnTo>
                    <a:pt x="333" y="19"/>
                  </a:lnTo>
                  <a:lnTo>
                    <a:pt x="328" y="12"/>
                  </a:lnTo>
                  <a:lnTo>
                    <a:pt x="321" y="7"/>
                  </a:lnTo>
                  <a:lnTo>
                    <a:pt x="313" y="3"/>
                  </a:lnTo>
                  <a:lnTo>
                    <a:pt x="304" y="1"/>
                  </a:lnTo>
                  <a:lnTo>
                    <a:pt x="293" y="0"/>
                  </a:lnTo>
                  <a:lnTo>
                    <a:pt x="284" y="0"/>
                  </a:lnTo>
                  <a:lnTo>
                    <a:pt x="277" y="2"/>
                  </a:lnTo>
                  <a:lnTo>
                    <a:pt x="271" y="7"/>
                  </a:lnTo>
                  <a:lnTo>
                    <a:pt x="263" y="16"/>
                  </a:lnTo>
                  <a:lnTo>
                    <a:pt x="232" y="45"/>
                  </a:lnTo>
                  <a:lnTo>
                    <a:pt x="202" y="77"/>
                  </a:lnTo>
                  <a:lnTo>
                    <a:pt x="175" y="111"/>
                  </a:lnTo>
                  <a:lnTo>
                    <a:pt x="150" y="145"/>
                  </a:lnTo>
                  <a:lnTo>
                    <a:pt x="126" y="181"/>
                  </a:lnTo>
                  <a:lnTo>
                    <a:pt x="105" y="219"/>
                  </a:lnTo>
                  <a:lnTo>
                    <a:pt x="85" y="257"/>
                  </a:lnTo>
                  <a:lnTo>
                    <a:pt x="67" y="297"/>
                  </a:lnTo>
                  <a:lnTo>
                    <a:pt x="51" y="337"/>
                  </a:lnTo>
                  <a:lnTo>
                    <a:pt x="38" y="379"/>
                  </a:lnTo>
                  <a:lnTo>
                    <a:pt x="27" y="422"/>
                  </a:lnTo>
                  <a:lnTo>
                    <a:pt x="16" y="466"/>
                  </a:lnTo>
                  <a:lnTo>
                    <a:pt x="9" y="511"/>
                  </a:lnTo>
                  <a:lnTo>
                    <a:pt x="3" y="556"/>
                  </a:lnTo>
                  <a:lnTo>
                    <a:pt x="0" y="601"/>
                  </a:lnTo>
                  <a:lnTo>
                    <a:pt x="0" y="648"/>
                  </a:lnTo>
                  <a:lnTo>
                    <a:pt x="0" y="693"/>
                  </a:lnTo>
                  <a:lnTo>
                    <a:pt x="3" y="739"/>
                  </a:lnTo>
                  <a:lnTo>
                    <a:pt x="9" y="783"/>
                  </a:lnTo>
                  <a:lnTo>
                    <a:pt x="16" y="826"/>
                  </a:lnTo>
                  <a:lnTo>
                    <a:pt x="27" y="869"/>
                  </a:lnTo>
                  <a:lnTo>
                    <a:pt x="38" y="911"/>
                  </a:lnTo>
                  <a:lnTo>
                    <a:pt x="51" y="952"/>
                  </a:lnTo>
                  <a:lnTo>
                    <a:pt x="67" y="991"/>
                  </a:lnTo>
                  <a:lnTo>
                    <a:pt x="85" y="1030"/>
                  </a:lnTo>
                  <a:lnTo>
                    <a:pt x="105" y="1067"/>
                  </a:lnTo>
                  <a:lnTo>
                    <a:pt x="126" y="1104"/>
                  </a:lnTo>
                  <a:lnTo>
                    <a:pt x="150" y="1139"/>
                  </a:lnTo>
                  <a:lnTo>
                    <a:pt x="175" y="1173"/>
                  </a:lnTo>
                  <a:lnTo>
                    <a:pt x="202" y="1205"/>
                  </a:lnTo>
                  <a:lnTo>
                    <a:pt x="232" y="1237"/>
                  </a:lnTo>
                  <a:lnTo>
                    <a:pt x="263" y="1267"/>
                  </a:lnTo>
                  <a:close/>
                </a:path>
              </a:pathLst>
            </a:custGeom>
            <a:solidFill>
              <a:srgbClr val="CCCCC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0" name="Freeform 24"/>
            <p:cNvSpPr>
              <a:spLocks noChangeArrowheads="1"/>
            </p:cNvSpPr>
            <p:nvPr/>
          </p:nvSpPr>
          <p:spPr bwMode="auto">
            <a:xfrm>
              <a:off x="317500" y="222250"/>
              <a:ext cx="465138" cy="1589088"/>
            </a:xfrm>
            <a:custGeom>
              <a:avLst/>
              <a:gdLst>
                <a:gd name="T0" fmla="*/ 317500 w 293"/>
                <a:gd name="T1" fmla="*/ 1566863 h 1001"/>
                <a:gd name="T2" fmla="*/ 317500 w 293"/>
                <a:gd name="T3" fmla="*/ 1566863 h 1001"/>
                <a:gd name="T4" fmla="*/ 333375 w 293"/>
                <a:gd name="T5" fmla="*/ 1579563 h 1001"/>
                <a:gd name="T6" fmla="*/ 352425 w 293"/>
                <a:gd name="T7" fmla="*/ 1589088 h 1001"/>
                <a:gd name="T8" fmla="*/ 369888 w 293"/>
                <a:gd name="T9" fmla="*/ 1589088 h 1001"/>
                <a:gd name="T10" fmla="*/ 404813 w 293"/>
                <a:gd name="T11" fmla="*/ 1585913 h 1001"/>
                <a:gd name="T12" fmla="*/ 436563 w 293"/>
                <a:gd name="T13" fmla="*/ 1573213 h 1001"/>
                <a:gd name="T14" fmla="*/ 455613 w 293"/>
                <a:gd name="T15" fmla="*/ 1550988 h 1001"/>
                <a:gd name="T16" fmla="*/ 465138 w 293"/>
                <a:gd name="T17" fmla="*/ 1527175 h 1001"/>
                <a:gd name="T18" fmla="*/ 465138 w 293"/>
                <a:gd name="T19" fmla="*/ 1519238 h 1001"/>
                <a:gd name="T20" fmla="*/ 461963 w 293"/>
                <a:gd name="T21" fmla="*/ 1503363 h 1001"/>
                <a:gd name="T22" fmla="*/ 452438 w 293"/>
                <a:gd name="T23" fmla="*/ 1493838 h 1001"/>
                <a:gd name="T24" fmla="*/ 442913 w 293"/>
                <a:gd name="T25" fmla="*/ 1482725 h 1001"/>
                <a:gd name="T26" fmla="*/ 439738 w 293"/>
                <a:gd name="T27" fmla="*/ 1466850 h 1001"/>
                <a:gd name="T28" fmla="*/ 439738 w 293"/>
                <a:gd name="T29" fmla="*/ 1466850 h 1001"/>
                <a:gd name="T30" fmla="*/ 379413 w 293"/>
                <a:gd name="T31" fmla="*/ 1398588 h 1001"/>
                <a:gd name="T32" fmla="*/ 322263 w 293"/>
                <a:gd name="T33" fmla="*/ 1327150 h 1001"/>
                <a:gd name="T34" fmla="*/ 271463 w 293"/>
                <a:gd name="T35" fmla="*/ 1247775 h 1001"/>
                <a:gd name="T36" fmla="*/ 228600 w 293"/>
                <a:gd name="T37" fmla="*/ 1165225 h 1001"/>
                <a:gd name="T38" fmla="*/ 193675 w 293"/>
                <a:gd name="T39" fmla="*/ 1077913 h 1001"/>
                <a:gd name="T40" fmla="*/ 168275 w 293"/>
                <a:gd name="T41" fmla="*/ 989013 h 1001"/>
                <a:gd name="T42" fmla="*/ 153988 w 293"/>
                <a:gd name="T43" fmla="*/ 898525 h 1001"/>
                <a:gd name="T44" fmla="*/ 147638 w 293"/>
                <a:gd name="T45" fmla="*/ 806450 h 1001"/>
                <a:gd name="T46" fmla="*/ 147638 w 293"/>
                <a:gd name="T47" fmla="*/ 757238 h 1001"/>
                <a:gd name="T48" fmla="*/ 158750 w 293"/>
                <a:gd name="T49" fmla="*/ 660400 h 1001"/>
                <a:gd name="T50" fmla="*/ 180975 w 293"/>
                <a:gd name="T51" fmla="*/ 568325 h 1001"/>
                <a:gd name="T52" fmla="*/ 211138 w 293"/>
                <a:gd name="T53" fmla="*/ 481013 h 1001"/>
                <a:gd name="T54" fmla="*/ 249238 w 293"/>
                <a:gd name="T55" fmla="*/ 400050 h 1001"/>
                <a:gd name="T56" fmla="*/ 295275 w 293"/>
                <a:gd name="T57" fmla="*/ 320675 h 1001"/>
                <a:gd name="T58" fmla="*/ 349250 w 293"/>
                <a:gd name="T59" fmla="*/ 249238 h 1001"/>
                <a:gd name="T60" fmla="*/ 407988 w 293"/>
                <a:gd name="T61" fmla="*/ 177800 h 1001"/>
                <a:gd name="T62" fmla="*/ 439738 w 293"/>
                <a:gd name="T63" fmla="*/ 147638 h 1001"/>
                <a:gd name="T64" fmla="*/ 441325 w 293"/>
                <a:gd name="T65" fmla="*/ 138113 h 1001"/>
                <a:gd name="T66" fmla="*/ 452438 w 293"/>
                <a:gd name="T67" fmla="*/ 112713 h 1001"/>
                <a:gd name="T68" fmla="*/ 465138 w 293"/>
                <a:gd name="T69" fmla="*/ 95250 h 1001"/>
                <a:gd name="T70" fmla="*/ 463550 w 293"/>
                <a:gd name="T71" fmla="*/ 76200 h 1001"/>
                <a:gd name="T72" fmla="*/ 447675 w 293"/>
                <a:gd name="T73" fmla="*/ 44450 h 1001"/>
                <a:gd name="T74" fmla="*/ 420688 w 293"/>
                <a:gd name="T75" fmla="*/ 17463 h 1001"/>
                <a:gd name="T76" fmla="*/ 385763 w 293"/>
                <a:gd name="T77" fmla="*/ 1588 h 1001"/>
                <a:gd name="T78" fmla="*/ 369888 w 293"/>
                <a:gd name="T79" fmla="*/ 0 h 1001"/>
                <a:gd name="T80" fmla="*/ 342900 w 293"/>
                <a:gd name="T81" fmla="*/ 1588 h 1001"/>
                <a:gd name="T82" fmla="*/ 317500 w 293"/>
                <a:gd name="T83" fmla="*/ 22225 h 1001"/>
                <a:gd name="T84" fmla="*/ 317500 w 293"/>
                <a:gd name="T85" fmla="*/ 22225 h 1001"/>
                <a:gd name="T86" fmla="*/ 317500 w 293"/>
                <a:gd name="T87" fmla="*/ 22225 h 1001"/>
                <a:gd name="T88" fmla="*/ 247650 w 293"/>
                <a:gd name="T89" fmla="*/ 98425 h 1001"/>
                <a:gd name="T90" fmla="*/ 184150 w 293"/>
                <a:gd name="T91" fmla="*/ 184150 h 1001"/>
                <a:gd name="T92" fmla="*/ 131763 w 293"/>
                <a:gd name="T93" fmla="*/ 273050 h 1001"/>
                <a:gd name="T94" fmla="*/ 85725 w 293"/>
                <a:gd name="T95" fmla="*/ 368300 h 1001"/>
                <a:gd name="T96" fmla="*/ 47625 w 293"/>
                <a:gd name="T97" fmla="*/ 469900 h 1001"/>
                <a:gd name="T98" fmla="*/ 22225 w 293"/>
                <a:gd name="T99" fmla="*/ 577850 h 1001"/>
                <a:gd name="T100" fmla="*/ 6350 w 293"/>
                <a:gd name="T101" fmla="*/ 687388 h 1001"/>
                <a:gd name="T102" fmla="*/ 0 w 293"/>
                <a:gd name="T103" fmla="*/ 806450 h 1001"/>
                <a:gd name="T104" fmla="*/ 1588 w 293"/>
                <a:gd name="T105" fmla="*/ 860425 h 1001"/>
                <a:gd name="T106" fmla="*/ 12700 w 293"/>
                <a:gd name="T107" fmla="*/ 968375 h 1001"/>
                <a:gd name="T108" fmla="*/ 33338 w 293"/>
                <a:gd name="T109" fmla="*/ 1074738 h 1001"/>
                <a:gd name="T110" fmla="*/ 66675 w 293"/>
                <a:gd name="T111" fmla="*/ 1173163 h 1001"/>
                <a:gd name="T112" fmla="*/ 107950 w 293"/>
                <a:gd name="T113" fmla="*/ 1271588 h 1001"/>
                <a:gd name="T114" fmla="*/ 157163 w 293"/>
                <a:gd name="T115" fmla="*/ 1362075 h 1001"/>
                <a:gd name="T116" fmla="*/ 215900 w 293"/>
                <a:gd name="T117" fmla="*/ 1449388 h 1001"/>
                <a:gd name="T118" fmla="*/ 282575 w 293"/>
                <a:gd name="T119" fmla="*/ 1528763 h 1001"/>
                <a:gd name="T120" fmla="*/ 317500 w 293"/>
                <a:gd name="T121" fmla="*/ 1566863 h 1001"/>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293"/>
                <a:gd name="T184" fmla="*/ 0 h 1001"/>
                <a:gd name="T185" fmla="*/ 293 w 293"/>
                <a:gd name="T186" fmla="*/ 1001 h 1001"/>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293" h="1001">
                  <a:moveTo>
                    <a:pt x="200" y="987"/>
                  </a:moveTo>
                  <a:lnTo>
                    <a:pt x="200" y="987"/>
                  </a:lnTo>
                  <a:lnTo>
                    <a:pt x="210" y="995"/>
                  </a:lnTo>
                  <a:lnTo>
                    <a:pt x="216" y="999"/>
                  </a:lnTo>
                  <a:lnTo>
                    <a:pt x="222" y="1001"/>
                  </a:lnTo>
                  <a:lnTo>
                    <a:pt x="233" y="1001"/>
                  </a:lnTo>
                  <a:lnTo>
                    <a:pt x="243" y="1000"/>
                  </a:lnTo>
                  <a:lnTo>
                    <a:pt x="255" y="999"/>
                  </a:lnTo>
                  <a:lnTo>
                    <a:pt x="265" y="995"/>
                  </a:lnTo>
                  <a:lnTo>
                    <a:pt x="275" y="991"/>
                  </a:lnTo>
                  <a:lnTo>
                    <a:pt x="282" y="984"/>
                  </a:lnTo>
                  <a:lnTo>
                    <a:pt x="287" y="977"/>
                  </a:lnTo>
                  <a:lnTo>
                    <a:pt x="292" y="967"/>
                  </a:lnTo>
                  <a:lnTo>
                    <a:pt x="293" y="962"/>
                  </a:lnTo>
                  <a:lnTo>
                    <a:pt x="293" y="957"/>
                  </a:lnTo>
                  <a:lnTo>
                    <a:pt x="292" y="951"/>
                  </a:lnTo>
                  <a:lnTo>
                    <a:pt x="291" y="947"/>
                  </a:lnTo>
                  <a:lnTo>
                    <a:pt x="289" y="943"/>
                  </a:lnTo>
                  <a:lnTo>
                    <a:pt x="285" y="941"/>
                  </a:lnTo>
                  <a:lnTo>
                    <a:pt x="282" y="937"/>
                  </a:lnTo>
                  <a:lnTo>
                    <a:pt x="279" y="934"/>
                  </a:lnTo>
                  <a:lnTo>
                    <a:pt x="278" y="929"/>
                  </a:lnTo>
                  <a:lnTo>
                    <a:pt x="277" y="924"/>
                  </a:lnTo>
                  <a:lnTo>
                    <a:pt x="257" y="903"/>
                  </a:lnTo>
                  <a:lnTo>
                    <a:pt x="239" y="881"/>
                  </a:lnTo>
                  <a:lnTo>
                    <a:pt x="220" y="859"/>
                  </a:lnTo>
                  <a:lnTo>
                    <a:pt x="203" y="836"/>
                  </a:lnTo>
                  <a:lnTo>
                    <a:pt x="186" y="812"/>
                  </a:lnTo>
                  <a:lnTo>
                    <a:pt x="171" y="786"/>
                  </a:lnTo>
                  <a:lnTo>
                    <a:pt x="157" y="760"/>
                  </a:lnTo>
                  <a:lnTo>
                    <a:pt x="144" y="734"/>
                  </a:lnTo>
                  <a:lnTo>
                    <a:pt x="133" y="707"/>
                  </a:lnTo>
                  <a:lnTo>
                    <a:pt x="122" y="679"/>
                  </a:lnTo>
                  <a:lnTo>
                    <a:pt x="114" y="651"/>
                  </a:lnTo>
                  <a:lnTo>
                    <a:pt x="106" y="623"/>
                  </a:lnTo>
                  <a:lnTo>
                    <a:pt x="100" y="594"/>
                  </a:lnTo>
                  <a:lnTo>
                    <a:pt x="97" y="566"/>
                  </a:lnTo>
                  <a:lnTo>
                    <a:pt x="93" y="537"/>
                  </a:lnTo>
                  <a:lnTo>
                    <a:pt x="93" y="508"/>
                  </a:lnTo>
                  <a:lnTo>
                    <a:pt x="93" y="477"/>
                  </a:lnTo>
                  <a:lnTo>
                    <a:pt x="97" y="446"/>
                  </a:lnTo>
                  <a:lnTo>
                    <a:pt x="100" y="416"/>
                  </a:lnTo>
                  <a:lnTo>
                    <a:pt x="106" y="387"/>
                  </a:lnTo>
                  <a:lnTo>
                    <a:pt x="114" y="358"/>
                  </a:lnTo>
                  <a:lnTo>
                    <a:pt x="122" y="331"/>
                  </a:lnTo>
                  <a:lnTo>
                    <a:pt x="133" y="303"/>
                  </a:lnTo>
                  <a:lnTo>
                    <a:pt x="144" y="278"/>
                  </a:lnTo>
                  <a:lnTo>
                    <a:pt x="157" y="252"/>
                  </a:lnTo>
                  <a:lnTo>
                    <a:pt x="171" y="226"/>
                  </a:lnTo>
                  <a:lnTo>
                    <a:pt x="186" y="202"/>
                  </a:lnTo>
                  <a:lnTo>
                    <a:pt x="203" y="179"/>
                  </a:lnTo>
                  <a:lnTo>
                    <a:pt x="220" y="157"/>
                  </a:lnTo>
                  <a:lnTo>
                    <a:pt x="239" y="135"/>
                  </a:lnTo>
                  <a:lnTo>
                    <a:pt x="257" y="112"/>
                  </a:lnTo>
                  <a:lnTo>
                    <a:pt x="277" y="93"/>
                  </a:lnTo>
                  <a:lnTo>
                    <a:pt x="278" y="87"/>
                  </a:lnTo>
                  <a:lnTo>
                    <a:pt x="279" y="81"/>
                  </a:lnTo>
                  <a:lnTo>
                    <a:pt x="285" y="71"/>
                  </a:lnTo>
                  <a:lnTo>
                    <a:pt x="291" y="64"/>
                  </a:lnTo>
                  <a:lnTo>
                    <a:pt x="293" y="60"/>
                  </a:lnTo>
                  <a:lnTo>
                    <a:pt x="292" y="48"/>
                  </a:lnTo>
                  <a:lnTo>
                    <a:pt x="287" y="38"/>
                  </a:lnTo>
                  <a:lnTo>
                    <a:pt x="282" y="28"/>
                  </a:lnTo>
                  <a:lnTo>
                    <a:pt x="275" y="18"/>
                  </a:lnTo>
                  <a:lnTo>
                    <a:pt x="265" y="11"/>
                  </a:lnTo>
                  <a:lnTo>
                    <a:pt x="255" y="4"/>
                  </a:lnTo>
                  <a:lnTo>
                    <a:pt x="243" y="1"/>
                  </a:lnTo>
                  <a:lnTo>
                    <a:pt x="233" y="0"/>
                  </a:lnTo>
                  <a:lnTo>
                    <a:pt x="222" y="0"/>
                  </a:lnTo>
                  <a:lnTo>
                    <a:pt x="216" y="1"/>
                  </a:lnTo>
                  <a:lnTo>
                    <a:pt x="210" y="5"/>
                  </a:lnTo>
                  <a:lnTo>
                    <a:pt x="200" y="14"/>
                  </a:lnTo>
                  <a:lnTo>
                    <a:pt x="178" y="38"/>
                  </a:lnTo>
                  <a:lnTo>
                    <a:pt x="156" y="62"/>
                  </a:lnTo>
                  <a:lnTo>
                    <a:pt x="136" y="89"/>
                  </a:lnTo>
                  <a:lnTo>
                    <a:pt x="116" y="116"/>
                  </a:lnTo>
                  <a:lnTo>
                    <a:pt x="99" y="144"/>
                  </a:lnTo>
                  <a:lnTo>
                    <a:pt x="83" y="172"/>
                  </a:lnTo>
                  <a:lnTo>
                    <a:pt x="68" y="202"/>
                  </a:lnTo>
                  <a:lnTo>
                    <a:pt x="54" y="232"/>
                  </a:lnTo>
                  <a:lnTo>
                    <a:pt x="42" y="264"/>
                  </a:lnTo>
                  <a:lnTo>
                    <a:pt x="30" y="296"/>
                  </a:lnTo>
                  <a:lnTo>
                    <a:pt x="21" y="330"/>
                  </a:lnTo>
                  <a:lnTo>
                    <a:pt x="14" y="364"/>
                  </a:lnTo>
                  <a:lnTo>
                    <a:pt x="8" y="399"/>
                  </a:lnTo>
                  <a:lnTo>
                    <a:pt x="4" y="433"/>
                  </a:lnTo>
                  <a:lnTo>
                    <a:pt x="1" y="471"/>
                  </a:lnTo>
                  <a:lnTo>
                    <a:pt x="0" y="508"/>
                  </a:lnTo>
                  <a:lnTo>
                    <a:pt x="1" y="542"/>
                  </a:lnTo>
                  <a:lnTo>
                    <a:pt x="4" y="577"/>
                  </a:lnTo>
                  <a:lnTo>
                    <a:pt x="8" y="610"/>
                  </a:lnTo>
                  <a:lnTo>
                    <a:pt x="14" y="644"/>
                  </a:lnTo>
                  <a:lnTo>
                    <a:pt x="21" y="677"/>
                  </a:lnTo>
                  <a:lnTo>
                    <a:pt x="30" y="708"/>
                  </a:lnTo>
                  <a:lnTo>
                    <a:pt x="42" y="739"/>
                  </a:lnTo>
                  <a:lnTo>
                    <a:pt x="54" y="771"/>
                  </a:lnTo>
                  <a:lnTo>
                    <a:pt x="68" y="801"/>
                  </a:lnTo>
                  <a:lnTo>
                    <a:pt x="83" y="830"/>
                  </a:lnTo>
                  <a:lnTo>
                    <a:pt x="99" y="858"/>
                  </a:lnTo>
                  <a:lnTo>
                    <a:pt x="116" y="886"/>
                  </a:lnTo>
                  <a:lnTo>
                    <a:pt x="136" y="913"/>
                  </a:lnTo>
                  <a:lnTo>
                    <a:pt x="156" y="938"/>
                  </a:lnTo>
                  <a:lnTo>
                    <a:pt x="178" y="963"/>
                  </a:lnTo>
                  <a:lnTo>
                    <a:pt x="200" y="987"/>
                  </a:lnTo>
                  <a:close/>
                </a:path>
              </a:pathLst>
            </a:custGeom>
            <a:solidFill>
              <a:srgbClr val="CCCCC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1" name="Freeform 25"/>
            <p:cNvSpPr>
              <a:spLocks noChangeArrowheads="1"/>
            </p:cNvSpPr>
            <p:nvPr/>
          </p:nvSpPr>
          <p:spPr bwMode="auto">
            <a:xfrm>
              <a:off x="635000" y="442913"/>
              <a:ext cx="344488" cy="1150938"/>
            </a:xfrm>
            <a:custGeom>
              <a:avLst/>
              <a:gdLst>
                <a:gd name="T0" fmla="*/ 222250 w 217"/>
                <a:gd name="T1" fmla="*/ 1125538 h 725"/>
                <a:gd name="T2" fmla="*/ 234950 w 217"/>
                <a:gd name="T3" fmla="*/ 1139825 h 725"/>
                <a:gd name="T4" fmla="*/ 255588 w 217"/>
                <a:gd name="T5" fmla="*/ 1149350 h 725"/>
                <a:gd name="T6" fmla="*/ 269875 w 217"/>
                <a:gd name="T7" fmla="*/ 1150938 h 725"/>
                <a:gd name="T8" fmla="*/ 301625 w 217"/>
                <a:gd name="T9" fmla="*/ 1144588 h 725"/>
                <a:gd name="T10" fmla="*/ 325438 w 217"/>
                <a:gd name="T11" fmla="*/ 1130300 h 725"/>
                <a:gd name="T12" fmla="*/ 338138 w 217"/>
                <a:gd name="T13" fmla="*/ 1108075 h 725"/>
                <a:gd name="T14" fmla="*/ 344488 w 217"/>
                <a:gd name="T15" fmla="*/ 1076325 h 725"/>
                <a:gd name="T16" fmla="*/ 344488 w 217"/>
                <a:gd name="T17" fmla="*/ 1057275 h 725"/>
                <a:gd name="T18" fmla="*/ 338138 w 217"/>
                <a:gd name="T19" fmla="*/ 1030288 h 725"/>
                <a:gd name="T20" fmla="*/ 327025 w 217"/>
                <a:gd name="T21" fmla="*/ 1012825 h 725"/>
                <a:gd name="T22" fmla="*/ 317500 w 217"/>
                <a:gd name="T23" fmla="*/ 1003300 h 725"/>
                <a:gd name="T24" fmla="*/ 282575 w 217"/>
                <a:gd name="T25" fmla="*/ 963613 h 725"/>
                <a:gd name="T26" fmla="*/ 250825 w 217"/>
                <a:gd name="T27" fmla="*/ 920750 h 725"/>
                <a:gd name="T28" fmla="*/ 222250 w 217"/>
                <a:gd name="T29" fmla="*/ 873125 h 725"/>
                <a:gd name="T30" fmla="*/ 196850 w 217"/>
                <a:gd name="T31" fmla="*/ 822325 h 725"/>
                <a:gd name="T32" fmla="*/ 176213 w 217"/>
                <a:gd name="T33" fmla="*/ 768350 h 725"/>
                <a:gd name="T34" fmla="*/ 160338 w 217"/>
                <a:gd name="T35" fmla="*/ 709613 h 725"/>
                <a:gd name="T36" fmla="*/ 152400 w 217"/>
                <a:gd name="T37" fmla="*/ 649288 h 725"/>
                <a:gd name="T38" fmla="*/ 147638 w 217"/>
                <a:gd name="T39" fmla="*/ 585788 h 725"/>
                <a:gd name="T40" fmla="*/ 147638 w 217"/>
                <a:gd name="T41" fmla="*/ 552450 h 725"/>
                <a:gd name="T42" fmla="*/ 155575 w 217"/>
                <a:gd name="T43" fmla="*/ 488950 h 725"/>
                <a:gd name="T44" fmla="*/ 168275 w 217"/>
                <a:gd name="T45" fmla="*/ 427038 h 725"/>
                <a:gd name="T46" fmla="*/ 187325 w 217"/>
                <a:gd name="T47" fmla="*/ 368300 h 725"/>
                <a:gd name="T48" fmla="*/ 209550 w 217"/>
                <a:gd name="T49" fmla="*/ 311150 h 725"/>
                <a:gd name="T50" fmla="*/ 236538 w 217"/>
                <a:gd name="T51" fmla="*/ 257175 h 725"/>
                <a:gd name="T52" fmla="*/ 266700 w 217"/>
                <a:gd name="T53" fmla="*/ 206375 h 725"/>
                <a:gd name="T54" fmla="*/ 301625 w 217"/>
                <a:gd name="T55" fmla="*/ 165100 h 725"/>
                <a:gd name="T56" fmla="*/ 317500 w 217"/>
                <a:gd name="T57" fmla="*/ 144463 h 725"/>
                <a:gd name="T58" fmla="*/ 333375 w 217"/>
                <a:gd name="T59" fmla="*/ 141288 h 725"/>
                <a:gd name="T60" fmla="*/ 339725 w 217"/>
                <a:gd name="T61" fmla="*/ 130175 h 725"/>
                <a:gd name="T62" fmla="*/ 344488 w 217"/>
                <a:gd name="T63" fmla="*/ 114300 h 725"/>
                <a:gd name="T64" fmla="*/ 344488 w 217"/>
                <a:gd name="T65" fmla="*/ 96838 h 725"/>
                <a:gd name="T66" fmla="*/ 338138 w 217"/>
                <a:gd name="T67" fmla="*/ 61913 h 725"/>
                <a:gd name="T68" fmla="*/ 325438 w 217"/>
                <a:gd name="T69" fmla="*/ 30163 h 725"/>
                <a:gd name="T70" fmla="*/ 301625 w 217"/>
                <a:gd name="T71" fmla="*/ 7938 h 725"/>
                <a:gd name="T72" fmla="*/ 279400 w 217"/>
                <a:gd name="T73" fmla="*/ 0 h 725"/>
                <a:gd name="T74" fmla="*/ 269875 w 217"/>
                <a:gd name="T75" fmla="*/ 0 h 725"/>
                <a:gd name="T76" fmla="*/ 255588 w 217"/>
                <a:gd name="T77" fmla="*/ 4763 h 725"/>
                <a:gd name="T78" fmla="*/ 234950 w 217"/>
                <a:gd name="T79" fmla="*/ 19050 h 725"/>
                <a:gd name="T80" fmla="*/ 222250 w 217"/>
                <a:gd name="T81" fmla="*/ 22225 h 725"/>
                <a:gd name="T82" fmla="*/ 222250 w 217"/>
                <a:gd name="T83" fmla="*/ 22225 h 725"/>
                <a:gd name="T84" fmla="*/ 169863 w 217"/>
                <a:gd name="T85" fmla="*/ 79375 h 725"/>
                <a:gd name="T86" fmla="*/ 123825 w 217"/>
                <a:gd name="T87" fmla="*/ 142875 h 725"/>
                <a:gd name="T88" fmla="*/ 87313 w 217"/>
                <a:gd name="T89" fmla="*/ 206375 h 725"/>
                <a:gd name="T90" fmla="*/ 55563 w 217"/>
                <a:gd name="T91" fmla="*/ 277813 h 725"/>
                <a:gd name="T92" fmla="*/ 31750 w 217"/>
                <a:gd name="T93" fmla="*/ 349250 h 725"/>
                <a:gd name="T94" fmla="*/ 12700 w 217"/>
                <a:gd name="T95" fmla="*/ 425450 h 725"/>
                <a:gd name="T96" fmla="*/ 4763 w 217"/>
                <a:gd name="T97" fmla="*/ 504825 h 725"/>
                <a:gd name="T98" fmla="*/ 0 w 217"/>
                <a:gd name="T99" fmla="*/ 585788 h 725"/>
                <a:gd name="T100" fmla="*/ 0 w 217"/>
                <a:gd name="T101" fmla="*/ 627063 h 725"/>
                <a:gd name="T102" fmla="*/ 7938 w 217"/>
                <a:gd name="T103" fmla="*/ 706438 h 725"/>
                <a:gd name="T104" fmla="*/ 22225 w 217"/>
                <a:gd name="T105" fmla="*/ 782638 h 725"/>
                <a:gd name="T106" fmla="*/ 42863 w 217"/>
                <a:gd name="T107" fmla="*/ 857250 h 725"/>
                <a:gd name="T108" fmla="*/ 69850 w 217"/>
                <a:gd name="T109" fmla="*/ 925513 h 725"/>
                <a:gd name="T110" fmla="*/ 106363 w 217"/>
                <a:gd name="T111" fmla="*/ 990600 h 725"/>
                <a:gd name="T112" fmla="*/ 146050 w 217"/>
                <a:gd name="T113" fmla="*/ 1049338 h 725"/>
                <a:gd name="T114" fmla="*/ 193675 w 217"/>
                <a:gd name="T115" fmla="*/ 1101725 h 725"/>
                <a:gd name="T116" fmla="*/ 222250 w 217"/>
                <a:gd name="T117" fmla="*/ 1125538 h 72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217"/>
                <a:gd name="T178" fmla="*/ 0 h 725"/>
                <a:gd name="T179" fmla="*/ 217 w 217"/>
                <a:gd name="T180" fmla="*/ 725 h 725"/>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217" h="725">
                  <a:moveTo>
                    <a:pt x="140" y="709"/>
                  </a:moveTo>
                  <a:lnTo>
                    <a:pt x="140" y="709"/>
                  </a:lnTo>
                  <a:lnTo>
                    <a:pt x="148" y="718"/>
                  </a:lnTo>
                  <a:lnTo>
                    <a:pt x="154" y="723"/>
                  </a:lnTo>
                  <a:lnTo>
                    <a:pt x="161" y="724"/>
                  </a:lnTo>
                  <a:lnTo>
                    <a:pt x="170" y="725"/>
                  </a:lnTo>
                  <a:lnTo>
                    <a:pt x="181" y="724"/>
                  </a:lnTo>
                  <a:lnTo>
                    <a:pt x="190" y="721"/>
                  </a:lnTo>
                  <a:lnTo>
                    <a:pt x="198" y="718"/>
                  </a:lnTo>
                  <a:lnTo>
                    <a:pt x="205" y="712"/>
                  </a:lnTo>
                  <a:lnTo>
                    <a:pt x="210" y="706"/>
                  </a:lnTo>
                  <a:lnTo>
                    <a:pt x="213" y="698"/>
                  </a:lnTo>
                  <a:lnTo>
                    <a:pt x="215" y="689"/>
                  </a:lnTo>
                  <a:lnTo>
                    <a:pt x="217" y="678"/>
                  </a:lnTo>
                  <a:lnTo>
                    <a:pt x="217" y="666"/>
                  </a:lnTo>
                  <a:lnTo>
                    <a:pt x="214" y="655"/>
                  </a:lnTo>
                  <a:lnTo>
                    <a:pt x="213" y="649"/>
                  </a:lnTo>
                  <a:lnTo>
                    <a:pt x="210" y="643"/>
                  </a:lnTo>
                  <a:lnTo>
                    <a:pt x="206" y="638"/>
                  </a:lnTo>
                  <a:lnTo>
                    <a:pt x="200" y="632"/>
                  </a:lnTo>
                  <a:lnTo>
                    <a:pt x="190" y="620"/>
                  </a:lnTo>
                  <a:lnTo>
                    <a:pt x="178" y="607"/>
                  </a:lnTo>
                  <a:lnTo>
                    <a:pt x="168" y="593"/>
                  </a:lnTo>
                  <a:lnTo>
                    <a:pt x="158" y="580"/>
                  </a:lnTo>
                  <a:lnTo>
                    <a:pt x="149" y="566"/>
                  </a:lnTo>
                  <a:lnTo>
                    <a:pt x="140" y="550"/>
                  </a:lnTo>
                  <a:lnTo>
                    <a:pt x="132" y="534"/>
                  </a:lnTo>
                  <a:lnTo>
                    <a:pt x="124" y="518"/>
                  </a:lnTo>
                  <a:lnTo>
                    <a:pt x="118" y="502"/>
                  </a:lnTo>
                  <a:lnTo>
                    <a:pt x="111" y="484"/>
                  </a:lnTo>
                  <a:lnTo>
                    <a:pt x="106" y="466"/>
                  </a:lnTo>
                  <a:lnTo>
                    <a:pt x="101" y="447"/>
                  </a:lnTo>
                  <a:lnTo>
                    <a:pt x="98" y="428"/>
                  </a:lnTo>
                  <a:lnTo>
                    <a:pt x="96" y="409"/>
                  </a:lnTo>
                  <a:lnTo>
                    <a:pt x="93" y="389"/>
                  </a:lnTo>
                  <a:lnTo>
                    <a:pt x="93" y="369"/>
                  </a:lnTo>
                  <a:lnTo>
                    <a:pt x="93" y="348"/>
                  </a:lnTo>
                  <a:lnTo>
                    <a:pt x="96" y="328"/>
                  </a:lnTo>
                  <a:lnTo>
                    <a:pt x="98" y="308"/>
                  </a:lnTo>
                  <a:lnTo>
                    <a:pt x="101" y="289"/>
                  </a:lnTo>
                  <a:lnTo>
                    <a:pt x="106" y="269"/>
                  </a:lnTo>
                  <a:lnTo>
                    <a:pt x="111" y="250"/>
                  </a:lnTo>
                  <a:lnTo>
                    <a:pt x="118" y="232"/>
                  </a:lnTo>
                  <a:lnTo>
                    <a:pt x="124" y="213"/>
                  </a:lnTo>
                  <a:lnTo>
                    <a:pt x="132" y="196"/>
                  </a:lnTo>
                  <a:lnTo>
                    <a:pt x="140" y="178"/>
                  </a:lnTo>
                  <a:lnTo>
                    <a:pt x="149" y="162"/>
                  </a:lnTo>
                  <a:lnTo>
                    <a:pt x="158" y="146"/>
                  </a:lnTo>
                  <a:lnTo>
                    <a:pt x="168" y="130"/>
                  </a:lnTo>
                  <a:lnTo>
                    <a:pt x="178" y="117"/>
                  </a:lnTo>
                  <a:lnTo>
                    <a:pt x="190" y="104"/>
                  </a:lnTo>
                  <a:lnTo>
                    <a:pt x="200" y="91"/>
                  </a:lnTo>
                  <a:lnTo>
                    <a:pt x="206" y="91"/>
                  </a:lnTo>
                  <a:lnTo>
                    <a:pt x="210" y="89"/>
                  </a:lnTo>
                  <a:lnTo>
                    <a:pt x="213" y="86"/>
                  </a:lnTo>
                  <a:lnTo>
                    <a:pt x="214" y="82"/>
                  </a:lnTo>
                  <a:lnTo>
                    <a:pt x="215" y="77"/>
                  </a:lnTo>
                  <a:lnTo>
                    <a:pt x="217" y="72"/>
                  </a:lnTo>
                  <a:lnTo>
                    <a:pt x="217" y="61"/>
                  </a:lnTo>
                  <a:lnTo>
                    <a:pt x="215" y="49"/>
                  </a:lnTo>
                  <a:lnTo>
                    <a:pt x="213" y="39"/>
                  </a:lnTo>
                  <a:lnTo>
                    <a:pt x="210" y="28"/>
                  </a:lnTo>
                  <a:lnTo>
                    <a:pt x="205" y="19"/>
                  </a:lnTo>
                  <a:lnTo>
                    <a:pt x="198" y="12"/>
                  </a:lnTo>
                  <a:lnTo>
                    <a:pt x="190" y="5"/>
                  </a:lnTo>
                  <a:lnTo>
                    <a:pt x="181" y="1"/>
                  </a:lnTo>
                  <a:lnTo>
                    <a:pt x="176" y="0"/>
                  </a:lnTo>
                  <a:lnTo>
                    <a:pt x="170" y="0"/>
                  </a:lnTo>
                  <a:lnTo>
                    <a:pt x="164" y="0"/>
                  </a:lnTo>
                  <a:lnTo>
                    <a:pt x="161" y="3"/>
                  </a:lnTo>
                  <a:lnTo>
                    <a:pt x="154" y="7"/>
                  </a:lnTo>
                  <a:lnTo>
                    <a:pt x="148" y="12"/>
                  </a:lnTo>
                  <a:lnTo>
                    <a:pt x="144" y="14"/>
                  </a:lnTo>
                  <a:lnTo>
                    <a:pt x="140" y="14"/>
                  </a:lnTo>
                  <a:lnTo>
                    <a:pt x="122" y="32"/>
                  </a:lnTo>
                  <a:lnTo>
                    <a:pt x="107" y="50"/>
                  </a:lnTo>
                  <a:lnTo>
                    <a:pt x="92" y="70"/>
                  </a:lnTo>
                  <a:lnTo>
                    <a:pt x="78" y="90"/>
                  </a:lnTo>
                  <a:lnTo>
                    <a:pt x="67" y="110"/>
                  </a:lnTo>
                  <a:lnTo>
                    <a:pt x="55" y="130"/>
                  </a:lnTo>
                  <a:lnTo>
                    <a:pt x="44" y="153"/>
                  </a:lnTo>
                  <a:lnTo>
                    <a:pt x="35" y="175"/>
                  </a:lnTo>
                  <a:lnTo>
                    <a:pt x="27" y="197"/>
                  </a:lnTo>
                  <a:lnTo>
                    <a:pt x="20" y="220"/>
                  </a:lnTo>
                  <a:lnTo>
                    <a:pt x="14" y="244"/>
                  </a:lnTo>
                  <a:lnTo>
                    <a:pt x="8" y="268"/>
                  </a:lnTo>
                  <a:lnTo>
                    <a:pt x="5" y="292"/>
                  </a:lnTo>
                  <a:lnTo>
                    <a:pt x="3" y="318"/>
                  </a:lnTo>
                  <a:lnTo>
                    <a:pt x="0" y="343"/>
                  </a:lnTo>
                  <a:lnTo>
                    <a:pt x="0" y="369"/>
                  </a:lnTo>
                  <a:lnTo>
                    <a:pt x="0" y="395"/>
                  </a:lnTo>
                  <a:lnTo>
                    <a:pt x="3" y="420"/>
                  </a:lnTo>
                  <a:lnTo>
                    <a:pt x="5" y="445"/>
                  </a:lnTo>
                  <a:lnTo>
                    <a:pt x="8" y="470"/>
                  </a:lnTo>
                  <a:lnTo>
                    <a:pt x="14" y="493"/>
                  </a:lnTo>
                  <a:lnTo>
                    <a:pt x="20" y="517"/>
                  </a:lnTo>
                  <a:lnTo>
                    <a:pt x="27" y="540"/>
                  </a:lnTo>
                  <a:lnTo>
                    <a:pt x="35" y="562"/>
                  </a:lnTo>
                  <a:lnTo>
                    <a:pt x="44" y="583"/>
                  </a:lnTo>
                  <a:lnTo>
                    <a:pt x="55" y="604"/>
                  </a:lnTo>
                  <a:lnTo>
                    <a:pt x="67" y="624"/>
                  </a:lnTo>
                  <a:lnTo>
                    <a:pt x="78" y="642"/>
                  </a:lnTo>
                  <a:lnTo>
                    <a:pt x="92" y="661"/>
                  </a:lnTo>
                  <a:lnTo>
                    <a:pt x="107" y="677"/>
                  </a:lnTo>
                  <a:lnTo>
                    <a:pt x="122" y="694"/>
                  </a:lnTo>
                  <a:lnTo>
                    <a:pt x="140" y="709"/>
                  </a:lnTo>
                  <a:close/>
                </a:path>
              </a:pathLst>
            </a:custGeom>
            <a:solidFill>
              <a:srgbClr val="CCCCC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2" name="Freeform 26"/>
            <p:cNvSpPr>
              <a:spLocks noChangeArrowheads="1"/>
            </p:cNvSpPr>
            <p:nvPr/>
          </p:nvSpPr>
          <p:spPr bwMode="auto">
            <a:xfrm>
              <a:off x="2670175" y="0"/>
              <a:ext cx="539750" cy="2033588"/>
            </a:xfrm>
            <a:custGeom>
              <a:avLst/>
              <a:gdLst>
                <a:gd name="T0" fmla="*/ 392113 w 340"/>
                <a:gd name="T1" fmla="*/ 1028700 h 1281"/>
                <a:gd name="T2" fmla="*/ 384175 w 340"/>
                <a:gd name="T3" fmla="*/ 1155700 h 1281"/>
                <a:gd name="T4" fmla="*/ 363538 w 340"/>
                <a:gd name="T5" fmla="*/ 1279525 h 1281"/>
                <a:gd name="T6" fmla="*/ 333375 w 340"/>
                <a:gd name="T7" fmla="*/ 1400175 h 1281"/>
                <a:gd name="T8" fmla="*/ 290513 w 340"/>
                <a:gd name="T9" fmla="*/ 1516063 h 1281"/>
                <a:gd name="T10" fmla="*/ 236538 w 340"/>
                <a:gd name="T11" fmla="*/ 1625600 h 1281"/>
                <a:gd name="T12" fmla="*/ 174625 w 340"/>
                <a:gd name="T13" fmla="*/ 1728788 h 1281"/>
                <a:gd name="T14" fmla="*/ 101600 w 340"/>
                <a:gd name="T15" fmla="*/ 1822450 h 1281"/>
                <a:gd name="T16" fmla="*/ 22225 w 340"/>
                <a:gd name="T17" fmla="*/ 1911350 h 1281"/>
                <a:gd name="T18" fmla="*/ 22225 w 340"/>
                <a:gd name="T19" fmla="*/ 1911350 h 1281"/>
                <a:gd name="T20" fmla="*/ 15875 w 340"/>
                <a:gd name="T21" fmla="*/ 1920875 h 1281"/>
                <a:gd name="T22" fmla="*/ 1588 w 340"/>
                <a:gd name="T23" fmla="*/ 1944688 h 1281"/>
                <a:gd name="T24" fmla="*/ 0 w 340"/>
                <a:gd name="T25" fmla="*/ 1958975 h 1281"/>
                <a:gd name="T26" fmla="*/ 0 w 340"/>
                <a:gd name="T27" fmla="*/ 1978025 h 1281"/>
                <a:gd name="T28" fmla="*/ 9525 w 340"/>
                <a:gd name="T29" fmla="*/ 2005013 h 1281"/>
                <a:gd name="T30" fmla="*/ 28575 w 340"/>
                <a:gd name="T31" fmla="*/ 2024063 h 1281"/>
                <a:gd name="T32" fmla="*/ 55563 w 340"/>
                <a:gd name="T33" fmla="*/ 2032000 h 1281"/>
                <a:gd name="T34" fmla="*/ 74613 w 340"/>
                <a:gd name="T35" fmla="*/ 2033588 h 1281"/>
                <a:gd name="T36" fmla="*/ 119063 w 340"/>
                <a:gd name="T37" fmla="*/ 2033588 h 1281"/>
                <a:gd name="T38" fmla="*/ 119063 w 340"/>
                <a:gd name="T39" fmla="*/ 2011363 h 1281"/>
                <a:gd name="T40" fmla="*/ 168275 w 340"/>
                <a:gd name="T41" fmla="*/ 1963738 h 1281"/>
                <a:gd name="T42" fmla="*/ 258763 w 340"/>
                <a:gd name="T43" fmla="*/ 1862138 h 1281"/>
                <a:gd name="T44" fmla="*/ 336550 w 340"/>
                <a:gd name="T45" fmla="*/ 1752600 h 1281"/>
                <a:gd name="T46" fmla="*/ 403225 w 340"/>
                <a:gd name="T47" fmla="*/ 1635125 h 1281"/>
                <a:gd name="T48" fmla="*/ 457200 w 340"/>
                <a:gd name="T49" fmla="*/ 1511300 h 1281"/>
                <a:gd name="T50" fmla="*/ 496888 w 340"/>
                <a:gd name="T51" fmla="*/ 1379538 h 1281"/>
                <a:gd name="T52" fmla="*/ 525463 w 340"/>
                <a:gd name="T53" fmla="*/ 1243013 h 1281"/>
                <a:gd name="T54" fmla="*/ 538163 w 340"/>
                <a:gd name="T55" fmla="*/ 1100138 h 1281"/>
                <a:gd name="T56" fmla="*/ 539750 w 340"/>
                <a:gd name="T57" fmla="*/ 1028700 h 1281"/>
                <a:gd name="T58" fmla="*/ 531813 w 340"/>
                <a:gd name="T59" fmla="*/ 882650 h 1281"/>
                <a:gd name="T60" fmla="*/ 512763 w 340"/>
                <a:gd name="T61" fmla="*/ 739775 h 1281"/>
                <a:gd name="T62" fmla="*/ 479425 w 340"/>
                <a:gd name="T63" fmla="*/ 601663 h 1281"/>
                <a:gd name="T64" fmla="*/ 430213 w 340"/>
                <a:gd name="T65" fmla="*/ 471488 h 1281"/>
                <a:gd name="T66" fmla="*/ 371475 w 340"/>
                <a:gd name="T67" fmla="*/ 347663 h 1281"/>
                <a:gd name="T68" fmla="*/ 300038 w 340"/>
                <a:gd name="T69" fmla="*/ 230188 h 1281"/>
                <a:gd name="T70" fmla="*/ 214313 w 340"/>
                <a:gd name="T71" fmla="*/ 122238 h 1281"/>
                <a:gd name="T72" fmla="*/ 119063 w 340"/>
                <a:gd name="T73" fmla="*/ 25400 h 1281"/>
                <a:gd name="T74" fmla="*/ 119063 w 340"/>
                <a:gd name="T75" fmla="*/ 25400 h 1281"/>
                <a:gd name="T76" fmla="*/ 96838 w 340"/>
                <a:gd name="T77" fmla="*/ 3175 h 1281"/>
                <a:gd name="T78" fmla="*/ 74613 w 340"/>
                <a:gd name="T79" fmla="*/ 0 h 1281"/>
                <a:gd name="T80" fmla="*/ 55563 w 340"/>
                <a:gd name="T81" fmla="*/ 1588 h 1281"/>
                <a:gd name="T82" fmla="*/ 28575 w 340"/>
                <a:gd name="T83" fmla="*/ 11113 h 1281"/>
                <a:gd name="T84" fmla="*/ 9525 w 340"/>
                <a:gd name="T85" fmla="*/ 30163 h 1281"/>
                <a:gd name="T86" fmla="*/ 0 w 340"/>
                <a:gd name="T87" fmla="*/ 57150 h 1281"/>
                <a:gd name="T88" fmla="*/ 0 w 340"/>
                <a:gd name="T89" fmla="*/ 74613 h 1281"/>
                <a:gd name="T90" fmla="*/ 1588 w 340"/>
                <a:gd name="T91" fmla="*/ 106363 h 1281"/>
                <a:gd name="T92" fmla="*/ 9525 w 340"/>
                <a:gd name="T93" fmla="*/ 117475 h 1281"/>
                <a:gd name="T94" fmla="*/ 22225 w 340"/>
                <a:gd name="T95" fmla="*/ 122238 h 1281"/>
                <a:gd name="T96" fmla="*/ 63500 w 340"/>
                <a:gd name="T97" fmla="*/ 168275 h 1281"/>
                <a:gd name="T98" fmla="*/ 139700 w 340"/>
                <a:gd name="T99" fmla="*/ 266700 h 1281"/>
                <a:gd name="T100" fmla="*/ 207963 w 340"/>
                <a:gd name="T101" fmla="*/ 366713 h 1281"/>
                <a:gd name="T102" fmla="*/ 265113 w 340"/>
                <a:gd name="T103" fmla="*/ 474663 h 1281"/>
                <a:gd name="T104" fmla="*/ 312738 w 340"/>
                <a:gd name="T105" fmla="*/ 587375 h 1281"/>
                <a:gd name="T106" fmla="*/ 350838 w 340"/>
                <a:gd name="T107" fmla="*/ 704850 h 1281"/>
                <a:gd name="T108" fmla="*/ 377825 w 340"/>
                <a:gd name="T109" fmla="*/ 828675 h 1281"/>
                <a:gd name="T110" fmla="*/ 390525 w 340"/>
                <a:gd name="T111" fmla="*/ 960438 h 1281"/>
                <a:gd name="T112" fmla="*/ 392113 w 340"/>
                <a:gd name="T113" fmla="*/ 1028700 h 1281"/>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340"/>
                <a:gd name="T172" fmla="*/ 0 h 1281"/>
                <a:gd name="T173" fmla="*/ 340 w 340"/>
                <a:gd name="T174" fmla="*/ 1281 h 1281"/>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340" h="1281">
                  <a:moveTo>
                    <a:pt x="247" y="648"/>
                  </a:moveTo>
                  <a:lnTo>
                    <a:pt x="247" y="648"/>
                  </a:lnTo>
                  <a:lnTo>
                    <a:pt x="246" y="688"/>
                  </a:lnTo>
                  <a:lnTo>
                    <a:pt x="242" y="728"/>
                  </a:lnTo>
                  <a:lnTo>
                    <a:pt x="238" y="768"/>
                  </a:lnTo>
                  <a:lnTo>
                    <a:pt x="229" y="806"/>
                  </a:lnTo>
                  <a:lnTo>
                    <a:pt x="221" y="845"/>
                  </a:lnTo>
                  <a:lnTo>
                    <a:pt x="210" y="882"/>
                  </a:lnTo>
                  <a:lnTo>
                    <a:pt x="197" y="919"/>
                  </a:lnTo>
                  <a:lnTo>
                    <a:pt x="183" y="955"/>
                  </a:lnTo>
                  <a:lnTo>
                    <a:pt x="167" y="990"/>
                  </a:lnTo>
                  <a:lnTo>
                    <a:pt x="149" y="1024"/>
                  </a:lnTo>
                  <a:lnTo>
                    <a:pt x="131" y="1056"/>
                  </a:lnTo>
                  <a:lnTo>
                    <a:pt x="110" y="1089"/>
                  </a:lnTo>
                  <a:lnTo>
                    <a:pt x="88" y="1119"/>
                  </a:lnTo>
                  <a:lnTo>
                    <a:pt x="64" y="1148"/>
                  </a:lnTo>
                  <a:lnTo>
                    <a:pt x="40" y="1177"/>
                  </a:lnTo>
                  <a:lnTo>
                    <a:pt x="14" y="1204"/>
                  </a:lnTo>
                  <a:lnTo>
                    <a:pt x="10" y="1210"/>
                  </a:lnTo>
                  <a:lnTo>
                    <a:pt x="6" y="1216"/>
                  </a:lnTo>
                  <a:lnTo>
                    <a:pt x="1" y="1225"/>
                  </a:lnTo>
                  <a:lnTo>
                    <a:pt x="0" y="1232"/>
                  </a:lnTo>
                  <a:lnTo>
                    <a:pt x="0" y="1234"/>
                  </a:lnTo>
                  <a:lnTo>
                    <a:pt x="0" y="1246"/>
                  </a:lnTo>
                  <a:lnTo>
                    <a:pt x="3" y="1255"/>
                  </a:lnTo>
                  <a:lnTo>
                    <a:pt x="6" y="1263"/>
                  </a:lnTo>
                  <a:lnTo>
                    <a:pt x="11" y="1269"/>
                  </a:lnTo>
                  <a:lnTo>
                    <a:pt x="18" y="1275"/>
                  </a:lnTo>
                  <a:lnTo>
                    <a:pt x="26" y="1278"/>
                  </a:lnTo>
                  <a:lnTo>
                    <a:pt x="35" y="1280"/>
                  </a:lnTo>
                  <a:lnTo>
                    <a:pt x="47" y="1281"/>
                  </a:lnTo>
                  <a:lnTo>
                    <a:pt x="75" y="1281"/>
                  </a:lnTo>
                  <a:lnTo>
                    <a:pt x="75" y="1267"/>
                  </a:lnTo>
                  <a:lnTo>
                    <a:pt x="106" y="1237"/>
                  </a:lnTo>
                  <a:lnTo>
                    <a:pt x="135" y="1205"/>
                  </a:lnTo>
                  <a:lnTo>
                    <a:pt x="163" y="1173"/>
                  </a:lnTo>
                  <a:lnTo>
                    <a:pt x="189" y="1139"/>
                  </a:lnTo>
                  <a:lnTo>
                    <a:pt x="212" y="1104"/>
                  </a:lnTo>
                  <a:lnTo>
                    <a:pt x="234" y="1067"/>
                  </a:lnTo>
                  <a:lnTo>
                    <a:pt x="254" y="1030"/>
                  </a:lnTo>
                  <a:lnTo>
                    <a:pt x="271" y="991"/>
                  </a:lnTo>
                  <a:lnTo>
                    <a:pt x="288" y="952"/>
                  </a:lnTo>
                  <a:lnTo>
                    <a:pt x="302" y="911"/>
                  </a:lnTo>
                  <a:lnTo>
                    <a:pt x="313" y="869"/>
                  </a:lnTo>
                  <a:lnTo>
                    <a:pt x="323" y="826"/>
                  </a:lnTo>
                  <a:lnTo>
                    <a:pt x="331" y="783"/>
                  </a:lnTo>
                  <a:lnTo>
                    <a:pt x="335" y="739"/>
                  </a:lnTo>
                  <a:lnTo>
                    <a:pt x="339" y="693"/>
                  </a:lnTo>
                  <a:lnTo>
                    <a:pt x="340" y="648"/>
                  </a:lnTo>
                  <a:lnTo>
                    <a:pt x="339" y="601"/>
                  </a:lnTo>
                  <a:lnTo>
                    <a:pt x="335" y="556"/>
                  </a:lnTo>
                  <a:lnTo>
                    <a:pt x="331" y="511"/>
                  </a:lnTo>
                  <a:lnTo>
                    <a:pt x="323" y="466"/>
                  </a:lnTo>
                  <a:lnTo>
                    <a:pt x="313" y="422"/>
                  </a:lnTo>
                  <a:lnTo>
                    <a:pt x="302" y="379"/>
                  </a:lnTo>
                  <a:lnTo>
                    <a:pt x="288" y="337"/>
                  </a:lnTo>
                  <a:lnTo>
                    <a:pt x="271" y="297"/>
                  </a:lnTo>
                  <a:lnTo>
                    <a:pt x="254" y="257"/>
                  </a:lnTo>
                  <a:lnTo>
                    <a:pt x="234" y="219"/>
                  </a:lnTo>
                  <a:lnTo>
                    <a:pt x="212" y="181"/>
                  </a:lnTo>
                  <a:lnTo>
                    <a:pt x="189" y="145"/>
                  </a:lnTo>
                  <a:lnTo>
                    <a:pt x="163" y="111"/>
                  </a:lnTo>
                  <a:lnTo>
                    <a:pt x="135" y="77"/>
                  </a:lnTo>
                  <a:lnTo>
                    <a:pt x="106" y="45"/>
                  </a:lnTo>
                  <a:lnTo>
                    <a:pt x="75" y="16"/>
                  </a:lnTo>
                  <a:lnTo>
                    <a:pt x="67" y="7"/>
                  </a:lnTo>
                  <a:lnTo>
                    <a:pt x="61" y="2"/>
                  </a:lnTo>
                  <a:lnTo>
                    <a:pt x="55" y="0"/>
                  </a:lnTo>
                  <a:lnTo>
                    <a:pt x="47" y="0"/>
                  </a:lnTo>
                  <a:lnTo>
                    <a:pt x="35" y="1"/>
                  </a:lnTo>
                  <a:lnTo>
                    <a:pt x="26" y="3"/>
                  </a:lnTo>
                  <a:lnTo>
                    <a:pt x="18" y="7"/>
                  </a:lnTo>
                  <a:lnTo>
                    <a:pt x="11" y="12"/>
                  </a:lnTo>
                  <a:lnTo>
                    <a:pt x="6" y="19"/>
                  </a:lnTo>
                  <a:lnTo>
                    <a:pt x="3" y="27"/>
                  </a:lnTo>
                  <a:lnTo>
                    <a:pt x="0" y="36"/>
                  </a:lnTo>
                  <a:lnTo>
                    <a:pt x="0" y="47"/>
                  </a:lnTo>
                  <a:lnTo>
                    <a:pt x="0" y="58"/>
                  </a:lnTo>
                  <a:lnTo>
                    <a:pt x="1" y="67"/>
                  </a:lnTo>
                  <a:lnTo>
                    <a:pt x="4" y="71"/>
                  </a:lnTo>
                  <a:lnTo>
                    <a:pt x="6" y="74"/>
                  </a:lnTo>
                  <a:lnTo>
                    <a:pt x="10" y="77"/>
                  </a:lnTo>
                  <a:lnTo>
                    <a:pt x="14" y="77"/>
                  </a:lnTo>
                  <a:lnTo>
                    <a:pt x="40" y="106"/>
                  </a:lnTo>
                  <a:lnTo>
                    <a:pt x="64" y="136"/>
                  </a:lnTo>
                  <a:lnTo>
                    <a:pt x="88" y="168"/>
                  </a:lnTo>
                  <a:lnTo>
                    <a:pt x="110" y="199"/>
                  </a:lnTo>
                  <a:lnTo>
                    <a:pt x="131" y="231"/>
                  </a:lnTo>
                  <a:lnTo>
                    <a:pt x="149" y="265"/>
                  </a:lnTo>
                  <a:lnTo>
                    <a:pt x="167" y="299"/>
                  </a:lnTo>
                  <a:lnTo>
                    <a:pt x="183" y="334"/>
                  </a:lnTo>
                  <a:lnTo>
                    <a:pt x="197" y="370"/>
                  </a:lnTo>
                  <a:lnTo>
                    <a:pt x="210" y="407"/>
                  </a:lnTo>
                  <a:lnTo>
                    <a:pt x="221" y="444"/>
                  </a:lnTo>
                  <a:lnTo>
                    <a:pt x="229" y="483"/>
                  </a:lnTo>
                  <a:lnTo>
                    <a:pt x="238" y="522"/>
                  </a:lnTo>
                  <a:lnTo>
                    <a:pt x="242" y="563"/>
                  </a:lnTo>
                  <a:lnTo>
                    <a:pt x="246" y="605"/>
                  </a:lnTo>
                  <a:lnTo>
                    <a:pt x="247" y="648"/>
                  </a:lnTo>
                  <a:close/>
                </a:path>
              </a:pathLst>
            </a:custGeom>
            <a:solidFill>
              <a:srgbClr val="CCCCC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3" name="Freeform 27"/>
            <p:cNvSpPr>
              <a:spLocks noChangeArrowheads="1"/>
            </p:cNvSpPr>
            <p:nvPr/>
          </p:nvSpPr>
          <p:spPr bwMode="auto">
            <a:xfrm>
              <a:off x="2425700" y="222250"/>
              <a:ext cx="466725" cy="1589088"/>
            </a:xfrm>
            <a:custGeom>
              <a:avLst/>
              <a:gdLst>
                <a:gd name="T0" fmla="*/ 22225 w 294"/>
                <a:gd name="T1" fmla="*/ 147638 h 1001"/>
                <a:gd name="T2" fmla="*/ 84138 w 294"/>
                <a:gd name="T3" fmla="*/ 214313 h 1001"/>
                <a:gd name="T4" fmla="*/ 139700 w 294"/>
                <a:gd name="T5" fmla="*/ 284163 h 1001"/>
                <a:gd name="T6" fmla="*/ 192088 w 294"/>
                <a:gd name="T7" fmla="*/ 358775 h 1001"/>
                <a:gd name="T8" fmla="*/ 233363 w 294"/>
                <a:gd name="T9" fmla="*/ 441325 h 1001"/>
                <a:gd name="T10" fmla="*/ 268288 w 294"/>
                <a:gd name="T11" fmla="*/ 525463 h 1001"/>
                <a:gd name="T12" fmla="*/ 296863 w 294"/>
                <a:gd name="T13" fmla="*/ 614363 h 1001"/>
                <a:gd name="T14" fmla="*/ 312738 w 294"/>
                <a:gd name="T15" fmla="*/ 708025 h 1001"/>
                <a:gd name="T16" fmla="*/ 319088 w 294"/>
                <a:gd name="T17" fmla="*/ 806450 h 1001"/>
                <a:gd name="T18" fmla="*/ 317500 w 294"/>
                <a:gd name="T19" fmla="*/ 852488 h 1001"/>
                <a:gd name="T20" fmla="*/ 306388 w 294"/>
                <a:gd name="T21" fmla="*/ 942975 h 1001"/>
                <a:gd name="T22" fmla="*/ 284163 w 294"/>
                <a:gd name="T23" fmla="*/ 1033463 h 1001"/>
                <a:gd name="T24" fmla="*/ 252413 w 294"/>
                <a:gd name="T25" fmla="*/ 1122363 h 1001"/>
                <a:gd name="T26" fmla="*/ 214313 w 294"/>
                <a:gd name="T27" fmla="*/ 1206500 h 1001"/>
                <a:gd name="T28" fmla="*/ 165100 w 294"/>
                <a:gd name="T29" fmla="*/ 1289050 h 1001"/>
                <a:gd name="T30" fmla="*/ 112713 w 294"/>
                <a:gd name="T31" fmla="*/ 1363663 h 1001"/>
                <a:gd name="T32" fmla="*/ 52388 w 294"/>
                <a:gd name="T33" fmla="*/ 1433513 h 1001"/>
                <a:gd name="T34" fmla="*/ 22225 w 294"/>
                <a:gd name="T35" fmla="*/ 1466850 h 1001"/>
                <a:gd name="T36" fmla="*/ 19050 w 294"/>
                <a:gd name="T37" fmla="*/ 1474788 h 1001"/>
                <a:gd name="T38" fmla="*/ 11113 w 294"/>
                <a:gd name="T39" fmla="*/ 1493838 h 1001"/>
                <a:gd name="T40" fmla="*/ 0 w 294"/>
                <a:gd name="T41" fmla="*/ 1509713 h 1001"/>
                <a:gd name="T42" fmla="*/ 0 w 294"/>
                <a:gd name="T43" fmla="*/ 1519238 h 1001"/>
                <a:gd name="T44" fmla="*/ 1588 w 294"/>
                <a:gd name="T45" fmla="*/ 1535113 h 1001"/>
                <a:gd name="T46" fmla="*/ 15875 w 294"/>
                <a:gd name="T47" fmla="*/ 1562100 h 1001"/>
                <a:gd name="T48" fmla="*/ 42863 w 294"/>
                <a:gd name="T49" fmla="*/ 1579563 h 1001"/>
                <a:gd name="T50" fmla="*/ 79375 w 294"/>
                <a:gd name="T51" fmla="*/ 1587500 h 1001"/>
                <a:gd name="T52" fmla="*/ 96838 w 294"/>
                <a:gd name="T53" fmla="*/ 1589088 h 1001"/>
                <a:gd name="T54" fmla="*/ 112713 w 294"/>
                <a:gd name="T55" fmla="*/ 1585913 h 1001"/>
                <a:gd name="T56" fmla="*/ 138113 w 294"/>
                <a:gd name="T57" fmla="*/ 1574800 h 1001"/>
                <a:gd name="T58" fmla="*/ 147638 w 294"/>
                <a:gd name="T59" fmla="*/ 1566863 h 1001"/>
                <a:gd name="T60" fmla="*/ 147638 w 294"/>
                <a:gd name="T61" fmla="*/ 1566863 h 1001"/>
                <a:gd name="T62" fmla="*/ 184150 w 294"/>
                <a:gd name="T63" fmla="*/ 1528763 h 1001"/>
                <a:gd name="T64" fmla="*/ 249238 w 294"/>
                <a:gd name="T65" fmla="*/ 1449388 h 1001"/>
                <a:gd name="T66" fmla="*/ 307975 w 294"/>
                <a:gd name="T67" fmla="*/ 1362075 h 1001"/>
                <a:gd name="T68" fmla="*/ 357188 w 294"/>
                <a:gd name="T69" fmla="*/ 1271588 h 1001"/>
                <a:gd name="T70" fmla="*/ 398463 w 294"/>
                <a:gd name="T71" fmla="*/ 1173163 h 1001"/>
                <a:gd name="T72" fmla="*/ 431800 w 294"/>
                <a:gd name="T73" fmla="*/ 1074738 h 1001"/>
                <a:gd name="T74" fmla="*/ 454025 w 294"/>
                <a:gd name="T75" fmla="*/ 968375 h 1001"/>
                <a:gd name="T76" fmla="*/ 465138 w 294"/>
                <a:gd name="T77" fmla="*/ 860425 h 1001"/>
                <a:gd name="T78" fmla="*/ 466725 w 294"/>
                <a:gd name="T79" fmla="*/ 806450 h 1001"/>
                <a:gd name="T80" fmla="*/ 460375 w 294"/>
                <a:gd name="T81" fmla="*/ 687388 h 1001"/>
                <a:gd name="T82" fmla="*/ 442913 w 294"/>
                <a:gd name="T83" fmla="*/ 577850 h 1001"/>
                <a:gd name="T84" fmla="*/ 415925 w 294"/>
                <a:gd name="T85" fmla="*/ 469900 h 1001"/>
                <a:gd name="T86" fmla="*/ 379413 w 294"/>
                <a:gd name="T87" fmla="*/ 368300 h 1001"/>
                <a:gd name="T88" fmla="*/ 333375 w 294"/>
                <a:gd name="T89" fmla="*/ 273050 h 1001"/>
                <a:gd name="T90" fmla="*/ 277813 w 294"/>
                <a:gd name="T91" fmla="*/ 184150 h 1001"/>
                <a:gd name="T92" fmla="*/ 217488 w 294"/>
                <a:gd name="T93" fmla="*/ 98425 h 1001"/>
                <a:gd name="T94" fmla="*/ 147638 w 294"/>
                <a:gd name="T95" fmla="*/ 22225 h 1001"/>
                <a:gd name="T96" fmla="*/ 147638 w 294"/>
                <a:gd name="T97" fmla="*/ 22225 h 1001"/>
                <a:gd name="T98" fmla="*/ 147638 w 294"/>
                <a:gd name="T99" fmla="*/ 22225 h 1001"/>
                <a:gd name="T100" fmla="*/ 119063 w 294"/>
                <a:gd name="T101" fmla="*/ 1588 h 1001"/>
                <a:gd name="T102" fmla="*/ 96838 w 294"/>
                <a:gd name="T103" fmla="*/ 0 h 1001"/>
                <a:gd name="T104" fmla="*/ 87313 w 294"/>
                <a:gd name="T105" fmla="*/ 0 h 1001"/>
                <a:gd name="T106" fmla="*/ 63500 w 294"/>
                <a:gd name="T107" fmla="*/ 6350 h 1001"/>
                <a:gd name="T108" fmla="*/ 39688 w 294"/>
                <a:gd name="T109" fmla="*/ 28575 h 1001"/>
                <a:gd name="T110" fmla="*/ 26988 w 294"/>
                <a:gd name="T111" fmla="*/ 60325 h 1001"/>
                <a:gd name="T112" fmla="*/ 22225 w 294"/>
                <a:gd name="T113" fmla="*/ 95250 h 1001"/>
                <a:gd name="T114" fmla="*/ 22225 w 294"/>
                <a:gd name="T115" fmla="*/ 147638 h 1001"/>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294"/>
                <a:gd name="T175" fmla="*/ 0 h 1001"/>
                <a:gd name="T176" fmla="*/ 294 w 294"/>
                <a:gd name="T177" fmla="*/ 1001 h 1001"/>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294" h="1001">
                  <a:moveTo>
                    <a:pt x="14" y="93"/>
                  </a:moveTo>
                  <a:lnTo>
                    <a:pt x="14" y="93"/>
                  </a:lnTo>
                  <a:lnTo>
                    <a:pt x="33" y="112"/>
                  </a:lnTo>
                  <a:lnTo>
                    <a:pt x="53" y="135"/>
                  </a:lnTo>
                  <a:lnTo>
                    <a:pt x="71" y="157"/>
                  </a:lnTo>
                  <a:lnTo>
                    <a:pt x="88" y="179"/>
                  </a:lnTo>
                  <a:lnTo>
                    <a:pt x="104" y="202"/>
                  </a:lnTo>
                  <a:lnTo>
                    <a:pt x="121" y="226"/>
                  </a:lnTo>
                  <a:lnTo>
                    <a:pt x="135" y="252"/>
                  </a:lnTo>
                  <a:lnTo>
                    <a:pt x="147" y="278"/>
                  </a:lnTo>
                  <a:lnTo>
                    <a:pt x="159" y="303"/>
                  </a:lnTo>
                  <a:lnTo>
                    <a:pt x="169" y="331"/>
                  </a:lnTo>
                  <a:lnTo>
                    <a:pt x="179" y="358"/>
                  </a:lnTo>
                  <a:lnTo>
                    <a:pt x="187" y="387"/>
                  </a:lnTo>
                  <a:lnTo>
                    <a:pt x="193" y="416"/>
                  </a:lnTo>
                  <a:lnTo>
                    <a:pt x="197" y="446"/>
                  </a:lnTo>
                  <a:lnTo>
                    <a:pt x="200" y="477"/>
                  </a:lnTo>
                  <a:lnTo>
                    <a:pt x="201" y="508"/>
                  </a:lnTo>
                  <a:lnTo>
                    <a:pt x="200" y="537"/>
                  </a:lnTo>
                  <a:lnTo>
                    <a:pt x="197" y="566"/>
                  </a:lnTo>
                  <a:lnTo>
                    <a:pt x="193" y="594"/>
                  </a:lnTo>
                  <a:lnTo>
                    <a:pt x="187" y="623"/>
                  </a:lnTo>
                  <a:lnTo>
                    <a:pt x="179" y="651"/>
                  </a:lnTo>
                  <a:lnTo>
                    <a:pt x="169" y="679"/>
                  </a:lnTo>
                  <a:lnTo>
                    <a:pt x="159" y="707"/>
                  </a:lnTo>
                  <a:lnTo>
                    <a:pt x="147" y="734"/>
                  </a:lnTo>
                  <a:lnTo>
                    <a:pt x="135" y="760"/>
                  </a:lnTo>
                  <a:lnTo>
                    <a:pt x="121" y="786"/>
                  </a:lnTo>
                  <a:lnTo>
                    <a:pt x="104" y="812"/>
                  </a:lnTo>
                  <a:lnTo>
                    <a:pt x="88" y="836"/>
                  </a:lnTo>
                  <a:lnTo>
                    <a:pt x="71" y="859"/>
                  </a:lnTo>
                  <a:lnTo>
                    <a:pt x="53" y="881"/>
                  </a:lnTo>
                  <a:lnTo>
                    <a:pt x="33" y="903"/>
                  </a:lnTo>
                  <a:lnTo>
                    <a:pt x="14" y="924"/>
                  </a:lnTo>
                  <a:lnTo>
                    <a:pt x="12" y="929"/>
                  </a:lnTo>
                  <a:lnTo>
                    <a:pt x="11" y="934"/>
                  </a:lnTo>
                  <a:lnTo>
                    <a:pt x="7" y="941"/>
                  </a:lnTo>
                  <a:lnTo>
                    <a:pt x="2" y="947"/>
                  </a:lnTo>
                  <a:lnTo>
                    <a:pt x="0" y="951"/>
                  </a:lnTo>
                  <a:lnTo>
                    <a:pt x="0" y="957"/>
                  </a:lnTo>
                  <a:lnTo>
                    <a:pt x="0" y="962"/>
                  </a:lnTo>
                  <a:lnTo>
                    <a:pt x="1" y="967"/>
                  </a:lnTo>
                  <a:lnTo>
                    <a:pt x="4" y="977"/>
                  </a:lnTo>
                  <a:lnTo>
                    <a:pt x="10" y="984"/>
                  </a:lnTo>
                  <a:lnTo>
                    <a:pt x="18" y="991"/>
                  </a:lnTo>
                  <a:lnTo>
                    <a:pt x="27" y="995"/>
                  </a:lnTo>
                  <a:lnTo>
                    <a:pt x="38" y="999"/>
                  </a:lnTo>
                  <a:lnTo>
                    <a:pt x="50" y="1000"/>
                  </a:lnTo>
                  <a:lnTo>
                    <a:pt x="61" y="1001"/>
                  </a:lnTo>
                  <a:lnTo>
                    <a:pt x="64" y="1001"/>
                  </a:lnTo>
                  <a:lnTo>
                    <a:pt x="71" y="999"/>
                  </a:lnTo>
                  <a:lnTo>
                    <a:pt x="81" y="995"/>
                  </a:lnTo>
                  <a:lnTo>
                    <a:pt x="87" y="992"/>
                  </a:lnTo>
                  <a:lnTo>
                    <a:pt x="93" y="987"/>
                  </a:lnTo>
                  <a:lnTo>
                    <a:pt x="116" y="963"/>
                  </a:lnTo>
                  <a:lnTo>
                    <a:pt x="137" y="938"/>
                  </a:lnTo>
                  <a:lnTo>
                    <a:pt x="157" y="913"/>
                  </a:lnTo>
                  <a:lnTo>
                    <a:pt x="175" y="886"/>
                  </a:lnTo>
                  <a:lnTo>
                    <a:pt x="194" y="858"/>
                  </a:lnTo>
                  <a:lnTo>
                    <a:pt x="210" y="830"/>
                  </a:lnTo>
                  <a:lnTo>
                    <a:pt x="225" y="801"/>
                  </a:lnTo>
                  <a:lnTo>
                    <a:pt x="239" y="771"/>
                  </a:lnTo>
                  <a:lnTo>
                    <a:pt x="251" y="739"/>
                  </a:lnTo>
                  <a:lnTo>
                    <a:pt x="262" y="708"/>
                  </a:lnTo>
                  <a:lnTo>
                    <a:pt x="272" y="677"/>
                  </a:lnTo>
                  <a:lnTo>
                    <a:pt x="279" y="644"/>
                  </a:lnTo>
                  <a:lnTo>
                    <a:pt x="286" y="610"/>
                  </a:lnTo>
                  <a:lnTo>
                    <a:pt x="290" y="577"/>
                  </a:lnTo>
                  <a:lnTo>
                    <a:pt x="293" y="542"/>
                  </a:lnTo>
                  <a:lnTo>
                    <a:pt x="294" y="508"/>
                  </a:lnTo>
                  <a:lnTo>
                    <a:pt x="293" y="471"/>
                  </a:lnTo>
                  <a:lnTo>
                    <a:pt x="290" y="433"/>
                  </a:lnTo>
                  <a:lnTo>
                    <a:pt x="286" y="399"/>
                  </a:lnTo>
                  <a:lnTo>
                    <a:pt x="279" y="364"/>
                  </a:lnTo>
                  <a:lnTo>
                    <a:pt x="272" y="330"/>
                  </a:lnTo>
                  <a:lnTo>
                    <a:pt x="262" y="296"/>
                  </a:lnTo>
                  <a:lnTo>
                    <a:pt x="251" y="264"/>
                  </a:lnTo>
                  <a:lnTo>
                    <a:pt x="239" y="232"/>
                  </a:lnTo>
                  <a:lnTo>
                    <a:pt x="225" y="202"/>
                  </a:lnTo>
                  <a:lnTo>
                    <a:pt x="210" y="172"/>
                  </a:lnTo>
                  <a:lnTo>
                    <a:pt x="194" y="144"/>
                  </a:lnTo>
                  <a:lnTo>
                    <a:pt x="175" y="116"/>
                  </a:lnTo>
                  <a:lnTo>
                    <a:pt x="157" y="89"/>
                  </a:lnTo>
                  <a:lnTo>
                    <a:pt x="137" y="62"/>
                  </a:lnTo>
                  <a:lnTo>
                    <a:pt x="116" y="38"/>
                  </a:lnTo>
                  <a:lnTo>
                    <a:pt x="93" y="14"/>
                  </a:lnTo>
                  <a:lnTo>
                    <a:pt x="82" y="5"/>
                  </a:lnTo>
                  <a:lnTo>
                    <a:pt x="75" y="1"/>
                  </a:lnTo>
                  <a:lnTo>
                    <a:pt x="69" y="0"/>
                  </a:lnTo>
                  <a:lnTo>
                    <a:pt x="61" y="0"/>
                  </a:lnTo>
                  <a:lnTo>
                    <a:pt x="55" y="0"/>
                  </a:lnTo>
                  <a:lnTo>
                    <a:pt x="50" y="1"/>
                  </a:lnTo>
                  <a:lnTo>
                    <a:pt x="40" y="4"/>
                  </a:lnTo>
                  <a:lnTo>
                    <a:pt x="32" y="11"/>
                  </a:lnTo>
                  <a:lnTo>
                    <a:pt x="25" y="18"/>
                  </a:lnTo>
                  <a:lnTo>
                    <a:pt x="20" y="28"/>
                  </a:lnTo>
                  <a:lnTo>
                    <a:pt x="17" y="38"/>
                  </a:lnTo>
                  <a:lnTo>
                    <a:pt x="15" y="48"/>
                  </a:lnTo>
                  <a:lnTo>
                    <a:pt x="14" y="60"/>
                  </a:lnTo>
                  <a:lnTo>
                    <a:pt x="14" y="93"/>
                  </a:lnTo>
                  <a:close/>
                </a:path>
              </a:pathLst>
            </a:custGeom>
            <a:solidFill>
              <a:srgbClr val="CCCCC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 name="Freeform 28"/>
            <p:cNvSpPr>
              <a:spLocks noChangeArrowheads="1"/>
            </p:cNvSpPr>
            <p:nvPr/>
          </p:nvSpPr>
          <p:spPr bwMode="auto">
            <a:xfrm>
              <a:off x="2228850" y="442913"/>
              <a:ext cx="344488" cy="1150938"/>
            </a:xfrm>
            <a:custGeom>
              <a:avLst/>
              <a:gdLst>
                <a:gd name="T0" fmla="*/ 23813 w 217"/>
                <a:gd name="T1" fmla="*/ 144463 h 725"/>
                <a:gd name="T2" fmla="*/ 66675 w 217"/>
                <a:gd name="T3" fmla="*/ 185738 h 725"/>
                <a:gd name="T4" fmla="*/ 103188 w 217"/>
                <a:gd name="T5" fmla="*/ 231775 h 725"/>
                <a:gd name="T6" fmla="*/ 133350 w 217"/>
                <a:gd name="T7" fmla="*/ 282575 h 725"/>
                <a:gd name="T8" fmla="*/ 155575 w 217"/>
                <a:gd name="T9" fmla="*/ 338138 h 725"/>
                <a:gd name="T10" fmla="*/ 174625 w 217"/>
                <a:gd name="T11" fmla="*/ 396875 h 725"/>
                <a:gd name="T12" fmla="*/ 187325 w 217"/>
                <a:gd name="T13" fmla="*/ 458788 h 725"/>
                <a:gd name="T14" fmla="*/ 192088 w 217"/>
                <a:gd name="T15" fmla="*/ 520700 h 725"/>
                <a:gd name="T16" fmla="*/ 196850 w 217"/>
                <a:gd name="T17" fmla="*/ 585788 h 725"/>
                <a:gd name="T18" fmla="*/ 193675 w 217"/>
                <a:gd name="T19" fmla="*/ 617538 h 725"/>
                <a:gd name="T20" fmla="*/ 190500 w 217"/>
                <a:gd name="T21" fmla="*/ 679450 h 725"/>
                <a:gd name="T22" fmla="*/ 180975 w 217"/>
                <a:gd name="T23" fmla="*/ 739775 h 725"/>
                <a:gd name="T24" fmla="*/ 166688 w 217"/>
                <a:gd name="T25" fmla="*/ 796925 h 725"/>
                <a:gd name="T26" fmla="*/ 144463 w 217"/>
                <a:gd name="T27" fmla="*/ 847725 h 725"/>
                <a:gd name="T28" fmla="*/ 119063 w 217"/>
                <a:gd name="T29" fmla="*/ 898525 h 725"/>
                <a:gd name="T30" fmla="*/ 87313 w 217"/>
                <a:gd name="T31" fmla="*/ 941388 h 725"/>
                <a:gd name="T32" fmla="*/ 46038 w 217"/>
                <a:gd name="T33" fmla="*/ 984250 h 725"/>
                <a:gd name="T34" fmla="*/ 23813 w 217"/>
                <a:gd name="T35" fmla="*/ 1003300 h 725"/>
                <a:gd name="T36" fmla="*/ 9525 w 217"/>
                <a:gd name="T37" fmla="*/ 1020763 h 725"/>
                <a:gd name="T38" fmla="*/ 1588 w 217"/>
                <a:gd name="T39" fmla="*/ 1039813 h 725"/>
                <a:gd name="T40" fmla="*/ 0 w 217"/>
                <a:gd name="T41" fmla="*/ 1076325 h 725"/>
                <a:gd name="T42" fmla="*/ 0 w 217"/>
                <a:gd name="T43" fmla="*/ 1093788 h 725"/>
                <a:gd name="T44" fmla="*/ 9525 w 217"/>
                <a:gd name="T45" fmla="*/ 1120775 h 725"/>
                <a:gd name="T46" fmla="*/ 28575 w 217"/>
                <a:gd name="T47" fmla="*/ 1139825 h 725"/>
                <a:gd name="T48" fmla="*/ 55563 w 217"/>
                <a:gd name="T49" fmla="*/ 1149350 h 725"/>
                <a:gd name="T50" fmla="*/ 74613 w 217"/>
                <a:gd name="T51" fmla="*/ 1150938 h 725"/>
                <a:gd name="T52" fmla="*/ 96838 w 217"/>
                <a:gd name="T53" fmla="*/ 1147763 h 725"/>
                <a:gd name="T54" fmla="*/ 122238 w 217"/>
                <a:gd name="T55" fmla="*/ 1125538 h 725"/>
                <a:gd name="T56" fmla="*/ 122238 w 217"/>
                <a:gd name="T57" fmla="*/ 1125538 h 725"/>
                <a:gd name="T58" fmla="*/ 174625 w 217"/>
                <a:gd name="T59" fmla="*/ 1074738 h 725"/>
                <a:gd name="T60" fmla="*/ 219075 w 217"/>
                <a:gd name="T61" fmla="*/ 1019175 h 725"/>
                <a:gd name="T62" fmla="*/ 257175 w 217"/>
                <a:gd name="T63" fmla="*/ 958850 h 725"/>
                <a:gd name="T64" fmla="*/ 288925 w 217"/>
                <a:gd name="T65" fmla="*/ 892175 h 725"/>
                <a:gd name="T66" fmla="*/ 312738 w 217"/>
                <a:gd name="T67" fmla="*/ 820738 h 725"/>
                <a:gd name="T68" fmla="*/ 330200 w 217"/>
                <a:gd name="T69" fmla="*/ 746125 h 725"/>
                <a:gd name="T70" fmla="*/ 341313 w 217"/>
                <a:gd name="T71" fmla="*/ 666750 h 725"/>
                <a:gd name="T72" fmla="*/ 344488 w 217"/>
                <a:gd name="T73" fmla="*/ 585788 h 725"/>
                <a:gd name="T74" fmla="*/ 344488 w 217"/>
                <a:gd name="T75" fmla="*/ 544513 h 725"/>
                <a:gd name="T76" fmla="*/ 336550 w 217"/>
                <a:gd name="T77" fmla="*/ 463550 h 725"/>
                <a:gd name="T78" fmla="*/ 323850 w 217"/>
                <a:gd name="T79" fmla="*/ 387350 h 725"/>
                <a:gd name="T80" fmla="*/ 301625 w 217"/>
                <a:gd name="T81" fmla="*/ 312738 h 725"/>
                <a:gd name="T82" fmla="*/ 273050 w 217"/>
                <a:gd name="T83" fmla="*/ 242888 h 725"/>
                <a:gd name="T84" fmla="*/ 238125 w 217"/>
                <a:gd name="T85" fmla="*/ 174625 h 725"/>
                <a:gd name="T86" fmla="*/ 198438 w 217"/>
                <a:gd name="T87" fmla="*/ 111125 h 725"/>
                <a:gd name="T88" fmla="*/ 147638 w 217"/>
                <a:gd name="T89" fmla="*/ 50800 h 725"/>
                <a:gd name="T90" fmla="*/ 122238 w 217"/>
                <a:gd name="T91" fmla="*/ 22225 h 725"/>
                <a:gd name="T92" fmla="*/ 112713 w 217"/>
                <a:gd name="T93" fmla="*/ 22225 h 725"/>
                <a:gd name="T94" fmla="*/ 96838 w 217"/>
                <a:gd name="T95" fmla="*/ 11113 h 725"/>
                <a:gd name="T96" fmla="*/ 80963 w 217"/>
                <a:gd name="T97" fmla="*/ 0 h 725"/>
                <a:gd name="T98" fmla="*/ 74613 w 217"/>
                <a:gd name="T99" fmla="*/ 0 h 725"/>
                <a:gd name="T100" fmla="*/ 55563 w 217"/>
                <a:gd name="T101" fmla="*/ 1588 h 725"/>
                <a:gd name="T102" fmla="*/ 28575 w 217"/>
                <a:gd name="T103" fmla="*/ 19050 h 725"/>
                <a:gd name="T104" fmla="*/ 9525 w 217"/>
                <a:gd name="T105" fmla="*/ 44450 h 725"/>
                <a:gd name="T106" fmla="*/ 0 w 217"/>
                <a:gd name="T107" fmla="*/ 77788 h 725"/>
                <a:gd name="T108" fmla="*/ 0 w 217"/>
                <a:gd name="T109" fmla="*/ 96838 h 725"/>
                <a:gd name="T110" fmla="*/ 0 w 217"/>
                <a:gd name="T111" fmla="*/ 122238 h 725"/>
                <a:gd name="T112" fmla="*/ 6350 w 217"/>
                <a:gd name="T113" fmla="*/ 136525 h 725"/>
                <a:gd name="T114" fmla="*/ 17463 w 217"/>
                <a:gd name="T115" fmla="*/ 144463 h 725"/>
                <a:gd name="T116" fmla="*/ 23813 w 217"/>
                <a:gd name="T117" fmla="*/ 144463 h 72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217"/>
                <a:gd name="T178" fmla="*/ 0 h 725"/>
                <a:gd name="T179" fmla="*/ 217 w 217"/>
                <a:gd name="T180" fmla="*/ 725 h 725"/>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217" h="725">
                  <a:moveTo>
                    <a:pt x="15" y="91"/>
                  </a:moveTo>
                  <a:lnTo>
                    <a:pt x="15" y="91"/>
                  </a:lnTo>
                  <a:lnTo>
                    <a:pt x="29" y="104"/>
                  </a:lnTo>
                  <a:lnTo>
                    <a:pt x="42" y="117"/>
                  </a:lnTo>
                  <a:lnTo>
                    <a:pt x="55" y="130"/>
                  </a:lnTo>
                  <a:lnTo>
                    <a:pt x="65" y="146"/>
                  </a:lnTo>
                  <a:lnTo>
                    <a:pt x="75" y="162"/>
                  </a:lnTo>
                  <a:lnTo>
                    <a:pt x="84" y="178"/>
                  </a:lnTo>
                  <a:lnTo>
                    <a:pt x="91" y="196"/>
                  </a:lnTo>
                  <a:lnTo>
                    <a:pt x="98" y="213"/>
                  </a:lnTo>
                  <a:lnTo>
                    <a:pt x="105" y="232"/>
                  </a:lnTo>
                  <a:lnTo>
                    <a:pt x="110" y="250"/>
                  </a:lnTo>
                  <a:lnTo>
                    <a:pt x="114" y="269"/>
                  </a:lnTo>
                  <a:lnTo>
                    <a:pt x="118" y="289"/>
                  </a:lnTo>
                  <a:lnTo>
                    <a:pt x="120" y="308"/>
                  </a:lnTo>
                  <a:lnTo>
                    <a:pt x="121" y="328"/>
                  </a:lnTo>
                  <a:lnTo>
                    <a:pt x="122" y="348"/>
                  </a:lnTo>
                  <a:lnTo>
                    <a:pt x="124" y="369"/>
                  </a:lnTo>
                  <a:lnTo>
                    <a:pt x="122" y="389"/>
                  </a:lnTo>
                  <a:lnTo>
                    <a:pt x="121" y="409"/>
                  </a:lnTo>
                  <a:lnTo>
                    <a:pt x="120" y="428"/>
                  </a:lnTo>
                  <a:lnTo>
                    <a:pt x="118" y="447"/>
                  </a:lnTo>
                  <a:lnTo>
                    <a:pt x="114" y="466"/>
                  </a:lnTo>
                  <a:lnTo>
                    <a:pt x="110" y="484"/>
                  </a:lnTo>
                  <a:lnTo>
                    <a:pt x="105" y="502"/>
                  </a:lnTo>
                  <a:lnTo>
                    <a:pt x="98" y="518"/>
                  </a:lnTo>
                  <a:lnTo>
                    <a:pt x="91" y="534"/>
                  </a:lnTo>
                  <a:lnTo>
                    <a:pt x="84" y="550"/>
                  </a:lnTo>
                  <a:lnTo>
                    <a:pt x="75" y="566"/>
                  </a:lnTo>
                  <a:lnTo>
                    <a:pt x="65" y="580"/>
                  </a:lnTo>
                  <a:lnTo>
                    <a:pt x="55" y="593"/>
                  </a:lnTo>
                  <a:lnTo>
                    <a:pt x="42" y="607"/>
                  </a:lnTo>
                  <a:lnTo>
                    <a:pt x="29" y="620"/>
                  </a:lnTo>
                  <a:lnTo>
                    <a:pt x="15" y="632"/>
                  </a:lnTo>
                  <a:lnTo>
                    <a:pt x="11" y="638"/>
                  </a:lnTo>
                  <a:lnTo>
                    <a:pt x="6" y="643"/>
                  </a:lnTo>
                  <a:lnTo>
                    <a:pt x="4" y="649"/>
                  </a:lnTo>
                  <a:lnTo>
                    <a:pt x="1" y="655"/>
                  </a:lnTo>
                  <a:lnTo>
                    <a:pt x="0" y="666"/>
                  </a:lnTo>
                  <a:lnTo>
                    <a:pt x="0" y="678"/>
                  </a:lnTo>
                  <a:lnTo>
                    <a:pt x="0" y="689"/>
                  </a:lnTo>
                  <a:lnTo>
                    <a:pt x="3" y="698"/>
                  </a:lnTo>
                  <a:lnTo>
                    <a:pt x="6" y="706"/>
                  </a:lnTo>
                  <a:lnTo>
                    <a:pt x="12" y="712"/>
                  </a:lnTo>
                  <a:lnTo>
                    <a:pt x="18" y="718"/>
                  </a:lnTo>
                  <a:lnTo>
                    <a:pt x="26" y="721"/>
                  </a:lnTo>
                  <a:lnTo>
                    <a:pt x="35" y="724"/>
                  </a:lnTo>
                  <a:lnTo>
                    <a:pt x="47" y="725"/>
                  </a:lnTo>
                  <a:lnTo>
                    <a:pt x="55" y="724"/>
                  </a:lnTo>
                  <a:lnTo>
                    <a:pt x="61" y="723"/>
                  </a:lnTo>
                  <a:lnTo>
                    <a:pt x="67" y="718"/>
                  </a:lnTo>
                  <a:lnTo>
                    <a:pt x="77" y="709"/>
                  </a:lnTo>
                  <a:lnTo>
                    <a:pt x="93" y="694"/>
                  </a:lnTo>
                  <a:lnTo>
                    <a:pt x="110" y="677"/>
                  </a:lnTo>
                  <a:lnTo>
                    <a:pt x="125" y="661"/>
                  </a:lnTo>
                  <a:lnTo>
                    <a:pt x="138" y="642"/>
                  </a:lnTo>
                  <a:lnTo>
                    <a:pt x="150" y="624"/>
                  </a:lnTo>
                  <a:lnTo>
                    <a:pt x="162" y="604"/>
                  </a:lnTo>
                  <a:lnTo>
                    <a:pt x="172" y="583"/>
                  </a:lnTo>
                  <a:lnTo>
                    <a:pt x="182" y="562"/>
                  </a:lnTo>
                  <a:lnTo>
                    <a:pt x="190" y="540"/>
                  </a:lnTo>
                  <a:lnTo>
                    <a:pt x="197" y="517"/>
                  </a:lnTo>
                  <a:lnTo>
                    <a:pt x="204" y="493"/>
                  </a:lnTo>
                  <a:lnTo>
                    <a:pt x="208" y="470"/>
                  </a:lnTo>
                  <a:lnTo>
                    <a:pt x="212" y="445"/>
                  </a:lnTo>
                  <a:lnTo>
                    <a:pt x="215" y="420"/>
                  </a:lnTo>
                  <a:lnTo>
                    <a:pt x="217" y="395"/>
                  </a:lnTo>
                  <a:lnTo>
                    <a:pt x="217" y="369"/>
                  </a:lnTo>
                  <a:lnTo>
                    <a:pt x="217" y="343"/>
                  </a:lnTo>
                  <a:lnTo>
                    <a:pt x="215" y="318"/>
                  </a:lnTo>
                  <a:lnTo>
                    <a:pt x="212" y="292"/>
                  </a:lnTo>
                  <a:lnTo>
                    <a:pt x="208" y="268"/>
                  </a:lnTo>
                  <a:lnTo>
                    <a:pt x="204" y="244"/>
                  </a:lnTo>
                  <a:lnTo>
                    <a:pt x="197" y="220"/>
                  </a:lnTo>
                  <a:lnTo>
                    <a:pt x="190" y="197"/>
                  </a:lnTo>
                  <a:lnTo>
                    <a:pt x="182" y="175"/>
                  </a:lnTo>
                  <a:lnTo>
                    <a:pt x="172" y="153"/>
                  </a:lnTo>
                  <a:lnTo>
                    <a:pt x="162" y="130"/>
                  </a:lnTo>
                  <a:lnTo>
                    <a:pt x="150" y="110"/>
                  </a:lnTo>
                  <a:lnTo>
                    <a:pt x="138" y="90"/>
                  </a:lnTo>
                  <a:lnTo>
                    <a:pt x="125" y="70"/>
                  </a:lnTo>
                  <a:lnTo>
                    <a:pt x="110" y="50"/>
                  </a:lnTo>
                  <a:lnTo>
                    <a:pt x="93" y="32"/>
                  </a:lnTo>
                  <a:lnTo>
                    <a:pt x="77" y="14"/>
                  </a:lnTo>
                  <a:lnTo>
                    <a:pt x="71" y="14"/>
                  </a:lnTo>
                  <a:lnTo>
                    <a:pt x="67" y="12"/>
                  </a:lnTo>
                  <a:lnTo>
                    <a:pt x="61" y="7"/>
                  </a:lnTo>
                  <a:lnTo>
                    <a:pt x="55" y="3"/>
                  </a:lnTo>
                  <a:lnTo>
                    <a:pt x="51" y="0"/>
                  </a:lnTo>
                  <a:lnTo>
                    <a:pt x="47" y="0"/>
                  </a:lnTo>
                  <a:lnTo>
                    <a:pt x="41" y="0"/>
                  </a:lnTo>
                  <a:lnTo>
                    <a:pt x="35" y="1"/>
                  </a:lnTo>
                  <a:lnTo>
                    <a:pt x="26" y="5"/>
                  </a:lnTo>
                  <a:lnTo>
                    <a:pt x="18" y="12"/>
                  </a:lnTo>
                  <a:lnTo>
                    <a:pt x="12" y="19"/>
                  </a:lnTo>
                  <a:lnTo>
                    <a:pt x="6" y="28"/>
                  </a:lnTo>
                  <a:lnTo>
                    <a:pt x="3" y="39"/>
                  </a:lnTo>
                  <a:lnTo>
                    <a:pt x="0" y="49"/>
                  </a:lnTo>
                  <a:lnTo>
                    <a:pt x="0" y="61"/>
                  </a:lnTo>
                  <a:lnTo>
                    <a:pt x="0" y="72"/>
                  </a:lnTo>
                  <a:lnTo>
                    <a:pt x="0" y="77"/>
                  </a:lnTo>
                  <a:lnTo>
                    <a:pt x="1" y="82"/>
                  </a:lnTo>
                  <a:lnTo>
                    <a:pt x="4" y="86"/>
                  </a:lnTo>
                  <a:lnTo>
                    <a:pt x="6" y="89"/>
                  </a:lnTo>
                  <a:lnTo>
                    <a:pt x="11" y="91"/>
                  </a:lnTo>
                  <a:lnTo>
                    <a:pt x="15" y="91"/>
                  </a:lnTo>
                  <a:close/>
                </a:path>
              </a:pathLst>
            </a:custGeom>
            <a:solidFill>
              <a:srgbClr val="CCCCC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5" name="Freeform 29"/>
            <p:cNvSpPr>
              <a:spLocks noEditPoints="1" noChangeArrowheads="1"/>
            </p:cNvSpPr>
            <p:nvPr/>
          </p:nvSpPr>
          <p:spPr bwMode="auto">
            <a:xfrm>
              <a:off x="307975" y="392113"/>
              <a:ext cx="2592388" cy="3430588"/>
            </a:xfrm>
            <a:custGeom>
              <a:avLst/>
              <a:gdLst>
                <a:gd name="T0" fmla="*/ 1847850 w 1633"/>
                <a:gd name="T1" fmla="*/ 1493838 h 2161"/>
                <a:gd name="T2" fmla="*/ 1711325 w 1633"/>
                <a:gd name="T3" fmla="*/ 1085850 h 2161"/>
                <a:gd name="T4" fmla="*/ 1809750 w 1633"/>
                <a:gd name="T5" fmla="*/ 979488 h 2161"/>
                <a:gd name="T6" fmla="*/ 1881188 w 1633"/>
                <a:gd name="T7" fmla="*/ 852488 h 2161"/>
                <a:gd name="T8" fmla="*/ 1916113 w 1633"/>
                <a:gd name="T9" fmla="*/ 709613 h 2161"/>
                <a:gd name="T10" fmla="*/ 1919288 w 1633"/>
                <a:gd name="T11" fmla="*/ 606425 h 2161"/>
                <a:gd name="T12" fmla="*/ 1905000 w 1633"/>
                <a:gd name="T13" fmla="*/ 492125 h 2161"/>
                <a:gd name="T14" fmla="*/ 1871663 w 1633"/>
                <a:gd name="T15" fmla="*/ 387350 h 2161"/>
                <a:gd name="T16" fmla="*/ 1819275 w 1633"/>
                <a:gd name="T17" fmla="*/ 293688 h 2161"/>
                <a:gd name="T18" fmla="*/ 1751013 w 1633"/>
                <a:gd name="T19" fmla="*/ 209550 h 2161"/>
                <a:gd name="T20" fmla="*/ 1670050 w 1633"/>
                <a:gd name="T21" fmla="*/ 139700 h 2161"/>
                <a:gd name="T22" fmla="*/ 1574800 w 1633"/>
                <a:gd name="T23" fmla="*/ 84138 h 2161"/>
                <a:gd name="T24" fmla="*/ 1466850 w 1633"/>
                <a:gd name="T25" fmla="*/ 44450 h 2161"/>
                <a:gd name="T26" fmla="*/ 1379538 w 1633"/>
                <a:gd name="T27" fmla="*/ 25400 h 2161"/>
                <a:gd name="T28" fmla="*/ 1350963 w 1633"/>
                <a:gd name="T29" fmla="*/ 14288 h 2161"/>
                <a:gd name="T30" fmla="*/ 1306513 w 1633"/>
                <a:gd name="T31" fmla="*/ 0 h 2161"/>
                <a:gd name="T32" fmla="*/ 1116013 w 1633"/>
                <a:gd name="T33" fmla="*/ 28575 h 2161"/>
                <a:gd name="T34" fmla="*/ 949325 w 1633"/>
                <a:gd name="T35" fmla="*/ 109538 h 2161"/>
                <a:gd name="T36" fmla="*/ 814388 w 1633"/>
                <a:gd name="T37" fmla="*/ 228600 h 2161"/>
                <a:gd name="T38" fmla="*/ 719138 w 1633"/>
                <a:gd name="T39" fmla="*/ 368300 h 2161"/>
                <a:gd name="T40" fmla="*/ 679450 w 1633"/>
                <a:gd name="T41" fmla="*/ 527050 h 2161"/>
                <a:gd name="T42" fmla="*/ 671513 w 1633"/>
                <a:gd name="T43" fmla="*/ 636588 h 2161"/>
                <a:gd name="T44" fmla="*/ 685800 w 1633"/>
                <a:gd name="T45" fmla="*/ 758825 h 2161"/>
                <a:gd name="T46" fmla="*/ 757238 w 1633"/>
                <a:gd name="T47" fmla="*/ 938213 h 2161"/>
                <a:gd name="T48" fmla="*/ 866775 w 1633"/>
                <a:gd name="T49" fmla="*/ 1079500 h 2161"/>
                <a:gd name="T50" fmla="*/ 904875 w 1633"/>
                <a:gd name="T51" fmla="*/ 1104900 h 2161"/>
                <a:gd name="T52" fmla="*/ 931863 w 1633"/>
                <a:gd name="T53" fmla="*/ 1125538 h 2161"/>
                <a:gd name="T54" fmla="*/ 474663 w 1633"/>
                <a:gd name="T55" fmla="*/ 2058988 h 2161"/>
                <a:gd name="T56" fmla="*/ 6350 w 1633"/>
                <a:gd name="T57" fmla="*/ 2930525 h 2161"/>
                <a:gd name="T58" fmla="*/ 1588 w 1633"/>
                <a:gd name="T59" fmla="*/ 3009900 h 2161"/>
                <a:gd name="T60" fmla="*/ 20638 w 1633"/>
                <a:gd name="T61" fmla="*/ 3073400 h 2161"/>
                <a:gd name="T62" fmla="*/ 57150 w 1633"/>
                <a:gd name="T63" fmla="*/ 3122613 h 2161"/>
                <a:gd name="T64" fmla="*/ 101600 w 1633"/>
                <a:gd name="T65" fmla="*/ 3143250 h 2161"/>
                <a:gd name="T66" fmla="*/ 171450 w 1633"/>
                <a:gd name="T67" fmla="*/ 3160713 h 2161"/>
                <a:gd name="T68" fmla="*/ 238125 w 1633"/>
                <a:gd name="T69" fmla="*/ 3148013 h 2161"/>
                <a:gd name="T70" fmla="*/ 295275 w 1633"/>
                <a:gd name="T71" fmla="*/ 3109913 h 2161"/>
                <a:gd name="T72" fmla="*/ 571500 w 1633"/>
                <a:gd name="T73" fmla="*/ 2595563 h 2161"/>
                <a:gd name="T74" fmla="*/ 1112838 w 1633"/>
                <a:gd name="T75" fmla="*/ 3275013 h 2161"/>
                <a:gd name="T76" fmla="*/ 1130300 w 1633"/>
                <a:gd name="T77" fmla="*/ 3340100 h 2161"/>
                <a:gd name="T78" fmla="*/ 1173163 w 1633"/>
                <a:gd name="T79" fmla="*/ 3392488 h 2161"/>
                <a:gd name="T80" fmla="*/ 1231900 w 1633"/>
                <a:gd name="T81" fmla="*/ 3422650 h 2161"/>
                <a:gd name="T82" fmla="*/ 1284288 w 1633"/>
                <a:gd name="T83" fmla="*/ 3430588 h 2161"/>
                <a:gd name="T84" fmla="*/ 1352550 w 1633"/>
                <a:gd name="T85" fmla="*/ 3417888 h 2161"/>
                <a:gd name="T86" fmla="*/ 1406525 w 1633"/>
                <a:gd name="T87" fmla="*/ 3381375 h 2161"/>
                <a:gd name="T88" fmla="*/ 1441450 w 1633"/>
                <a:gd name="T89" fmla="*/ 3325813 h 2161"/>
                <a:gd name="T90" fmla="*/ 1454150 w 1633"/>
                <a:gd name="T91" fmla="*/ 3257550 h 2161"/>
                <a:gd name="T92" fmla="*/ 2265363 w 1633"/>
                <a:gd name="T93" fmla="*/ 3060700 h 2161"/>
                <a:gd name="T94" fmla="*/ 2309813 w 1633"/>
                <a:gd name="T95" fmla="*/ 3122613 h 2161"/>
                <a:gd name="T96" fmla="*/ 2366963 w 1633"/>
                <a:gd name="T97" fmla="*/ 3154363 h 2161"/>
                <a:gd name="T98" fmla="*/ 2435225 w 1633"/>
                <a:gd name="T99" fmla="*/ 3159125 h 2161"/>
                <a:gd name="T100" fmla="*/ 2509838 w 1633"/>
                <a:gd name="T101" fmla="*/ 3135313 h 2161"/>
                <a:gd name="T102" fmla="*/ 2544763 w 1633"/>
                <a:gd name="T103" fmla="*/ 3113088 h 2161"/>
                <a:gd name="T104" fmla="*/ 2576513 w 1633"/>
                <a:gd name="T105" fmla="*/ 3059113 h 2161"/>
                <a:gd name="T106" fmla="*/ 2592388 w 1633"/>
                <a:gd name="T107" fmla="*/ 2976563 h 2161"/>
                <a:gd name="T108" fmla="*/ 2584450 w 1633"/>
                <a:gd name="T109" fmla="*/ 2914650 h 2161"/>
                <a:gd name="T110" fmla="*/ 841375 w 1633"/>
                <a:gd name="T111" fmla="*/ 2032000 h 2161"/>
                <a:gd name="T112" fmla="*/ 1014413 w 1633"/>
                <a:gd name="T113" fmla="*/ 1741488 h 2161"/>
                <a:gd name="T114" fmla="*/ 1577975 w 1633"/>
                <a:gd name="T115" fmla="*/ 1741488 h 2161"/>
                <a:gd name="T116" fmla="*/ 1454150 w 1633"/>
                <a:gd name="T117" fmla="*/ 2276475 h 2161"/>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633"/>
                <a:gd name="T178" fmla="*/ 0 h 2161"/>
                <a:gd name="T179" fmla="*/ 1633 w 1633"/>
                <a:gd name="T180" fmla="*/ 2161 h 2161"/>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633" h="2161">
                  <a:moveTo>
                    <a:pt x="1442" y="1497"/>
                  </a:moveTo>
                  <a:lnTo>
                    <a:pt x="1348" y="1297"/>
                  </a:lnTo>
                  <a:lnTo>
                    <a:pt x="1271" y="1141"/>
                  </a:lnTo>
                  <a:lnTo>
                    <a:pt x="1164" y="941"/>
                  </a:lnTo>
                  <a:lnTo>
                    <a:pt x="1040" y="710"/>
                  </a:lnTo>
                  <a:lnTo>
                    <a:pt x="1059" y="698"/>
                  </a:lnTo>
                  <a:lnTo>
                    <a:pt x="1078" y="684"/>
                  </a:lnTo>
                  <a:lnTo>
                    <a:pt x="1095" y="669"/>
                  </a:lnTo>
                  <a:lnTo>
                    <a:pt x="1111" y="652"/>
                  </a:lnTo>
                  <a:lnTo>
                    <a:pt x="1126" y="636"/>
                  </a:lnTo>
                  <a:lnTo>
                    <a:pt x="1140" y="617"/>
                  </a:lnTo>
                  <a:lnTo>
                    <a:pt x="1153" y="599"/>
                  </a:lnTo>
                  <a:lnTo>
                    <a:pt x="1165" y="579"/>
                  </a:lnTo>
                  <a:lnTo>
                    <a:pt x="1175" y="558"/>
                  </a:lnTo>
                  <a:lnTo>
                    <a:pt x="1185" y="537"/>
                  </a:lnTo>
                  <a:lnTo>
                    <a:pt x="1192" y="515"/>
                  </a:lnTo>
                  <a:lnTo>
                    <a:pt x="1199" y="493"/>
                  </a:lnTo>
                  <a:lnTo>
                    <a:pt x="1203" y="471"/>
                  </a:lnTo>
                  <a:lnTo>
                    <a:pt x="1207" y="447"/>
                  </a:lnTo>
                  <a:lnTo>
                    <a:pt x="1209" y="424"/>
                  </a:lnTo>
                  <a:lnTo>
                    <a:pt x="1210" y="401"/>
                  </a:lnTo>
                  <a:lnTo>
                    <a:pt x="1209" y="382"/>
                  </a:lnTo>
                  <a:lnTo>
                    <a:pt x="1208" y="364"/>
                  </a:lnTo>
                  <a:lnTo>
                    <a:pt x="1206" y="345"/>
                  </a:lnTo>
                  <a:lnTo>
                    <a:pt x="1203" y="328"/>
                  </a:lnTo>
                  <a:lnTo>
                    <a:pt x="1200" y="310"/>
                  </a:lnTo>
                  <a:lnTo>
                    <a:pt x="1195" y="293"/>
                  </a:lnTo>
                  <a:lnTo>
                    <a:pt x="1190" y="276"/>
                  </a:lnTo>
                  <a:lnTo>
                    <a:pt x="1185" y="260"/>
                  </a:lnTo>
                  <a:lnTo>
                    <a:pt x="1179" y="244"/>
                  </a:lnTo>
                  <a:lnTo>
                    <a:pt x="1172" y="229"/>
                  </a:lnTo>
                  <a:lnTo>
                    <a:pt x="1164" y="214"/>
                  </a:lnTo>
                  <a:lnTo>
                    <a:pt x="1156" y="199"/>
                  </a:lnTo>
                  <a:lnTo>
                    <a:pt x="1146" y="185"/>
                  </a:lnTo>
                  <a:lnTo>
                    <a:pt x="1136" y="171"/>
                  </a:lnTo>
                  <a:lnTo>
                    <a:pt x="1125" y="158"/>
                  </a:lnTo>
                  <a:lnTo>
                    <a:pt x="1115" y="145"/>
                  </a:lnTo>
                  <a:lnTo>
                    <a:pt x="1103" y="132"/>
                  </a:lnTo>
                  <a:lnTo>
                    <a:pt x="1092" y="121"/>
                  </a:lnTo>
                  <a:lnTo>
                    <a:pt x="1079" y="109"/>
                  </a:lnTo>
                  <a:lnTo>
                    <a:pt x="1066" y="98"/>
                  </a:lnTo>
                  <a:lnTo>
                    <a:pt x="1052" y="88"/>
                  </a:lnTo>
                  <a:lnTo>
                    <a:pt x="1037" y="79"/>
                  </a:lnTo>
                  <a:lnTo>
                    <a:pt x="1023" y="69"/>
                  </a:lnTo>
                  <a:lnTo>
                    <a:pt x="1008" y="60"/>
                  </a:lnTo>
                  <a:lnTo>
                    <a:pt x="992" y="53"/>
                  </a:lnTo>
                  <a:lnTo>
                    <a:pt x="975" y="45"/>
                  </a:lnTo>
                  <a:lnTo>
                    <a:pt x="959" y="39"/>
                  </a:lnTo>
                  <a:lnTo>
                    <a:pt x="941" y="33"/>
                  </a:lnTo>
                  <a:lnTo>
                    <a:pt x="924" y="28"/>
                  </a:lnTo>
                  <a:lnTo>
                    <a:pt x="907" y="23"/>
                  </a:lnTo>
                  <a:lnTo>
                    <a:pt x="888" y="19"/>
                  </a:lnTo>
                  <a:lnTo>
                    <a:pt x="869" y="16"/>
                  </a:lnTo>
                  <a:lnTo>
                    <a:pt x="867" y="16"/>
                  </a:lnTo>
                  <a:lnTo>
                    <a:pt x="860" y="14"/>
                  </a:lnTo>
                  <a:lnTo>
                    <a:pt x="855" y="12"/>
                  </a:lnTo>
                  <a:lnTo>
                    <a:pt x="851" y="9"/>
                  </a:lnTo>
                  <a:lnTo>
                    <a:pt x="845" y="5"/>
                  </a:lnTo>
                  <a:lnTo>
                    <a:pt x="839" y="0"/>
                  </a:lnTo>
                  <a:lnTo>
                    <a:pt x="823" y="0"/>
                  </a:lnTo>
                  <a:lnTo>
                    <a:pt x="791" y="1"/>
                  </a:lnTo>
                  <a:lnTo>
                    <a:pt x="761" y="4"/>
                  </a:lnTo>
                  <a:lnTo>
                    <a:pt x="731" y="11"/>
                  </a:lnTo>
                  <a:lnTo>
                    <a:pt x="703" y="18"/>
                  </a:lnTo>
                  <a:lnTo>
                    <a:pt x="675" y="29"/>
                  </a:lnTo>
                  <a:lnTo>
                    <a:pt x="648" y="40"/>
                  </a:lnTo>
                  <a:lnTo>
                    <a:pt x="623" y="54"/>
                  </a:lnTo>
                  <a:lnTo>
                    <a:pt x="598" y="69"/>
                  </a:lnTo>
                  <a:lnTo>
                    <a:pt x="575" y="87"/>
                  </a:lnTo>
                  <a:lnTo>
                    <a:pt x="553" y="104"/>
                  </a:lnTo>
                  <a:lnTo>
                    <a:pt x="532" y="124"/>
                  </a:lnTo>
                  <a:lnTo>
                    <a:pt x="513" y="144"/>
                  </a:lnTo>
                  <a:lnTo>
                    <a:pt x="496" y="165"/>
                  </a:lnTo>
                  <a:lnTo>
                    <a:pt x="480" y="187"/>
                  </a:lnTo>
                  <a:lnTo>
                    <a:pt x="466" y="209"/>
                  </a:lnTo>
                  <a:lnTo>
                    <a:pt x="453" y="232"/>
                  </a:lnTo>
                  <a:lnTo>
                    <a:pt x="442" y="269"/>
                  </a:lnTo>
                  <a:lnTo>
                    <a:pt x="432" y="311"/>
                  </a:lnTo>
                  <a:lnTo>
                    <a:pt x="428" y="332"/>
                  </a:lnTo>
                  <a:lnTo>
                    <a:pt x="425" y="356"/>
                  </a:lnTo>
                  <a:lnTo>
                    <a:pt x="424" y="378"/>
                  </a:lnTo>
                  <a:lnTo>
                    <a:pt x="423" y="401"/>
                  </a:lnTo>
                  <a:lnTo>
                    <a:pt x="424" y="418"/>
                  </a:lnTo>
                  <a:lnTo>
                    <a:pt x="425" y="438"/>
                  </a:lnTo>
                  <a:lnTo>
                    <a:pt x="428" y="458"/>
                  </a:lnTo>
                  <a:lnTo>
                    <a:pt x="432" y="478"/>
                  </a:lnTo>
                  <a:lnTo>
                    <a:pt x="442" y="518"/>
                  </a:lnTo>
                  <a:lnTo>
                    <a:pt x="453" y="556"/>
                  </a:lnTo>
                  <a:lnTo>
                    <a:pt x="477" y="591"/>
                  </a:lnTo>
                  <a:lnTo>
                    <a:pt x="501" y="623"/>
                  </a:lnTo>
                  <a:lnTo>
                    <a:pt x="523" y="653"/>
                  </a:lnTo>
                  <a:lnTo>
                    <a:pt x="534" y="667"/>
                  </a:lnTo>
                  <a:lnTo>
                    <a:pt x="546" y="680"/>
                  </a:lnTo>
                  <a:lnTo>
                    <a:pt x="562" y="694"/>
                  </a:lnTo>
                  <a:lnTo>
                    <a:pt x="567" y="694"/>
                  </a:lnTo>
                  <a:lnTo>
                    <a:pt x="570" y="696"/>
                  </a:lnTo>
                  <a:lnTo>
                    <a:pt x="576" y="702"/>
                  </a:lnTo>
                  <a:lnTo>
                    <a:pt x="580" y="705"/>
                  </a:lnTo>
                  <a:lnTo>
                    <a:pt x="583" y="707"/>
                  </a:lnTo>
                  <a:lnTo>
                    <a:pt x="587" y="709"/>
                  </a:lnTo>
                  <a:lnTo>
                    <a:pt x="592" y="710"/>
                  </a:lnTo>
                  <a:lnTo>
                    <a:pt x="469" y="941"/>
                  </a:lnTo>
                  <a:lnTo>
                    <a:pt x="360" y="1141"/>
                  </a:lnTo>
                  <a:lnTo>
                    <a:pt x="299" y="1297"/>
                  </a:lnTo>
                  <a:lnTo>
                    <a:pt x="192" y="1497"/>
                  </a:lnTo>
                  <a:lnTo>
                    <a:pt x="6" y="1836"/>
                  </a:lnTo>
                  <a:lnTo>
                    <a:pt x="4" y="1846"/>
                  </a:lnTo>
                  <a:lnTo>
                    <a:pt x="1" y="1855"/>
                  </a:lnTo>
                  <a:lnTo>
                    <a:pt x="0" y="1866"/>
                  </a:lnTo>
                  <a:lnTo>
                    <a:pt x="0" y="1875"/>
                  </a:lnTo>
                  <a:lnTo>
                    <a:pt x="1" y="1896"/>
                  </a:lnTo>
                  <a:lnTo>
                    <a:pt x="4" y="1907"/>
                  </a:lnTo>
                  <a:lnTo>
                    <a:pt x="6" y="1917"/>
                  </a:lnTo>
                  <a:lnTo>
                    <a:pt x="10" y="1927"/>
                  </a:lnTo>
                  <a:lnTo>
                    <a:pt x="13" y="1936"/>
                  </a:lnTo>
                  <a:lnTo>
                    <a:pt x="18" y="1946"/>
                  </a:lnTo>
                  <a:lnTo>
                    <a:pt x="24" y="1953"/>
                  </a:lnTo>
                  <a:lnTo>
                    <a:pt x="29" y="1961"/>
                  </a:lnTo>
                  <a:lnTo>
                    <a:pt x="36" y="1967"/>
                  </a:lnTo>
                  <a:lnTo>
                    <a:pt x="44" y="1971"/>
                  </a:lnTo>
                  <a:lnTo>
                    <a:pt x="53" y="1975"/>
                  </a:lnTo>
                  <a:lnTo>
                    <a:pt x="64" y="1980"/>
                  </a:lnTo>
                  <a:lnTo>
                    <a:pt x="75" y="1984"/>
                  </a:lnTo>
                  <a:lnTo>
                    <a:pt x="86" y="1988"/>
                  </a:lnTo>
                  <a:lnTo>
                    <a:pt x="98" y="1990"/>
                  </a:lnTo>
                  <a:lnTo>
                    <a:pt x="108" y="1991"/>
                  </a:lnTo>
                  <a:lnTo>
                    <a:pt x="120" y="1990"/>
                  </a:lnTo>
                  <a:lnTo>
                    <a:pt x="131" y="1989"/>
                  </a:lnTo>
                  <a:lnTo>
                    <a:pt x="141" y="1987"/>
                  </a:lnTo>
                  <a:lnTo>
                    <a:pt x="150" y="1983"/>
                  </a:lnTo>
                  <a:lnTo>
                    <a:pt x="160" y="1978"/>
                  </a:lnTo>
                  <a:lnTo>
                    <a:pt x="169" y="1973"/>
                  </a:lnTo>
                  <a:lnTo>
                    <a:pt x="178" y="1967"/>
                  </a:lnTo>
                  <a:lnTo>
                    <a:pt x="186" y="1959"/>
                  </a:lnTo>
                  <a:lnTo>
                    <a:pt x="193" y="1949"/>
                  </a:lnTo>
                  <a:lnTo>
                    <a:pt x="200" y="1939"/>
                  </a:lnTo>
                  <a:lnTo>
                    <a:pt x="206" y="1928"/>
                  </a:lnTo>
                  <a:lnTo>
                    <a:pt x="360" y="1635"/>
                  </a:lnTo>
                  <a:lnTo>
                    <a:pt x="699" y="1928"/>
                  </a:lnTo>
                  <a:lnTo>
                    <a:pt x="699" y="2052"/>
                  </a:lnTo>
                  <a:lnTo>
                    <a:pt x="701" y="2063"/>
                  </a:lnTo>
                  <a:lnTo>
                    <a:pt x="702" y="2074"/>
                  </a:lnTo>
                  <a:lnTo>
                    <a:pt x="704" y="2084"/>
                  </a:lnTo>
                  <a:lnTo>
                    <a:pt x="708" y="2095"/>
                  </a:lnTo>
                  <a:lnTo>
                    <a:pt x="712" y="2104"/>
                  </a:lnTo>
                  <a:lnTo>
                    <a:pt x="718" y="2113"/>
                  </a:lnTo>
                  <a:lnTo>
                    <a:pt x="724" y="2121"/>
                  </a:lnTo>
                  <a:lnTo>
                    <a:pt x="731" y="2130"/>
                  </a:lnTo>
                  <a:lnTo>
                    <a:pt x="739" y="2137"/>
                  </a:lnTo>
                  <a:lnTo>
                    <a:pt x="747" y="2142"/>
                  </a:lnTo>
                  <a:lnTo>
                    <a:pt x="757" y="2148"/>
                  </a:lnTo>
                  <a:lnTo>
                    <a:pt x="766" y="2153"/>
                  </a:lnTo>
                  <a:lnTo>
                    <a:pt x="776" y="2156"/>
                  </a:lnTo>
                  <a:lnTo>
                    <a:pt x="787" y="2159"/>
                  </a:lnTo>
                  <a:lnTo>
                    <a:pt x="797" y="2160"/>
                  </a:lnTo>
                  <a:lnTo>
                    <a:pt x="809" y="2161"/>
                  </a:lnTo>
                  <a:lnTo>
                    <a:pt x="820" y="2160"/>
                  </a:lnTo>
                  <a:lnTo>
                    <a:pt x="831" y="2159"/>
                  </a:lnTo>
                  <a:lnTo>
                    <a:pt x="841" y="2156"/>
                  </a:lnTo>
                  <a:lnTo>
                    <a:pt x="852" y="2153"/>
                  </a:lnTo>
                  <a:lnTo>
                    <a:pt x="861" y="2148"/>
                  </a:lnTo>
                  <a:lnTo>
                    <a:pt x="869" y="2142"/>
                  </a:lnTo>
                  <a:lnTo>
                    <a:pt x="877" y="2137"/>
                  </a:lnTo>
                  <a:lnTo>
                    <a:pt x="886" y="2130"/>
                  </a:lnTo>
                  <a:lnTo>
                    <a:pt x="893" y="2121"/>
                  </a:lnTo>
                  <a:lnTo>
                    <a:pt x="898" y="2113"/>
                  </a:lnTo>
                  <a:lnTo>
                    <a:pt x="904" y="2104"/>
                  </a:lnTo>
                  <a:lnTo>
                    <a:pt x="908" y="2095"/>
                  </a:lnTo>
                  <a:lnTo>
                    <a:pt x="911" y="2084"/>
                  </a:lnTo>
                  <a:lnTo>
                    <a:pt x="915" y="2074"/>
                  </a:lnTo>
                  <a:lnTo>
                    <a:pt x="916" y="2063"/>
                  </a:lnTo>
                  <a:lnTo>
                    <a:pt x="916" y="2052"/>
                  </a:lnTo>
                  <a:lnTo>
                    <a:pt x="916" y="1928"/>
                  </a:lnTo>
                  <a:lnTo>
                    <a:pt x="1271" y="1635"/>
                  </a:lnTo>
                  <a:lnTo>
                    <a:pt x="1427" y="1928"/>
                  </a:lnTo>
                  <a:lnTo>
                    <a:pt x="1432" y="1939"/>
                  </a:lnTo>
                  <a:lnTo>
                    <a:pt x="1439" y="1949"/>
                  </a:lnTo>
                  <a:lnTo>
                    <a:pt x="1446" y="1959"/>
                  </a:lnTo>
                  <a:lnTo>
                    <a:pt x="1455" y="1967"/>
                  </a:lnTo>
                  <a:lnTo>
                    <a:pt x="1463" y="1973"/>
                  </a:lnTo>
                  <a:lnTo>
                    <a:pt x="1471" y="1978"/>
                  </a:lnTo>
                  <a:lnTo>
                    <a:pt x="1481" y="1983"/>
                  </a:lnTo>
                  <a:lnTo>
                    <a:pt x="1491" y="1987"/>
                  </a:lnTo>
                  <a:lnTo>
                    <a:pt x="1501" y="1989"/>
                  </a:lnTo>
                  <a:lnTo>
                    <a:pt x="1512" y="1990"/>
                  </a:lnTo>
                  <a:lnTo>
                    <a:pt x="1522" y="1991"/>
                  </a:lnTo>
                  <a:lnTo>
                    <a:pt x="1534" y="1990"/>
                  </a:lnTo>
                  <a:lnTo>
                    <a:pt x="1545" y="1988"/>
                  </a:lnTo>
                  <a:lnTo>
                    <a:pt x="1557" y="1984"/>
                  </a:lnTo>
                  <a:lnTo>
                    <a:pt x="1569" y="1980"/>
                  </a:lnTo>
                  <a:lnTo>
                    <a:pt x="1581" y="1975"/>
                  </a:lnTo>
                  <a:lnTo>
                    <a:pt x="1590" y="1971"/>
                  </a:lnTo>
                  <a:lnTo>
                    <a:pt x="1596" y="1967"/>
                  </a:lnTo>
                  <a:lnTo>
                    <a:pt x="1603" y="1961"/>
                  </a:lnTo>
                  <a:lnTo>
                    <a:pt x="1609" y="1953"/>
                  </a:lnTo>
                  <a:lnTo>
                    <a:pt x="1615" y="1946"/>
                  </a:lnTo>
                  <a:lnTo>
                    <a:pt x="1620" y="1936"/>
                  </a:lnTo>
                  <a:lnTo>
                    <a:pt x="1623" y="1927"/>
                  </a:lnTo>
                  <a:lnTo>
                    <a:pt x="1627" y="1917"/>
                  </a:lnTo>
                  <a:lnTo>
                    <a:pt x="1629" y="1907"/>
                  </a:lnTo>
                  <a:lnTo>
                    <a:pt x="1631" y="1896"/>
                  </a:lnTo>
                  <a:lnTo>
                    <a:pt x="1633" y="1875"/>
                  </a:lnTo>
                  <a:lnTo>
                    <a:pt x="1633" y="1866"/>
                  </a:lnTo>
                  <a:lnTo>
                    <a:pt x="1631" y="1855"/>
                  </a:lnTo>
                  <a:lnTo>
                    <a:pt x="1630" y="1846"/>
                  </a:lnTo>
                  <a:lnTo>
                    <a:pt x="1628" y="1836"/>
                  </a:lnTo>
                  <a:lnTo>
                    <a:pt x="1442" y="1497"/>
                  </a:lnTo>
                  <a:close/>
                  <a:moveTo>
                    <a:pt x="699" y="1650"/>
                  </a:moveTo>
                  <a:lnTo>
                    <a:pt x="453" y="1434"/>
                  </a:lnTo>
                  <a:lnTo>
                    <a:pt x="530" y="1280"/>
                  </a:lnTo>
                  <a:lnTo>
                    <a:pt x="699" y="1434"/>
                  </a:lnTo>
                  <a:lnTo>
                    <a:pt x="699" y="1650"/>
                  </a:lnTo>
                  <a:close/>
                  <a:moveTo>
                    <a:pt x="699" y="1141"/>
                  </a:moveTo>
                  <a:lnTo>
                    <a:pt x="639" y="1097"/>
                  </a:lnTo>
                  <a:lnTo>
                    <a:pt x="699" y="941"/>
                  </a:lnTo>
                  <a:lnTo>
                    <a:pt x="699" y="1141"/>
                  </a:lnTo>
                  <a:close/>
                  <a:moveTo>
                    <a:pt x="932" y="941"/>
                  </a:moveTo>
                  <a:lnTo>
                    <a:pt x="994" y="1097"/>
                  </a:lnTo>
                  <a:lnTo>
                    <a:pt x="916" y="1157"/>
                  </a:lnTo>
                  <a:lnTo>
                    <a:pt x="932" y="941"/>
                  </a:lnTo>
                  <a:close/>
                  <a:moveTo>
                    <a:pt x="916" y="1650"/>
                  </a:moveTo>
                  <a:lnTo>
                    <a:pt x="916" y="1434"/>
                  </a:lnTo>
                  <a:lnTo>
                    <a:pt x="1086" y="1280"/>
                  </a:lnTo>
                  <a:lnTo>
                    <a:pt x="1179" y="1434"/>
                  </a:lnTo>
                  <a:lnTo>
                    <a:pt x="916" y="1650"/>
                  </a:lnTo>
                  <a:close/>
                </a:path>
              </a:pathLst>
            </a:custGeom>
            <a:solidFill>
              <a:srgbClr val="CCCCC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sp>
        <p:nvSpPr>
          <p:cNvPr id="166" name="文本框 50"/>
          <p:cNvSpPr>
            <a:spLocks noChangeArrowheads="1"/>
          </p:cNvSpPr>
          <p:nvPr/>
        </p:nvSpPr>
        <p:spPr bwMode="auto">
          <a:xfrm>
            <a:off x="3533293" y="2202294"/>
            <a:ext cx="1210695" cy="32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2585" tIns="36293" rIns="72585" bIns="36293">
            <a:spAutoFit/>
          </a:bodyPr>
          <a:lstStyle/>
          <a:p>
            <a:pPr algn="ctr">
              <a:lnSpc>
                <a:spcPts val="1988"/>
              </a:lnSpc>
            </a:pPr>
            <a:r>
              <a:rPr lang="zh-CN" altLang="en-US" sz="2000" dirty="0">
                <a:solidFill>
                  <a:schemeClr val="tx2">
                    <a:lumMod val="75000"/>
                  </a:schemeClr>
                </a:solidFill>
                <a:latin typeface="Impact" pitchFamily="34" charset="0"/>
                <a:ea typeface="微软雅黑" pitchFamily="34" charset="-122"/>
                <a:sym typeface="Impact" pitchFamily="34" charset="0"/>
              </a:rPr>
              <a:t>内容</a:t>
            </a:r>
            <a:r>
              <a:rPr lang="zh-CN" altLang="en-US" sz="2000" dirty="0" smtClean="0">
                <a:solidFill>
                  <a:schemeClr val="tx2">
                    <a:lumMod val="75000"/>
                  </a:schemeClr>
                </a:solidFill>
                <a:latin typeface="Impact" pitchFamily="34" charset="0"/>
                <a:ea typeface="微软雅黑" pitchFamily="34" charset="-122"/>
                <a:sym typeface="Impact" pitchFamily="34" charset="0"/>
              </a:rPr>
              <a:t>说明</a:t>
            </a:r>
            <a:endParaRPr lang="en-US" sz="2000" dirty="0">
              <a:solidFill>
                <a:schemeClr val="tx2">
                  <a:lumMod val="75000"/>
                </a:schemeClr>
              </a:solidFill>
              <a:latin typeface="Impact" pitchFamily="34" charset="0"/>
              <a:ea typeface="微软雅黑" pitchFamily="34" charset="-122"/>
              <a:sym typeface="Impact" pitchFamily="34" charset="0"/>
            </a:endParaRPr>
          </a:p>
        </p:txBody>
      </p:sp>
      <p:sp>
        <p:nvSpPr>
          <p:cNvPr id="167" name="矩形 25"/>
          <p:cNvSpPr>
            <a:spLocks noChangeArrowheads="1"/>
          </p:cNvSpPr>
          <p:nvPr/>
        </p:nvSpPr>
        <p:spPr bwMode="auto">
          <a:xfrm>
            <a:off x="3248866" y="2532363"/>
            <a:ext cx="1921630" cy="6272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2585" tIns="36293" rIns="72585" bIns="36293">
            <a:spAutoFit/>
          </a:bodyPr>
          <a:lstStyle/>
          <a:p>
            <a:pPr>
              <a:lnSpc>
                <a:spcPct val="150000"/>
              </a:lnSpc>
            </a:pPr>
            <a:r>
              <a:rPr lang="zh-CN" altLang="en-US" sz="1200" dirty="0" smtClean="0">
                <a:solidFill>
                  <a:srgbClr val="434154"/>
                </a:solidFill>
                <a:latin typeface="Impact" pitchFamily="34" charset="0"/>
                <a:ea typeface="微软雅黑" pitchFamily="34" charset="-122"/>
                <a:sym typeface="Impact" pitchFamily="34" charset="0"/>
              </a:rPr>
              <a:t>请输入您的文字内容请输入您的文字内容请输入您</a:t>
            </a:r>
            <a:endParaRPr lang="en-US" altLang="zh-CN" sz="1200" dirty="0">
              <a:solidFill>
                <a:srgbClr val="434154"/>
              </a:solidFill>
              <a:latin typeface="Impact" pitchFamily="34" charset="0"/>
              <a:ea typeface="微软雅黑" pitchFamily="34" charset="-122"/>
              <a:sym typeface="Impact" pitchFamily="34" charset="0"/>
            </a:endParaRPr>
          </a:p>
        </p:txBody>
      </p:sp>
      <p:sp>
        <p:nvSpPr>
          <p:cNvPr id="168" name="圆角矩形标注 28"/>
          <p:cNvSpPr>
            <a:spLocks noChangeArrowheads="1"/>
          </p:cNvSpPr>
          <p:nvPr/>
        </p:nvSpPr>
        <p:spPr bwMode="auto">
          <a:xfrm>
            <a:off x="6023060" y="800762"/>
            <a:ext cx="2083915" cy="1190397"/>
          </a:xfrm>
          <a:prstGeom prst="wedgeRoundRectCallout">
            <a:avLst>
              <a:gd name="adj1" fmla="val -67278"/>
              <a:gd name="adj2" fmla="val 45282"/>
              <a:gd name="adj3" fmla="val 16667"/>
            </a:avLst>
          </a:prstGeom>
          <a:solidFill>
            <a:srgbClr val="4BB0D0"/>
          </a:solidFill>
          <a:ln>
            <a:noFill/>
          </a:ln>
          <a:extLst>
            <a:ext uri="{91240B29-F687-4F45-9708-019B960494DF}">
              <a14:hiddenLine xmlns:a14="http://schemas.microsoft.com/office/drawing/2010/main" w="9525">
                <a:solidFill>
                  <a:srgbClr val="000000"/>
                </a:solidFill>
                <a:miter lim="800000"/>
                <a:headEnd/>
                <a:tailEnd/>
              </a14:hiddenLine>
            </a:ext>
          </a:extLst>
        </p:spPr>
        <p:txBody>
          <a:bodyPr lIns="72585" tIns="36293" rIns="72585" bIns="36293" anchor="ctr"/>
          <a:lstStyle/>
          <a:p>
            <a:pPr algn="ctr"/>
            <a:endParaRPr lang="zh-CN" altLang="zh-CN">
              <a:solidFill>
                <a:srgbClr val="FFFFFF"/>
              </a:solidFill>
            </a:endParaRPr>
          </a:p>
        </p:txBody>
      </p:sp>
      <p:pic>
        <p:nvPicPr>
          <p:cNvPr id="169" name="图片 29"/>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195999" y="929025"/>
            <a:ext cx="430906" cy="9626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0" name="矩形 25"/>
          <p:cNvSpPr>
            <a:spLocks noChangeArrowheads="1"/>
          </p:cNvSpPr>
          <p:nvPr/>
        </p:nvSpPr>
        <p:spPr bwMode="auto">
          <a:xfrm>
            <a:off x="6713901" y="863697"/>
            <a:ext cx="1294902" cy="10427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2585" tIns="36293" rIns="72585" bIns="36293">
            <a:spAutoFit/>
          </a:bodyPr>
          <a:lstStyle/>
          <a:p>
            <a:pPr>
              <a:lnSpc>
                <a:spcPct val="150000"/>
              </a:lnSpc>
            </a:pPr>
            <a:r>
              <a:rPr lang="zh-CN" altLang="en-US" sz="1400" dirty="0" smtClean="0">
                <a:solidFill>
                  <a:schemeClr val="bg1"/>
                </a:solidFill>
                <a:latin typeface="Impact" pitchFamily="34" charset="0"/>
                <a:ea typeface="微软雅黑" pitchFamily="34" charset="-122"/>
                <a:sym typeface="Impact" pitchFamily="34" charset="0"/>
              </a:rPr>
              <a:t>请输入您的文字内容请输入您的文字内容</a:t>
            </a:r>
            <a:endParaRPr lang="en-US" altLang="zh-CN" sz="1400" dirty="0">
              <a:solidFill>
                <a:schemeClr val="bg1"/>
              </a:solidFill>
              <a:latin typeface="Impact" pitchFamily="34" charset="0"/>
              <a:ea typeface="微软雅黑" pitchFamily="34" charset="-122"/>
              <a:sym typeface="Impact" pitchFamily="34" charset="0"/>
            </a:endParaRPr>
          </a:p>
        </p:txBody>
      </p:sp>
      <p:sp>
        <p:nvSpPr>
          <p:cNvPr id="171" name="圆角矩形标注 26"/>
          <p:cNvSpPr>
            <a:spLocks noChangeArrowheads="1"/>
          </p:cNvSpPr>
          <p:nvPr/>
        </p:nvSpPr>
        <p:spPr bwMode="auto">
          <a:xfrm flipH="1">
            <a:off x="6045570" y="3705482"/>
            <a:ext cx="2083914" cy="1188955"/>
          </a:xfrm>
          <a:prstGeom prst="wedgeRoundRectCallout">
            <a:avLst>
              <a:gd name="adj1" fmla="val 70157"/>
              <a:gd name="adj2" fmla="val 5120"/>
              <a:gd name="adj3" fmla="val 16667"/>
            </a:avLst>
          </a:prstGeom>
          <a:solidFill>
            <a:srgbClr val="A6BABA"/>
          </a:solidFill>
          <a:ln>
            <a:noFill/>
          </a:ln>
          <a:extLst>
            <a:ext uri="{91240B29-F687-4F45-9708-019B960494DF}">
              <a14:hiddenLine xmlns:a14="http://schemas.microsoft.com/office/drawing/2010/main" w="9525">
                <a:solidFill>
                  <a:srgbClr val="000000"/>
                </a:solidFill>
                <a:miter lim="800000"/>
                <a:headEnd/>
                <a:tailEnd/>
              </a14:hiddenLine>
            </a:ext>
          </a:extLst>
        </p:spPr>
        <p:txBody>
          <a:bodyPr lIns="72585" tIns="36293" rIns="72585" bIns="36293" anchor="ctr"/>
          <a:lstStyle/>
          <a:p>
            <a:pPr algn="ctr"/>
            <a:endParaRPr lang="zh-CN" altLang="zh-CN">
              <a:solidFill>
                <a:srgbClr val="FFFFFF"/>
              </a:solidFill>
            </a:endParaRPr>
          </a:p>
        </p:txBody>
      </p:sp>
      <p:sp>
        <p:nvSpPr>
          <p:cNvPr id="172" name="圆角矩形标注 27"/>
          <p:cNvSpPr>
            <a:spLocks noChangeArrowheads="1"/>
          </p:cNvSpPr>
          <p:nvPr/>
        </p:nvSpPr>
        <p:spPr bwMode="auto">
          <a:xfrm flipH="1">
            <a:off x="6048612" y="2284778"/>
            <a:ext cx="2032810" cy="1190397"/>
          </a:xfrm>
          <a:prstGeom prst="wedgeRoundRectCallout">
            <a:avLst>
              <a:gd name="adj1" fmla="val 66366"/>
              <a:gd name="adj2" fmla="val -17009"/>
              <a:gd name="adj3" fmla="val 16667"/>
            </a:avLst>
          </a:prstGeom>
          <a:solidFill>
            <a:srgbClr val="EE9065"/>
          </a:solidFill>
          <a:ln>
            <a:noFill/>
          </a:ln>
          <a:extLst>
            <a:ext uri="{91240B29-F687-4F45-9708-019B960494DF}">
              <a14:hiddenLine xmlns:a14="http://schemas.microsoft.com/office/drawing/2010/main" w="9525">
                <a:solidFill>
                  <a:srgbClr val="000000"/>
                </a:solidFill>
                <a:miter lim="800000"/>
                <a:headEnd/>
                <a:tailEnd/>
              </a14:hiddenLine>
            </a:ext>
          </a:extLst>
        </p:spPr>
        <p:txBody>
          <a:bodyPr lIns="72585" tIns="36293" rIns="72585" bIns="36293" anchor="ctr"/>
          <a:lstStyle/>
          <a:p>
            <a:pPr algn="ctr"/>
            <a:endParaRPr lang="zh-CN" altLang="zh-CN">
              <a:solidFill>
                <a:srgbClr val="FFFFFF"/>
              </a:solidFill>
            </a:endParaRPr>
          </a:p>
        </p:txBody>
      </p:sp>
      <p:pic>
        <p:nvPicPr>
          <p:cNvPr id="173" name="图片 30"/>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169337" y="2459158"/>
            <a:ext cx="615374" cy="8589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 name="图片 31"/>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flipH="1">
            <a:off x="6201123" y="3889951"/>
            <a:ext cx="451264" cy="8848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5" name="矩形 25"/>
          <p:cNvSpPr>
            <a:spLocks noChangeArrowheads="1"/>
          </p:cNvSpPr>
          <p:nvPr/>
        </p:nvSpPr>
        <p:spPr bwMode="auto">
          <a:xfrm>
            <a:off x="6784711" y="2358580"/>
            <a:ext cx="1294902" cy="10427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2585" tIns="36293" rIns="72585" bIns="36293">
            <a:spAutoFit/>
          </a:bodyPr>
          <a:lstStyle/>
          <a:p>
            <a:pPr>
              <a:lnSpc>
                <a:spcPct val="150000"/>
              </a:lnSpc>
            </a:pPr>
            <a:r>
              <a:rPr lang="zh-CN" altLang="en-US" sz="1400" dirty="0" smtClean="0">
                <a:solidFill>
                  <a:schemeClr val="bg1"/>
                </a:solidFill>
                <a:latin typeface="Impact" pitchFamily="34" charset="0"/>
                <a:ea typeface="微软雅黑" pitchFamily="34" charset="-122"/>
                <a:sym typeface="Impact" pitchFamily="34" charset="0"/>
              </a:rPr>
              <a:t>请输入您的文字内容请输入您的文字内容</a:t>
            </a:r>
            <a:endParaRPr lang="en-US" altLang="zh-CN" sz="1400" dirty="0">
              <a:solidFill>
                <a:schemeClr val="bg1"/>
              </a:solidFill>
              <a:latin typeface="Impact" pitchFamily="34" charset="0"/>
              <a:ea typeface="微软雅黑" pitchFamily="34" charset="-122"/>
              <a:sym typeface="Impact" pitchFamily="34" charset="0"/>
            </a:endParaRPr>
          </a:p>
        </p:txBody>
      </p:sp>
      <p:sp>
        <p:nvSpPr>
          <p:cNvPr id="176" name="矩形 25"/>
          <p:cNvSpPr>
            <a:spLocks noChangeArrowheads="1"/>
          </p:cNvSpPr>
          <p:nvPr/>
        </p:nvSpPr>
        <p:spPr bwMode="auto">
          <a:xfrm flipH="1">
            <a:off x="6732633" y="3779265"/>
            <a:ext cx="1312192" cy="10427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2585" tIns="36293" rIns="72585" bIns="36293">
            <a:spAutoFit/>
          </a:bodyPr>
          <a:lstStyle/>
          <a:p>
            <a:pPr>
              <a:lnSpc>
                <a:spcPct val="150000"/>
              </a:lnSpc>
            </a:pPr>
            <a:r>
              <a:rPr lang="zh-CN" altLang="en-US" sz="1400" dirty="0" smtClean="0">
                <a:solidFill>
                  <a:schemeClr val="bg1"/>
                </a:solidFill>
                <a:latin typeface="Impact" pitchFamily="34" charset="0"/>
                <a:ea typeface="微软雅黑" pitchFamily="34" charset="-122"/>
                <a:sym typeface="Impact" pitchFamily="34" charset="0"/>
              </a:rPr>
              <a:t>请输入您的文字内容请输入您的文字内容</a:t>
            </a:r>
            <a:endParaRPr lang="en-US" altLang="zh-CN" sz="1400" dirty="0">
              <a:solidFill>
                <a:schemeClr val="bg1"/>
              </a:solidFill>
              <a:latin typeface="Impact" pitchFamily="34" charset="0"/>
              <a:ea typeface="微软雅黑" pitchFamily="34" charset="-122"/>
              <a:sym typeface="Impact" pitchFamily="34" charset="0"/>
            </a:endParaRPr>
          </a:p>
        </p:txBody>
      </p:sp>
    </p:spTree>
    <p:extLst>
      <p:ext uri="{BB962C8B-B14F-4D97-AF65-F5344CB8AC3E}">
        <p14:creationId xmlns:p14="http://schemas.microsoft.com/office/powerpoint/2010/main" val="1710269477"/>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7"/>
                                        </p:tgtEl>
                                        <p:attrNameLst>
                                          <p:attrName>style.visibility</p:attrName>
                                        </p:attrNameLst>
                                      </p:cBhvr>
                                      <p:to>
                                        <p:strVal val="visible"/>
                                      </p:to>
                                    </p:set>
                                    <p:anim calcmode="lin" valueType="num">
                                      <p:cBhvr additive="base">
                                        <p:cTn id="7" dur="500" fill="hold"/>
                                        <p:tgtEl>
                                          <p:spTgt spid="57"/>
                                        </p:tgtEl>
                                        <p:attrNameLst>
                                          <p:attrName>ppt_x</p:attrName>
                                        </p:attrNameLst>
                                      </p:cBhvr>
                                      <p:tavLst>
                                        <p:tav tm="0">
                                          <p:val>
                                            <p:strVal val="0-#ppt_w/2"/>
                                          </p:val>
                                        </p:tav>
                                        <p:tav tm="100000">
                                          <p:val>
                                            <p:strVal val="#ppt_x"/>
                                          </p:val>
                                        </p:tav>
                                      </p:tavLst>
                                    </p:anim>
                                    <p:anim calcmode="lin" valueType="num">
                                      <p:cBhvr additive="base">
                                        <p:cTn id="8" dur="500" fill="hold"/>
                                        <p:tgtEl>
                                          <p:spTgt spid="5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2" fill="hold" grpId="0" nodeType="afterEffect">
                                  <p:stCondLst>
                                    <p:cond delay="0"/>
                                  </p:stCondLst>
                                  <p:childTnLst>
                                    <p:set>
                                      <p:cBhvr>
                                        <p:cTn id="11" dur="1" fill="hold">
                                          <p:stCondLst>
                                            <p:cond delay="0"/>
                                          </p:stCondLst>
                                        </p:cTn>
                                        <p:tgtEl>
                                          <p:spTgt spid="65"/>
                                        </p:tgtEl>
                                        <p:attrNameLst>
                                          <p:attrName>style.visibility</p:attrName>
                                        </p:attrNameLst>
                                      </p:cBhvr>
                                      <p:to>
                                        <p:strVal val="visible"/>
                                      </p:to>
                                    </p:set>
                                    <p:animEffect transition="in" filter="wipe(right)">
                                      <p:cBhvr>
                                        <p:cTn id="12" dur="500"/>
                                        <p:tgtEl>
                                          <p:spTgt spid="65"/>
                                        </p:tgtEl>
                                      </p:cBhvr>
                                    </p:animEffect>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54"/>
                                        </p:tgtEl>
                                        <p:attrNameLst>
                                          <p:attrName>style.visibility</p:attrName>
                                        </p:attrNameLst>
                                      </p:cBhvr>
                                      <p:to>
                                        <p:strVal val="visible"/>
                                      </p:to>
                                    </p:set>
                                    <p:animEffect transition="in" filter="wipe(left)">
                                      <p:cBhvr>
                                        <p:cTn id="16" dur="500"/>
                                        <p:tgtEl>
                                          <p:spTgt spid="54"/>
                                        </p:tgtEl>
                                      </p:cBhvr>
                                    </p:animEffect>
                                  </p:childTnLst>
                                </p:cTn>
                              </p:par>
                              <p:par>
                                <p:cTn id="17" presetID="41" presetClass="entr" presetSubtype="0" fill="hold" grpId="0" nodeType="withEffect">
                                  <p:stCondLst>
                                    <p:cond delay="0"/>
                                  </p:stCondLst>
                                  <p:iterate type="lt">
                                    <p:tmPct val="10000"/>
                                  </p:iterate>
                                  <p:childTnLst>
                                    <p:set>
                                      <p:cBhvr>
                                        <p:cTn id="18" dur="1" fill="hold">
                                          <p:stCondLst>
                                            <p:cond delay="0"/>
                                          </p:stCondLst>
                                        </p:cTn>
                                        <p:tgtEl>
                                          <p:spTgt spid="80"/>
                                        </p:tgtEl>
                                        <p:attrNameLst>
                                          <p:attrName>style.visibility</p:attrName>
                                        </p:attrNameLst>
                                      </p:cBhvr>
                                      <p:to>
                                        <p:strVal val="visible"/>
                                      </p:to>
                                    </p:set>
                                    <p:anim calcmode="lin" valueType="num">
                                      <p:cBhvr>
                                        <p:cTn id="19" dur="500" fill="hold"/>
                                        <p:tgtEl>
                                          <p:spTgt spid="80"/>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80"/>
                                        </p:tgtEl>
                                        <p:attrNameLst>
                                          <p:attrName>ppt_y</p:attrName>
                                        </p:attrNameLst>
                                      </p:cBhvr>
                                      <p:tavLst>
                                        <p:tav tm="0">
                                          <p:val>
                                            <p:strVal val="#ppt_y"/>
                                          </p:val>
                                        </p:tav>
                                        <p:tav tm="100000">
                                          <p:val>
                                            <p:strVal val="#ppt_y"/>
                                          </p:val>
                                        </p:tav>
                                      </p:tavLst>
                                    </p:anim>
                                    <p:anim calcmode="lin" valueType="num">
                                      <p:cBhvr>
                                        <p:cTn id="21" dur="500" fill="hold"/>
                                        <p:tgtEl>
                                          <p:spTgt spid="80"/>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80"/>
                                        </p:tgtEl>
                                        <p:attrNameLst>
                                          <p:attrName>ppt_w</p:attrName>
                                        </p:attrNameLst>
                                      </p:cBhvr>
                                      <p:tavLst>
                                        <p:tav tm="0">
                                          <p:val>
                                            <p:strVal val="#ppt_w/10"/>
                                          </p:val>
                                        </p:tav>
                                        <p:tav tm="50000">
                                          <p:val>
                                            <p:strVal val="#ppt_w+.01"/>
                                          </p:val>
                                        </p:tav>
                                        <p:tav tm="100000">
                                          <p:val>
                                            <p:strVal val="#ppt_w"/>
                                          </p:val>
                                        </p:tav>
                                      </p:tavLst>
                                    </p:anim>
                                    <p:animEffect>
                                      <p:cBhvr>
                                        <p:cTn id="23" dur="500" tmFilter="0,0; .5, 1; 1, 1"/>
                                        <p:tgtEl>
                                          <p:spTgt spid="80"/>
                                        </p:tgtEl>
                                      </p:cBhvr>
                                    </p:animEffect>
                                  </p:childTnLst>
                                </p:cTn>
                              </p:par>
                              <p:par>
                                <p:cTn id="24" presetID="53" presetClass="entr" presetSubtype="16" fill="hold" nodeType="withEffect">
                                  <p:stCondLst>
                                    <p:cond delay="0"/>
                                  </p:stCondLst>
                                  <p:childTnLst>
                                    <p:set>
                                      <p:cBhvr>
                                        <p:cTn id="25" dur="1" fill="hold">
                                          <p:stCondLst>
                                            <p:cond delay="0"/>
                                          </p:stCondLst>
                                        </p:cTn>
                                        <p:tgtEl>
                                          <p:spTgt spid="67"/>
                                        </p:tgtEl>
                                        <p:attrNameLst>
                                          <p:attrName>style.visibility</p:attrName>
                                        </p:attrNameLst>
                                      </p:cBhvr>
                                      <p:to>
                                        <p:strVal val="visible"/>
                                      </p:to>
                                    </p:set>
                                    <p:anim calcmode="lin" valueType="num">
                                      <p:cBhvr>
                                        <p:cTn id="26" dur="500" fill="hold"/>
                                        <p:tgtEl>
                                          <p:spTgt spid="67"/>
                                        </p:tgtEl>
                                        <p:attrNameLst>
                                          <p:attrName>ppt_w</p:attrName>
                                        </p:attrNameLst>
                                      </p:cBhvr>
                                      <p:tavLst>
                                        <p:tav tm="0">
                                          <p:val>
                                            <p:fltVal val="0"/>
                                          </p:val>
                                        </p:tav>
                                        <p:tav tm="100000">
                                          <p:val>
                                            <p:strVal val="#ppt_w"/>
                                          </p:val>
                                        </p:tav>
                                      </p:tavLst>
                                    </p:anim>
                                    <p:anim calcmode="lin" valueType="num">
                                      <p:cBhvr>
                                        <p:cTn id="27" dur="500" fill="hold"/>
                                        <p:tgtEl>
                                          <p:spTgt spid="67"/>
                                        </p:tgtEl>
                                        <p:attrNameLst>
                                          <p:attrName>ppt_h</p:attrName>
                                        </p:attrNameLst>
                                      </p:cBhvr>
                                      <p:tavLst>
                                        <p:tav tm="0">
                                          <p:val>
                                            <p:fltVal val="0"/>
                                          </p:val>
                                        </p:tav>
                                        <p:tav tm="100000">
                                          <p:val>
                                            <p:strVal val="#ppt_h"/>
                                          </p:val>
                                        </p:tav>
                                      </p:tavLst>
                                    </p:anim>
                                    <p:animEffect transition="in" filter="fade">
                                      <p:cBhvr>
                                        <p:cTn id="28" dur="500"/>
                                        <p:tgtEl>
                                          <p:spTgt spid="67"/>
                                        </p:tgtEl>
                                      </p:cBhvr>
                                    </p:animEffect>
                                  </p:childTnLst>
                                </p:cTn>
                              </p:par>
                            </p:childTnLst>
                          </p:cTn>
                        </p:par>
                        <p:par>
                          <p:cTn id="29" fill="hold">
                            <p:stCondLst>
                              <p:cond delay="2000"/>
                            </p:stCondLst>
                            <p:childTnLst>
                              <p:par>
                                <p:cTn id="30" presetID="2" presetClass="entr" presetSubtype="8" fill="hold" nodeType="afterEffect">
                                  <p:stCondLst>
                                    <p:cond delay="0"/>
                                  </p:stCondLst>
                                  <p:childTnLst>
                                    <p:set>
                                      <p:cBhvr>
                                        <p:cTn id="31" dur="1" fill="hold">
                                          <p:stCondLst>
                                            <p:cond delay="0"/>
                                          </p:stCondLst>
                                        </p:cTn>
                                        <p:tgtEl>
                                          <p:spTgt spid="2"/>
                                        </p:tgtEl>
                                        <p:attrNameLst>
                                          <p:attrName>style.visibility</p:attrName>
                                        </p:attrNameLst>
                                      </p:cBhvr>
                                      <p:to>
                                        <p:strVal val="visible"/>
                                      </p:to>
                                    </p:set>
                                    <p:anim calcmode="lin" valueType="num">
                                      <p:cBhvr additive="base">
                                        <p:cTn id="32" dur="500" fill="hold"/>
                                        <p:tgtEl>
                                          <p:spTgt spid="2"/>
                                        </p:tgtEl>
                                        <p:attrNameLst>
                                          <p:attrName>ppt_x</p:attrName>
                                        </p:attrNameLst>
                                      </p:cBhvr>
                                      <p:tavLst>
                                        <p:tav tm="0">
                                          <p:val>
                                            <p:strVal val="0-#ppt_w/2"/>
                                          </p:val>
                                        </p:tav>
                                        <p:tav tm="100000">
                                          <p:val>
                                            <p:strVal val="#ppt_x"/>
                                          </p:val>
                                        </p:tav>
                                      </p:tavLst>
                                    </p:anim>
                                    <p:anim calcmode="lin" valueType="num">
                                      <p:cBhvr additive="base">
                                        <p:cTn id="33" dur="500" fill="hold"/>
                                        <p:tgtEl>
                                          <p:spTgt spid="2"/>
                                        </p:tgtEl>
                                        <p:attrNameLst>
                                          <p:attrName>ppt_y</p:attrName>
                                        </p:attrNameLst>
                                      </p:cBhvr>
                                      <p:tavLst>
                                        <p:tav tm="0">
                                          <p:val>
                                            <p:strVal val="#ppt_y"/>
                                          </p:val>
                                        </p:tav>
                                        <p:tav tm="100000">
                                          <p:val>
                                            <p:strVal val="#ppt_y"/>
                                          </p:val>
                                        </p:tav>
                                      </p:tavLst>
                                    </p:anim>
                                  </p:childTnLst>
                                </p:cTn>
                              </p:par>
                              <p:par>
                                <p:cTn id="34" presetID="42" presetClass="entr" presetSubtype="0" fill="hold" nodeType="withEffect">
                                  <p:stCondLst>
                                    <p:cond delay="0"/>
                                  </p:stCondLst>
                                  <p:childTnLst>
                                    <p:set>
                                      <p:cBhvr>
                                        <p:cTn id="35" dur="1" fill="hold">
                                          <p:stCondLst>
                                            <p:cond delay="0"/>
                                          </p:stCondLst>
                                        </p:cTn>
                                        <p:tgtEl>
                                          <p:spTgt spid="157"/>
                                        </p:tgtEl>
                                        <p:attrNameLst>
                                          <p:attrName>style.visibility</p:attrName>
                                        </p:attrNameLst>
                                      </p:cBhvr>
                                      <p:to>
                                        <p:strVal val="visible"/>
                                      </p:to>
                                    </p:set>
                                    <p:animEffect transition="in" filter="fade">
                                      <p:cBhvr>
                                        <p:cTn id="36" dur="1000"/>
                                        <p:tgtEl>
                                          <p:spTgt spid="157"/>
                                        </p:tgtEl>
                                      </p:cBhvr>
                                    </p:animEffect>
                                    <p:anim calcmode="lin" valueType="num">
                                      <p:cBhvr>
                                        <p:cTn id="37" dur="1000" fill="hold"/>
                                        <p:tgtEl>
                                          <p:spTgt spid="157"/>
                                        </p:tgtEl>
                                        <p:attrNameLst>
                                          <p:attrName>ppt_x</p:attrName>
                                        </p:attrNameLst>
                                      </p:cBhvr>
                                      <p:tavLst>
                                        <p:tav tm="0">
                                          <p:val>
                                            <p:strVal val="#ppt_x"/>
                                          </p:val>
                                        </p:tav>
                                        <p:tav tm="100000">
                                          <p:val>
                                            <p:strVal val="#ppt_x"/>
                                          </p:val>
                                        </p:tav>
                                      </p:tavLst>
                                    </p:anim>
                                    <p:anim calcmode="lin" valueType="num">
                                      <p:cBhvr>
                                        <p:cTn id="38" dur="1000" fill="hold"/>
                                        <p:tgtEl>
                                          <p:spTgt spid="157"/>
                                        </p:tgtEl>
                                        <p:attrNameLst>
                                          <p:attrName>ppt_y</p:attrName>
                                        </p:attrNameLst>
                                      </p:cBhvr>
                                      <p:tavLst>
                                        <p:tav tm="0">
                                          <p:val>
                                            <p:strVal val="#ppt_y+.1"/>
                                          </p:val>
                                        </p:tav>
                                        <p:tav tm="100000">
                                          <p:val>
                                            <p:strVal val="#ppt_y"/>
                                          </p:val>
                                        </p:tav>
                                      </p:tavLst>
                                    </p:anim>
                                  </p:childTnLst>
                                </p:cTn>
                              </p:par>
                            </p:childTnLst>
                          </p:cTn>
                        </p:par>
                        <p:par>
                          <p:cTn id="39" fill="hold">
                            <p:stCondLst>
                              <p:cond delay="3000"/>
                            </p:stCondLst>
                            <p:childTnLst>
                              <p:par>
                                <p:cTn id="40" presetID="22" presetClass="entr" presetSubtype="8" fill="hold" grpId="0" nodeType="afterEffect">
                                  <p:stCondLst>
                                    <p:cond delay="0"/>
                                  </p:stCondLst>
                                  <p:childTnLst>
                                    <p:set>
                                      <p:cBhvr>
                                        <p:cTn id="41" dur="1" fill="hold">
                                          <p:stCondLst>
                                            <p:cond delay="0"/>
                                          </p:stCondLst>
                                        </p:cTn>
                                        <p:tgtEl>
                                          <p:spTgt spid="166"/>
                                        </p:tgtEl>
                                        <p:attrNameLst>
                                          <p:attrName>style.visibility</p:attrName>
                                        </p:attrNameLst>
                                      </p:cBhvr>
                                      <p:to>
                                        <p:strVal val="visible"/>
                                      </p:to>
                                    </p:set>
                                    <p:animEffect transition="in" filter="wipe(left)">
                                      <p:cBhvr>
                                        <p:cTn id="42" dur="500"/>
                                        <p:tgtEl>
                                          <p:spTgt spid="166"/>
                                        </p:tgtEl>
                                      </p:cBhvr>
                                    </p:animEffect>
                                  </p:childTnLst>
                                </p:cTn>
                              </p:par>
                            </p:childTnLst>
                          </p:cTn>
                        </p:par>
                        <p:par>
                          <p:cTn id="43" fill="hold">
                            <p:stCondLst>
                              <p:cond delay="3500"/>
                            </p:stCondLst>
                            <p:childTnLst>
                              <p:par>
                                <p:cTn id="44" presetID="14" presetClass="entr" presetSubtype="10" fill="hold" grpId="0" nodeType="afterEffect">
                                  <p:stCondLst>
                                    <p:cond delay="0"/>
                                  </p:stCondLst>
                                  <p:childTnLst>
                                    <p:set>
                                      <p:cBhvr>
                                        <p:cTn id="45" dur="1" fill="hold">
                                          <p:stCondLst>
                                            <p:cond delay="0"/>
                                          </p:stCondLst>
                                        </p:cTn>
                                        <p:tgtEl>
                                          <p:spTgt spid="167"/>
                                        </p:tgtEl>
                                        <p:attrNameLst>
                                          <p:attrName>style.visibility</p:attrName>
                                        </p:attrNameLst>
                                      </p:cBhvr>
                                      <p:to>
                                        <p:strVal val="visible"/>
                                      </p:to>
                                    </p:set>
                                    <p:animEffect transition="in" filter="randombar(horizontal)">
                                      <p:cBhvr>
                                        <p:cTn id="46" dur="500"/>
                                        <p:tgtEl>
                                          <p:spTgt spid="167"/>
                                        </p:tgtEl>
                                      </p:cBhvr>
                                    </p:animEffect>
                                  </p:childTnLst>
                                </p:cTn>
                              </p:par>
                            </p:childTnLst>
                          </p:cTn>
                        </p:par>
                        <p:par>
                          <p:cTn id="47" fill="hold">
                            <p:stCondLst>
                              <p:cond delay="4000"/>
                            </p:stCondLst>
                            <p:childTnLst>
                              <p:par>
                                <p:cTn id="48" presetID="22" presetClass="entr" presetSubtype="8" fill="hold" grpId="0" nodeType="afterEffect">
                                  <p:stCondLst>
                                    <p:cond delay="0"/>
                                  </p:stCondLst>
                                  <p:childTnLst>
                                    <p:set>
                                      <p:cBhvr>
                                        <p:cTn id="49" dur="1" fill="hold">
                                          <p:stCondLst>
                                            <p:cond delay="0"/>
                                          </p:stCondLst>
                                        </p:cTn>
                                        <p:tgtEl>
                                          <p:spTgt spid="168"/>
                                        </p:tgtEl>
                                        <p:attrNameLst>
                                          <p:attrName>style.visibility</p:attrName>
                                        </p:attrNameLst>
                                      </p:cBhvr>
                                      <p:to>
                                        <p:strVal val="visible"/>
                                      </p:to>
                                    </p:set>
                                    <p:animEffect transition="in" filter="wipe(left)">
                                      <p:cBhvr>
                                        <p:cTn id="50" dur="500"/>
                                        <p:tgtEl>
                                          <p:spTgt spid="168"/>
                                        </p:tgtEl>
                                      </p:cBhvr>
                                    </p:animEffect>
                                  </p:childTnLst>
                                </p:cTn>
                              </p:par>
                              <p:par>
                                <p:cTn id="51" presetID="22" presetClass="entr" presetSubtype="8" fill="hold" grpId="0" nodeType="withEffect">
                                  <p:stCondLst>
                                    <p:cond delay="0"/>
                                  </p:stCondLst>
                                  <p:childTnLst>
                                    <p:set>
                                      <p:cBhvr>
                                        <p:cTn id="52" dur="1" fill="hold">
                                          <p:stCondLst>
                                            <p:cond delay="0"/>
                                          </p:stCondLst>
                                        </p:cTn>
                                        <p:tgtEl>
                                          <p:spTgt spid="172"/>
                                        </p:tgtEl>
                                        <p:attrNameLst>
                                          <p:attrName>style.visibility</p:attrName>
                                        </p:attrNameLst>
                                      </p:cBhvr>
                                      <p:to>
                                        <p:strVal val="visible"/>
                                      </p:to>
                                    </p:set>
                                    <p:animEffect transition="in" filter="wipe(left)">
                                      <p:cBhvr>
                                        <p:cTn id="53" dur="500"/>
                                        <p:tgtEl>
                                          <p:spTgt spid="172"/>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171"/>
                                        </p:tgtEl>
                                        <p:attrNameLst>
                                          <p:attrName>style.visibility</p:attrName>
                                        </p:attrNameLst>
                                      </p:cBhvr>
                                      <p:to>
                                        <p:strVal val="visible"/>
                                      </p:to>
                                    </p:set>
                                    <p:animEffect transition="in" filter="wipe(left)">
                                      <p:cBhvr>
                                        <p:cTn id="56" dur="500"/>
                                        <p:tgtEl>
                                          <p:spTgt spid="171"/>
                                        </p:tgtEl>
                                      </p:cBhvr>
                                    </p:animEffect>
                                  </p:childTnLst>
                                </p:cTn>
                              </p:par>
                            </p:childTnLst>
                          </p:cTn>
                        </p:par>
                        <p:par>
                          <p:cTn id="57" fill="hold">
                            <p:stCondLst>
                              <p:cond delay="4500"/>
                            </p:stCondLst>
                            <p:childTnLst>
                              <p:par>
                                <p:cTn id="58" presetID="14" presetClass="entr" presetSubtype="10" fill="hold" nodeType="afterEffect">
                                  <p:stCondLst>
                                    <p:cond delay="0"/>
                                  </p:stCondLst>
                                  <p:childTnLst>
                                    <p:set>
                                      <p:cBhvr>
                                        <p:cTn id="59" dur="1" fill="hold">
                                          <p:stCondLst>
                                            <p:cond delay="0"/>
                                          </p:stCondLst>
                                        </p:cTn>
                                        <p:tgtEl>
                                          <p:spTgt spid="169"/>
                                        </p:tgtEl>
                                        <p:attrNameLst>
                                          <p:attrName>style.visibility</p:attrName>
                                        </p:attrNameLst>
                                      </p:cBhvr>
                                      <p:to>
                                        <p:strVal val="visible"/>
                                      </p:to>
                                    </p:set>
                                    <p:animEffect transition="in" filter="randombar(horizontal)">
                                      <p:cBhvr>
                                        <p:cTn id="60" dur="500"/>
                                        <p:tgtEl>
                                          <p:spTgt spid="169"/>
                                        </p:tgtEl>
                                      </p:cBhvr>
                                    </p:animEffect>
                                  </p:childTnLst>
                                </p:cTn>
                              </p:par>
                              <p:par>
                                <p:cTn id="61" presetID="14" presetClass="entr" presetSubtype="10" fill="hold" grpId="0" nodeType="withEffect">
                                  <p:stCondLst>
                                    <p:cond delay="0"/>
                                  </p:stCondLst>
                                  <p:childTnLst>
                                    <p:set>
                                      <p:cBhvr>
                                        <p:cTn id="62" dur="1" fill="hold">
                                          <p:stCondLst>
                                            <p:cond delay="0"/>
                                          </p:stCondLst>
                                        </p:cTn>
                                        <p:tgtEl>
                                          <p:spTgt spid="170"/>
                                        </p:tgtEl>
                                        <p:attrNameLst>
                                          <p:attrName>style.visibility</p:attrName>
                                        </p:attrNameLst>
                                      </p:cBhvr>
                                      <p:to>
                                        <p:strVal val="visible"/>
                                      </p:to>
                                    </p:set>
                                    <p:animEffect transition="in" filter="randombar(horizontal)">
                                      <p:cBhvr>
                                        <p:cTn id="63" dur="500"/>
                                        <p:tgtEl>
                                          <p:spTgt spid="170"/>
                                        </p:tgtEl>
                                      </p:cBhvr>
                                    </p:animEffect>
                                  </p:childTnLst>
                                </p:cTn>
                              </p:par>
                            </p:childTnLst>
                          </p:cTn>
                        </p:par>
                        <p:par>
                          <p:cTn id="64" fill="hold">
                            <p:stCondLst>
                              <p:cond delay="5000"/>
                            </p:stCondLst>
                            <p:childTnLst>
                              <p:par>
                                <p:cTn id="65" presetID="14" presetClass="entr" presetSubtype="10" fill="hold" nodeType="afterEffect">
                                  <p:stCondLst>
                                    <p:cond delay="0"/>
                                  </p:stCondLst>
                                  <p:childTnLst>
                                    <p:set>
                                      <p:cBhvr>
                                        <p:cTn id="66" dur="1" fill="hold">
                                          <p:stCondLst>
                                            <p:cond delay="0"/>
                                          </p:stCondLst>
                                        </p:cTn>
                                        <p:tgtEl>
                                          <p:spTgt spid="173"/>
                                        </p:tgtEl>
                                        <p:attrNameLst>
                                          <p:attrName>style.visibility</p:attrName>
                                        </p:attrNameLst>
                                      </p:cBhvr>
                                      <p:to>
                                        <p:strVal val="visible"/>
                                      </p:to>
                                    </p:set>
                                    <p:animEffect transition="in" filter="randombar(horizontal)">
                                      <p:cBhvr>
                                        <p:cTn id="67" dur="500"/>
                                        <p:tgtEl>
                                          <p:spTgt spid="173"/>
                                        </p:tgtEl>
                                      </p:cBhvr>
                                    </p:animEffect>
                                  </p:childTnLst>
                                </p:cTn>
                              </p:par>
                              <p:par>
                                <p:cTn id="68" presetID="14" presetClass="entr" presetSubtype="10" fill="hold" grpId="0" nodeType="withEffect">
                                  <p:stCondLst>
                                    <p:cond delay="0"/>
                                  </p:stCondLst>
                                  <p:childTnLst>
                                    <p:set>
                                      <p:cBhvr>
                                        <p:cTn id="69" dur="1" fill="hold">
                                          <p:stCondLst>
                                            <p:cond delay="0"/>
                                          </p:stCondLst>
                                        </p:cTn>
                                        <p:tgtEl>
                                          <p:spTgt spid="175"/>
                                        </p:tgtEl>
                                        <p:attrNameLst>
                                          <p:attrName>style.visibility</p:attrName>
                                        </p:attrNameLst>
                                      </p:cBhvr>
                                      <p:to>
                                        <p:strVal val="visible"/>
                                      </p:to>
                                    </p:set>
                                    <p:animEffect transition="in" filter="randombar(horizontal)">
                                      <p:cBhvr>
                                        <p:cTn id="70" dur="500"/>
                                        <p:tgtEl>
                                          <p:spTgt spid="175"/>
                                        </p:tgtEl>
                                      </p:cBhvr>
                                    </p:animEffect>
                                  </p:childTnLst>
                                </p:cTn>
                              </p:par>
                            </p:childTnLst>
                          </p:cTn>
                        </p:par>
                        <p:par>
                          <p:cTn id="71" fill="hold">
                            <p:stCondLst>
                              <p:cond delay="5500"/>
                            </p:stCondLst>
                            <p:childTnLst>
                              <p:par>
                                <p:cTn id="72" presetID="14" presetClass="entr" presetSubtype="10" fill="hold" grpId="0" nodeType="afterEffect">
                                  <p:stCondLst>
                                    <p:cond delay="0"/>
                                  </p:stCondLst>
                                  <p:childTnLst>
                                    <p:set>
                                      <p:cBhvr>
                                        <p:cTn id="73" dur="1" fill="hold">
                                          <p:stCondLst>
                                            <p:cond delay="0"/>
                                          </p:stCondLst>
                                        </p:cTn>
                                        <p:tgtEl>
                                          <p:spTgt spid="176"/>
                                        </p:tgtEl>
                                        <p:attrNameLst>
                                          <p:attrName>style.visibility</p:attrName>
                                        </p:attrNameLst>
                                      </p:cBhvr>
                                      <p:to>
                                        <p:strVal val="visible"/>
                                      </p:to>
                                    </p:set>
                                    <p:animEffect transition="in" filter="randombar(horizontal)">
                                      <p:cBhvr>
                                        <p:cTn id="74" dur="500"/>
                                        <p:tgtEl>
                                          <p:spTgt spid="176"/>
                                        </p:tgtEl>
                                      </p:cBhvr>
                                    </p:animEffect>
                                  </p:childTnLst>
                                </p:cTn>
                              </p:par>
                              <p:par>
                                <p:cTn id="75" presetID="14" presetClass="entr" presetSubtype="10" fill="hold" nodeType="withEffect">
                                  <p:stCondLst>
                                    <p:cond delay="0"/>
                                  </p:stCondLst>
                                  <p:childTnLst>
                                    <p:set>
                                      <p:cBhvr>
                                        <p:cTn id="76" dur="1" fill="hold">
                                          <p:stCondLst>
                                            <p:cond delay="0"/>
                                          </p:stCondLst>
                                        </p:cTn>
                                        <p:tgtEl>
                                          <p:spTgt spid="174"/>
                                        </p:tgtEl>
                                        <p:attrNameLst>
                                          <p:attrName>style.visibility</p:attrName>
                                        </p:attrNameLst>
                                      </p:cBhvr>
                                      <p:to>
                                        <p:strVal val="visible"/>
                                      </p:to>
                                    </p:set>
                                    <p:animEffect transition="in" filter="randombar(horizontal)">
                                      <p:cBhvr>
                                        <p:cTn id="77" dur="500"/>
                                        <p:tgtEl>
                                          <p:spTgt spid="1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animBg="1"/>
      <p:bldP spid="57" grpId="0" animBg="1"/>
      <p:bldP spid="65" grpId="0" animBg="1"/>
      <p:bldP spid="80" grpId="0" bldLvl="0" autoUpdateAnimBg="0"/>
      <p:bldP spid="166" grpId="0"/>
      <p:bldP spid="167" grpId="0"/>
      <p:bldP spid="168" grpId="0" animBg="1"/>
      <p:bldP spid="170" grpId="0"/>
      <p:bldP spid="171" grpId="0" animBg="1"/>
      <p:bldP spid="172" grpId="0" animBg="1"/>
      <p:bldP spid="175" grpId="0"/>
      <p:bldP spid="176"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矩形 57"/>
          <p:cNvSpPr/>
          <p:nvPr/>
        </p:nvSpPr>
        <p:spPr>
          <a:xfrm>
            <a:off x="3396106" y="-2763"/>
            <a:ext cx="6294992" cy="791651"/>
          </a:xfrm>
          <a:custGeom>
            <a:avLst/>
            <a:gdLst>
              <a:gd name="connsiteX0" fmla="*/ 0 w 4078950"/>
              <a:gd name="connsiteY0" fmla="*/ 0 h 448751"/>
              <a:gd name="connsiteX1" fmla="*/ 4078950 w 4078950"/>
              <a:gd name="connsiteY1" fmla="*/ 0 h 448751"/>
              <a:gd name="connsiteX2" fmla="*/ 4078950 w 4078950"/>
              <a:gd name="connsiteY2" fmla="*/ 448751 h 448751"/>
              <a:gd name="connsiteX3" fmla="*/ 0 w 4078950"/>
              <a:gd name="connsiteY3" fmla="*/ 448751 h 448751"/>
              <a:gd name="connsiteX4" fmla="*/ 0 w 4078950"/>
              <a:gd name="connsiteY4" fmla="*/ 0 h 448751"/>
              <a:gd name="connsiteX0" fmla="*/ 0 w 4078950"/>
              <a:gd name="connsiteY0" fmla="*/ 330200 h 778951"/>
              <a:gd name="connsiteX1" fmla="*/ 2631150 w 4078950"/>
              <a:gd name="connsiteY1" fmla="*/ 0 h 778951"/>
              <a:gd name="connsiteX2" fmla="*/ 4078950 w 4078950"/>
              <a:gd name="connsiteY2" fmla="*/ 778951 h 778951"/>
              <a:gd name="connsiteX3" fmla="*/ 0 w 4078950"/>
              <a:gd name="connsiteY3" fmla="*/ 778951 h 778951"/>
              <a:gd name="connsiteX4" fmla="*/ 0 w 4078950"/>
              <a:gd name="connsiteY4" fmla="*/ 330200 h 778951"/>
              <a:gd name="connsiteX0" fmla="*/ 0 w 2631150"/>
              <a:gd name="connsiteY0" fmla="*/ 330200 h 778951"/>
              <a:gd name="connsiteX1" fmla="*/ 2631150 w 2631150"/>
              <a:gd name="connsiteY1" fmla="*/ 0 h 778951"/>
              <a:gd name="connsiteX2" fmla="*/ 2351750 w 2631150"/>
              <a:gd name="connsiteY2" fmla="*/ 258251 h 778951"/>
              <a:gd name="connsiteX3" fmla="*/ 0 w 2631150"/>
              <a:gd name="connsiteY3" fmla="*/ 778951 h 778951"/>
              <a:gd name="connsiteX4" fmla="*/ 0 w 2631150"/>
              <a:gd name="connsiteY4" fmla="*/ 330200 h 778951"/>
              <a:gd name="connsiteX0" fmla="*/ 0 w 2631150"/>
              <a:gd name="connsiteY0" fmla="*/ 330200 h 778951"/>
              <a:gd name="connsiteX1" fmla="*/ 2631150 w 2631150"/>
              <a:gd name="connsiteY1" fmla="*/ 0 h 778951"/>
              <a:gd name="connsiteX2" fmla="*/ 0 w 2631150"/>
              <a:gd name="connsiteY2" fmla="*/ 778951 h 778951"/>
              <a:gd name="connsiteX3" fmla="*/ 0 w 2631150"/>
              <a:gd name="connsiteY3" fmla="*/ 330200 h 778951"/>
              <a:gd name="connsiteX0" fmla="*/ 0 w 1132550"/>
              <a:gd name="connsiteY0" fmla="*/ 355600 h 804351"/>
              <a:gd name="connsiteX1" fmla="*/ 1132550 w 1132550"/>
              <a:gd name="connsiteY1" fmla="*/ 0 h 804351"/>
              <a:gd name="connsiteX2" fmla="*/ 0 w 1132550"/>
              <a:gd name="connsiteY2" fmla="*/ 804351 h 804351"/>
              <a:gd name="connsiteX3" fmla="*/ 0 w 1132550"/>
              <a:gd name="connsiteY3" fmla="*/ 355600 h 804351"/>
              <a:gd name="connsiteX0" fmla="*/ 0 w 1627850"/>
              <a:gd name="connsiteY0" fmla="*/ 228600 h 677351"/>
              <a:gd name="connsiteX1" fmla="*/ 1627850 w 1627850"/>
              <a:gd name="connsiteY1" fmla="*/ 0 h 677351"/>
              <a:gd name="connsiteX2" fmla="*/ 0 w 1627850"/>
              <a:gd name="connsiteY2" fmla="*/ 677351 h 677351"/>
              <a:gd name="connsiteX3" fmla="*/ 0 w 1627850"/>
              <a:gd name="connsiteY3" fmla="*/ 228600 h 677351"/>
              <a:gd name="connsiteX0" fmla="*/ 0 w 6415750"/>
              <a:gd name="connsiteY0" fmla="*/ 304800 h 753551"/>
              <a:gd name="connsiteX1" fmla="*/ 6415750 w 6415750"/>
              <a:gd name="connsiteY1" fmla="*/ 0 h 753551"/>
              <a:gd name="connsiteX2" fmla="*/ 0 w 6415750"/>
              <a:gd name="connsiteY2" fmla="*/ 753551 h 753551"/>
              <a:gd name="connsiteX3" fmla="*/ 0 w 6415750"/>
              <a:gd name="connsiteY3" fmla="*/ 304800 h 753551"/>
              <a:gd name="connsiteX0" fmla="*/ 0 w 6314150"/>
              <a:gd name="connsiteY0" fmla="*/ 342900 h 791651"/>
              <a:gd name="connsiteX1" fmla="*/ 6314150 w 6314150"/>
              <a:gd name="connsiteY1" fmla="*/ 0 h 791651"/>
              <a:gd name="connsiteX2" fmla="*/ 0 w 6314150"/>
              <a:gd name="connsiteY2" fmla="*/ 791651 h 791651"/>
              <a:gd name="connsiteX3" fmla="*/ 0 w 6314150"/>
              <a:gd name="connsiteY3" fmla="*/ 342900 h 791651"/>
            </a:gdLst>
            <a:ahLst/>
            <a:cxnLst>
              <a:cxn ang="0">
                <a:pos x="connsiteX0" y="connsiteY0"/>
              </a:cxn>
              <a:cxn ang="0">
                <a:pos x="connsiteX1" y="connsiteY1"/>
              </a:cxn>
              <a:cxn ang="0">
                <a:pos x="connsiteX2" y="connsiteY2"/>
              </a:cxn>
              <a:cxn ang="0">
                <a:pos x="connsiteX3" y="connsiteY3"/>
              </a:cxn>
            </a:cxnLst>
            <a:rect l="l" t="t" r="r" b="b"/>
            <a:pathLst>
              <a:path w="6314150" h="791651">
                <a:moveTo>
                  <a:pt x="0" y="342900"/>
                </a:moveTo>
                <a:lnTo>
                  <a:pt x="6314150" y="0"/>
                </a:lnTo>
                <a:lnTo>
                  <a:pt x="0" y="791651"/>
                </a:lnTo>
                <a:lnTo>
                  <a:pt x="0" y="342900"/>
                </a:lnTo>
                <a:close/>
              </a:path>
            </a:pathLst>
          </a:custGeom>
          <a:solidFill>
            <a:srgbClr val="FF8B8B"/>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sp>
        <p:nvSpPr>
          <p:cNvPr id="57" name="矩形 56"/>
          <p:cNvSpPr/>
          <p:nvPr/>
        </p:nvSpPr>
        <p:spPr>
          <a:xfrm>
            <a:off x="0" y="207231"/>
            <a:ext cx="4078950" cy="448751"/>
          </a:xfrm>
          <a:prstGeom prst="rect">
            <a:avLst/>
          </a:prstGeom>
          <a:solidFill>
            <a:srgbClr val="FF3F3F"/>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sp>
        <p:nvSpPr>
          <p:cNvPr id="65" name="直角三角形 64"/>
          <p:cNvSpPr/>
          <p:nvPr/>
        </p:nvSpPr>
        <p:spPr>
          <a:xfrm flipV="1">
            <a:off x="3396106" y="651509"/>
            <a:ext cx="682844" cy="137160"/>
          </a:xfrm>
          <a:prstGeom prst="rtTriangle">
            <a:avLst/>
          </a:prstGeom>
          <a:solidFill>
            <a:srgbClr val="A40000"/>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grpSp>
        <p:nvGrpSpPr>
          <p:cNvPr id="67" name="组合 66"/>
          <p:cNvGrpSpPr/>
          <p:nvPr/>
        </p:nvGrpSpPr>
        <p:grpSpPr>
          <a:xfrm flipH="1">
            <a:off x="8587951" y="212165"/>
            <a:ext cx="990052" cy="766369"/>
            <a:chOff x="0" y="0"/>
            <a:chExt cx="1865117" cy="1555038"/>
          </a:xfrm>
        </p:grpSpPr>
        <p:sp>
          <p:nvSpPr>
            <p:cNvPr id="68" name="矩形 67"/>
            <p:cNvSpPr/>
            <p:nvPr/>
          </p:nvSpPr>
          <p:spPr>
            <a:xfrm>
              <a:off x="0" y="0"/>
              <a:ext cx="919018" cy="907613"/>
            </a:xfrm>
            <a:prstGeom prst="rect">
              <a:avLst/>
            </a:prstGeom>
            <a:solidFill>
              <a:schemeClr val="bg2">
                <a:lumMod val="75000"/>
                <a:alpha val="5882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sp>
          <p:nvSpPr>
            <p:cNvPr id="69" name="矩形 68"/>
            <p:cNvSpPr/>
            <p:nvPr/>
          </p:nvSpPr>
          <p:spPr>
            <a:xfrm>
              <a:off x="1054437" y="106183"/>
              <a:ext cx="486093" cy="480060"/>
            </a:xfrm>
            <a:prstGeom prst="rect">
              <a:avLst/>
            </a:prstGeom>
            <a:solidFill>
              <a:srgbClr val="5FE8D6">
                <a:alpha val="6588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sp>
          <p:nvSpPr>
            <p:cNvPr id="70" name="矩形 69"/>
            <p:cNvSpPr/>
            <p:nvPr/>
          </p:nvSpPr>
          <p:spPr>
            <a:xfrm>
              <a:off x="86522" y="1004334"/>
              <a:ext cx="297951" cy="294253"/>
            </a:xfrm>
            <a:prstGeom prst="rect">
              <a:avLst/>
            </a:prstGeom>
            <a:solidFill>
              <a:srgbClr val="FF9F9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sp>
          <p:nvSpPr>
            <p:cNvPr id="71" name="矩形 70"/>
            <p:cNvSpPr/>
            <p:nvPr/>
          </p:nvSpPr>
          <p:spPr>
            <a:xfrm>
              <a:off x="391245" y="1368218"/>
              <a:ext cx="189168" cy="186820"/>
            </a:xfrm>
            <a:prstGeom prst="rect">
              <a:avLst/>
            </a:prstGeom>
            <a:solidFill>
              <a:srgbClr val="9DDFBE">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sp>
          <p:nvSpPr>
            <p:cNvPr id="72" name="矩形 71"/>
            <p:cNvSpPr/>
            <p:nvPr/>
          </p:nvSpPr>
          <p:spPr>
            <a:xfrm>
              <a:off x="1675949" y="106183"/>
              <a:ext cx="189168" cy="186820"/>
            </a:xfrm>
            <a:prstGeom prst="rect">
              <a:avLst/>
            </a:prstGeom>
            <a:solidFill>
              <a:srgbClr val="FFFFC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sp>
          <p:nvSpPr>
            <p:cNvPr id="74" name="矩形 73"/>
            <p:cNvSpPr/>
            <p:nvPr/>
          </p:nvSpPr>
          <p:spPr>
            <a:xfrm>
              <a:off x="1051029" y="720793"/>
              <a:ext cx="189168" cy="186820"/>
            </a:xfrm>
            <a:prstGeom prst="rect">
              <a:avLst/>
            </a:prstGeom>
            <a:solidFill>
              <a:srgbClr val="FFFFC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grpSp>
      <p:sp>
        <p:nvSpPr>
          <p:cNvPr id="80" name="文本框 6"/>
          <p:cNvSpPr>
            <a:spLocks noChangeArrowheads="1"/>
          </p:cNvSpPr>
          <p:nvPr/>
        </p:nvSpPr>
        <p:spPr bwMode="auto">
          <a:xfrm>
            <a:off x="497584" y="273875"/>
            <a:ext cx="3295650" cy="315461"/>
          </a:xfrm>
          <a:prstGeom prst="rect">
            <a:avLst/>
          </a:prstGeom>
          <a:noFill/>
          <a:ln>
            <a:noFill/>
          </a:ln>
          <a:extLst/>
        </p:spPr>
        <p:txBody>
          <a:bodyPr lIns="68571" tIns="34285" rIns="68571" bIns="34285">
            <a:spAutoFit/>
          </a:bodyPr>
          <a:lstStyle/>
          <a:p>
            <a:pPr defTabSz="967801" fontAlgn="auto">
              <a:spcBef>
                <a:spcPts val="0"/>
              </a:spcBef>
              <a:spcAft>
                <a:spcPts val="0"/>
              </a:spcAft>
              <a:defRPr/>
            </a:pPr>
            <a:r>
              <a:rPr lang="en-US" altLang="zh-CN" sz="1600" b="1" dirty="0" smtClean="0">
                <a:solidFill>
                  <a:schemeClr val="bg1"/>
                </a:solidFill>
                <a:latin typeface="微软雅黑" pitchFamily="34" charset="-122"/>
                <a:ea typeface="微软雅黑" pitchFamily="34" charset="-122"/>
                <a:sym typeface="微软雅黑" pitchFamily="34" charset="-122"/>
              </a:rPr>
              <a:t>· </a:t>
            </a:r>
            <a:r>
              <a:rPr lang="zh-CN" altLang="en-US" sz="1600" b="1" dirty="0" smtClean="0">
                <a:solidFill>
                  <a:schemeClr val="bg1"/>
                </a:solidFill>
                <a:latin typeface="微软雅黑" pitchFamily="34" charset="-122"/>
                <a:ea typeface="微软雅黑" pitchFamily="34" charset="-122"/>
                <a:sym typeface="微软雅黑" pitchFamily="34" charset="-122"/>
              </a:rPr>
              <a:t>在此输入您的标题内容</a:t>
            </a:r>
            <a:endParaRPr lang="zh-CN" altLang="en-US" sz="1600" b="1" dirty="0">
              <a:solidFill>
                <a:schemeClr val="bg1"/>
              </a:solidFill>
              <a:latin typeface="微软雅黑" pitchFamily="34" charset="-122"/>
              <a:ea typeface="微软雅黑" pitchFamily="34" charset="-122"/>
              <a:sym typeface="微软雅黑" pitchFamily="34" charset="-122"/>
            </a:endParaRPr>
          </a:p>
        </p:txBody>
      </p:sp>
      <p:sp>
        <p:nvSpPr>
          <p:cNvPr id="52" name="正五边形 51"/>
          <p:cNvSpPr/>
          <p:nvPr/>
        </p:nvSpPr>
        <p:spPr>
          <a:xfrm rot="10800000">
            <a:off x="6364715" y="1398501"/>
            <a:ext cx="1655944" cy="1703613"/>
          </a:xfrm>
          <a:prstGeom prst="pentagon">
            <a:avLst/>
          </a:prstGeom>
          <a:solidFill>
            <a:srgbClr val="00E6AA"/>
          </a:solidFill>
          <a:ln>
            <a:noFill/>
          </a:ln>
          <a:effectLst>
            <a:outerShdw blurRad="76200" dir="18900000" sy="23000" kx="-1200000" algn="bl" rotWithShape="0">
              <a:prstClr val="black">
                <a:alpha val="6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grpSp>
        <p:nvGrpSpPr>
          <p:cNvPr id="53" name="组合 52"/>
          <p:cNvGrpSpPr/>
          <p:nvPr/>
        </p:nvGrpSpPr>
        <p:grpSpPr>
          <a:xfrm>
            <a:off x="6818436" y="1627888"/>
            <a:ext cx="898797" cy="975778"/>
            <a:chOff x="7016751" y="4257675"/>
            <a:chExt cx="447675" cy="492125"/>
          </a:xfrm>
          <a:solidFill>
            <a:schemeClr val="bg1"/>
          </a:solidFill>
        </p:grpSpPr>
        <p:sp>
          <p:nvSpPr>
            <p:cNvPr id="55" name="Oval 116"/>
            <p:cNvSpPr>
              <a:spLocks noChangeArrowheads="1"/>
            </p:cNvSpPr>
            <p:nvPr/>
          </p:nvSpPr>
          <p:spPr bwMode="auto">
            <a:xfrm>
              <a:off x="7070726" y="4257675"/>
              <a:ext cx="106363" cy="10636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Oval 117"/>
            <p:cNvSpPr>
              <a:spLocks noChangeArrowheads="1"/>
            </p:cNvSpPr>
            <p:nvPr/>
          </p:nvSpPr>
          <p:spPr bwMode="auto">
            <a:xfrm>
              <a:off x="7245351" y="4257675"/>
              <a:ext cx="104775" cy="10636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118"/>
            <p:cNvSpPr>
              <a:spLocks/>
            </p:cNvSpPr>
            <p:nvPr/>
          </p:nvSpPr>
          <p:spPr bwMode="auto">
            <a:xfrm>
              <a:off x="7331076" y="4683125"/>
              <a:ext cx="55563" cy="66675"/>
            </a:xfrm>
            <a:custGeom>
              <a:avLst/>
              <a:gdLst>
                <a:gd name="T0" fmla="*/ 0 w 26"/>
                <a:gd name="T1" fmla="*/ 0 h 31"/>
                <a:gd name="T2" fmla="*/ 0 w 26"/>
                <a:gd name="T3" fmla="*/ 18 h 31"/>
                <a:gd name="T4" fmla="*/ 13 w 26"/>
                <a:gd name="T5" fmla="*/ 31 h 31"/>
                <a:gd name="T6" fmla="*/ 13 w 26"/>
                <a:gd name="T7" fmla="*/ 31 h 31"/>
                <a:gd name="T8" fmla="*/ 26 w 26"/>
                <a:gd name="T9" fmla="*/ 18 h 31"/>
                <a:gd name="T10" fmla="*/ 26 w 26"/>
                <a:gd name="T11" fmla="*/ 0 h 31"/>
                <a:gd name="T12" fmla="*/ 0 w 26"/>
                <a:gd name="T13" fmla="*/ 0 h 31"/>
              </a:gdLst>
              <a:ahLst/>
              <a:cxnLst>
                <a:cxn ang="0">
                  <a:pos x="T0" y="T1"/>
                </a:cxn>
                <a:cxn ang="0">
                  <a:pos x="T2" y="T3"/>
                </a:cxn>
                <a:cxn ang="0">
                  <a:pos x="T4" y="T5"/>
                </a:cxn>
                <a:cxn ang="0">
                  <a:pos x="T6" y="T7"/>
                </a:cxn>
                <a:cxn ang="0">
                  <a:pos x="T8" y="T9"/>
                </a:cxn>
                <a:cxn ang="0">
                  <a:pos x="T10" y="T11"/>
                </a:cxn>
                <a:cxn ang="0">
                  <a:pos x="T12" y="T13"/>
                </a:cxn>
              </a:cxnLst>
              <a:rect l="0" t="0" r="r" b="b"/>
              <a:pathLst>
                <a:path w="26" h="31">
                  <a:moveTo>
                    <a:pt x="0" y="0"/>
                  </a:moveTo>
                  <a:cubicBezTo>
                    <a:pt x="0" y="18"/>
                    <a:pt x="0" y="18"/>
                    <a:pt x="0" y="18"/>
                  </a:cubicBezTo>
                  <a:cubicBezTo>
                    <a:pt x="0" y="25"/>
                    <a:pt x="6" y="31"/>
                    <a:pt x="13" y="31"/>
                  </a:cubicBezTo>
                  <a:cubicBezTo>
                    <a:pt x="13" y="31"/>
                    <a:pt x="13" y="31"/>
                    <a:pt x="13" y="31"/>
                  </a:cubicBezTo>
                  <a:cubicBezTo>
                    <a:pt x="21" y="31"/>
                    <a:pt x="26" y="25"/>
                    <a:pt x="26" y="18"/>
                  </a:cubicBezTo>
                  <a:cubicBezTo>
                    <a:pt x="26" y="0"/>
                    <a:pt x="26" y="0"/>
                    <a:pt x="26"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119"/>
            <p:cNvSpPr>
              <a:spLocks noEditPoints="1"/>
            </p:cNvSpPr>
            <p:nvPr/>
          </p:nvSpPr>
          <p:spPr bwMode="auto">
            <a:xfrm>
              <a:off x="7016751" y="4360862"/>
              <a:ext cx="447675" cy="388938"/>
            </a:xfrm>
            <a:custGeom>
              <a:avLst/>
              <a:gdLst>
                <a:gd name="T0" fmla="*/ 191 w 209"/>
                <a:gd name="T1" fmla="*/ 93 h 182"/>
                <a:gd name="T2" fmla="*/ 182 w 209"/>
                <a:gd name="T3" fmla="*/ 83 h 182"/>
                <a:gd name="T4" fmla="*/ 182 w 209"/>
                <a:gd name="T5" fmla="*/ 80 h 182"/>
                <a:gd name="T6" fmla="*/ 166 w 209"/>
                <a:gd name="T7" fmla="*/ 15 h 182"/>
                <a:gd name="T8" fmla="*/ 148 w 209"/>
                <a:gd name="T9" fmla="*/ 0 h 182"/>
                <a:gd name="T10" fmla="*/ 148 w 209"/>
                <a:gd name="T11" fmla="*/ 0 h 182"/>
                <a:gd name="T12" fmla="*/ 142 w 209"/>
                <a:gd name="T13" fmla="*/ 1 h 182"/>
                <a:gd name="T14" fmla="*/ 137 w 209"/>
                <a:gd name="T15" fmla="*/ 3 h 182"/>
                <a:gd name="T16" fmla="*/ 124 w 209"/>
                <a:gd name="T17" fmla="*/ 20 h 182"/>
                <a:gd name="T18" fmla="*/ 124 w 209"/>
                <a:gd name="T19" fmla="*/ 21 h 182"/>
                <a:gd name="T20" fmla="*/ 117 w 209"/>
                <a:gd name="T21" fmla="*/ 43 h 182"/>
                <a:gd name="T22" fmla="*/ 90 w 209"/>
                <a:gd name="T23" fmla="*/ 48 h 182"/>
                <a:gd name="T24" fmla="*/ 82 w 209"/>
                <a:gd name="T25" fmla="*/ 53 h 182"/>
                <a:gd name="T26" fmla="*/ 65 w 209"/>
                <a:gd name="T27" fmla="*/ 45 h 182"/>
                <a:gd name="T28" fmla="*/ 58 w 209"/>
                <a:gd name="T29" fmla="*/ 21 h 182"/>
                <a:gd name="T30" fmla="*/ 58 w 209"/>
                <a:gd name="T31" fmla="*/ 20 h 182"/>
                <a:gd name="T32" fmla="*/ 44 w 209"/>
                <a:gd name="T33" fmla="*/ 3 h 182"/>
                <a:gd name="T34" fmla="*/ 39 w 209"/>
                <a:gd name="T35" fmla="*/ 1 h 182"/>
                <a:gd name="T36" fmla="*/ 34 w 209"/>
                <a:gd name="T37" fmla="*/ 0 h 182"/>
                <a:gd name="T38" fmla="*/ 34 w 209"/>
                <a:gd name="T39" fmla="*/ 0 h 182"/>
                <a:gd name="T40" fmla="*/ 13 w 209"/>
                <a:gd name="T41" fmla="*/ 15 h 182"/>
                <a:gd name="T42" fmla="*/ 1 w 209"/>
                <a:gd name="T43" fmla="*/ 69 h 182"/>
                <a:gd name="T44" fmla="*/ 8 w 209"/>
                <a:gd name="T45" fmla="*/ 86 h 182"/>
                <a:gd name="T46" fmla="*/ 8 w 209"/>
                <a:gd name="T47" fmla="*/ 169 h 182"/>
                <a:gd name="T48" fmla="*/ 21 w 209"/>
                <a:gd name="T49" fmla="*/ 182 h 182"/>
                <a:gd name="T50" fmla="*/ 34 w 209"/>
                <a:gd name="T51" fmla="*/ 169 h 182"/>
                <a:gd name="T52" fmla="*/ 34 w 209"/>
                <a:gd name="T53" fmla="*/ 91 h 182"/>
                <a:gd name="T54" fmla="*/ 46 w 209"/>
                <a:gd name="T55" fmla="*/ 78 h 182"/>
                <a:gd name="T56" fmla="*/ 50 w 209"/>
                <a:gd name="T57" fmla="*/ 58 h 182"/>
                <a:gd name="T58" fmla="*/ 89 w 209"/>
                <a:gd name="T59" fmla="*/ 73 h 182"/>
                <a:gd name="T60" fmla="*/ 90 w 209"/>
                <a:gd name="T61" fmla="*/ 73 h 182"/>
                <a:gd name="T62" fmla="*/ 99 w 209"/>
                <a:gd name="T63" fmla="*/ 67 h 182"/>
                <a:gd name="T64" fmla="*/ 131 w 209"/>
                <a:gd name="T65" fmla="*/ 56 h 182"/>
                <a:gd name="T66" fmla="*/ 136 w 209"/>
                <a:gd name="T67" fmla="*/ 78 h 182"/>
                <a:gd name="T68" fmla="*/ 145 w 209"/>
                <a:gd name="T69" fmla="*/ 90 h 182"/>
                <a:gd name="T70" fmla="*/ 151 w 209"/>
                <a:gd name="T71" fmla="*/ 90 h 182"/>
                <a:gd name="T72" fmla="*/ 159 w 209"/>
                <a:gd name="T73" fmla="*/ 81 h 182"/>
                <a:gd name="T74" fmla="*/ 147 w 209"/>
                <a:gd name="T75" fmla="*/ 41 h 182"/>
                <a:gd name="T76" fmla="*/ 150 w 209"/>
                <a:gd name="T77" fmla="*/ 40 h 182"/>
                <a:gd name="T78" fmla="*/ 163 w 209"/>
                <a:gd name="T79" fmla="*/ 83 h 182"/>
                <a:gd name="T80" fmla="*/ 154 w 209"/>
                <a:gd name="T81" fmla="*/ 93 h 182"/>
                <a:gd name="T82" fmla="*/ 135 w 209"/>
                <a:gd name="T83" fmla="*/ 93 h 182"/>
                <a:gd name="T84" fmla="*/ 135 w 209"/>
                <a:gd name="T85" fmla="*/ 147 h 182"/>
                <a:gd name="T86" fmla="*/ 209 w 209"/>
                <a:gd name="T87" fmla="*/ 147 h 182"/>
                <a:gd name="T88" fmla="*/ 209 w 209"/>
                <a:gd name="T89" fmla="*/ 93 h 182"/>
                <a:gd name="T90" fmla="*/ 191 w 209"/>
                <a:gd name="T91" fmla="*/ 93 h 182"/>
                <a:gd name="T92" fmla="*/ 160 w 209"/>
                <a:gd name="T93" fmla="*/ 93 h 182"/>
                <a:gd name="T94" fmla="*/ 165 w 209"/>
                <a:gd name="T95" fmla="*/ 89 h 182"/>
                <a:gd name="T96" fmla="*/ 172 w 209"/>
                <a:gd name="T97" fmla="*/ 92 h 182"/>
                <a:gd name="T98" fmla="*/ 174 w 209"/>
                <a:gd name="T99" fmla="*/ 92 h 182"/>
                <a:gd name="T100" fmla="*/ 179 w 209"/>
                <a:gd name="T101" fmla="*/ 89 h 182"/>
                <a:gd name="T102" fmla="*/ 184 w 209"/>
                <a:gd name="T103" fmla="*/ 93 h 182"/>
                <a:gd name="T104" fmla="*/ 160 w 209"/>
                <a:gd name="T105" fmla="*/ 93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09" h="182">
                  <a:moveTo>
                    <a:pt x="191" y="93"/>
                  </a:moveTo>
                  <a:cubicBezTo>
                    <a:pt x="190" y="88"/>
                    <a:pt x="186" y="84"/>
                    <a:pt x="182" y="83"/>
                  </a:cubicBezTo>
                  <a:cubicBezTo>
                    <a:pt x="182" y="82"/>
                    <a:pt x="182" y="81"/>
                    <a:pt x="182" y="80"/>
                  </a:cubicBezTo>
                  <a:cubicBezTo>
                    <a:pt x="181" y="74"/>
                    <a:pt x="166" y="15"/>
                    <a:pt x="166" y="15"/>
                  </a:cubicBezTo>
                  <a:cubicBezTo>
                    <a:pt x="163" y="5"/>
                    <a:pt x="157" y="0"/>
                    <a:pt x="148" y="0"/>
                  </a:cubicBezTo>
                  <a:cubicBezTo>
                    <a:pt x="148" y="0"/>
                    <a:pt x="148" y="0"/>
                    <a:pt x="148" y="0"/>
                  </a:cubicBezTo>
                  <a:cubicBezTo>
                    <a:pt x="148" y="0"/>
                    <a:pt x="145" y="0"/>
                    <a:pt x="142" y="1"/>
                  </a:cubicBezTo>
                  <a:cubicBezTo>
                    <a:pt x="140" y="1"/>
                    <a:pt x="137" y="3"/>
                    <a:pt x="137" y="3"/>
                  </a:cubicBezTo>
                  <a:cubicBezTo>
                    <a:pt x="131" y="6"/>
                    <a:pt x="125" y="12"/>
                    <a:pt x="124" y="20"/>
                  </a:cubicBezTo>
                  <a:cubicBezTo>
                    <a:pt x="124" y="20"/>
                    <a:pt x="124" y="20"/>
                    <a:pt x="124" y="21"/>
                  </a:cubicBezTo>
                  <a:cubicBezTo>
                    <a:pt x="122" y="32"/>
                    <a:pt x="120" y="40"/>
                    <a:pt x="117" y="43"/>
                  </a:cubicBezTo>
                  <a:cubicBezTo>
                    <a:pt x="113" y="47"/>
                    <a:pt x="105" y="48"/>
                    <a:pt x="90" y="48"/>
                  </a:cubicBezTo>
                  <a:cubicBezTo>
                    <a:pt x="86" y="48"/>
                    <a:pt x="83" y="50"/>
                    <a:pt x="82" y="53"/>
                  </a:cubicBezTo>
                  <a:cubicBezTo>
                    <a:pt x="73" y="51"/>
                    <a:pt x="67" y="48"/>
                    <a:pt x="65" y="45"/>
                  </a:cubicBezTo>
                  <a:cubicBezTo>
                    <a:pt x="61" y="41"/>
                    <a:pt x="60" y="33"/>
                    <a:pt x="58" y="21"/>
                  </a:cubicBezTo>
                  <a:cubicBezTo>
                    <a:pt x="58" y="20"/>
                    <a:pt x="58" y="20"/>
                    <a:pt x="58" y="20"/>
                  </a:cubicBezTo>
                  <a:cubicBezTo>
                    <a:pt x="57" y="12"/>
                    <a:pt x="51" y="6"/>
                    <a:pt x="44" y="3"/>
                  </a:cubicBezTo>
                  <a:cubicBezTo>
                    <a:pt x="44" y="3"/>
                    <a:pt x="42" y="1"/>
                    <a:pt x="39" y="1"/>
                  </a:cubicBezTo>
                  <a:cubicBezTo>
                    <a:pt x="37" y="0"/>
                    <a:pt x="34" y="0"/>
                    <a:pt x="34" y="0"/>
                  </a:cubicBezTo>
                  <a:cubicBezTo>
                    <a:pt x="34" y="0"/>
                    <a:pt x="34" y="0"/>
                    <a:pt x="34" y="0"/>
                  </a:cubicBezTo>
                  <a:cubicBezTo>
                    <a:pt x="25" y="0"/>
                    <a:pt x="15" y="5"/>
                    <a:pt x="13" y="15"/>
                  </a:cubicBezTo>
                  <a:cubicBezTo>
                    <a:pt x="1" y="69"/>
                    <a:pt x="1" y="69"/>
                    <a:pt x="1" y="69"/>
                  </a:cubicBezTo>
                  <a:cubicBezTo>
                    <a:pt x="0" y="76"/>
                    <a:pt x="3" y="82"/>
                    <a:pt x="8" y="86"/>
                  </a:cubicBezTo>
                  <a:cubicBezTo>
                    <a:pt x="8" y="169"/>
                    <a:pt x="8" y="169"/>
                    <a:pt x="8" y="169"/>
                  </a:cubicBezTo>
                  <a:cubicBezTo>
                    <a:pt x="8" y="176"/>
                    <a:pt x="14" y="182"/>
                    <a:pt x="21" y="182"/>
                  </a:cubicBezTo>
                  <a:cubicBezTo>
                    <a:pt x="29" y="182"/>
                    <a:pt x="34" y="176"/>
                    <a:pt x="34" y="169"/>
                  </a:cubicBezTo>
                  <a:cubicBezTo>
                    <a:pt x="34" y="91"/>
                    <a:pt x="34" y="91"/>
                    <a:pt x="34" y="91"/>
                  </a:cubicBezTo>
                  <a:cubicBezTo>
                    <a:pt x="40" y="89"/>
                    <a:pt x="44" y="85"/>
                    <a:pt x="46" y="78"/>
                  </a:cubicBezTo>
                  <a:cubicBezTo>
                    <a:pt x="50" y="58"/>
                    <a:pt x="50" y="58"/>
                    <a:pt x="50" y="58"/>
                  </a:cubicBezTo>
                  <a:cubicBezTo>
                    <a:pt x="57" y="66"/>
                    <a:pt x="68" y="70"/>
                    <a:pt x="89" y="73"/>
                  </a:cubicBezTo>
                  <a:cubicBezTo>
                    <a:pt x="89" y="73"/>
                    <a:pt x="90" y="73"/>
                    <a:pt x="90" y="73"/>
                  </a:cubicBezTo>
                  <a:cubicBezTo>
                    <a:pt x="94" y="73"/>
                    <a:pt x="98" y="71"/>
                    <a:pt x="99" y="67"/>
                  </a:cubicBezTo>
                  <a:cubicBezTo>
                    <a:pt x="115" y="66"/>
                    <a:pt x="125" y="63"/>
                    <a:pt x="131" y="56"/>
                  </a:cubicBezTo>
                  <a:cubicBezTo>
                    <a:pt x="136" y="78"/>
                    <a:pt x="136" y="78"/>
                    <a:pt x="136" y="78"/>
                  </a:cubicBezTo>
                  <a:cubicBezTo>
                    <a:pt x="137" y="84"/>
                    <a:pt x="141" y="88"/>
                    <a:pt x="145" y="90"/>
                  </a:cubicBezTo>
                  <a:cubicBezTo>
                    <a:pt x="151" y="90"/>
                    <a:pt x="151" y="90"/>
                    <a:pt x="151" y="90"/>
                  </a:cubicBezTo>
                  <a:cubicBezTo>
                    <a:pt x="153" y="86"/>
                    <a:pt x="155" y="83"/>
                    <a:pt x="159" y="81"/>
                  </a:cubicBezTo>
                  <a:cubicBezTo>
                    <a:pt x="156" y="66"/>
                    <a:pt x="151" y="50"/>
                    <a:pt x="147" y="41"/>
                  </a:cubicBezTo>
                  <a:cubicBezTo>
                    <a:pt x="145" y="36"/>
                    <a:pt x="148" y="35"/>
                    <a:pt x="150" y="40"/>
                  </a:cubicBezTo>
                  <a:cubicBezTo>
                    <a:pt x="152" y="45"/>
                    <a:pt x="160" y="68"/>
                    <a:pt x="163" y="83"/>
                  </a:cubicBezTo>
                  <a:cubicBezTo>
                    <a:pt x="158" y="84"/>
                    <a:pt x="155" y="88"/>
                    <a:pt x="154" y="93"/>
                  </a:cubicBezTo>
                  <a:cubicBezTo>
                    <a:pt x="135" y="93"/>
                    <a:pt x="135" y="93"/>
                    <a:pt x="135" y="93"/>
                  </a:cubicBezTo>
                  <a:cubicBezTo>
                    <a:pt x="135" y="147"/>
                    <a:pt x="135" y="147"/>
                    <a:pt x="135" y="147"/>
                  </a:cubicBezTo>
                  <a:cubicBezTo>
                    <a:pt x="209" y="147"/>
                    <a:pt x="209" y="147"/>
                    <a:pt x="209" y="147"/>
                  </a:cubicBezTo>
                  <a:cubicBezTo>
                    <a:pt x="209" y="93"/>
                    <a:pt x="209" y="93"/>
                    <a:pt x="209" y="93"/>
                  </a:cubicBezTo>
                  <a:lnTo>
                    <a:pt x="191" y="93"/>
                  </a:lnTo>
                  <a:close/>
                  <a:moveTo>
                    <a:pt x="160" y="93"/>
                  </a:moveTo>
                  <a:cubicBezTo>
                    <a:pt x="161" y="91"/>
                    <a:pt x="163" y="89"/>
                    <a:pt x="165" y="89"/>
                  </a:cubicBezTo>
                  <a:cubicBezTo>
                    <a:pt x="167" y="91"/>
                    <a:pt x="170" y="92"/>
                    <a:pt x="172" y="92"/>
                  </a:cubicBezTo>
                  <a:cubicBezTo>
                    <a:pt x="173" y="92"/>
                    <a:pt x="174" y="92"/>
                    <a:pt x="174" y="92"/>
                  </a:cubicBezTo>
                  <a:cubicBezTo>
                    <a:pt x="176" y="91"/>
                    <a:pt x="178" y="90"/>
                    <a:pt x="179" y="89"/>
                  </a:cubicBezTo>
                  <a:cubicBezTo>
                    <a:pt x="182" y="89"/>
                    <a:pt x="183" y="91"/>
                    <a:pt x="184" y="93"/>
                  </a:cubicBezTo>
                  <a:lnTo>
                    <a:pt x="160" y="9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grpSp>
      <p:sp>
        <p:nvSpPr>
          <p:cNvPr id="86" name="正五边形 85"/>
          <p:cNvSpPr/>
          <p:nvPr/>
        </p:nvSpPr>
        <p:spPr>
          <a:xfrm rot="10800000">
            <a:off x="3820393" y="1398502"/>
            <a:ext cx="1655944" cy="1703613"/>
          </a:xfrm>
          <a:prstGeom prst="pentagon">
            <a:avLst/>
          </a:prstGeom>
          <a:solidFill>
            <a:schemeClr val="tx2">
              <a:lumMod val="60000"/>
              <a:lumOff val="40000"/>
            </a:schemeClr>
          </a:solidFill>
          <a:ln>
            <a:noFill/>
          </a:ln>
          <a:effectLst>
            <a:outerShdw blurRad="76200" dir="18900000" sy="23000" kx="-1200000" algn="bl"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sp>
        <p:nvSpPr>
          <p:cNvPr id="88" name="正五边形 87"/>
          <p:cNvSpPr/>
          <p:nvPr/>
        </p:nvSpPr>
        <p:spPr>
          <a:xfrm rot="10800000">
            <a:off x="1302325" y="1398502"/>
            <a:ext cx="1655944" cy="1703613"/>
          </a:xfrm>
          <a:prstGeom prst="pentagon">
            <a:avLst/>
          </a:prstGeom>
          <a:solidFill>
            <a:schemeClr val="accent3">
              <a:lumMod val="60000"/>
              <a:lumOff val="40000"/>
            </a:schemeClr>
          </a:solidFill>
          <a:ln>
            <a:noFill/>
          </a:ln>
          <a:effectLst>
            <a:outerShdw blurRad="76200" dir="18900000" sy="23000" kx="-1200000" algn="bl"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grpSp>
        <p:nvGrpSpPr>
          <p:cNvPr id="89" name="组合 88"/>
          <p:cNvGrpSpPr/>
          <p:nvPr/>
        </p:nvGrpSpPr>
        <p:grpSpPr>
          <a:xfrm>
            <a:off x="1685154" y="1652130"/>
            <a:ext cx="959564" cy="953730"/>
            <a:chOff x="4554538" y="4102100"/>
            <a:chExt cx="495300" cy="498475"/>
          </a:xfrm>
        </p:grpSpPr>
        <p:sp>
          <p:nvSpPr>
            <p:cNvPr id="90" name="Freeform 90"/>
            <p:cNvSpPr>
              <a:spLocks/>
            </p:cNvSpPr>
            <p:nvPr/>
          </p:nvSpPr>
          <p:spPr bwMode="auto">
            <a:xfrm>
              <a:off x="4554538" y="4154487"/>
              <a:ext cx="446088" cy="446088"/>
            </a:xfrm>
            <a:custGeom>
              <a:avLst/>
              <a:gdLst>
                <a:gd name="T0" fmla="*/ 104 w 208"/>
                <a:gd name="T1" fmla="*/ 208 h 208"/>
                <a:gd name="T2" fmla="*/ 208 w 208"/>
                <a:gd name="T3" fmla="*/ 104 h 208"/>
                <a:gd name="T4" fmla="*/ 196 w 208"/>
                <a:gd name="T5" fmla="*/ 55 h 208"/>
                <a:gd name="T6" fmla="*/ 194 w 208"/>
                <a:gd name="T7" fmla="*/ 55 h 208"/>
                <a:gd name="T8" fmla="*/ 192 w 208"/>
                <a:gd name="T9" fmla="*/ 55 h 208"/>
                <a:gd name="T10" fmla="*/ 179 w 208"/>
                <a:gd name="T11" fmla="*/ 54 h 208"/>
                <a:gd name="T12" fmla="*/ 169 w 208"/>
                <a:gd name="T13" fmla="*/ 63 h 208"/>
                <a:gd name="T14" fmla="*/ 181 w 208"/>
                <a:gd name="T15" fmla="*/ 104 h 208"/>
                <a:gd name="T16" fmla="*/ 104 w 208"/>
                <a:gd name="T17" fmla="*/ 180 h 208"/>
                <a:gd name="T18" fmla="*/ 28 w 208"/>
                <a:gd name="T19" fmla="*/ 104 h 208"/>
                <a:gd name="T20" fmla="*/ 104 w 208"/>
                <a:gd name="T21" fmla="*/ 27 h 208"/>
                <a:gd name="T22" fmla="*/ 145 w 208"/>
                <a:gd name="T23" fmla="*/ 39 h 208"/>
                <a:gd name="T24" fmla="*/ 153 w 208"/>
                <a:gd name="T25" fmla="*/ 30 h 208"/>
                <a:gd name="T26" fmla="*/ 152 w 208"/>
                <a:gd name="T27" fmla="*/ 15 h 208"/>
                <a:gd name="T28" fmla="*/ 152 w 208"/>
                <a:gd name="T29" fmla="*/ 11 h 208"/>
                <a:gd name="T30" fmla="*/ 104 w 208"/>
                <a:gd name="T31" fmla="*/ 0 h 208"/>
                <a:gd name="T32" fmla="*/ 0 w 208"/>
                <a:gd name="T33" fmla="*/ 104 h 208"/>
                <a:gd name="T34" fmla="*/ 104 w 208"/>
                <a:gd name="T35" fmla="*/ 208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8" h="208">
                  <a:moveTo>
                    <a:pt x="104" y="208"/>
                  </a:moveTo>
                  <a:cubicBezTo>
                    <a:pt x="162" y="208"/>
                    <a:pt x="208" y="161"/>
                    <a:pt x="208" y="104"/>
                  </a:cubicBezTo>
                  <a:cubicBezTo>
                    <a:pt x="208" y="86"/>
                    <a:pt x="204" y="69"/>
                    <a:pt x="196" y="55"/>
                  </a:cubicBezTo>
                  <a:cubicBezTo>
                    <a:pt x="195" y="55"/>
                    <a:pt x="194" y="55"/>
                    <a:pt x="194" y="55"/>
                  </a:cubicBezTo>
                  <a:cubicBezTo>
                    <a:pt x="193" y="55"/>
                    <a:pt x="193" y="55"/>
                    <a:pt x="192" y="55"/>
                  </a:cubicBezTo>
                  <a:cubicBezTo>
                    <a:pt x="179" y="54"/>
                    <a:pt x="179" y="54"/>
                    <a:pt x="179" y="54"/>
                  </a:cubicBezTo>
                  <a:cubicBezTo>
                    <a:pt x="169" y="63"/>
                    <a:pt x="169" y="63"/>
                    <a:pt x="169" y="63"/>
                  </a:cubicBezTo>
                  <a:cubicBezTo>
                    <a:pt x="177" y="75"/>
                    <a:pt x="181" y="89"/>
                    <a:pt x="181" y="104"/>
                  </a:cubicBezTo>
                  <a:cubicBezTo>
                    <a:pt x="181" y="146"/>
                    <a:pt x="147" y="180"/>
                    <a:pt x="104" y="180"/>
                  </a:cubicBezTo>
                  <a:cubicBezTo>
                    <a:pt x="62" y="180"/>
                    <a:pt x="28" y="146"/>
                    <a:pt x="28" y="104"/>
                  </a:cubicBezTo>
                  <a:cubicBezTo>
                    <a:pt x="28" y="61"/>
                    <a:pt x="62" y="27"/>
                    <a:pt x="104" y="27"/>
                  </a:cubicBezTo>
                  <a:cubicBezTo>
                    <a:pt x="119" y="27"/>
                    <a:pt x="133" y="31"/>
                    <a:pt x="145" y="39"/>
                  </a:cubicBezTo>
                  <a:cubicBezTo>
                    <a:pt x="153" y="30"/>
                    <a:pt x="153" y="30"/>
                    <a:pt x="153" y="30"/>
                  </a:cubicBezTo>
                  <a:cubicBezTo>
                    <a:pt x="152" y="15"/>
                    <a:pt x="152" y="15"/>
                    <a:pt x="152" y="15"/>
                  </a:cubicBezTo>
                  <a:cubicBezTo>
                    <a:pt x="152" y="14"/>
                    <a:pt x="152" y="12"/>
                    <a:pt x="152" y="11"/>
                  </a:cubicBezTo>
                  <a:cubicBezTo>
                    <a:pt x="138" y="4"/>
                    <a:pt x="121" y="0"/>
                    <a:pt x="104" y="0"/>
                  </a:cubicBezTo>
                  <a:cubicBezTo>
                    <a:pt x="47" y="0"/>
                    <a:pt x="0" y="46"/>
                    <a:pt x="0" y="104"/>
                  </a:cubicBezTo>
                  <a:cubicBezTo>
                    <a:pt x="0" y="161"/>
                    <a:pt x="47" y="208"/>
                    <a:pt x="104" y="20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Freeform 91"/>
            <p:cNvSpPr>
              <a:spLocks/>
            </p:cNvSpPr>
            <p:nvPr/>
          </p:nvSpPr>
          <p:spPr bwMode="auto">
            <a:xfrm>
              <a:off x="4668838" y="4265612"/>
              <a:ext cx="217488" cy="220663"/>
            </a:xfrm>
            <a:custGeom>
              <a:avLst/>
              <a:gdLst>
                <a:gd name="T0" fmla="*/ 51 w 102"/>
                <a:gd name="T1" fmla="*/ 25 h 103"/>
                <a:gd name="T2" fmla="*/ 53 w 102"/>
                <a:gd name="T3" fmla="*/ 25 h 103"/>
                <a:gd name="T4" fmla="*/ 73 w 102"/>
                <a:gd name="T5" fmla="*/ 6 h 103"/>
                <a:gd name="T6" fmla="*/ 73 w 102"/>
                <a:gd name="T7" fmla="*/ 5 h 103"/>
                <a:gd name="T8" fmla="*/ 51 w 102"/>
                <a:gd name="T9" fmla="*/ 0 h 103"/>
                <a:gd name="T10" fmla="*/ 0 w 102"/>
                <a:gd name="T11" fmla="*/ 52 h 103"/>
                <a:gd name="T12" fmla="*/ 51 w 102"/>
                <a:gd name="T13" fmla="*/ 103 h 103"/>
                <a:gd name="T14" fmla="*/ 102 w 102"/>
                <a:gd name="T15" fmla="*/ 52 h 103"/>
                <a:gd name="T16" fmla="*/ 98 w 102"/>
                <a:gd name="T17" fmla="*/ 30 h 103"/>
                <a:gd name="T18" fmla="*/ 97 w 102"/>
                <a:gd name="T19" fmla="*/ 30 h 103"/>
                <a:gd name="T20" fmla="*/ 78 w 102"/>
                <a:gd name="T21" fmla="*/ 50 h 103"/>
                <a:gd name="T22" fmla="*/ 78 w 102"/>
                <a:gd name="T23" fmla="*/ 52 h 103"/>
                <a:gd name="T24" fmla="*/ 51 w 102"/>
                <a:gd name="T25" fmla="*/ 79 h 103"/>
                <a:gd name="T26" fmla="*/ 24 w 102"/>
                <a:gd name="T27" fmla="*/ 52 h 103"/>
                <a:gd name="T28" fmla="*/ 51 w 102"/>
                <a:gd name="T29" fmla="*/ 25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2" h="103">
                  <a:moveTo>
                    <a:pt x="51" y="25"/>
                  </a:moveTo>
                  <a:cubicBezTo>
                    <a:pt x="52" y="25"/>
                    <a:pt x="53" y="25"/>
                    <a:pt x="53" y="25"/>
                  </a:cubicBezTo>
                  <a:cubicBezTo>
                    <a:pt x="73" y="6"/>
                    <a:pt x="73" y="6"/>
                    <a:pt x="73" y="6"/>
                  </a:cubicBezTo>
                  <a:cubicBezTo>
                    <a:pt x="73" y="5"/>
                    <a:pt x="73" y="5"/>
                    <a:pt x="73" y="5"/>
                  </a:cubicBezTo>
                  <a:cubicBezTo>
                    <a:pt x="66" y="2"/>
                    <a:pt x="59" y="0"/>
                    <a:pt x="51" y="0"/>
                  </a:cubicBezTo>
                  <a:cubicBezTo>
                    <a:pt x="23" y="0"/>
                    <a:pt x="0" y="23"/>
                    <a:pt x="0" y="52"/>
                  </a:cubicBezTo>
                  <a:cubicBezTo>
                    <a:pt x="0" y="80"/>
                    <a:pt x="23" y="103"/>
                    <a:pt x="51" y="103"/>
                  </a:cubicBezTo>
                  <a:cubicBezTo>
                    <a:pt x="80" y="103"/>
                    <a:pt x="102" y="80"/>
                    <a:pt x="102" y="52"/>
                  </a:cubicBezTo>
                  <a:cubicBezTo>
                    <a:pt x="102" y="44"/>
                    <a:pt x="101" y="37"/>
                    <a:pt x="98" y="30"/>
                  </a:cubicBezTo>
                  <a:cubicBezTo>
                    <a:pt x="97" y="30"/>
                    <a:pt x="97" y="30"/>
                    <a:pt x="97" y="30"/>
                  </a:cubicBezTo>
                  <a:cubicBezTo>
                    <a:pt x="78" y="50"/>
                    <a:pt x="78" y="50"/>
                    <a:pt x="78" y="50"/>
                  </a:cubicBezTo>
                  <a:cubicBezTo>
                    <a:pt x="78" y="50"/>
                    <a:pt x="78" y="51"/>
                    <a:pt x="78" y="52"/>
                  </a:cubicBezTo>
                  <a:cubicBezTo>
                    <a:pt x="78" y="67"/>
                    <a:pt x="66" y="79"/>
                    <a:pt x="51" y="79"/>
                  </a:cubicBezTo>
                  <a:cubicBezTo>
                    <a:pt x="36" y="79"/>
                    <a:pt x="24" y="67"/>
                    <a:pt x="24" y="52"/>
                  </a:cubicBezTo>
                  <a:cubicBezTo>
                    <a:pt x="24" y="37"/>
                    <a:pt x="36" y="25"/>
                    <a:pt x="51" y="2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92"/>
            <p:cNvSpPr>
              <a:spLocks/>
            </p:cNvSpPr>
            <p:nvPr/>
          </p:nvSpPr>
          <p:spPr bwMode="auto">
            <a:xfrm>
              <a:off x="4776788" y="4102100"/>
              <a:ext cx="273050" cy="273050"/>
            </a:xfrm>
            <a:custGeom>
              <a:avLst/>
              <a:gdLst>
                <a:gd name="T0" fmla="*/ 107 w 127"/>
                <a:gd name="T1" fmla="*/ 35 h 127"/>
                <a:gd name="T2" fmla="*/ 114 w 127"/>
                <a:gd name="T3" fmla="*/ 29 h 127"/>
                <a:gd name="T4" fmla="*/ 114 w 127"/>
                <a:gd name="T5" fmla="*/ 19 h 127"/>
                <a:gd name="T6" fmla="*/ 109 w 127"/>
                <a:gd name="T7" fmla="*/ 14 h 127"/>
                <a:gd name="T8" fmla="*/ 104 w 127"/>
                <a:gd name="T9" fmla="*/ 12 h 127"/>
                <a:gd name="T10" fmla="*/ 99 w 127"/>
                <a:gd name="T11" fmla="*/ 14 h 127"/>
                <a:gd name="T12" fmla="*/ 92 w 127"/>
                <a:gd name="T13" fmla="*/ 21 h 127"/>
                <a:gd name="T14" fmla="*/ 91 w 127"/>
                <a:gd name="T15" fmla="*/ 3 h 127"/>
                <a:gd name="T16" fmla="*/ 88 w 127"/>
                <a:gd name="T17" fmla="*/ 0 h 127"/>
                <a:gd name="T18" fmla="*/ 87 w 127"/>
                <a:gd name="T19" fmla="*/ 1 h 127"/>
                <a:gd name="T20" fmla="*/ 59 w 127"/>
                <a:gd name="T21" fmla="*/ 29 h 127"/>
                <a:gd name="T22" fmla="*/ 55 w 127"/>
                <a:gd name="T23" fmla="*/ 38 h 127"/>
                <a:gd name="T24" fmla="*/ 55 w 127"/>
                <a:gd name="T25" fmla="*/ 39 h 127"/>
                <a:gd name="T26" fmla="*/ 57 w 127"/>
                <a:gd name="T27" fmla="*/ 57 h 127"/>
                <a:gd name="T28" fmla="*/ 47 w 127"/>
                <a:gd name="T29" fmla="*/ 67 h 127"/>
                <a:gd name="T30" fmla="*/ 29 w 127"/>
                <a:gd name="T31" fmla="*/ 85 h 127"/>
                <a:gd name="T32" fmla="*/ 28 w 127"/>
                <a:gd name="T33" fmla="*/ 85 h 127"/>
                <a:gd name="T34" fmla="*/ 11 w 127"/>
                <a:gd name="T35" fmla="*/ 103 h 127"/>
                <a:gd name="T36" fmla="*/ 3 w 127"/>
                <a:gd name="T37" fmla="*/ 111 h 127"/>
                <a:gd name="T38" fmla="*/ 1 w 127"/>
                <a:gd name="T39" fmla="*/ 114 h 127"/>
                <a:gd name="T40" fmla="*/ 1 w 127"/>
                <a:gd name="T41" fmla="*/ 121 h 127"/>
                <a:gd name="T42" fmla="*/ 7 w 127"/>
                <a:gd name="T43" fmla="*/ 127 h 127"/>
                <a:gd name="T44" fmla="*/ 7 w 127"/>
                <a:gd name="T45" fmla="*/ 127 h 127"/>
                <a:gd name="T46" fmla="*/ 13 w 127"/>
                <a:gd name="T47" fmla="*/ 127 h 127"/>
                <a:gd name="T48" fmla="*/ 17 w 127"/>
                <a:gd name="T49" fmla="*/ 125 h 127"/>
                <a:gd name="T50" fmla="*/ 72 w 127"/>
                <a:gd name="T51" fmla="*/ 70 h 127"/>
                <a:gd name="T52" fmla="*/ 88 w 127"/>
                <a:gd name="T53" fmla="*/ 72 h 127"/>
                <a:gd name="T54" fmla="*/ 89 w 127"/>
                <a:gd name="T55" fmla="*/ 72 h 127"/>
                <a:gd name="T56" fmla="*/ 90 w 127"/>
                <a:gd name="T57" fmla="*/ 72 h 127"/>
                <a:gd name="T58" fmla="*/ 98 w 127"/>
                <a:gd name="T59" fmla="*/ 68 h 127"/>
                <a:gd name="T60" fmla="*/ 126 w 127"/>
                <a:gd name="T61" fmla="*/ 40 h 127"/>
                <a:gd name="T62" fmla="*/ 124 w 127"/>
                <a:gd name="T63" fmla="*/ 36 h 127"/>
                <a:gd name="T64" fmla="*/ 107 w 127"/>
                <a:gd name="T65" fmla="*/ 35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7" h="127">
                  <a:moveTo>
                    <a:pt x="107" y="35"/>
                  </a:moveTo>
                  <a:cubicBezTo>
                    <a:pt x="114" y="29"/>
                    <a:pt x="114" y="29"/>
                    <a:pt x="114" y="29"/>
                  </a:cubicBezTo>
                  <a:cubicBezTo>
                    <a:pt x="116" y="26"/>
                    <a:pt x="116" y="21"/>
                    <a:pt x="114" y="19"/>
                  </a:cubicBezTo>
                  <a:cubicBezTo>
                    <a:pt x="109" y="14"/>
                    <a:pt x="109" y="14"/>
                    <a:pt x="109" y="14"/>
                  </a:cubicBezTo>
                  <a:cubicBezTo>
                    <a:pt x="108" y="13"/>
                    <a:pt x="106" y="12"/>
                    <a:pt x="104" y="12"/>
                  </a:cubicBezTo>
                  <a:cubicBezTo>
                    <a:pt x="102" y="12"/>
                    <a:pt x="101" y="13"/>
                    <a:pt x="99" y="14"/>
                  </a:cubicBezTo>
                  <a:cubicBezTo>
                    <a:pt x="92" y="21"/>
                    <a:pt x="92" y="21"/>
                    <a:pt x="92" y="21"/>
                  </a:cubicBezTo>
                  <a:cubicBezTo>
                    <a:pt x="91" y="3"/>
                    <a:pt x="91" y="3"/>
                    <a:pt x="91" y="3"/>
                  </a:cubicBezTo>
                  <a:cubicBezTo>
                    <a:pt x="91" y="1"/>
                    <a:pt x="89" y="0"/>
                    <a:pt x="88" y="0"/>
                  </a:cubicBezTo>
                  <a:cubicBezTo>
                    <a:pt x="88" y="0"/>
                    <a:pt x="87" y="1"/>
                    <a:pt x="87" y="1"/>
                  </a:cubicBezTo>
                  <a:cubicBezTo>
                    <a:pt x="59" y="29"/>
                    <a:pt x="59" y="29"/>
                    <a:pt x="59" y="29"/>
                  </a:cubicBezTo>
                  <a:cubicBezTo>
                    <a:pt x="56" y="31"/>
                    <a:pt x="55" y="35"/>
                    <a:pt x="55" y="38"/>
                  </a:cubicBezTo>
                  <a:cubicBezTo>
                    <a:pt x="55" y="39"/>
                    <a:pt x="55" y="39"/>
                    <a:pt x="55" y="39"/>
                  </a:cubicBezTo>
                  <a:cubicBezTo>
                    <a:pt x="57" y="57"/>
                    <a:pt x="57" y="57"/>
                    <a:pt x="57" y="57"/>
                  </a:cubicBezTo>
                  <a:cubicBezTo>
                    <a:pt x="47" y="67"/>
                    <a:pt x="47" y="67"/>
                    <a:pt x="47" y="67"/>
                  </a:cubicBezTo>
                  <a:cubicBezTo>
                    <a:pt x="29" y="85"/>
                    <a:pt x="29" y="85"/>
                    <a:pt x="29" y="85"/>
                  </a:cubicBezTo>
                  <a:cubicBezTo>
                    <a:pt x="28" y="85"/>
                    <a:pt x="28" y="85"/>
                    <a:pt x="28" y="85"/>
                  </a:cubicBezTo>
                  <a:cubicBezTo>
                    <a:pt x="11" y="103"/>
                    <a:pt x="11" y="103"/>
                    <a:pt x="11" y="103"/>
                  </a:cubicBezTo>
                  <a:cubicBezTo>
                    <a:pt x="3" y="111"/>
                    <a:pt x="3" y="111"/>
                    <a:pt x="3" y="111"/>
                  </a:cubicBezTo>
                  <a:cubicBezTo>
                    <a:pt x="2" y="112"/>
                    <a:pt x="1" y="113"/>
                    <a:pt x="1" y="114"/>
                  </a:cubicBezTo>
                  <a:cubicBezTo>
                    <a:pt x="1" y="121"/>
                    <a:pt x="1" y="121"/>
                    <a:pt x="1" y="121"/>
                  </a:cubicBezTo>
                  <a:cubicBezTo>
                    <a:pt x="0" y="124"/>
                    <a:pt x="3" y="127"/>
                    <a:pt x="7" y="127"/>
                  </a:cubicBezTo>
                  <a:cubicBezTo>
                    <a:pt x="7" y="127"/>
                    <a:pt x="7" y="127"/>
                    <a:pt x="7" y="127"/>
                  </a:cubicBezTo>
                  <a:cubicBezTo>
                    <a:pt x="13" y="127"/>
                    <a:pt x="13" y="127"/>
                    <a:pt x="13" y="127"/>
                  </a:cubicBezTo>
                  <a:cubicBezTo>
                    <a:pt x="15" y="127"/>
                    <a:pt x="16" y="126"/>
                    <a:pt x="17" y="125"/>
                  </a:cubicBezTo>
                  <a:cubicBezTo>
                    <a:pt x="72" y="70"/>
                    <a:pt x="72" y="70"/>
                    <a:pt x="72" y="70"/>
                  </a:cubicBezTo>
                  <a:cubicBezTo>
                    <a:pt x="88" y="72"/>
                    <a:pt x="88" y="72"/>
                    <a:pt x="88" y="72"/>
                  </a:cubicBezTo>
                  <a:cubicBezTo>
                    <a:pt x="89" y="72"/>
                    <a:pt x="89" y="72"/>
                    <a:pt x="89" y="72"/>
                  </a:cubicBezTo>
                  <a:cubicBezTo>
                    <a:pt x="90" y="72"/>
                    <a:pt x="90" y="72"/>
                    <a:pt x="90" y="72"/>
                  </a:cubicBezTo>
                  <a:cubicBezTo>
                    <a:pt x="93" y="72"/>
                    <a:pt x="96" y="70"/>
                    <a:pt x="98" y="68"/>
                  </a:cubicBezTo>
                  <a:cubicBezTo>
                    <a:pt x="126" y="40"/>
                    <a:pt x="126" y="40"/>
                    <a:pt x="126" y="40"/>
                  </a:cubicBezTo>
                  <a:cubicBezTo>
                    <a:pt x="127" y="39"/>
                    <a:pt x="126" y="36"/>
                    <a:pt x="124" y="36"/>
                  </a:cubicBezTo>
                  <a:lnTo>
                    <a:pt x="107" y="35"/>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 name="组合 1"/>
          <p:cNvGrpSpPr/>
          <p:nvPr/>
        </p:nvGrpSpPr>
        <p:grpSpPr>
          <a:xfrm>
            <a:off x="4123818" y="1632934"/>
            <a:ext cx="979650" cy="935333"/>
            <a:chOff x="4123818" y="1632934"/>
            <a:chExt cx="979650" cy="935333"/>
          </a:xfrm>
        </p:grpSpPr>
        <p:sp>
          <p:nvSpPr>
            <p:cNvPr id="87" name="Freeform 77"/>
            <p:cNvSpPr>
              <a:spLocks noEditPoints="1"/>
            </p:cNvSpPr>
            <p:nvPr/>
          </p:nvSpPr>
          <p:spPr bwMode="auto">
            <a:xfrm>
              <a:off x="4123818" y="1632934"/>
              <a:ext cx="979650" cy="935333"/>
            </a:xfrm>
            <a:custGeom>
              <a:avLst/>
              <a:gdLst>
                <a:gd name="T0" fmla="*/ 169 w 268"/>
                <a:gd name="T1" fmla="*/ 102 h 258"/>
                <a:gd name="T2" fmla="*/ 176 w 268"/>
                <a:gd name="T3" fmla="*/ 30 h 258"/>
                <a:gd name="T4" fmla="*/ 170 w 268"/>
                <a:gd name="T5" fmla="*/ 33 h 258"/>
                <a:gd name="T6" fmla="*/ 143 w 268"/>
                <a:gd name="T7" fmla="*/ 111 h 258"/>
                <a:gd name="T8" fmla="*/ 162 w 268"/>
                <a:gd name="T9" fmla="*/ 125 h 258"/>
                <a:gd name="T10" fmla="*/ 209 w 268"/>
                <a:gd name="T11" fmla="*/ 144 h 258"/>
                <a:gd name="T12" fmla="*/ 208 w 268"/>
                <a:gd name="T13" fmla="*/ 137 h 258"/>
                <a:gd name="T14" fmla="*/ 150 w 268"/>
                <a:gd name="T15" fmla="*/ 111 h 258"/>
                <a:gd name="T16" fmla="*/ 165 w 268"/>
                <a:gd name="T17" fmla="*/ 111 h 258"/>
                <a:gd name="T18" fmla="*/ 150 w 268"/>
                <a:gd name="T19" fmla="*/ 111 h 258"/>
                <a:gd name="T20" fmla="*/ 191 w 268"/>
                <a:gd name="T21" fmla="*/ 216 h 258"/>
                <a:gd name="T22" fmla="*/ 253 w 268"/>
                <a:gd name="T23" fmla="*/ 111 h 258"/>
                <a:gd name="T24" fmla="*/ 61 w 268"/>
                <a:gd name="T25" fmla="*/ 111 h 258"/>
                <a:gd name="T26" fmla="*/ 47 w 268"/>
                <a:gd name="T27" fmla="*/ 126 h 258"/>
                <a:gd name="T28" fmla="*/ 157 w 268"/>
                <a:gd name="T29" fmla="*/ 0 h 258"/>
                <a:gd name="T30" fmla="*/ 177 w 268"/>
                <a:gd name="T31" fmla="*/ 190 h 258"/>
                <a:gd name="T32" fmla="*/ 134 w 268"/>
                <a:gd name="T33" fmla="*/ 152 h 258"/>
                <a:gd name="T34" fmla="*/ 117 w 268"/>
                <a:gd name="T35" fmla="*/ 146 h 258"/>
                <a:gd name="T36" fmla="*/ 9 w 268"/>
                <a:gd name="T37" fmla="*/ 137 h 258"/>
                <a:gd name="T38" fmla="*/ 0 w 268"/>
                <a:gd name="T39" fmla="*/ 204 h 258"/>
                <a:gd name="T40" fmla="*/ 180 w 268"/>
                <a:gd name="T41" fmla="*/ 198 h 258"/>
                <a:gd name="T42" fmla="*/ 162 w 268"/>
                <a:gd name="T43" fmla="*/ 191 h 258"/>
                <a:gd name="T44" fmla="*/ 127 w 268"/>
                <a:gd name="T45" fmla="*/ 189 h 258"/>
                <a:gd name="T46" fmla="*/ 129 w 268"/>
                <a:gd name="T47" fmla="*/ 162 h 258"/>
                <a:gd name="T48" fmla="*/ 136 w 268"/>
                <a:gd name="T49" fmla="*/ 163 h 258"/>
                <a:gd name="T50" fmla="*/ 162 w 268"/>
                <a:gd name="T51" fmla="*/ 191 h 258"/>
                <a:gd name="T52" fmla="*/ 180 w 268"/>
                <a:gd name="T53" fmla="*/ 228 h 258"/>
                <a:gd name="T54" fmla="*/ 162 w 268"/>
                <a:gd name="T55" fmla="*/ 237 h 258"/>
                <a:gd name="T56" fmla="*/ 115 w 268"/>
                <a:gd name="T57" fmla="*/ 237 h 258"/>
                <a:gd name="T58" fmla="*/ 44 w 268"/>
                <a:gd name="T59" fmla="*/ 216 h 258"/>
                <a:gd name="T60" fmla="*/ 9 w 268"/>
                <a:gd name="T61" fmla="*/ 237 h 258"/>
                <a:gd name="T62" fmla="*/ 0 w 268"/>
                <a:gd name="T63" fmla="*/ 209 h 258"/>
                <a:gd name="T64" fmla="*/ 138 w 268"/>
                <a:gd name="T65" fmla="*/ 222 h 258"/>
                <a:gd name="T66" fmla="*/ 138 w 268"/>
                <a:gd name="T67" fmla="*/ 258 h 258"/>
                <a:gd name="T68" fmla="*/ 138 w 268"/>
                <a:gd name="T69" fmla="*/ 222 h 258"/>
                <a:gd name="T70" fmla="*/ 129 w 268"/>
                <a:gd name="T71" fmla="*/ 240 h 258"/>
                <a:gd name="T72" fmla="*/ 147 w 268"/>
                <a:gd name="T73" fmla="*/ 240 h 258"/>
                <a:gd name="T74" fmla="*/ 44 w 268"/>
                <a:gd name="T75" fmla="*/ 222 h 258"/>
                <a:gd name="T76" fmla="*/ 44 w 268"/>
                <a:gd name="T77" fmla="*/ 258 h 258"/>
                <a:gd name="T78" fmla="*/ 44 w 268"/>
                <a:gd name="T79" fmla="*/ 222 h 258"/>
                <a:gd name="T80" fmla="*/ 35 w 268"/>
                <a:gd name="T81" fmla="*/ 240 h 258"/>
                <a:gd name="T82" fmla="*/ 53 w 268"/>
                <a:gd name="T83" fmla="*/ 240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8" h="258">
                  <a:moveTo>
                    <a:pt x="172" y="109"/>
                  </a:moveTo>
                  <a:cubicBezTo>
                    <a:pt x="171" y="106"/>
                    <a:pt x="170" y="104"/>
                    <a:pt x="169" y="102"/>
                  </a:cubicBezTo>
                  <a:cubicBezTo>
                    <a:pt x="180" y="35"/>
                    <a:pt x="180" y="35"/>
                    <a:pt x="180" y="35"/>
                  </a:cubicBezTo>
                  <a:cubicBezTo>
                    <a:pt x="180" y="33"/>
                    <a:pt x="178" y="30"/>
                    <a:pt x="176" y="30"/>
                  </a:cubicBezTo>
                  <a:cubicBezTo>
                    <a:pt x="176" y="30"/>
                    <a:pt x="176" y="30"/>
                    <a:pt x="176" y="30"/>
                  </a:cubicBezTo>
                  <a:cubicBezTo>
                    <a:pt x="173" y="29"/>
                    <a:pt x="171" y="30"/>
                    <a:pt x="170" y="33"/>
                  </a:cubicBezTo>
                  <a:cubicBezTo>
                    <a:pt x="151" y="97"/>
                    <a:pt x="151" y="97"/>
                    <a:pt x="151" y="97"/>
                  </a:cubicBezTo>
                  <a:cubicBezTo>
                    <a:pt x="146" y="100"/>
                    <a:pt x="143" y="105"/>
                    <a:pt x="143" y="111"/>
                  </a:cubicBezTo>
                  <a:cubicBezTo>
                    <a:pt x="143" y="119"/>
                    <a:pt x="149" y="125"/>
                    <a:pt x="157" y="125"/>
                  </a:cubicBezTo>
                  <a:cubicBezTo>
                    <a:pt x="159" y="125"/>
                    <a:pt x="160" y="125"/>
                    <a:pt x="162" y="125"/>
                  </a:cubicBezTo>
                  <a:cubicBezTo>
                    <a:pt x="202" y="146"/>
                    <a:pt x="202" y="146"/>
                    <a:pt x="202" y="146"/>
                  </a:cubicBezTo>
                  <a:cubicBezTo>
                    <a:pt x="205" y="147"/>
                    <a:pt x="207" y="146"/>
                    <a:pt x="209" y="144"/>
                  </a:cubicBezTo>
                  <a:cubicBezTo>
                    <a:pt x="209" y="144"/>
                    <a:pt x="209" y="144"/>
                    <a:pt x="209" y="144"/>
                  </a:cubicBezTo>
                  <a:cubicBezTo>
                    <a:pt x="210" y="142"/>
                    <a:pt x="210" y="139"/>
                    <a:pt x="208" y="137"/>
                  </a:cubicBezTo>
                  <a:cubicBezTo>
                    <a:pt x="172" y="109"/>
                    <a:pt x="172" y="109"/>
                    <a:pt x="172" y="109"/>
                  </a:cubicBezTo>
                  <a:moveTo>
                    <a:pt x="150" y="111"/>
                  </a:moveTo>
                  <a:cubicBezTo>
                    <a:pt x="150" y="107"/>
                    <a:pt x="153" y="103"/>
                    <a:pt x="157" y="103"/>
                  </a:cubicBezTo>
                  <a:cubicBezTo>
                    <a:pt x="161" y="103"/>
                    <a:pt x="165" y="107"/>
                    <a:pt x="165" y="111"/>
                  </a:cubicBezTo>
                  <a:cubicBezTo>
                    <a:pt x="165" y="115"/>
                    <a:pt x="161" y="118"/>
                    <a:pt x="157" y="118"/>
                  </a:cubicBezTo>
                  <a:cubicBezTo>
                    <a:pt x="153" y="118"/>
                    <a:pt x="150" y="115"/>
                    <a:pt x="150" y="111"/>
                  </a:cubicBezTo>
                  <a:moveTo>
                    <a:pt x="268" y="111"/>
                  </a:moveTo>
                  <a:cubicBezTo>
                    <a:pt x="268" y="160"/>
                    <a:pt x="236" y="202"/>
                    <a:pt x="191" y="216"/>
                  </a:cubicBezTo>
                  <a:cubicBezTo>
                    <a:pt x="191" y="200"/>
                    <a:pt x="191" y="200"/>
                    <a:pt x="191" y="200"/>
                  </a:cubicBezTo>
                  <a:cubicBezTo>
                    <a:pt x="227" y="187"/>
                    <a:pt x="253" y="151"/>
                    <a:pt x="253" y="111"/>
                  </a:cubicBezTo>
                  <a:cubicBezTo>
                    <a:pt x="253" y="58"/>
                    <a:pt x="210" y="15"/>
                    <a:pt x="157" y="15"/>
                  </a:cubicBezTo>
                  <a:cubicBezTo>
                    <a:pt x="104" y="15"/>
                    <a:pt x="61" y="58"/>
                    <a:pt x="61" y="111"/>
                  </a:cubicBezTo>
                  <a:cubicBezTo>
                    <a:pt x="61" y="116"/>
                    <a:pt x="62" y="121"/>
                    <a:pt x="63" y="126"/>
                  </a:cubicBezTo>
                  <a:cubicBezTo>
                    <a:pt x="47" y="126"/>
                    <a:pt x="47" y="126"/>
                    <a:pt x="47" y="126"/>
                  </a:cubicBezTo>
                  <a:cubicBezTo>
                    <a:pt x="47" y="121"/>
                    <a:pt x="46" y="116"/>
                    <a:pt x="46" y="111"/>
                  </a:cubicBezTo>
                  <a:cubicBezTo>
                    <a:pt x="46" y="49"/>
                    <a:pt x="96" y="0"/>
                    <a:pt x="157" y="0"/>
                  </a:cubicBezTo>
                  <a:cubicBezTo>
                    <a:pt x="218" y="0"/>
                    <a:pt x="268" y="49"/>
                    <a:pt x="268" y="111"/>
                  </a:cubicBezTo>
                  <a:moveTo>
                    <a:pt x="177" y="190"/>
                  </a:moveTo>
                  <a:cubicBezTo>
                    <a:pt x="142" y="156"/>
                    <a:pt x="142" y="156"/>
                    <a:pt x="142" y="156"/>
                  </a:cubicBezTo>
                  <a:cubicBezTo>
                    <a:pt x="140" y="154"/>
                    <a:pt x="137" y="152"/>
                    <a:pt x="134" y="152"/>
                  </a:cubicBezTo>
                  <a:cubicBezTo>
                    <a:pt x="117" y="152"/>
                    <a:pt x="117" y="152"/>
                    <a:pt x="117" y="152"/>
                  </a:cubicBezTo>
                  <a:cubicBezTo>
                    <a:pt x="117" y="146"/>
                    <a:pt x="117" y="146"/>
                    <a:pt x="117" y="146"/>
                  </a:cubicBezTo>
                  <a:cubicBezTo>
                    <a:pt x="117" y="141"/>
                    <a:pt x="113" y="137"/>
                    <a:pt x="108" y="137"/>
                  </a:cubicBezTo>
                  <a:cubicBezTo>
                    <a:pt x="9" y="137"/>
                    <a:pt x="9" y="137"/>
                    <a:pt x="9" y="137"/>
                  </a:cubicBezTo>
                  <a:cubicBezTo>
                    <a:pt x="4" y="137"/>
                    <a:pt x="0" y="141"/>
                    <a:pt x="0" y="146"/>
                  </a:cubicBezTo>
                  <a:cubicBezTo>
                    <a:pt x="0" y="204"/>
                    <a:pt x="0" y="204"/>
                    <a:pt x="0" y="204"/>
                  </a:cubicBezTo>
                  <a:cubicBezTo>
                    <a:pt x="180" y="204"/>
                    <a:pt x="180" y="204"/>
                    <a:pt x="180" y="204"/>
                  </a:cubicBezTo>
                  <a:cubicBezTo>
                    <a:pt x="180" y="198"/>
                    <a:pt x="180" y="198"/>
                    <a:pt x="180" y="198"/>
                  </a:cubicBezTo>
                  <a:cubicBezTo>
                    <a:pt x="180" y="195"/>
                    <a:pt x="179" y="192"/>
                    <a:pt x="177" y="190"/>
                  </a:cubicBezTo>
                  <a:moveTo>
                    <a:pt x="162" y="191"/>
                  </a:moveTo>
                  <a:cubicBezTo>
                    <a:pt x="129" y="191"/>
                    <a:pt x="129" y="191"/>
                    <a:pt x="129" y="191"/>
                  </a:cubicBezTo>
                  <a:cubicBezTo>
                    <a:pt x="128" y="191"/>
                    <a:pt x="127" y="190"/>
                    <a:pt x="127" y="189"/>
                  </a:cubicBezTo>
                  <a:cubicBezTo>
                    <a:pt x="127" y="164"/>
                    <a:pt x="127" y="164"/>
                    <a:pt x="127" y="164"/>
                  </a:cubicBezTo>
                  <a:cubicBezTo>
                    <a:pt x="127" y="163"/>
                    <a:pt x="128" y="162"/>
                    <a:pt x="129" y="162"/>
                  </a:cubicBezTo>
                  <a:cubicBezTo>
                    <a:pt x="135" y="162"/>
                    <a:pt x="135" y="162"/>
                    <a:pt x="135" y="162"/>
                  </a:cubicBezTo>
                  <a:cubicBezTo>
                    <a:pt x="136" y="163"/>
                    <a:pt x="136" y="163"/>
                    <a:pt x="136" y="163"/>
                  </a:cubicBezTo>
                  <a:cubicBezTo>
                    <a:pt x="163" y="188"/>
                    <a:pt x="163" y="188"/>
                    <a:pt x="163" y="188"/>
                  </a:cubicBezTo>
                  <a:cubicBezTo>
                    <a:pt x="164" y="189"/>
                    <a:pt x="163" y="191"/>
                    <a:pt x="162" y="191"/>
                  </a:cubicBezTo>
                  <a:moveTo>
                    <a:pt x="180" y="209"/>
                  </a:moveTo>
                  <a:cubicBezTo>
                    <a:pt x="180" y="228"/>
                    <a:pt x="180" y="228"/>
                    <a:pt x="180" y="228"/>
                  </a:cubicBezTo>
                  <a:cubicBezTo>
                    <a:pt x="180" y="233"/>
                    <a:pt x="176" y="237"/>
                    <a:pt x="171" y="237"/>
                  </a:cubicBezTo>
                  <a:cubicBezTo>
                    <a:pt x="162" y="237"/>
                    <a:pt x="162" y="237"/>
                    <a:pt x="162" y="237"/>
                  </a:cubicBezTo>
                  <a:cubicBezTo>
                    <a:pt x="160" y="225"/>
                    <a:pt x="150" y="216"/>
                    <a:pt x="138" y="216"/>
                  </a:cubicBezTo>
                  <a:cubicBezTo>
                    <a:pt x="126" y="216"/>
                    <a:pt x="117" y="225"/>
                    <a:pt x="115" y="237"/>
                  </a:cubicBezTo>
                  <a:cubicBezTo>
                    <a:pt x="68" y="237"/>
                    <a:pt x="68" y="237"/>
                    <a:pt x="68" y="237"/>
                  </a:cubicBezTo>
                  <a:cubicBezTo>
                    <a:pt x="66" y="225"/>
                    <a:pt x="56" y="216"/>
                    <a:pt x="44" y="216"/>
                  </a:cubicBezTo>
                  <a:cubicBezTo>
                    <a:pt x="32" y="216"/>
                    <a:pt x="22" y="225"/>
                    <a:pt x="21" y="237"/>
                  </a:cubicBezTo>
                  <a:cubicBezTo>
                    <a:pt x="9" y="237"/>
                    <a:pt x="9" y="237"/>
                    <a:pt x="9" y="237"/>
                  </a:cubicBezTo>
                  <a:cubicBezTo>
                    <a:pt x="4" y="237"/>
                    <a:pt x="0" y="233"/>
                    <a:pt x="0" y="228"/>
                  </a:cubicBezTo>
                  <a:cubicBezTo>
                    <a:pt x="0" y="209"/>
                    <a:pt x="0" y="209"/>
                    <a:pt x="0" y="209"/>
                  </a:cubicBezTo>
                  <a:cubicBezTo>
                    <a:pt x="180" y="209"/>
                    <a:pt x="180" y="209"/>
                    <a:pt x="180" y="209"/>
                  </a:cubicBezTo>
                  <a:moveTo>
                    <a:pt x="138" y="222"/>
                  </a:moveTo>
                  <a:cubicBezTo>
                    <a:pt x="129" y="222"/>
                    <a:pt x="120" y="230"/>
                    <a:pt x="120" y="240"/>
                  </a:cubicBezTo>
                  <a:cubicBezTo>
                    <a:pt x="120" y="250"/>
                    <a:pt x="129" y="258"/>
                    <a:pt x="138" y="258"/>
                  </a:cubicBezTo>
                  <a:cubicBezTo>
                    <a:pt x="148" y="258"/>
                    <a:pt x="156" y="250"/>
                    <a:pt x="156" y="240"/>
                  </a:cubicBezTo>
                  <a:cubicBezTo>
                    <a:pt x="156" y="230"/>
                    <a:pt x="148" y="222"/>
                    <a:pt x="138" y="222"/>
                  </a:cubicBezTo>
                  <a:moveTo>
                    <a:pt x="138" y="249"/>
                  </a:moveTo>
                  <a:cubicBezTo>
                    <a:pt x="133" y="249"/>
                    <a:pt x="129" y="245"/>
                    <a:pt x="129" y="240"/>
                  </a:cubicBezTo>
                  <a:cubicBezTo>
                    <a:pt x="129" y="235"/>
                    <a:pt x="133" y="231"/>
                    <a:pt x="138" y="231"/>
                  </a:cubicBezTo>
                  <a:cubicBezTo>
                    <a:pt x="143" y="231"/>
                    <a:pt x="147" y="235"/>
                    <a:pt x="147" y="240"/>
                  </a:cubicBezTo>
                  <a:cubicBezTo>
                    <a:pt x="147" y="245"/>
                    <a:pt x="143" y="249"/>
                    <a:pt x="138" y="249"/>
                  </a:cubicBezTo>
                  <a:moveTo>
                    <a:pt x="44" y="222"/>
                  </a:moveTo>
                  <a:cubicBezTo>
                    <a:pt x="34" y="222"/>
                    <a:pt x="26" y="230"/>
                    <a:pt x="26" y="240"/>
                  </a:cubicBezTo>
                  <a:cubicBezTo>
                    <a:pt x="26" y="250"/>
                    <a:pt x="34" y="258"/>
                    <a:pt x="44" y="258"/>
                  </a:cubicBezTo>
                  <a:cubicBezTo>
                    <a:pt x="54" y="258"/>
                    <a:pt x="62" y="250"/>
                    <a:pt x="62" y="240"/>
                  </a:cubicBezTo>
                  <a:cubicBezTo>
                    <a:pt x="62" y="230"/>
                    <a:pt x="54" y="222"/>
                    <a:pt x="44" y="222"/>
                  </a:cubicBezTo>
                  <a:moveTo>
                    <a:pt x="44" y="249"/>
                  </a:moveTo>
                  <a:cubicBezTo>
                    <a:pt x="39" y="249"/>
                    <a:pt x="35" y="245"/>
                    <a:pt x="35" y="240"/>
                  </a:cubicBezTo>
                  <a:cubicBezTo>
                    <a:pt x="35" y="235"/>
                    <a:pt x="39" y="231"/>
                    <a:pt x="44" y="231"/>
                  </a:cubicBezTo>
                  <a:cubicBezTo>
                    <a:pt x="49" y="231"/>
                    <a:pt x="53" y="235"/>
                    <a:pt x="53" y="240"/>
                  </a:cubicBezTo>
                  <a:cubicBezTo>
                    <a:pt x="53" y="245"/>
                    <a:pt x="49" y="249"/>
                    <a:pt x="44" y="249"/>
                  </a:cubicBezTo>
                </a:path>
              </a:pathLst>
            </a:custGeom>
            <a:solidFill>
              <a:schemeClr val="bg1"/>
            </a:solidFill>
            <a:ln>
              <a:noFill/>
            </a:ln>
            <a:extLst/>
          </p:spPr>
          <p:txBody>
            <a:bodyPr vert="horz" wrap="square" lIns="72585" tIns="36293" rIns="72585" bIns="36293" numCol="1" anchor="t" anchorCtr="0" compatLnSpc="1">
              <a:prstTxWarp prst="textNoShape">
                <a:avLst/>
              </a:prstTxWarp>
            </a:bodyPr>
            <a:lstStyle/>
            <a:p>
              <a:endParaRPr lang="zh-CN" altLang="en-US"/>
            </a:p>
          </p:txBody>
        </p:sp>
        <p:sp>
          <p:nvSpPr>
            <p:cNvPr id="93" name="正五边形 92"/>
            <p:cNvSpPr/>
            <p:nvPr/>
          </p:nvSpPr>
          <p:spPr>
            <a:xfrm rot="20001815">
              <a:off x="4456275" y="2157269"/>
              <a:ext cx="384181" cy="361346"/>
            </a:xfrm>
            <a:prstGeom prst="pentagon">
              <a:avLst/>
            </a:prstGeom>
            <a:solidFill>
              <a:srgbClr val="15FFC2">
                <a:alpha val="5000"/>
              </a:srgb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grpSp>
      <p:sp>
        <p:nvSpPr>
          <p:cNvPr id="94" name="矩形 93"/>
          <p:cNvSpPr/>
          <p:nvPr/>
        </p:nvSpPr>
        <p:spPr>
          <a:xfrm>
            <a:off x="1055907" y="3625915"/>
            <a:ext cx="2071447" cy="1092607"/>
          </a:xfrm>
          <a:prstGeom prst="rect">
            <a:avLst/>
          </a:prstGeom>
        </p:spPr>
        <p:txBody>
          <a:bodyPr wrap="square">
            <a:spAutoFit/>
          </a:bodyPr>
          <a:lstStyle/>
          <a:p>
            <a:pPr algn="ctr" defTabSz="967801" fontAlgn="auto">
              <a:lnSpc>
                <a:spcPct val="130000"/>
              </a:lnSpc>
              <a:spcBef>
                <a:spcPts val="0"/>
              </a:spcBef>
              <a:spcAft>
                <a:spcPts val="0"/>
              </a:spcAft>
              <a:defRPr/>
            </a:pPr>
            <a:r>
              <a:rPr lang="zh-CN" altLang="en-US" sz="1200" dirty="0" smtClean="0">
                <a:solidFill>
                  <a:schemeClr val="tx1">
                    <a:lumMod val="85000"/>
                    <a:lumOff val="15000"/>
                  </a:schemeClr>
                </a:solidFill>
                <a:latin typeface="微软雅黑" pitchFamily="34" charset="-122"/>
                <a:ea typeface="微软雅黑" pitchFamily="34" charset="-122"/>
              </a:rPr>
              <a:t>这里</a:t>
            </a:r>
            <a:r>
              <a:rPr lang="zh-CN" altLang="en-US" sz="1200" dirty="0">
                <a:solidFill>
                  <a:schemeClr val="tx1">
                    <a:lumMod val="85000"/>
                    <a:lumOff val="15000"/>
                  </a:schemeClr>
                </a:solidFill>
                <a:latin typeface="微软雅黑" pitchFamily="34" charset="-122"/>
                <a:ea typeface="微软雅黑" pitchFamily="34" charset="-122"/>
              </a:rPr>
              <a:t>输入文字这里输入文字这里输入文字这里输入文字这里输入文字这里输入文字</a:t>
            </a:r>
          </a:p>
          <a:p>
            <a:pPr algn="ctr" defTabSz="967801" fontAlgn="auto">
              <a:lnSpc>
                <a:spcPct val="130000"/>
              </a:lnSpc>
              <a:spcBef>
                <a:spcPts val="0"/>
              </a:spcBef>
              <a:spcAft>
                <a:spcPts val="0"/>
              </a:spcAft>
              <a:defRPr/>
            </a:pPr>
            <a:endParaRPr lang="zh-CN" altLang="en-US" sz="1400" dirty="0">
              <a:solidFill>
                <a:schemeClr val="tx1">
                  <a:lumMod val="85000"/>
                  <a:lumOff val="15000"/>
                </a:schemeClr>
              </a:solidFill>
              <a:latin typeface="微软雅黑" pitchFamily="34" charset="-122"/>
              <a:ea typeface="微软雅黑" pitchFamily="34" charset="-122"/>
            </a:endParaRPr>
          </a:p>
        </p:txBody>
      </p:sp>
      <p:sp>
        <p:nvSpPr>
          <p:cNvPr id="95" name="矩形 94"/>
          <p:cNvSpPr/>
          <p:nvPr/>
        </p:nvSpPr>
        <p:spPr>
          <a:xfrm>
            <a:off x="1163635" y="3102116"/>
            <a:ext cx="1855993" cy="417358"/>
          </a:xfrm>
          <a:prstGeom prst="rect">
            <a:avLst/>
          </a:prstGeom>
        </p:spPr>
        <p:txBody>
          <a:bodyPr wrap="square">
            <a:spAutoFit/>
          </a:bodyPr>
          <a:lstStyle/>
          <a:p>
            <a:pPr algn="ctr" defTabSz="967801" fontAlgn="auto">
              <a:lnSpc>
                <a:spcPct val="130000"/>
              </a:lnSpc>
              <a:spcBef>
                <a:spcPts val="0"/>
              </a:spcBef>
              <a:spcAft>
                <a:spcPts val="0"/>
              </a:spcAft>
              <a:defRPr/>
            </a:pPr>
            <a:r>
              <a:rPr lang="zh-CN" altLang="en-US" sz="1800" b="1" dirty="0">
                <a:solidFill>
                  <a:schemeClr val="accent3">
                    <a:lumMod val="75000"/>
                  </a:schemeClr>
                </a:solidFill>
                <a:latin typeface="微软雅黑" pitchFamily="34" charset="-122"/>
                <a:ea typeface="微软雅黑" pitchFamily="34" charset="-122"/>
              </a:rPr>
              <a:t>单击填加</a:t>
            </a:r>
            <a:r>
              <a:rPr lang="zh-CN" altLang="en-US" sz="1800" b="1" dirty="0" smtClean="0">
                <a:solidFill>
                  <a:schemeClr val="accent3">
                    <a:lumMod val="75000"/>
                  </a:schemeClr>
                </a:solidFill>
                <a:latin typeface="微软雅黑" pitchFamily="34" charset="-122"/>
                <a:ea typeface="微软雅黑" pitchFamily="34" charset="-122"/>
              </a:rPr>
              <a:t>标题</a:t>
            </a:r>
            <a:endParaRPr lang="en-US" altLang="zh-CN" sz="1800" b="1" dirty="0">
              <a:solidFill>
                <a:schemeClr val="accent3">
                  <a:lumMod val="75000"/>
                </a:schemeClr>
              </a:solidFill>
              <a:latin typeface="微软雅黑" pitchFamily="34" charset="-122"/>
              <a:ea typeface="微软雅黑" pitchFamily="34" charset="-122"/>
            </a:endParaRPr>
          </a:p>
        </p:txBody>
      </p:sp>
      <p:sp>
        <p:nvSpPr>
          <p:cNvPr id="97" name="矩形 96"/>
          <p:cNvSpPr/>
          <p:nvPr/>
        </p:nvSpPr>
        <p:spPr>
          <a:xfrm>
            <a:off x="3612640" y="3625915"/>
            <a:ext cx="2071447" cy="1092607"/>
          </a:xfrm>
          <a:prstGeom prst="rect">
            <a:avLst/>
          </a:prstGeom>
        </p:spPr>
        <p:txBody>
          <a:bodyPr wrap="square">
            <a:spAutoFit/>
          </a:bodyPr>
          <a:lstStyle/>
          <a:p>
            <a:pPr algn="ctr" defTabSz="967801" fontAlgn="auto">
              <a:lnSpc>
                <a:spcPct val="130000"/>
              </a:lnSpc>
              <a:spcBef>
                <a:spcPts val="0"/>
              </a:spcBef>
              <a:spcAft>
                <a:spcPts val="0"/>
              </a:spcAft>
              <a:defRPr/>
            </a:pPr>
            <a:r>
              <a:rPr lang="zh-CN" altLang="en-US" sz="1200" dirty="0" smtClean="0">
                <a:solidFill>
                  <a:schemeClr val="tx1">
                    <a:lumMod val="85000"/>
                    <a:lumOff val="15000"/>
                  </a:schemeClr>
                </a:solidFill>
                <a:latin typeface="微软雅黑" pitchFamily="34" charset="-122"/>
                <a:ea typeface="微软雅黑" pitchFamily="34" charset="-122"/>
              </a:rPr>
              <a:t>这里</a:t>
            </a:r>
            <a:r>
              <a:rPr lang="zh-CN" altLang="en-US" sz="1200" dirty="0">
                <a:solidFill>
                  <a:schemeClr val="tx1">
                    <a:lumMod val="85000"/>
                    <a:lumOff val="15000"/>
                  </a:schemeClr>
                </a:solidFill>
                <a:latin typeface="微软雅黑" pitchFamily="34" charset="-122"/>
                <a:ea typeface="微软雅黑" pitchFamily="34" charset="-122"/>
              </a:rPr>
              <a:t>输入文字这里输入文字这里输入文字这里输入文字这里输入文字这里输入文字</a:t>
            </a:r>
          </a:p>
          <a:p>
            <a:pPr algn="ctr" defTabSz="967801" fontAlgn="auto">
              <a:lnSpc>
                <a:spcPct val="130000"/>
              </a:lnSpc>
              <a:spcBef>
                <a:spcPts val="0"/>
              </a:spcBef>
              <a:spcAft>
                <a:spcPts val="0"/>
              </a:spcAft>
              <a:defRPr/>
            </a:pPr>
            <a:endParaRPr lang="zh-CN" altLang="en-US" sz="1400" dirty="0">
              <a:solidFill>
                <a:schemeClr val="tx1">
                  <a:lumMod val="85000"/>
                  <a:lumOff val="15000"/>
                </a:schemeClr>
              </a:solidFill>
              <a:latin typeface="微软雅黑" pitchFamily="34" charset="-122"/>
              <a:ea typeface="微软雅黑" pitchFamily="34" charset="-122"/>
            </a:endParaRPr>
          </a:p>
        </p:txBody>
      </p:sp>
      <p:sp>
        <p:nvSpPr>
          <p:cNvPr id="98" name="矩形 97"/>
          <p:cNvSpPr/>
          <p:nvPr/>
        </p:nvSpPr>
        <p:spPr>
          <a:xfrm>
            <a:off x="3720368" y="3102116"/>
            <a:ext cx="1855993" cy="417358"/>
          </a:xfrm>
          <a:prstGeom prst="rect">
            <a:avLst/>
          </a:prstGeom>
        </p:spPr>
        <p:txBody>
          <a:bodyPr wrap="square">
            <a:spAutoFit/>
          </a:bodyPr>
          <a:lstStyle/>
          <a:p>
            <a:pPr algn="ctr" defTabSz="967801" fontAlgn="auto">
              <a:lnSpc>
                <a:spcPct val="130000"/>
              </a:lnSpc>
              <a:spcBef>
                <a:spcPts val="0"/>
              </a:spcBef>
              <a:spcAft>
                <a:spcPts val="0"/>
              </a:spcAft>
              <a:defRPr/>
            </a:pPr>
            <a:r>
              <a:rPr lang="zh-CN" altLang="en-US" sz="1800" b="1" dirty="0">
                <a:solidFill>
                  <a:schemeClr val="tx2">
                    <a:lumMod val="75000"/>
                  </a:schemeClr>
                </a:solidFill>
                <a:latin typeface="微软雅黑" pitchFamily="34" charset="-122"/>
                <a:ea typeface="微软雅黑" pitchFamily="34" charset="-122"/>
              </a:rPr>
              <a:t>单击填加</a:t>
            </a:r>
            <a:r>
              <a:rPr lang="zh-CN" altLang="en-US" sz="1800" b="1" dirty="0" smtClean="0">
                <a:solidFill>
                  <a:schemeClr val="tx2">
                    <a:lumMod val="75000"/>
                  </a:schemeClr>
                </a:solidFill>
                <a:latin typeface="微软雅黑" pitchFamily="34" charset="-122"/>
                <a:ea typeface="微软雅黑" pitchFamily="34" charset="-122"/>
              </a:rPr>
              <a:t>标题</a:t>
            </a:r>
            <a:endParaRPr lang="en-US" altLang="zh-CN" sz="1800" b="1" dirty="0">
              <a:solidFill>
                <a:schemeClr val="tx2">
                  <a:lumMod val="75000"/>
                </a:schemeClr>
              </a:solidFill>
              <a:latin typeface="微软雅黑" pitchFamily="34" charset="-122"/>
              <a:ea typeface="微软雅黑" pitchFamily="34" charset="-122"/>
            </a:endParaRPr>
          </a:p>
        </p:txBody>
      </p:sp>
      <p:sp>
        <p:nvSpPr>
          <p:cNvPr id="99" name="矩形 98"/>
          <p:cNvSpPr/>
          <p:nvPr/>
        </p:nvSpPr>
        <p:spPr>
          <a:xfrm>
            <a:off x="6256987" y="3625915"/>
            <a:ext cx="2071447" cy="1092607"/>
          </a:xfrm>
          <a:prstGeom prst="rect">
            <a:avLst/>
          </a:prstGeom>
        </p:spPr>
        <p:txBody>
          <a:bodyPr wrap="square">
            <a:spAutoFit/>
          </a:bodyPr>
          <a:lstStyle/>
          <a:p>
            <a:pPr algn="ctr" defTabSz="967801" fontAlgn="auto">
              <a:lnSpc>
                <a:spcPct val="130000"/>
              </a:lnSpc>
              <a:spcBef>
                <a:spcPts val="0"/>
              </a:spcBef>
              <a:spcAft>
                <a:spcPts val="0"/>
              </a:spcAft>
              <a:defRPr/>
            </a:pPr>
            <a:r>
              <a:rPr lang="zh-CN" altLang="en-US" sz="1200" dirty="0" smtClean="0">
                <a:solidFill>
                  <a:schemeClr val="tx1">
                    <a:lumMod val="85000"/>
                    <a:lumOff val="15000"/>
                  </a:schemeClr>
                </a:solidFill>
                <a:latin typeface="微软雅黑" pitchFamily="34" charset="-122"/>
                <a:ea typeface="微软雅黑" pitchFamily="34" charset="-122"/>
              </a:rPr>
              <a:t>这里</a:t>
            </a:r>
            <a:r>
              <a:rPr lang="zh-CN" altLang="en-US" sz="1200" dirty="0">
                <a:solidFill>
                  <a:schemeClr val="tx1">
                    <a:lumMod val="85000"/>
                    <a:lumOff val="15000"/>
                  </a:schemeClr>
                </a:solidFill>
                <a:latin typeface="微软雅黑" pitchFamily="34" charset="-122"/>
                <a:ea typeface="微软雅黑" pitchFamily="34" charset="-122"/>
              </a:rPr>
              <a:t>输入文字这里输入文字这里输入文字这里输入文字这里输入文字这里输入文字</a:t>
            </a:r>
          </a:p>
          <a:p>
            <a:pPr algn="ctr" defTabSz="967801" fontAlgn="auto">
              <a:lnSpc>
                <a:spcPct val="130000"/>
              </a:lnSpc>
              <a:spcBef>
                <a:spcPts val="0"/>
              </a:spcBef>
              <a:spcAft>
                <a:spcPts val="0"/>
              </a:spcAft>
              <a:defRPr/>
            </a:pPr>
            <a:endParaRPr lang="zh-CN" altLang="en-US" sz="1400" dirty="0">
              <a:solidFill>
                <a:schemeClr val="tx1">
                  <a:lumMod val="85000"/>
                  <a:lumOff val="15000"/>
                </a:schemeClr>
              </a:solidFill>
              <a:latin typeface="微软雅黑" pitchFamily="34" charset="-122"/>
              <a:ea typeface="微软雅黑" pitchFamily="34" charset="-122"/>
            </a:endParaRPr>
          </a:p>
        </p:txBody>
      </p:sp>
      <p:sp>
        <p:nvSpPr>
          <p:cNvPr id="100" name="矩形 99"/>
          <p:cNvSpPr/>
          <p:nvPr/>
        </p:nvSpPr>
        <p:spPr>
          <a:xfrm>
            <a:off x="6364715" y="3102116"/>
            <a:ext cx="1855993" cy="417358"/>
          </a:xfrm>
          <a:prstGeom prst="rect">
            <a:avLst/>
          </a:prstGeom>
        </p:spPr>
        <p:txBody>
          <a:bodyPr wrap="square">
            <a:spAutoFit/>
          </a:bodyPr>
          <a:lstStyle/>
          <a:p>
            <a:pPr algn="ctr" defTabSz="967801" fontAlgn="auto">
              <a:lnSpc>
                <a:spcPct val="130000"/>
              </a:lnSpc>
              <a:spcBef>
                <a:spcPts val="0"/>
              </a:spcBef>
              <a:spcAft>
                <a:spcPts val="0"/>
              </a:spcAft>
              <a:defRPr/>
            </a:pPr>
            <a:r>
              <a:rPr lang="zh-CN" altLang="en-US" sz="1800" b="1" dirty="0">
                <a:solidFill>
                  <a:schemeClr val="accent6">
                    <a:lumMod val="75000"/>
                  </a:schemeClr>
                </a:solidFill>
                <a:latin typeface="微软雅黑" pitchFamily="34" charset="-122"/>
                <a:ea typeface="微软雅黑" pitchFamily="34" charset="-122"/>
              </a:rPr>
              <a:t>单击填加</a:t>
            </a:r>
            <a:r>
              <a:rPr lang="zh-CN" altLang="en-US" sz="1800" b="1" dirty="0" smtClean="0">
                <a:solidFill>
                  <a:schemeClr val="accent6">
                    <a:lumMod val="75000"/>
                  </a:schemeClr>
                </a:solidFill>
                <a:latin typeface="微软雅黑" pitchFamily="34" charset="-122"/>
                <a:ea typeface="微软雅黑" pitchFamily="34" charset="-122"/>
              </a:rPr>
              <a:t>标题</a:t>
            </a:r>
            <a:endParaRPr lang="en-US" altLang="zh-CN" sz="1800" b="1" dirty="0">
              <a:solidFill>
                <a:schemeClr val="accent6">
                  <a:lumMod val="7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750729948"/>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7"/>
                                        </p:tgtEl>
                                        <p:attrNameLst>
                                          <p:attrName>style.visibility</p:attrName>
                                        </p:attrNameLst>
                                      </p:cBhvr>
                                      <p:to>
                                        <p:strVal val="visible"/>
                                      </p:to>
                                    </p:set>
                                    <p:anim calcmode="lin" valueType="num">
                                      <p:cBhvr additive="base">
                                        <p:cTn id="7" dur="500" fill="hold"/>
                                        <p:tgtEl>
                                          <p:spTgt spid="57"/>
                                        </p:tgtEl>
                                        <p:attrNameLst>
                                          <p:attrName>ppt_x</p:attrName>
                                        </p:attrNameLst>
                                      </p:cBhvr>
                                      <p:tavLst>
                                        <p:tav tm="0">
                                          <p:val>
                                            <p:strVal val="0-#ppt_w/2"/>
                                          </p:val>
                                        </p:tav>
                                        <p:tav tm="100000">
                                          <p:val>
                                            <p:strVal val="#ppt_x"/>
                                          </p:val>
                                        </p:tav>
                                      </p:tavLst>
                                    </p:anim>
                                    <p:anim calcmode="lin" valueType="num">
                                      <p:cBhvr additive="base">
                                        <p:cTn id="8" dur="500" fill="hold"/>
                                        <p:tgtEl>
                                          <p:spTgt spid="5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2" fill="hold" grpId="0" nodeType="afterEffect">
                                  <p:stCondLst>
                                    <p:cond delay="0"/>
                                  </p:stCondLst>
                                  <p:childTnLst>
                                    <p:set>
                                      <p:cBhvr>
                                        <p:cTn id="11" dur="1" fill="hold">
                                          <p:stCondLst>
                                            <p:cond delay="0"/>
                                          </p:stCondLst>
                                        </p:cTn>
                                        <p:tgtEl>
                                          <p:spTgt spid="65"/>
                                        </p:tgtEl>
                                        <p:attrNameLst>
                                          <p:attrName>style.visibility</p:attrName>
                                        </p:attrNameLst>
                                      </p:cBhvr>
                                      <p:to>
                                        <p:strVal val="visible"/>
                                      </p:to>
                                    </p:set>
                                    <p:animEffect transition="in" filter="wipe(right)">
                                      <p:cBhvr>
                                        <p:cTn id="12" dur="500"/>
                                        <p:tgtEl>
                                          <p:spTgt spid="65"/>
                                        </p:tgtEl>
                                      </p:cBhvr>
                                    </p:animEffect>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54"/>
                                        </p:tgtEl>
                                        <p:attrNameLst>
                                          <p:attrName>style.visibility</p:attrName>
                                        </p:attrNameLst>
                                      </p:cBhvr>
                                      <p:to>
                                        <p:strVal val="visible"/>
                                      </p:to>
                                    </p:set>
                                    <p:animEffect transition="in" filter="wipe(left)">
                                      <p:cBhvr>
                                        <p:cTn id="16" dur="500"/>
                                        <p:tgtEl>
                                          <p:spTgt spid="54"/>
                                        </p:tgtEl>
                                      </p:cBhvr>
                                    </p:animEffect>
                                  </p:childTnLst>
                                </p:cTn>
                              </p:par>
                              <p:par>
                                <p:cTn id="17" presetID="41" presetClass="entr" presetSubtype="0" fill="hold" grpId="0" nodeType="withEffect">
                                  <p:stCondLst>
                                    <p:cond delay="0"/>
                                  </p:stCondLst>
                                  <p:iterate type="lt">
                                    <p:tmPct val="10000"/>
                                  </p:iterate>
                                  <p:childTnLst>
                                    <p:set>
                                      <p:cBhvr>
                                        <p:cTn id="18" dur="1" fill="hold">
                                          <p:stCondLst>
                                            <p:cond delay="0"/>
                                          </p:stCondLst>
                                        </p:cTn>
                                        <p:tgtEl>
                                          <p:spTgt spid="80"/>
                                        </p:tgtEl>
                                        <p:attrNameLst>
                                          <p:attrName>style.visibility</p:attrName>
                                        </p:attrNameLst>
                                      </p:cBhvr>
                                      <p:to>
                                        <p:strVal val="visible"/>
                                      </p:to>
                                    </p:set>
                                    <p:anim calcmode="lin" valueType="num">
                                      <p:cBhvr>
                                        <p:cTn id="19" dur="500" fill="hold"/>
                                        <p:tgtEl>
                                          <p:spTgt spid="80"/>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80"/>
                                        </p:tgtEl>
                                        <p:attrNameLst>
                                          <p:attrName>ppt_y</p:attrName>
                                        </p:attrNameLst>
                                      </p:cBhvr>
                                      <p:tavLst>
                                        <p:tav tm="0">
                                          <p:val>
                                            <p:strVal val="#ppt_y"/>
                                          </p:val>
                                        </p:tav>
                                        <p:tav tm="100000">
                                          <p:val>
                                            <p:strVal val="#ppt_y"/>
                                          </p:val>
                                        </p:tav>
                                      </p:tavLst>
                                    </p:anim>
                                    <p:anim calcmode="lin" valueType="num">
                                      <p:cBhvr>
                                        <p:cTn id="21" dur="500" fill="hold"/>
                                        <p:tgtEl>
                                          <p:spTgt spid="80"/>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80"/>
                                        </p:tgtEl>
                                        <p:attrNameLst>
                                          <p:attrName>ppt_w</p:attrName>
                                        </p:attrNameLst>
                                      </p:cBhvr>
                                      <p:tavLst>
                                        <p:tav tm="0">
                                          <p:val>
                                            <p:strVal val="#ppt_w/10"/>
                                          </p:val>
                                        </p:tav>
                                        <p:tav tm="50000">
                                          <p:val>
                                            <p:strVal val="#ppt_w+.01"/>
                                          </p:val>
                                        </p:tav>
                                        <p:tav tm="100000">
                                          <p:val>
                                            <p:strVal val="#ppt_w"/>
                                          </p:val>
                                        </p:tav>
                                      </p:tavLst>
                                    </p:anim>
                                    <p:animEffect>
                                      <p:cBhvr>
                                        <p:cTn id="23" dur="500" tmFilter="0,0; .5, 1; 1, 1"/>
                                        <p:tgtEl>
                                          <p:spTgt spid="80"/>
                                        </p:tgtEl>
                                      </p:cBhvr>
                                    </p:animEffect>
                                  </p:childTnLst>
                                </p:cTn>
                              </p:par>
                              <p:par>
                                <p:cTn id="24" presetID="53" presetClass="entr" presetSubtype="16" fill="hold" nodeType="withEffect">
                                  <p:stCondLst>
                                    <p:cond delay="0"/>
                                  </p:stCondLst>
                                  <p:childTnLst>
                                    <p:set>
                                      <p:cBhvr>
                                        <p:cTn id="25" dur="1" fill="hold">
                                          <p:stCondLst>
                                            <p:cond delay="0"/>
                                          </p:stCondLst>
                                        </p:cTn>
                                        <p:tgtEl>
                                          <p:spTgt spid="67"/>
                                        </p:tgtEl>
                                        <p:attrNameLst>
                                          <p:attrName>style.visibility</p:attrName>
                                        </p:attrNameLst>
                                      </p:cBhvr>
                                      <p:to>
                                        <p:strVal val="visible"/>
                                      </p:to>
                                    </p:set>
                                    <p:anim calcmode="lin" valueType="num">
                                      <p:cBhvr>
                                        <p:cTn id="26" dur="500" fill="hold"/>
                                        <p:tgtEl>
                                          <p:spTgt spid="67"/>
                                        </p:tgtEl>
                                        <p:attrNameLst>
                                          <p:attrName>ppt_w</p:attrName>
                                        </p:attrNameLst>
                                      </p:cBhvr>
                                      <p:tavLst>
                                        <p:tav tm="0">
                                          <p:val>
                                            <p:fltVal val="0"/>
                                          </p:val>
                                        </p:tav>
                                        <p:tav tm="100000">
                                          <p:val>
                                            <p:strVal val="#ppt_w"/>
                                          </p:val>
                                        </p:tav>
                                      </p:tavLst>
                                    </p:anim>
                                    <p:anim calcmode="lin" valueType="num">
                                      <p:cBhvr>
                                        <p:cTn id="27" dur="500" fill="hold"/>
                                        <p:tgtEl>
                                          <p:spTgt spid="67"/>
                                        </p:tgtEl>
                                        <p:attrNameLst>
                                          <p:attrName>ppt_h</p:attrName>
                                        </p:attrNameLst>
                                      </p:cBhvr>
                                      <p:tavLst>
                                        <p:tav tm="0">
                                          <p:val>
                                            <p:fltVal val="0"/>
                                          </p:val>
                                        </p:tav>
                                        <p:tav tm="100000">
                                          <p:val>
                                            <p:strVal val="#ppt_h"/>
                                          </p:val>
                                        </p:tav>
                                      </p:tavLst>
                                    </p:anim>
                                    <p:animEffect transition="in" filter="fade">
                                      <p:cBhvr>
                                        <p:cTn id="28" dur="500"/>
                                        <p:tgtEl>
                                          <p:spTgt spid="67"/>
                                        </p:tgtEl>
                                      </p:cBhvr>
                                    </p:animEffect>
                                  </p:childTnLst>
                                </p:cTn>
                              </p:par>
                            </p:childTnLst>
                          </p:cTn>
                        </p:par>
                        <p:par>
                          <p:cTn id="29" fill="hold">
                            <p:stCondLst>
                              <p:cond delay="2000"/>
                            </p:stCondLst>
                            <p:childTnLst>
                              <p:par>
                                <p:cTn id="30" presetID="2" presetClass="entr" presetSubtype="1" fill="hold" grpId="0" nodeType="afterEffect">
                                  <p:stCondLst>
                                    <p:cond delay="0"/>
                                  </p:stCondLst>
                                  <p:childTnLst>
                                    <p:set>
                                      <p:cBhvr>
                                        <p:cTn id="31" dur="1" fill="hold">
                                          <p:stCondLst>
                                            <p:cond delay="0"/>
                                          </p:stCondLst>
                                        </p:cTn>
                                        <p:tgtEl>
                                          <p:spTgt spid="88"/>
                                        </p:tgtEl>
                                        <p:attrNameLst>
                                          <p:attrName>style.visibility</p:attrName>
                                        </p:attrNameLst>
                                      </p:cBhvr>
                                      <p:to>
                                        <p:strVal val="visible"/>
                                      </p:to>
                                    </p:set>
                                    <p:anim calcmode="lin" valueType="num">
                                      <p:cBhvr additive="base">
                                        <p:cTn id="32" dur="300" fill="hold"/>
                                        <p:tgtEl>
                                          <p:spTgt spid="88"/>
                                        </p:tgtEl>
                                        <p:attrNameLst>
                                          <p:attrName>ppt_x</p:attrName>
                                        </p:attrNameLst>
                                      </p:cBhvr>
                                      <p:tavLst>
                                        <p:tav tm="0">
                                          <p:val>
                                            <p:strVal val="#ppt_x"/>
                                          </p:val>
                                        </p:tav>
                                        <p:tav tm="100000">
                                          <p:val>
                                            <p:strVal val="#ppt_x"/>
                                          </p:val>
                                        </p:tav>
                                      </p:tavLst>
                                    </p:anim>
                                    <p:anim calcmode="lin" valueType="num">
                                      <p:cBhvr additive="base">
                                        <p:cTn id="33" dur="300" fill="hold"/>
                                        <p:tgtEl>
                                          <p:spTgt spid="88"/>
                                        </p:tgtEl>
                                        <p:attrNameLst>
                                          <p:attrName>ppt_y</p:attrName>
                                        </p:attrNameLst>
                                      </p:cBhvr>
                                      <p:tavLst>
                                        <p:tav tm="0">
                                          <p:val>
                                            <p:strVal val="0-#ppt_h/2"/>
                                          </p:val>
                                        </p:tav>
                                        <p:tav tm="100000">
                                          <p:val>
                                            <p:strVal val="#ppt_y"/>
                                          </p:val>
                                        </p:tav>
                                      </p:tavLst>
                                    </p:anim>
                                  </p:childTnLst>
                                </p:cTn>
                              </p:par>
                            </p:childTnLst>
                          </p:cTn>
                        </p:par>
                        <p:par>
                          <p:cTn id="34" fill="hold">
                            <p:stCondLst>
                              <p:cond delay="2300"/>
                            </p:stCondLst>
                            <p:childTnLst>
                              <p:par>
                                <p:cTn id="35" presetID="2" presetClass="entr" presetSubtype="1" fill="hold" grpId="0" nodeType="afterEffect">
                                  <p:stCondLst>
                                    <p:cond delay="0"/>
                                  </p:stCondLst>
                                  <p:childTnLst>
                                    <p:set>
                                      <p:cBhvr>
                                        <p:cTn id="36" dur="1" fill="hold">
                                          <p:stCondLst>
                                            <p:cond delay="0"/>
                                          </p:stCondLst>
                                        </p:cTn>
                                        <p:tgtEl>
                                          <p:spTgt spid="86"/>
                                        </p:tgtEl>
                                        <p:attrNameLst>
                                          <p:attrName>style.visibility</p:attrName>
                                        </p:attrNameLst>
                                      </p:cBhvr>
                                      <p:to>
                                        <p:strVal val="visible"/>
                                      </p:to>
                                    </p:set>
                                    <p:anim calcmode="lin" valueType="num">
                                      <p:cBhvr additive="base">
                                        <p:cTn id="37" dur="300" fill="hold"/>
                                        <p:tgtEl>
                                          <p:spTgt spid="86"/>
                                        </p:tgtEl>
                                        <p:attrNameLst>
                                          <p:attrName>ppt_x</p:attrName>
                                        </p:attrNameLst>
                                      </p:cBhvr>
                                      <p:tavLst>
                                        <p:tav tm="0">
                                          <p:val>
                                            <p:strVal val="#ppt_x"/>
                                          </p:val>
                                        </p:tav>
                                        <p:tav tm="100000">
                                          <p:val>
                                            <p:strVal val="#ppt_x"/>
                                          </p:val>
                                        </p:tav>
                                      </p:tavLst>
                                    </p:anim>
                                    <p:anim calcmode="lin" valueType="num">
                                      <p:cBhvr additive="base">
                                        <p:cTn id="38" dur="300" fill="hold"/>
                                        <p:tgtEl>
                                          <p:spTgt spid="86"/>
                                        </p:tgtEl>
                                        <p:attrNameLst>
                                          <p:attrName>ppt_y</p:attrName>
                                        </p:attrNameLst>
                                      </p:cBhvr>
                                      <p:tavLst>
                                        <p:tav tm="0">
                                          <p:val>
                                            <p:strVal val="0-#ppt_h/2"/>
                                          </p:val>
                                        </p:tav>
                                        <p:tav tm="100000">
                                          <p:val>
                                            <p:strVal val="#ppt_y"/>
                                          </p:val>
                                        </p:tav>
                                      </p:tavLst>
                                    </p:anim>
                                  </p:childTnLst>
                                </p:cTn>
                              </p:par>
                            </p:childTnLst>
                          </p:cTn>
                        </p:par>
                        <p:par>
                          <p:cTn id="39" fill="hold">
                            <p:stCondLst>
                              <p:cond delay="2600"/>
                            </p:stCondLst>
                            <p:childTnLst>
                              <p:par>
                                <p:cTn id="40" presetID="2" presetClass="entr" presetSubtype="1" fill="hold" grpId="0" nodeType="afterEffect">
                                  <p:stCondLst>
                                    <p:cond delay="0"/>
                                  </p:stCondLst>
                                  <p:childTnLst>
                                    <p:set>
                                      <p:cBhvr>
                                        <p:cTn id="41" dur="1" fill="hold">
                                          <p:stCondLst>
                                            <p:cond delay="0"/>
                                          </p:stCondLst>
                                        </p:cTn>
                                        <p:tgtEl>
                                          <p:spTgt spid="52"/>
                                        </p:tgtEl>
                                        <p:attrNameLst>
                                          <p:attrName>style.visibility</p:attrName>
                                        </p:attrNameLst>
                                      </p:cBhvr>
                                      <p:to>
                                        <p:strVal val="visible"/>
                                      </p:to>
                                    </p:set>
                                    <p:anim calcmode="lin" valueType="num">
                                      <p:cBhvr additive="base">
                                        <p:cTn id="42" dur="300" fill="hold"/>
                                        <p:tgtEl>
                                          <p:spTgt spid="52"/>
                                        </p:tgtEl>
                                        <p:attrNameLst>
                                          <p:attrName>ppt_x</p:attrName>
                                        </p:attrNameLst>
                                      </p:cBhvr>
                                      <p:tavLst>
                                        <p:tav tm="0">
                                          <p:val>
                                            <p:strVal val="#ppt_x"/>
                                          </p:val>
                                        </p:tav>
                                        <p:tav tm="100000">
                                          <p:val>
                                            <p:strVal val="#ppt_x"/>
                                          </p:val>
                                        </p:tav>
                                      </p:tavLst>
                                    </p:anim>
                                    <p:anim calcmode="lin" valueType="num">
                                      <p:cBhvr additive="base">
                                        <p:cTn id="43" dur="300" fill="hold"/>
                                        <p:tgtEl>
                                          <p:spTgt spid="52"/>
                                        </p:tgtEl>
                                        <p:attrNameLst>
                                          <p:attrName>ppt_y</p:attrName>
                                        </p:attrNameLst>
                                      </p:cBhvr>
                                      <p:tavLst>
                                        <p:tav tm="0">
                                          <p:val>
                                            <p:strVal val="0-#ppt_h/2"/>
                                          </p:val>
                                        </p:tav>
                                        <p:tav tm="100000">
                                          <p:val>
                                            <p:strVal val="#ppt_y"/>
                                          </p:val>
                                        </p:tav>
                                      </p:tavLst>
                                    </p:anim>
                                  </p:childTnLst>
                                </p:cTn>
                              </p:par>
                            </p:childTnLst>
                          </p:cTn>
                        </p:par>
                        <p:par>
                          <p:cTn id="44" fill="hold">
                            <p:stCondLst>
                              <p:cond delay="2900"/>
                            </p:stCondLst>
                            <p:childTnLst>
                              <p:par>
                                <p:cTn id="45" presetID="53" presetClass="entr" presetSubtype="16" fill="hold" nodeType="afterEffect">
                                  <p:stCondLst>
                                    <p:cond delay="0"/>
                                  </p:stCondLst>
                                  <p:childTnLst>
                                    <p:set>
                                      <p:cBhvr>
                                        <p:cTn id="46" dur="1" fill="hold">
                                          <p:stCondLst>
                                            <p:cond delay="0"/>
                                          </p:stCondLst>
                                        </p:cTn>
                                        <p:tgtEl>
                                          <p:spTgt spid="89"/>
                                        </p:tgtEl>
                                        <p:attrNameLst>
                                          <p:attrName>style.visibility</p:attrName>
                                        </p:attrNameLst>
                                      </p:cBhvr>
                                      <p:to>
                                        <p:strVal val="visible"/>
                                      </p:to>
                                    </p:set>
                                    <p:anim calcmode="lin" valueType="num">
                                      <p:cBhvr>
                                        <p:cTn id="47" dur="300" fill="hold"/>
                                        <p:tgtEl>
                                          <p:spTgt spid="89"/>
                                        </p:tgtEl>
                                        <p:attrNameLst>
                                          <p:attrName>ppt_w</p:attrName>
                                        </p:attrNameLst>
                                      </p:cBhvr>
                                      <p:tavLst>
                                        <p:tav tm="0">
                                          <p:val>
                                            <p:fltVal val="0"/>
                                          </p:val>
                                        </p:tav>
                                        <p:tav tm="100000">
                                          <p:val>
                                            <p:strVal val="#ppt_w"/>
                                          </p:val>
                                        </p:tav>
                                      </p:tavLst>
                                    </p:anim>
                                    <p:anim calcmode="lin" valueType="num">
                                      <p:cBhvr>
                                        <p:cTn id="48" dur="300" fill="hold"/>
                                        <p:tgtEl>
                                          <p:spTgt spid="89"/>
                                        </p:tgtEl>
                                        <p:attrNameLst>
                                          <p:attrName>ppt_h</p:attrName>
                                        </p:attrNameLst>
                                      </p:cBhvr>
                                      <p:tavLst>
                                        <p:tav tm="0">
                                          <p:val>
                                            <p:fltVal val="0"/>
                                          </p:val>
                                        </p:tav>
                                        <p:tav tm="100000">
                                          <p:val>
                                            <p:strVal val="#ppt_h"/>
                                          </p:val>
                                        </p:tav>
                                      </p:tavLst>
                                    </p:anim>
                                    <p:animEffect transition="in" filter="fade">
                                      <p:cBhvr>
                                        <p:cTn id="49" dur="300"/>
                                        <p:tgtEl>
                                          <p:spTgt spid="89"/>
                                        </p:tgtEl>
                                      </p:cBhvr>
                                    </p:animEffect>
                                  </p:childTnLst>
                                </p:cTn>
                              </p:par>
                            </p:childTnLst>
                          </p:cTn>
                        </p:par>
                        <p:par>
                          <p:cTn id="50" fill="hold">
                            <p:stCondLst>
                              <p:cond delay="3200"/>
                            </p:stCondLst>
                            <p:childTnLst>
                              <p:par>
                                <p:cTn id="51" presetID="53" presetClass="entr" presetSubtype="16" fill="hold" nodeType="afterEffect">
                                  <p:stCondLst>
                                    <p:cond delay="0"/>
                                  </p:stCondLst>
                                  <p:childTnLst>
                                    <p:set>
                                      <p:cBhvr>
                                        <p:cTn id="52" dur="1" fill="hold">
                                          <p:stCondLst>
                                            <p:cond delay="0"/>
                                          </p:stCondLst>
                                        </p:cTn>
                                        <p:tgtEl>
                                          <p:spTgt spid="2"/>
                                        </p:tgtEl>
                                        <p:attrNameLst>
                                          <p:attrName>style.visibility</p:attrName>
                                        </p:attrNameLst>
                                      </p:cBhvr>
                                      <p:to>
                                        <p:strVal val="visible"/>
                                      </p:to>
                                    </p:set>
                                    <p:anim calcmode="lin" valueType="num">
                                      <p:cBhvr>
                                        <p:cTn id="53" dur="300" fill="hold"/>
                                        <p:tgtEl>
                                          <p:spTgt spid="2"/>
                                        </p:tgtEl>
                                        <p:attrNameLst>
                                          <p:attrName>ppt_w</p:attrName>
                                        </p:attrNameLst>
                                      </p:cBhvr>
                                      <p:tavLst>
                                        <p:tav tm="0">
                                          <p:val>
                                            <p:fltVal val="0"/>
                                          </p:val>
                                        </p:tav>
                                        <p:tav tm="100000">
                                          <p:val>
                                            <p:strVal val="#ppt_w"/>
                                          </p:val>
                                        </p:tav>
                                      </p:tavLst>
                                    </p:anim>
                                    <p:anim calcmode="lin" valueType="num">
                                      <p:cBhvr>
                                        <p:cTn id="54" dur="300" fill="hold"/>
                                        <p:tgtEl>
                                          <p:spTgt spid="2"/>
                                        </p:tgtEl>
                                        <p:attrNameLst>
                                          <p:attrName>ppt_h</p:attrName>
                                        </p:attrNameLst>
                                      </p:cBhvr>
                                      <p:tavLst>
                                        <p:tav tm="0">
                                          <p:val>
                                            <p:fltVal val="0"/>
                                          </p:val>
                                        </p:tav>
                                        <p:tav tm="100000">
                                          <p:val>
                                            <p:strVal val="#ppt_h"/>
                                          </p:val>
                                        </p:tav>
                                      </p:tavLst>
                                    </p:anim>
                                    <p:animEffect transition="in" filter="fade">
                                      <p:cBhvr>
                                        <p:cTn id="55" dur="300"/>
                                        <p:tgtEl>
                                          <p:spTgt spid="2"/>
                                        </p:tgtEl>
                                      </p:cBhvr>
                                    </p:animEffect>
                                  </p:childTnLst>
                                </p:cTn>
                              </p:par>
                            </p:childTnLst>
                          </p:cTn>
                        </p:par>
                        <p:par>
                          <p:cTn id="56" fill="hold">
                            <p:stCondLst>
                              <p:cond delay="3500"/>
                            </p:stCondLst>
                            <p:childTnLst>
                              <p:par>
                                <p:cTn id="57" presetID="53" presetClass="entr" presetSubtype="16" fill="hold" nodeType="afterEffect">
                                  <p:stCondLst>
                                    <p:cond delay="0"/>
                                  </p:stCondLst>
                                  <p:childTnLst>
                                    <p:set>
                                      <p:cBhvr>
                                        <p:cTn id="58" dur="1" fill="hold">
                                          <p:stCondLst>
                                            <p:cond delay="0"/>
                                          </p:stCondLst>
                                        </p:cTn>
                                        <p:tgtEl>
                                          <p:spTgt spid="53"/>
                                        </p:tgtEl>
                                        <p:attrNameLst>
                                          <p:attrName>style.visibility</p:attrName>
                                        </p:attrNameLst>
                                      </p:cBhvr>
                                      <p:to>
                                        <p:strVal val="visible"/>
                                      </p:to>
                                    </p:set>
                                    <p:anim calcmode="lin" valueType="num">
                                      <p:cBhvr>
                                        <p:cTn id="59" dur="300" fill="hold"/>
                                        <p:tgtEl>
                                          <p:spTgt spid="53"/>
                                        </p:tgtEl>
                                        <p:attrNameLst>
                                          <p:attrName>ppt_w</p:attrName>
                                        </p:attrNameLst>
                                      </p:cBhvr>
                                      <p:tavLst>
                                        <p:tav tm="0">
                                          <p:val>
                                            <p:fltVal val="0"/>
                                          </p:val>
                                        </p:tav>
                                        <p:tav tm="100000">
                                          <p:val>
                                            <p:strVal val="#ppt_w"/>
                                          </p:val>
                                        </p:tav>
                                      </p:tavLst>
                                    </p:anim>
                                    <p:anim calcmode="lin" valueType="num">
                                      <p:cBhvr>
                                        <p:cTn id="60" dur="300" fill="hold"/>
                                        <p:tgtEl>
                                          <p:spTgt spid="53"/>
                                        </p:tgtEl>
                                        <p:attrNameLst>
                                          <p:attrName>ppt_h</p:attrName>
                                        </p:attrNameLst>
                                      </p:cBhvr>
                                      <p:tavLst>
                                        <p:tav tm="0">
                                          <p:val>
                                            <p:fltVal val="0"/>
                                          </p:val>
                                        </p:tav>
                                        <p:tav tm="100000">
                                          <p:val>
                                            <p:strVal val="#ppt_h"/>
                                          </p:val>
                                        </p:tav>
                                      </p:tavLst>
                                    </p:anim>
                                    <p:animEffect transition="in" filter="fade">
                                      <p:cBhvr>
                                        <p:cTn id="61" dur="300"/>
                                        <p:tgtEl>
                                          <p:spTgt spid="53"/>
                                        </p:tgtEl>
                                      </p:cBhvr>
                                    </p:animEffect>
                                  </p:childTnLst>
                                </p:cTn>
                              </p:par>
                            </p:childTnLst>
                          </p:cTn>
                        </p:par>
                        <p:par>
                          <p:cTn id="62" fill="hold">
                            <p:stCondLst>
                              <p:cond delay="3800"/>
                            </p:stCondLst>
                            <p:childTnLst>
                              <p:par>
                                <p:cTn id="63" presetID="22" presetClass="entr" presetSubtype="8" fill="hold" grpId="0" nodeType="afterEffect">
                                  <p:stCondLst>
                                    <p:cond delay="0"/>
                                  </p:stCondLst>
                                  <p:childTnLst>
                                    <p:set>
                                      <p:cBhvr>
                                        <p:cTn id="64" dur="1" fill="hold">
                                          <p:stCondLst>
                                            <p:cond delay="0"/>
                                          </p:stCondLst>
                                        </p:cTn>
                                        <p:tgtEl>
                                          <p:spTgt spid="95"/>
                                        </p:tgtEl>
                                        <p:attrNameLst>
                                          <p:attrName>style.visibility</p:attrName>
                                        </p:attrNameLst>
                                      </p:cBhvr>
                                      <p:to>
                                        <p:strVal val="visible"/>
                                      </p:to>
                                    </p:set>
                                    <p:animEffect transition="in" filter="wipe(left)">
                                      <p:cBhvr>
                                        <p:cTn id="65" dur="500"/>
                                        <p:tgtEl>
                                          <p:spTgt spid="95"/>
                                        </p:tgtEl>
                                      </p:cBhvr>
                                    </p:animEffect>
                                  </p:childTnLst>
                                </p:cTn>
                              </p:par>
                            </p:childTnLst>
                          </p:cTn>
                        </p:par>
                        <p:par>
                          <p:cTn id="66" fill="hold">
                            <p:stCondLst>
                              <p:cond delay="4300"/>
                            </p:stCondLst>
                            <p:childTnLst>
                              <p:par>
                                <p:cTn id="67" presetID="22" presetClass="entr" presetSubtype="8" fill="hold" grpId="0" nodeType="afterEffect">
                                  <p:stCondLst>
                                    <p:cond delay="0"/>
                                  </p:stCondLst>
                                  <p:childTnLst>
                                    <p:set>
                                      <p:cBhvr>
                                        <p:cTn id="68" dur="1" fill="hold">
                                          <p:stCondLst>
                                            <p:cond delay="0"/>
                                          </p:stCondLst>
                                        </p:cTn>
                                        <p:tgtEl>
                                          <p:spTgt spid="98"/>
                                        </p:tgtEl>
                                        <p:attrNameLst>
                                          <p:attrName>style.visibility</p:attrName>
                                        </p:attrNameLst>
                                      </p:cBhvr>
                                      <p:to>
                                        <p:strVal val="visible"/>
                                      </p:to>
                                    </p:set>
                                    <p:animEffect transition="in" filter="wipe(left)">
                                      <p:cBhvr>
                                        <p:cTn id="69" dur="500"/>
                                        <p:tgtEl>
                                          <p:spTgt spid="98"/>
                                        </p:tgtEl>
                                      </p:cBhvr>
                                    </p:animEffect>
                                  </p:childTnLst>
                                </p:cTn>
                              </p:par>
                            </p:childTnLst>
                          </p:cTn>
                        </p:par>
                        <p:par>
                          <p:cTn id="70" fill="hold">
                            <p:stCondLst>
                              <p:cond delay="4800"/>
                            </p:stCondLst>
                            <p:childTnLst>
                              <p:par>
                                <p:cTn id="71" presetID="22" presetClass="entr" presetSubtype="8" fill="hold" grpId="0" nodeType="afterEffect">
                                  <p:stCondLst>
                                    <p:cond delay="0"/>
                                  </p:stCondLst>
                                  <p:childTnLst>
                                    <p:set>
                                      <p:cBhvr>
                                        <p:cTn id="72" dur="1" fill="hold">
                                          <p:stCondLst>
                                            <p:cond delay="0"/>
                                          </p:stCondLst>
                                        </p:cTn>
                                        <p:tgtEl>
                                          <p:spTgt spid="100"/>
                                        </p:tgtEl>
                                        <p:attrNameLst>
                                          <p:attrName>style.visibility</p:attrName>
                                        </p:attrNameLst>
                                      </p:cBhvr>
                                      <p:to>
                                        <p:strVal val="visible"/>
                                      </p:to>
                                    </p:set>
                                    <p:animEffect transition="in" filter="wipe(left)">
                                      <p:cBhvr>
                                        <p:cTn id="73" dur="500"/>
                                        <p:tgtEl>
                                          <p:spTgt spid="100"/>
                                        </p:tgtEl>
                                      </p:cBhvr>
                                    </p:animEffect>
                                  </p:childTnLst>
                                </p:cTn>
                              </p:par>
                            </p:childTnLst>
                          </p:cTn>
                        </p:par>
                        <p:par>
                          <p:cTn id="74" fill="hold">
                            <p:stCondLst>
                              <p:cond delay="5300"/>
                            </p:stCondLst>
                            <p:childTnLst>
                              <p:par>
                                <p:cTn id="75" presetID="14" presetClass="entr" presetSubtype="10" fill="hold" grpId="0" nodeType="afterEffect">
                                  <p:stCondLst>
                                    <p:cond delay="0"/>
                                  </p:stCondLst>
                                  <p:childTnLst>
                                    <p:set>
                                      <p:cBhvr>
                                        <p:cTn id="76" dur="1" fill="hold">
                                          <p:stCondLst>
                                            <p:cond delay="0"/>
                                          </p:stCondLst>
                                        </p:cTn>
                                        <p:tgtEl>
                                          <p:spTgt spid="94"/>
                                        </p:tgtEl>
                                        <p:attrNameLst>
                                          <p:attrName>style.visibility</p:attrName>
                                        </p:attrNameLst>
                                      </p:cBhvr>
                                      <p:to>
                                        <p:strVal val="visible"/>
                                      </p:to>
                                    </p:set>
                                    <p:animEffect transition="in" filter="randombar(horizontal)">
                                      <p:cBhvr>
                                        <p:cTn id="77" dur="500"/>
                                        <p:tgtEl>
                                          <p:spTgt spid="94"/>
                                        </p:tgtEl>
                                      </p:cBhvr>
                                    </p:animEffect>
                                  </p:childTnLst>
                                </p:cTn>
                              </p:par>
                              <p:par>
                                <p:cTn id="78" presetID="14" presetClass="entr" presetSubtype="10" fill="hold" grpId="0" nodeType="withEffect">
                                  <p:stCondLst>
                                    <p:cond delay="0"/>
                                  </p:stCondLst>
                                  <p:childTnLst>
                                    <p:set>
                                      <p:cBhvr>
                                        <p:cTn id="79" dur="1" fill="hold">
                                          <p:stCondLst>
                                            <p:cond delay="0"/>
                                          </p:stCondLst>
                                        </p:cTn>
                                        <p:tgtEl>
                                          <p:spTgt spid="97"/>
                                        </p:tgtEl>
                                        <p:attrNameLst>
                                          <p:attrName>style.visibility</p:attrName>
                                        </p:attrNameLst>
                                      </p:cBhvr>
                                      <p:to>
                                        <p:strVal val="visible"/>
                                      </p:to>
                                    </p:set>
                                    <p:animEffect transition="in" filter="randombar(horizontal)">
                                      <p:cBhvr>
                                        <p:cTn id="80" dur="500"/>
                                        <p:tgtEl>
                                          <p:spTgt spid="97"/>
                                        </p:tgtEl>
                                      </p:cBhvr>
                                    </p:animEffect>
                                  </p:childTnLst>
                                </p:cTn>
                              </p:par>
                              <p:par>
                                <p:cTn id="81" presetID="14" presetClass="entr" presetSubtype="10" fill="hold" grpId="0" nodeType="withEffect">
                                  <p:stCondLst>
                                    <p:cond delay="0"/>
                                  </p:stCondLst>
                                  <p:childTnLst>
                                    <p:set>
                                      <p:cBhvr>
                                        <p:cTn id="82" dur="1" fill="hold">
                                          <p:stCondLst>
                                            <p:cond delay="0"/>
                                          </p:stCondLst>
                                        </p:cTn>
                                        <p:tgtEl>
                                          <p:spTgt spid="99"/>
                                        </p:tgtEl>
                                        <p:attrNameLst>
                                          <p:attrName>style.visibility</p:attrName>
                                        </p:attrNameLst>
                                      </p:cBhvr>
                                      <p:to>
                                        <p:strVal val="visible"/>
                                      </p:to>
                                    </p:set>
                                    <p:animEffect transition="in" filter="randombar(horizontal)">
                                      <p:cBhvr>
                                        <p:cTn id="83" dur="500"/>
                                        <p:tgtEl>
                                          <p:spTgt spid="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animBg="1"/>
      <p:bldP spid="57" grpId="0" animBg="1"/>
      <p:bldP spid="65" grpId="0" animBg="1"/>
      <p:bldP spid="80" grpId="0" bldLvl="0" autoUpdateAnimBg="0"/>
      <p:bldP spid="52" grpId="0" animBg="1"/>
      <p:bldP spid="86" grpId="0" animBg="1"/>
      <p:bldP spid="88" grpId="0" animBg="1"/>
      <p:bldP spid="94" grpId="0"/>
      <p:bldP spid="95" grpId="0"/>
      <p:bldP spid="97" grpId="0"/>
      <p:bldP spid="98" grpId="0"/>
      <p:bldP spid="99" grpId="0"/>
      <p:bldP spid="100"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矩形 57"/>
          <p:cNvSpPr/>
          <p:nvPr/>
        </p:nvSpPr>
        <p:spPr>
          <a:xfrm>
            <a:off x="3396106" y="-2763"/>
            <a:ext cx="6294992" cy="791651"/>
          </a:xfrm>
          <a:custGeom>
            <a:avLst/>
            <a:gdLst>
              <a:gd name="connsiteX0" fmla="*/ 0 w 4078950"/>
              <a:gd name="connsiteY0" fmla="*/ 0 h 448751"/>
              <a:gd name="connsiteX1" fmla="*/ 4078950 w 4078950"/>
              <a:gd name="connsiteY1" fmla="*/ 0 h 448751"/>
              <a:gd name="connsiteX2" fmla="*/ 4078950 w 4078950"/>
              <a:gd name="connsiteY2" fmla="*/ 448751 h 448751"/>
              <a:gd name="connsiteX3" fmla="*/ 0 w 4078950"/>
              <a:gd name="connsiteY3" fmla="*/ 448751 h 448751"/>
              <a:gd name="connsiteX4" fmla="*/ 0 w 4078950"/>
              <a:gd name="connsiteY4" fmla="*/ 0 h 448751"/>
              <a:gd name="connsiteX0" fmla="*/ 0 w 4078950"/>
              <a:gd name="connsiteY0" fmla="*/ 330200 h 778951"/>
              <a:gd name="connsiteX1" fmla="*/ 2631150 w 4078950"/>
              <a:gd name="connsiteY1" fmla="*/ 0 h 778951"/>
              <a:gd name="connsiteX2" fmla="*/ 4078950 w 4078950"/>
              <a:gd name="connsiteY2" fmla="*/ 778951 h 778951"/>
              <a:gd name="connsiteX3" fmla="*/ 0 w 4078950"/>
              <a:gd name="connsiteY3" fmla="*/ 778951 h 778951"/>
              <a:gd name="connsiteX4" fmla="*/ 0 w 4078950"/>
              <a:gd name="connsiteY4" fmla="*/ 330200 h 778951"/>
              <a:gd name="connsiteX0" fmla="*/ 0 w 2631150"/>
              <a:gd name="connsiteY0" fmla="*/ 330200 h 778951"/>
              <a:gd name="connsiteX1" fmla="*/ 2631150 w 2631150"/>
              <a:gd name="connsiteY1" fmla="*/ 0 h 778951"/>
              <a:gd name="connsiteX2" fmla="*/ 2351750 w 2631150"/>
              <a:gd name="connsiteY2" fmla="*/ 258251 h 778951"/>
              <a:gd name="connsiteX3" fmla="*/ 0 w 2631150"/>
              <a:gd name="connsiteY3" fmla="*/ 778951 h 778951"/>
              <a:gd name="connsiteX4" fmla="*/ 0 w 2631150"/>
              <a:gd name="connsiteY4" fmla="*/ 330200 h 778951"/>
              <a:gd name="connsiteX0" fmla="*/ 0 w 2631150"/>
              <a:gd name="connsiteY0" fmla="*/ 330200 h 778951"/>
              <a:gd name="connsiteX1" fmla="*/ 2631150 w 2631150"/>
              <a:gd name="connsiteY1" fmla="*/ 0 h 778951"/>
              <a:gd name="connsiteX2" fmla="*/ 0 w 2631150"/>
              <a:gd name="connsiteY2" fmla="*/ 778951 h 778951"/>
              <a:gd name="connsiteX3" fmla="*/ 0 w 2631150"/>
              <a:gd name="connsiteY3" fmla="*/ 330200 h 778951"/>
              <a:gd name="connsiteX0" fmla="*/ 0 w 1132550"/>
              <a:gd name="connsiteY0" fmla="*/ 355600 h 804351"/>
              <a:gd name="connsiteX1" fmla="*/ 1132550 w 1132550"/>
              <a:gd name="connsiteY1" fmla="*/ 0 h 804351"/>
              <a:gd name="connsiteX2" fmla="*/ 0 w 1132550"/>
              <a:gd name="connsiteY2" fmla="*/ 804351 h 804351"/>
              <a:gd name="connsiteX3" fmla="*/ 0 w 1132550"/>
              <a:gd name="connsiteY3" fmla="*/ 355600 h 804351"/>
              <a:gd name="connsiteX0" fmla="*/ 0 w 1627850"/>
              <a:gd name="connsiteY0" fmla="*/ 228600 h 677351"/>
              <a:gd name="connsiteX1" fmla="*/ 1627850 w 1627850"/>
              <a:gd name="connsiteY1" fmla="*/ 0 h 677351"/>
              <a:gd name="connsiteX2" fmla="*/ 0 w 1627850"/>
              <a:gd name="connsiteY2" fmla="*/ 677351 h 677351"/>
              <a:gd name="connsiteX3" fmla="*/ 0 w 1627850"/>
              <a:gd name="connsiteY3" fmla="*/ 228600 h 677351"/>
              <a:gd name="connsiteX0" fmla="*/ 0 w 6415750"/>
              <a:gd name="connsiteY0" fmla="*/ 304800 h 753551"/>
              <a:gd name="connsiteX1" fmla="*/ 6415750 w 6415750"/>
              <a:gd name="connsiteY1" fmla="*/ 0 h 753551"/>
              <a:gd name="connsiteX2" fmla="*/ 0 w 6415750"/>
              <a:gd name="connsiteY2" fmla="*/ 753551 h 753551"/>
              <a:gd name="connsiteX3" fmla="*/ 0 w 6415750"/>
              <a:gd name="connsiteY3" fmla="*/ 304800 h 753551"/>
              <a:gd name="connsiteX0" fmla="*/ 0 w 6314150"/>
              <a:gd name="connsiteY0" fmla="*/ 342900 h 791651"/>
              <a:gd name="connsiteX1" fmla="*/ 6314150 w 6314150"/>
              <a:gd name="connsiteY1" fmla="*/ 0 h 791651"/>
              <a:gd name="connsiteX2" fmla="*/ 0 w 6314150"/>
              <a:gd name="connsiteY2" fmla="*/ 791651 h 791651"/>
              <a:gd name="connsiteX3" fmla="*/ 0 w 6314150"/>
              <a:gd name="connsiteY3" fmla="*/ 342900 h 791651"/>
            </a:gdLst>
            <a:ahLst/>
            <a:cxnLst>
              <a:cxn ang="0">
                <a:pos x="connsiteX0" y="connsiteY0"/>
              </a:cxn>
              <a:cxn ang="0">
                <a:pos x="connsiteX1" y="connsiteY1"/>
              </a:cxn>
              <a:cxn ang="0">
                <a:pos x="connsiteX2" y="connsiteY2"/>
              </a:cxn>
              <a:cxn ang="0">
                <a:pos x="connsiteX3" y="connsiteY3"/>
              </a:cxn>
            </a:cxnLst>
            <a:rect l="l" t="t" r="r" b="b"/>
            <a:pathLst>
              <a:path w="6314150" h="791651">
                <a:moveTo>
                  <a:pt x="0" y="342900"/>
                </a:moveTo>
                <a:lnTo>
                  <a:pt x="6314150" y="0"/>
                </a:lnTo>
                <a:lnTo>
                  <a:pt x="0" y="791651"/>
                </a:lnTo>
                <a:lnTo>
                  <a:pt x="0" y="342900"/>
                </a:lnTo>
                <a:close/>
              </a:path>
            </a:pathLst>
          </a:custGeom>
          <a:solidFill>
            <a:srgbClr val="FF8B8B"/>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sp>
        <p:nvSpPr>
          <p:cNvPr id="57" name="矩形 56"/>
          <p:cNvSpPr/>
          <p:nvPr/>
        </p:nvSpPr>
        <p:spPr>
          <a:xfrm>
            <a:off x="0" y="207231"/>
            <a:ext cx="4078950" cy="448751"/>
          </a:xfrm>
          <a:prstGeom prst="rect">
            <a:avLst/>
          </a:prstGeom>
          <a:solidFill>
            <a:srgbClr val="FF3F3F"/>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sp>
        <p:nvSpPr>
          <p:cNvPr id="65" name="直角三角形 64"/>
          <p:cNvSpPr/>
          <p:nvPr/>
        </p:nvSpPr>
        <p:spPr>
          <a:xfrm flipV="1">
            <a:off x="3396106" y="651509"/>
            <a:ext cx="682844" cy="137160"/>
          </a:xfrm>
          <a:prstGeom prst="rtTriangle">
            <a:avLst/>
          </a:prstGeom>
          <a:solidFill>
            <a:srgbClr val="A40000"/>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grpSp>
        <p:nvGrpSpPr>
          <p:cNvPr id="67" name="组合 66"/>
          <p:cNvGrpSpPr/>
          <p:nvPr/>
        </p:nvGrpSpPr>
        <p:grpSpPr>
          <a:xfrm flipH="1">
            <a:off x="8587951" y="212165"/>
            <a:ext cx="990052" cy="766369"/>
            <a:chOff x="0" y="0"/>
            <a:chExt cx="1865117" cy="1555038"/>
          </a:xfrm>
        </p:grpSpPr>
        <p:sp>
          <p:nvSpPr>
            <p:cNvPr id="68" name="矩形 67"/>
            <p:cNvSpPr/>
            <p:nvPr/>
          </p:nvSpPr>
          <p:spPr>
            <a:xfrm>
              <a:off x="0" y="0"/>
              <a:ext cx="919018" cy="907613"/>
            </a:xfrm>
            <a:prstGeom prst="rect">
              <a:avLst/>
            </a:prstGeom>
            <a:solidFill>
              <a:schemeClr val="bg2">
                <a:lumMod val="75000"/>
                <a:alpha val="5882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sp>
          <p:nvSpPr>
            <p:cNvPr id="69" name="矩形 68"/>
            <p:cNvSpPr/>
            <p:nvPr/>
          </p:nvSpPr>
          <p:spPr>
            <a:xfrm>
              <a:off x="1054437" y="106183"/>
              <a:ext cx="486093" cy="480060"/>
            </a:xfrm>
            <a:prstGeom prst="rect">
              <a:avLst/>
            </a:prstGeom>
            <a:solidFill>
              <a:srgbClr val="5FE8D6">
                <a:alpha val="6588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sp>
          <p:nvSpPr>
            <p:cNvPr id="70" name="矩形 69"/>
            <p:cNvSpPr/>
            <p:nvPr/>
          </p:nvSpPr>
          <p:spPr>
            <a:xfrm>
              <a:off x="86522" y="1004334"/>
              <a:ext cx="297951" cy="294253"/>
            </a:xfrm>
            <a:prstGeom prst="rect">
              <a:avLst/>
            </a:prstGeom>
            <a:solidFill>
              <a:srgbClr val="FF9F9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sp>
          <p:nvSpPr>
            <p:cNvPr id="71" name="矩形 70"/>
            <p:cNvSpPr/>
            <p:nvPr/>
          </p:nvSpPr>
          <p:spPr>
            <a:xfrm>
              <a:off x="391245" y="1368218"/>
              <a:ext cx="189168" cy="186820"/>
            </a:xfrm>
            <a:prstGeom prst="rect">
              <a:avLst/>
            </a:prstGeom>
            <a:solidFill>
              <a:srgbClr val="9DDFBE">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sp>
          <p:nvSpPr>
            <p:cNvPr id="72" name="矩形 71"/>
            <p:cNvSpPr/>
            <p:nvPr/>
          </p:nvSpPr>
          <p:spPr>
            <a:xfrm>
              <a:off x="1675949" y="106183"/>
              <a:ext cx="189168" cy="186820"/>
            </a:xfrm>
            <a:prstGeom prst="rect">
              <a:avLst/>
            </a:prstGeom>
            <a:solidFill>
              <a:srgbClr val="FFFFC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sp>
          <p:nvSpPr>
            <p:cNvPr id="74" name="矩形 73"/>
            <p:cNvSpPr/>
            <p:nvPr/>
          </p:nvSpPr>
          <p:spPr>
            <a:xfrm>
              <a:off x="1051029" y="720793"/>
              <a:ext cx="189168" cy="186820"/>
            </a:xfrm>
            <a:prstGeom prst="rect">
              <a:avLst/>
            </a:prstGeom>
            <a:solidFill>
              <a:srgbClr val="FFFFC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grpSp>
      <p:sp>
        <p:nvSpPr>
          <p:cNvPr id="80" name="文本框 6"/>
          <p:cNvSpPr>
            <a:spLocks noChangeArrowheads="1"/>
          </p:cNvSpPr>
          <p:nvPr/>
        </p:nvSpPr>
        <p:spPr bwMode="auto">
          <a:xfrm>
            <a:off x="497584" y="273875"/>
            <a:ext cx="3295650" cy="315461"/>
          </a:xfrm>
          <a:prstGeom prst="rect">
            <a:avLst/>
          </a:prstGeom>
          <a:noFill/>
          <a:ln>
            <a:noFill/>
          </a:ln>
          <a:extLst/>
        </p:spPr>
        <p:txBody>
          <a:bodyPr lIns="68571" tIns="34285" rIns="68571" bIns="34285">
            <a:spAutoFit/>
          </a:bodyPr>
          <a:lstStyle/>
          <a:p>
            <a:pPr defTabSz="967801" fontAlgn="auto">
              <a:spcBef>
                <a:spcPts val="0"/>
              </a:spcBef>
              <a:spcAft>
                <a:spcPts val="0"/>
              </a:spcAft>
              <a:defRPr/>
            </a:pPr>
            <a:r>
              <a:rPr lang="en-US" altLang="zh-CN" sz="1600" b="1" dirty="0" smtClean="0">
                <a:solidFill>
                  <a:schemeClr val="bg1"/>
                </a:solidFill>
                <a:latin typeface="微软雅黑" pitchFamily="34" charset="-122"/>
                <a:ea typeface="微软雅黑" pitchFamily="34" charset="-122"/>
                <a:sym typeface="微软雅黑" pitchFamily="34" charset="-122"/>
              </a:rPr>
              <a:t>· </a:t>
            </a:r>
            <a:r>
              <a:rPr lang="zh-CN" altLang="en-US" sz="1600" b="1" dirty="0" smtClean="0">
                <a:solidFill>
                  <a:schemeClr val="bg1"/>
                </a:solidFill>
                <a:latin typeface="微软雅黑" pitchFamily="34" charset="-122"/>
                <a:ea typeface="微软雅黑" pitchFamily="34" charset="-122"/>
                <a:sym typeface="微软雅黑" pitchFamily="34" charset="-122"/>
              </a:rPr>
              <a:t>在此输入您的标题内容</a:t>
            </a:r>
            <a:endParaRPr lang="zh-CN" altLang="en-US" sz="1600" b="1" dirty="0">
              <a:solidFill>
                <a:schemeClr val="bg1"/>
              </a:solidFill>
              <a:latin typeface="微软雅黑" pitchFamily="34" charset="-122"/>
              <a:ea typeface="微软雅黑" pitchFamily="34" charset="-122"/>
              <a:sym typeface="微软雅黑" pitchFamily="34" charset="-122"/>
            </a:endParaRPr>
          </a:p>
        </p:txBody>
      </p:sp>
      <p:sp>
        <p:nvSpPr>
          <p:cNvPr id="166" name="文本框 50"/>
          <p:cNvSpPr>
            <a:spLocks noChangeArrowheads="1"/>
          </p:cNvSpPr>
          <p:nvPr/>
        </p:nvSpPr>
        <p:spPr bwMode="auto">
          <a:xfrm>
            <a:off x="4197551" y="4140497"/>
            <a:ext cx="1210695" cy="32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2585" tIns="36293" rIns="72585" bIns="36293">
            <a:spAutoFit/>
          </a:bodyPr>
          <a:lstStyle/>
          <a:p>
            <a:pPr algn="ctr">
              <a:lnSpc>
                <a:spcPts val="1988"/>
              </a:lnSpc>
            </a:pPr>
            <a:r>
              <a:rPr lang="zh-CN" altLang="en-US" sz="2000" dirty="0">
                <a:solidFill>
                  <a:schemeClr val="tx2">
                    <a:lumMod val="75000"/>
                  </a:schemeClr>
                </a:solidFill>
                <a:latin typeface="Impact" pitchFamily="34" charset="0"/>
                <a:ea typeface="微软雅黑" pitchFamily="34" charset="-122"/>
                <a:sym typeface="Impact" pitchFamily="34" charset="0"/>
              </a:rPr>
              <a:t>内容</a:t>
            </a:r>
            <a:r>
              <a:rPr lang="zh-CN" altLang="en-US" sz="2000" dirty="0" smtClean="0">
                <a:solidFill>
                  <a:schemeClr val="tx2">
                    <a:lumMod val="75000"/>
                  </a:schemeClr>
                </a:solidFill>
                <a:latin typeface="Impact" pitchFamily="34" charset="0"/>
                <a:ea typeface="微软雅黑" pitchFamily="34" charset="-122"/>
                <a:sym typeface="Impact" pitchFamily="34" charset="0"/>
              </a:rPr>
              <a:t>说明</a:t>
            </a:r>
            <a:endParaRPr lang="en-US" sz="2000" dirty="0">
              <a:solidFill>
                <a:schemeClr val="tx2">
                  <a:lumMod val="75000"/>
                </a:schemeClr>
              </a:solidFill>
              <a:latin typeface="Impact" pitchFamily="34" charset="0"/>
              <a:ea typeface="微软雅黑" pitchFamily="34" charset="-122"/>
              <a:sym typeface="Impact" pitchFamily="34" charset="0"/>
            </a:endParaRPr>
          </a:p>
        </p:txBody>
      </p:sp>
      <p:sp>
        <p:nvSpPr>
          <p:cNvPr id="167" name="矩形 25"/>
          <p:cNvSpPr>
            <a:spLocks noChangeArrowheads="1"/>
          </p:cNvSpPr>
          <p:nvPr/>
        </p:nvSpPr>
        <p:spPr bwMode="auto">
          <a:xfrm>
            <a:off x="1883472" y="4490348"/>
            <a:ext cx="6380667" cy="6272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2585" tIns="36293" rIns="72585" bIns="36293">
            <a:spAutoFit/>
          </a:bodyPr>
          <a:lstStyle/>
          <a:p>
            <a:pPr>
              <a:lnSpc>
                <a:spcPct val="150000"/>
              </a:lnSpc>
            </a:pPr>
            <a:r>
              <a:rPr lang="zh-CN" altLang="en-US" sz="1200" dirty="0">
                <a:solidFill>
                  <a:srgbClr val="434154"/>
                </a:solidFill>
                <a:latin typeface="Impact" pitchFamily="34" charset="0"/>
                <a:ea typeface="微软雅黑" pitchFamily="34" charset="-122"/>
                <a:sym typeface="Impact" pitchFamily="34" charset="0"/>
              </a:rPr>
              <a:t>请输入您的文字内容请输入您的文字</a:t>
            </a:r>
            <a:r>
              <a:rPr lang="zh-CN" altLang="en-US" sz="1200" dirty="0" smtClean="0">
                <a:solidFill>
                  <a:srgbClr val="434154"/>
                </a:solidFill>
                <a:latin typeface="Impact" pitchFamily="34" charset="0"/>
                <a:ea typeface="微软雅黑" pitchFamily="34" charset="-122"/>
                <a:sym typeface="Impact" pitchFamily="34" charset="0"/>
              </a:rPr>
              <a:t>内容</a:t>
            </a:r>
            <a:r>
              <a:rPr lang="zh-CN" altLang="en-US" sz="1200" dirty="0">
                <a:solidFill>
                  <a:srgbClr val="434154"/>
                </a:solidFill>
                <a:latin typeface="Impact" pitchFamily="34" charset="0"/>
                <a:ea typeface="微软雅黑" pitchFamily="34" charset="-122"/>
                <a:sym typeface="Impact" pitchFamily="34" charset="0"/>
              </a:rPr>
              <a:t>请输入您的文字内容请输入您的文字</a:t>
            </a:r>
            <a:r>
              <a:rPr lang="zh-CN" altLang="en-US" sz="1200" dirty="0" smtClean="0">
                <a:solidFill>
                  <a:srgbClr val="434154"/>
                </a:solidFill>
                <a:latin typeface="Impact" pitchFamily="34" charset="0"/>
                <a:ea typeface="微软雅黑" pitchFamily="34" charset="-122"/>
                <a:sym typeface="Impact" pitchFamily="34" charset="0"/>
              </a:rPr>
              <a:t>内容</a:t>
            </a:r>
            <a:r>
              <a:rPr lang="zh-CN" altLang="en-US" sz="1200" dirty="0">
                <a:solidFill>
                  <a:srgbClr val="434154"/>
                </a:solidFill>
                <a:latin typeface="Impact" pitchFamily="34" charset="0"/>
                <a:ea typeface="微软雅黑" pitchFamily="34" charset="-122"/>
                <a:sym typeface="Impact" pitchFamily="34" charset="0"/>
              </a:rPr>
              <a:t>请输入您的文字内容请输入您的文字</a:t>
            </a:r>
            <a:r>
              <a:rPr lang="zh-CN" altLang="en-US" sz="1200" dirty="0" smtClean="0">
                <a:solidFill>
                  <a:srgbClr val="434154"/>
                </a:solidFill>
                <a:latin typeface="Impact" pitchFamily="34" charset="0"/>
                <a:ea typeface="微软雅黑" pitchFamily="34" charset="-122"/>
                <a:sym typeface="Impact" pitchFamily="34" charset="0"/>
              </a:rPr>
              <a:t>内容</a:t>
            </a:r>
            <a:r>
              <a:rPr lang="zh-CN" altLang="en-US" sz="1200" dirty="0">
                <a:solidFill>
                  <a:srgbClr val="434154"/>
                </a:solidFill>
                <a:latin typeface="Impact" pitchFamily="34" charset="0"/>
                <a:ea typeface="微软雅黑" pitchFamily="34" charset="-122"/>
                <a:sym typeface="Impact" pitchFamily="34" charset="0"/>
              </a:rPr>
              <a:t>请输入您的文字内容请输入您的文字</a:t>
            </a:r>
            <a:r>
              <a:rPr lang="zh-CN" altLang="en-US" sz="1200" dirty="0" smtClean="0">
                <a:solidFill>
                  <a:srgbClr val="434154"/>
                </a:solidFill>
                <a:latin typeface="Impact" pitchFamily="34" charset="0"/>
                <a:ea typeface="微软雅黑" pitchFamily="34" charset="-122"/>
                <a:sym typeface="Impact" pitchFamily="34" charset="0"/>
              </a:rPr>
              <a:t>内容</a:t>
            </a:r>
            <a:r>
              <a:rPr lang="zh-CN" altLang="en-US" sz="1200" dirty="0">
                <a:solidFill>
                  <a:srgbClr val="434154"/>
                </a:solidFill>
                <a:latin typeface="Impact" pitchFamily="34" charset="0"/>
                <a:ea typeface="微软雅黑" pitchFamily="34" charset="-122"/>
                <a:sym typeface="Impact" pitchFamily="34" charset="0"/>
              </a:rPr>
              <a:t>请输入您的文字</a:t>
            </a:r>
            <a:r>
              <a:rPr lang="zh-CN" altLang="en-US" sz="1200" dirty="0" smtClean="0">
                <a:solidFill>
                  <a:srgbClr val="434154"/>
                </a:solidFill>
                <a:latin typeface="Impact" pitchFamily="34" charset="0"/>
                <a:ea typeface="微软雅黑" pitchFamily="34" charset="-122"/>
                <a:sym typeface="Impact" pitchFamily="34" charset="0"/>
              </a:rPr>
              <a:t>内</a:t>
            </a:r>
            <a:endParaRPr lang="en-US" altLang="zh-CN" sz="1200" dirty="0">
              <a:solidFill>
                <a:srgbClr val="434154"/>
              </a:solidFill>
              <a:latin typeface="Impact" pitchFamily="34" charset="0"/>
              <a:ea typeface="微软雅黑" pitchFamily="34" charset="-122"/>
              <a:sym typeface="Impact" pitchFamily="34" charset="0"/>
            </a:endParaRPr>
          </a:p>
        </p:txBody>
      </p:sp>
      <p:pic>
        <p:nvPicPr>
          <p:cNvPr id="52" name="图片 13"/>
          <p:cNvPicPr>
            <a:picLocks noChangeAspect="1" noChangeArrowheads="1"/>
          </p:cNvPicPr>
          <p:nvPr/>
        </p:nvPicPr>
        <p:blipFill>
          <a:blip r:embed="rId3">
            <a:duotone>
              <a:prstClr val="black"/>
              <a:schemeClr val="accent5">
                <a:tint val="45000"/>
                <a:satMod val="400000"/>
              </a:schemeClr>
            </a:duotone>
            <a:extLst>
              <a:ext uri="{28A0092B-C50C-407E-A947-70E740481C1C}">
                <a14:useLocalDpi xmlns:a14="http://schemas.microsoft.com/office/drawing/2010/main" val="0"/>
              </a:ext>
            </a:extLst>
          </a:blip>
          <a:srcRect/>
          <a:stretch>
            <a:fillRect/>
          </a:stretch>
        </p:blipFill>
        <p:spPr bwMode="auto">
          <a:xfrm>
            <a:off x="3271725" y="1424611"/>
            <a:ext cx="3096344" cy="25449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5" name="椭圆形标注 27"/>
          <p:cNvSpPr>
            <a:spLocks noChangeArrowheads="1"/>
          </p:cNvSpPr>
          <p:nvPr/>
        </p:nvSpPr>
        <p:spPr bwMode="auto">
          <a:xfrm>
            <a:off x="5858150" y="1026424"/>
            <a:ext cx="1752702" cy="1800818"/>
          </a:xfrm>
          <a:prstGeom prst="wedgeEllipseCallout">
            <a:avLst>
              <a:gd name="adj1" fmla="val -59856"/>
              <a:gd name="adj2" fmla="val 35236"/>
            </a:avLst>
          </a:prstGeom>
          <a:solidFill>
            <a:schemeClr val="accent3">
              <a:lumMod val="60000"/>
              <a:lumOff val="40000"/>
            </a:schemeClr>
          </a:solidFill>
          <a:ln>
            <a:noFill/>
          </a:ln>
          <a:extLst/>
        </p:spPr>
        <p:txBody>
          <a:bodyPr lIns="72585" tIns="36293" rIns="72585" bIns="36293" anchor="ctr"/>
          <a:lstStyle/>
          <a:p>
            <a:pPr algn="ctr"/>
            <a:endParaRPr lang="zh-CN" altLang="zh-CN">
              <a:solidFill>
                <a:srgbClr val="FFFFFF"/>
              </a:solidFill>
            </a:endParaRPr>
          </a:p>
        </p:txBody>
      </p:sp>
      <p:sp>
        <p:nvSpPr>
          <p:cNvPr id="86" name="文本框 36"/>
          <p:cNvSpPr>
            <a:spLocks noChangeArrowheads="1"/>
          </p:cNvSpPr>
          <p:nvPr/>
        </p:nvSpPr>
        <p:spPr bwMode="auto">
          <a:xfrm>
            <a:off x="6096131" y="1280462"/>
            <a:ext cx="802316" cy="6119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2585" tIns="36293" rIns="72585" bIns="36293">
            <a:spAutoFit/>
          </a:bodyPr>
          <a:lstStyle/>
          <a:p>
            <a:pPr algn="ctr"/>
            <a:r>
              <a:rPr lang="en-US" sz="3500" dirty="0" smtClean="0">
                <a:solidFill>
                  <a:schemeClr val="bg1"/>
                </a:solidFill>
                <a:ea typeface="MS Gothic" pitchFamily="49" charset="-128"/>
              </a:rPr>
              <a:t>02</a:t>
            </a:r>
            <a:endParaRPr lang="zh-CN" altLang="en-US" sz="3500" dirty="0">
              <a:solidFill>
                <a:schemeClr val="bg1"/>
              </a:solidFill>
              <a:ea typeface="MS Gothic" pitchFamily="49" charset="-128"/>
            </a:endParaRPr>
          </a:p>
        </p:txBody>
      </p:sp>
      <p:pic>
        <p:nvPicPr>
          <p:cNvPr id="87" name="图片 37"/>
          <p:cNvPicPr>
            <a:picLocks noChangeAspect="1" noChangeArrowheads="1"/>
          </p:cNvPicPr>
          <p:nvPr/>
        </p:nvPicPr>
        <p:blipFill>
          <a:blip r:embed="rId4" cstate="print">
            <a:grayscl/>
            <a:biLevel thresh="50000"/>
            <a:extLst>
              <a:ext uri="{28A0092B-C50C-407E-A947-70E740481C1C}">
                <a14:useLocalDpi xmlns:a14="http://schemas.microsoft.com/office/drawing/2010/main" val="0"/>
              </a:ext>
            </a:extLst>
          </a:blip>
          <a:srcRect/>
          <a:stretch>
            <a:fillRect/>
          </a:stretch>
        </p:blipFill>
        <p:spPr bwMode="auto">
          <a:xfrm>
            <a:off x="6805015" y="1435910"/>
            <a:ext cx="491299" cy="3887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8" name="文本框 32"/>
          <p:cNvSpPr>
            <a:spLocks noChangeArrowheads="1"/>
          </p:cNvSpPr>
          <p:nvPr/>
        </p:nvSpPr>
        <p:spPr bwMode="auto">
          <a:xfrm>
            <a:off x="6022709" y="1878373"/>
            <a:ext cx="1457382" cy="5862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2585" tIns="36293" rIns="72585" bIns="36293">
            <a:spAutoFit/>
          </a:bodyPr>
          <a:lstStyle/>
          <a:p>
            <a:pPr algn="ctr">
              <a:lnSpc>
                <a:spcPts val="1985"/>
              </a:lnSpc>
            </a:pPr>
            <a:r>
              <a:rPr lang="zh-CN" altLang="en-US" sz="1400" dirty="0">
                <a:solidFill>
                  <a:schemeClr val="bg1"/>
                </a:solidFill>
                <a:latin typeface="Impact" pitchFamily="34" charset="0"/>
                <a:ea typeface="微软雅黑" pitchFamily="34" charset="-122"/>
                <a:sym typeface="Impact" pitchFamily="34" charset="0"/>
              </a:rPr>
              <a:t>内容说明</a:t>
            </a:r>
            <a:r>
              <a:rPr lang="zh-CN" altLang="en-US" sz="1400" dirty="0" smtClean="0">
                <a:solidFill>
                  <a:schemeClr val="bg1"/>
                </a:solidFill>
                <a:latin typeface="Impact" pitchFamily="34" charset="0"/>
                <a:ea typeface="微软雅黑" pitchFamily="34" charset="-122"/>
                <a:sym typeface="Impact" pitchFamily="34" charset="0"/>
              </a:rPr>
              <a:t>内容内容</a:t>
            </a:r>
            <a:r>
              <a:rPr lang="zh-CN" altLang="en-US" sz="1400" dirty="0">
                <a:solidFill>
                  <a:schemeClr val="bg1"/>
                </a:solidFill>
                <a:latin typeface="Impact" pitchFamily="34" charset="0"/>
                <a:ea typeface="微软雅黑" pitchFamily="34" charset="-122"/>
                <a:sym typeface="Impact" pitchFamily="34" charset="0"/>
              </a:rPr>
              <a:t>说明</a:t>
            </a:r>
            <a:r>
              <a:rPr lang="zh-CN" altLang="en-US" sz="1400" dirty="0" smtClean="0">
                <a:solidFill>
                  <a:schemeClr val="bg1"/>
                </a:solidFill>
                <a:latin typeface="Impact" pitchFamily="34" charset="0"/>
                <a:ea typeface="微软雅黑" pitchFamily="34" charset="-122"/>
                <a:sym typeface="Impact" pitchFamily="34" charset="0"/>
              </a:rPr>
              <a:t>内容</a:t>
            </a:r>
            <a:endParaRPr lang="zh-CN" altLang="en-US" sz="1400" dirty="0"/>
          </a:p>
        </p:txBody>
      </p:sp>
      <p:sp>
        <p:nvSpPr>
          <p:cNvPr id="89" name="圆角矩形标注 26"/>
          <p:cNvSpPr>
            <a:spLocks noChangeArrowheads="1"/>
          </p:cNvSpPr>
          <p:nvPr/>
        </p:nvSpPr>
        <p:spPr bwMode="auto">
          <a:xfrm flipH="1">
            <a:off x="7040455" y="2827242"/>
            <a:ext cx="2083914" cy="1188955"/>
          </a:xfrm>
          <a:prstGeom prst="wedgeRoundRectCallout">
            <a:avLst>
              <a:gd name="adj1" fmla="val 70157"/>
              <a:gd name="adj2" fmla="val 5120"/>
              <a:gd name="adj3" fmla="val 16667"/>
            </a:avLst>
          </a:prstGeom>
          <a:solidFill>
            <a:schemeClr val="bg1">
              <a:lumMod val="65000"/>
            </a:schemeClr>
          </a:solidFill>
          <a:ln>
            <a:noFill/>
          </a:ln>
        </p:spPr>
        <p:txBody>
          <a:bodyPr lIns="72585" tIns="36293" rIns="72585" bIns="36293" anchor="ctr"/>
          <a:lstStyle/>
          <a:p>
            <a:pPr algn="ctr"/>
            <a:endParaRPr lang="zh-CN" altLang="zh-CN">
              <a:solidFill>
                <a:srgbClr val="FFFFFF"/>
              </a:solidFill>
            </a:endParaRPr>
          </a:p>
        </p:txBody>
      </p:sp>
      <p:sp>
        <p:nvSpPr>
          <p:cNvPr id="92" name="圆角矩形标注 26"/>
          <p:cNvSpPr>
            <a:spLocks noChangeArrowheads="1"/>
          </p:cNvSpPr>
          <p:nvPr/>
        </p:nvSpPr>
        <p:spPr bwMode="auto">
          <a:xfrm>
            <a:off x="694077" y="2827242"/>
            <a:ext cx="2083914" cy="1188955"/>
          </a:xfrm>
          <a:prstGeom prst="wedgeRoundRectCallout">
            <a:avLst>
              <a:gd name="adj1" fmla="val 70157"/>
              <a:gd name="adj2" fmla="val 5120"/>
              <a:gd name="adj3" fmla="val 16667"/>
            </a:avLst>
          </a:prstGeom>
          <a:solidFill>
            <a:schemeClr val="accent6">
              <a:lumMod val="75000"/>
            </a:schemeClr>
          </a:solidFill>
          <a:ln>
            <a:noFill/>
          </a:ln>
        </p:spPr>
        <p:txBody>
          <a:bodyPr lIns="72585" tIns="36293" rIns="72585" bIns="36293" anchor="ctr"/>
          <a:lstStyle/>
          <a:p>
            <a:pPr algn="ctr"/>
            <a:endParaRPr lang="zh-CN" altLang="zh-CN">
              <a:solidFill>
                <a:srgbClr val="FFFFFF"/>
              </a:solidFill>
            </a:endParaRPr>
          </a:p>
        </p:txBody>
      </p:sp>
      <p:sp>
        <p:nvSpPr>
          <p:cNvPr id="93" name="椭圆形标注 27"/>
          <p:cNvSpPr>
            <a:spLocks noChangeArrowheads="1"/>
          </p:cNvSpPr>
          <p:nvPr/>
        </p:nvSpPr>
        <p:spPr bwMode="auto">
          <a:xfrm flipH="1">
            <a:off x="2213450" y="1028764"/>
            <a:ext cx="1752702" cy="1800818"/>
          </a:xfrm>
          <a:prstGeom prst="wedgeEllipseCallout">
            <a:avLst>
              <a:gd name="adj1" fmla="val -59856"/>
              <a:gd name="adj2" fmla="val 35236"/>
            </a:avLst>
          </a:prstGeom>
          <a:solidFill>
            <a:schemeClr val="tx2">
              <a:lumMod val="60000"/>
              <a:lumOff val="40000"/>
            </a:schemeClr>
          </a:solidFill>
          <a:ln>
            <a:noFill/>
          </a:ln>
          <a:extLst/>
        </p:spPr>
        <p:txBody>
          <a:bodyPr lIns="72585" tIns="36293" rIns="72585" bIns="36293" anchor="ctr"/>
          <a:lstStyle/>
          <a:p>
            <a:pPr algn="ctr"/>
            <a:endParaRPr lang="zh-CN" altLang="zh-CN">
              <a:solidFill>
                <a:srgbClr val="FFFFFF"/>
              </a:solidFill>
            </a:endParaRPr>
          </a:p>
        </p:txBody>
      </p:sp>
      <p:sp>
        <p:nvSpPr>
          <p:cNvPr id="56" name="文本框 30"/>
          <p:cNvSpPr>
            <a:spLocks noChangeArrowheads="1"/>
          </p:cNvSpPr>
          <p:nvPr/>
        </p:nvSpPr>
        <p:spPr bwMode="auto">
          <a:xfrm>
            <a:off x="2516494" y="1295110"/>
            <a:ext cx="836127" cy="6119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2585" tIns="36293" rIns="72585" bIns="36293">
            <a:spAutoFit/>
          </a:bodyPr>
          <a:lstStyle/>
          <a:p>
            <a:pPr algn="ctr"/>
            <a:r>
              <a:rPr lang="en-US" sz="3500" dirty="0">
                <a:solidFill>
                  <a:schemeClr val="bg1"/>
                </a:solidFill>
                <a:ea typeface="MS Gothic" pitchFamily="49" charset="-128"/>
              </a:rPr>
              <a:t>01</a:t>
            </a:r>
            <a:endParaRPr lang="zh-CN" altLang="en-US" sz="3500" dirty="0">
              <a:solidFill>
                <a:schemeClr val="bg1"/>
              </a:solidFill>
              <a:ea typeface="MS Gothic" pitchFamily="49" charset="-128"/>
            </a:endParaRPr>
          </a:p>
        </p:txBody>
      </p:sp>
      <p:pic>
        <p:nvPicPr>
          <p:cNvPr id="58" name="图片 31"/>
          <p:cNvPicPr>
            <a:picLocks noChangeAspect="1" noChangeArrowheads="1"/>
          </p:cNvPicPr>
          <p:nvPr/>
        </p:nvPicPr>
        <p:blipFill>
          <a:blip r:embed="rId5" cstate="print">
            <a:grayscl/>
            <a:biLevel thresh="50000"/>
            <a:extLst>
              <a:ext uri="{28A0092B-C50C-407E-A947-70E740481C1C}">
                <a14:useLocalDpi xmlns:a14="http://schemas.microsoft.com/office/drawing/2010/main" val="0"/>
              </a:ext>
            </a:extLst>
          </a:blip>
          <a:srcRect/>
          <a:stretch>
            <a:fillRect/>
          </a:stretch>
        </p:blipFill>
        <p:spPr bwMode="auto">
          <a:xfrm>
            <a:off x="3264003" y="1447949"/>
            <a:ext cx="496227" cy="413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6" name="文本框 32"/>
          <p:cNvSpPr>
            <a:spLocks noChangeArrowheads="1"/>
          </p:cNvSpPr>
          <p:nvPr/>
        </p:nvSpPr>
        <p:spPr bwMode="auto">
          <a:xfrm>
            <a:off x="2330015" y="1884139"/>
            <a:ext cx="1518799" cy="5862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2585" tIns="36293" rIns="72585" bIns="36293">
            <a:spAutoFit/>
          </a:bodyPr>
          <a:lstStyle/>
          <a:p>
            <a:pPr algn="ctr">
              <a:lnSpc>
                <a:spcPts val="1985"/>
              </a:lnSpc>
            </a:pPr>
            <a:r>
              <a:rPr lang="zh-CN" altLang="en-US" sz="1400" dirty="0">
                <a:solidFill>
                  <a:schemeClr val="bg1"/>
                </a:solidFill>
                <a:latin typeface="Impact" pitchFamily="34" charset="0"/>
                <a:ea typeface="微软雅黑" pitchFamily="34" charset="-122"/>
                <a:sym typeface="Impact" pitchFamily="34" charset="0"/>
              </a:rPr>
              <a:t>内容说明</a:t>
            </a:r>
            <a:r>
              <a:rPr lang="zh-CN" altLang="en-US" sz="1400" dirty="0" smtClean="0">
                <a:solidFill>
                  <a:schemeClr val="bg1"/>
                </a:solidFill>
                <a:latin typeface="Impact" pitchFamily="34" charset="0"/>
                <a:ea typeface="微软雅黑" pitchFamily="34" charset="-122"/>
                <a:sym typeface="Impact" pitchFamily="34" charset="0"/>
              </a:rPr>
              <a:t>内容内容</a:t>
            </a:r>
            <a:r>
              <a:rPr lang="zh-CN" altLang="en-US" sz="1400" dirty="0">
                <a:solidFill>
                  <a:schemeClr val="bg1"/>
                </a:solidFill>
                <a:latin typeface="Impact" pitchFamily="34" charset="0"/>
                <a:ea typeface="微软雅黑" pitchFamily="34" charset="-122"/>
                <a:sym typeface="Impact" pitchFamily="34" charset="0"/>
              </a:rPr>
              <a:t>说明</a:t>
            </a:r>
            <a:r>
              <a:rPr lang="zh-CN" altLang="en-US" sz="1400" dirty="0" smtClean="0">
                <a:solidFill>
                  <a:schemeClr val="bg1"/>
                </a:solidFill>
                <a:latin typeface="Impact" pitchFamily="34" charset="0"/>
                <a:ea typeface="微软雅黑" pitchFamily="34" charset="-122"/>
                <a:sym typeface="Impact" pitchFamily="34" charset="0"/>
              </a:rPr>
              <a:t>内容</a:t>
            </a:r>
            <a:endParaRPr lang="zh-CN" altLang="en-US" sz="1400" dirty="0"/>
          </a:p>
        </p:txBody>
      </p:sp>
      <p:pic>
        <p:nvPicPr>
          <p:cNvPr id="94" name="图片 2712"/>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162014" y="2920476"/>
            <a:ext cx="407988" cy="40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5" name="图片 2718"/>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7682645" y="2940271"/>
            <a:ext cx="395287" cy="390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7" name="文本框 36"/>
          <p:cNvSpPr>
            <a:spLocks noChangeArrowheads="1"/>
          </p:cNvSpPr>
          <p:nvPr/>
        </p:nvSpPr>
        <p:spPr bwMode="auto">
          <a:xfrm>
            <a:off x="7050664" y="2829582"/>
            <a:ext cx="802316" cy="6119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2585" tIns="36293" rIns="72585" bIns="36293">
            <a:spAutoFit/>
          </a:bodyPr>
          <a:lstStyle/>
          <a:p>
            <a:pPr algn="ctr"/>
            <a:r>
              <a:rPr lang="en-US" sz="3500" dirty="0" smtClean="0">
                <a:solidFill>
                  <a:schemeClr val="bg1"/>
                </a:solidFill>
                <a:ea typeface="MS Gothic" pitchFamily="49" charset="-128"/>
              </a:rPr>
              <a:t>04</a:t>
            </a:r>
            <a:endParaRPr lang="zh-CN" altLang="en-US" sz="3500" dirty="0">
              <a:solidFill>
                <a:schemeClr val="bg1"/>
              </a:solidFill>
              <a:ea typeface="MS Gothic" pitchFamily="49" charset="-128"/>
            </a:endParaRPr>
          </a:p>
        </p:txBody>
      </p:sp>
      <p:sp>
        <p:nvSpPr>
          <p:cNvPr id="98" name="文本框 36"/>
          <p:cNvSpPr>
            <a:spLocks noChangeArrowheads="1"/>
          </p:cNvSpPr>
          <p:nvPr/>
        </p:nvSpPr>
        <p:spPr bwMode="auto">
          <a:xfrm>
            <a:off x="1411134" y="2816136"/>
            <a:ext cx="802316" cy="6119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2585" tIns="36293" rIns="72585" bIns="36293">
            <a:spAutoFit/>
          </a:bodyPr>
          <a:lstStyle/>
          <a:p>
            <a:pPr algn="ctr"/>
            <a:r>
              <a:rPr lang="en-US" sz="3500" dirty="0" smtClean="0">
                <a:solidFill>
                  <a:schemeClr val="bg1"/>
                </a:solidFill>
                <a:ea typeface="MS Gothic" pitchFamily="49" charset="-128"/>
              </a:rPr>
              <a:t>03</a:t>
            </a:r>
            <a:endParaRPr lang="zh-CN" altLang="en-US" sz="3500" dirty="0">
              <a:solidFill>
                <a:schemeClr val="bg1"/>
              </a:solidFill>
              <a:ea typeface="MS Gothic" pitchFamily="49" charset="-128"/>
            </a:endParaRPr>
          </a:p>
        </p:txBody>
      </p:sp>
      <p:sp>
        <p:nvSpPr>
          <p:cNvPr id="99" name="矩形 25"/>
          <p:cNvSpPr>
            <a:spLocks noChangeArrowheads="1"/>
          </p:cNvSpPr>
          <p:nvPr/>
        </p:nvSpPr>
        <p:spPr bwMode="auto">
          <a:xfrm>
            <a:off x="793255" y="3296571"/>
            <a:ext cx="1907430" cy="7196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2585" tIns="36293" rIns="72585" bIns="36293">
            <a:spAutoFit/>
          </a:bodyPr>
          <a:lstStyle/>
          <a:p>
            <a:pPr>
              <a:lnSpc>
                <a:spcPct val="150000"/>
              </a:lnSpc>
            </a:pPr>
            <a:r>
              <a:rPr lang="zh-CN" altLang="en-US" sz="1400" dirty="0" smtClean="0">
                <a:solidFill>
                  <a:schemeClr val="bg1"/>
                </a:solidFill>
                <a:latin typeface="Impact" pitchFamily="34" charset="0"/>
                <a:ea typeface="微软雅黑" pitchFamily="34" charset="-122"/>
                <a:sym typeface="Impact" pitchFamily="34" charset="0"/>
              </a:rPr>
              <a:t>请输入您的文字内容请输入您的文字内容</a:t>
            </a:r>
            <a:endParaRPr lang="en-US" altLang="zh-CN" sz="1400" dirty="0">
              <a:solidFill>
                <a:schemeClr val="bg1"/>
              </a:solidFill>
              <a:latin typeface="Impact" pitchFamily="34" charset="0"/>
              <a:ea typeface="微软雅黑" pitchFamily="34" charset="-122"/>
              <a:sym typeface="Impact" pitchFamily="34" charset="0"/>
            </a:endParaRPr>
          </a:p>
        </p:txBody>
      </p:sp>
      <p:sp>
        <p:nvSpPr>
          <p:cNvPr id="100" name="矩形 25"/>
          <p:cNvSpPr>
            <a:spLocks noChangeArrowheads="1"/>
          </p:cNvSpPr>
          <p:nvPr/>
        </p:nvSpPr>
        <p:spPr bwMode="auto">
          <a:xfrm>
            <a:off x="7129748" y="3296571"/>
            <a:ext cx="1907430" cy="7196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2585" tIns="36293" rIns="72585" bIns="36293">
            <a:spAutoFit/>
          </a:bodyPr>
          <a:lstStyle/>
          <a:p>
            <a:pPr>
              <a:lnSpc>
                <a:spcPct val="150000"/>
              </a:lnSpc>
            </a:pPr>
            <a:r>
              <a:rPr lang="zh-CN" altLang="en-US" sz="1400" dirty="0" smtClean="0">
                <a:solidFill>
                  <a:schemeClr val="bg1"/>
                </a:solidFill>
                <a:latin typeface="Impact" pitchFamily="34" charset="0"/>
                <a:ea typeface="微软雅黑" pitchFamily="34" charset="-122"/>
                <a:sym typeface="Impact" pitchFamily="34" charset="0"/>
              </a:rPr>
              <a:t>请输入您的文字内容请输入您的文字内容</a:t>
            </a:r>
            <a:endParaRPr lang="en-US" altLang="zh-CN" sz="1400" dirty="0">
              <a:solidFill>
                <a:schemeClr val="bg1"/>
              </a:solidFill>
              <a:latin typeface="Impact" pitchFamily="34" charset="0"/>
              <a:ea typeface="微软雅黑" pitchFamily="34" charset="-122"/>
              <a:sym typeface="Impact" pitchFamily="34" charset="0"/>
            </a:endParaRPr>
          </a:p>
        </p:txBody>
      </p:sp>
    </p:spTree>
    <p:extLst>
      <p:ext uri="{BB962C8B-B14F-4D97-AF65-F5344CB8AC3E}">
        <p14:creationId xmlns:p14="http://schemas.microsoft.com/office/powerpoint/2010/main" val="902360272"/>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7"/>
                                        </p:tgtEl>
                                        <p:attrNameLst>
                                          <p:attrName>style.visibility</p:attrName>
                                        </p:attrNameLst>
                                      </p:cBhvr>
                                      <p:to>
                                        <p:strVal val="visible"/>
                                      </p:to>
                                    </p:set>
                                    <p:anim calcmode="lin" valueType="num">
                                      <p:cBhvr additive="base">
                                        <p:cTn id="7" dur="500" fill="hold"/>
                                        <p:tgtEl>
                                          <p:spTgt spid="57"/>
                                        </p:tgtEl>
                                        <p:attrNameLst>
                                          <p:attrName>ppt_x</p:attrName>
                                        </p:attrNameLst>
                                      </p:cBhvr>
                                      <p:tavLst>
                                        <p:tav tm="0">
                                          <p:val>
                                            <p:strVal val="0-#ppt_w/2"/>
                                          </p:val>
                                        </p:tav>
                                        <p:tav tm="100000">
                                          <p:val>
                                            <p:strVal val="#ppt_x"/>
                                          </p:val>
                                        </p:tav>
                                      </p:tavLst>
                                    </p:anim>
                                    <p:anim calcmode="lin" valueType="num">
                                      <p:cBhvr additive="base">
                                        <p:cTn id="8" dur="500" fill="hold"/>
                                        <p:tgtEl>
                                          <p:spTgt spid="5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2" fill="hold" grpId="0" nodeType="afterEffect">
                                  <p:stCondLst>
                                    <p:cond delay="0"/>
                                  </p:stCondLst>
                                  <p:childTnLst>
                                    <p:set>
                                      <p:cBhvr>
                                        <p:cTn id="11" dur="1" fill="hold">
                                          <p:stCondLst>
                                            <p:cond delay="0"/>
                                          </p:stCondLst>
                                        </p:cTn>
                                        <p:tgtEl>
                                          <p:spTgt spid="65"/>
                                        </p:tgtEl>
                                        <p:attrNameLst>
                                          <p:attrName>style.visibility</p:attrName>
                                        </p:attrNameLst>
                                      </p:cBhvr>
                                      <p:to>
                                        <p:strVal val="visible"/>
                                      </p:to>
                                    </p:set>
                                    <p:animEffect transition="in" filter="wipe(right)">
                                      <p:cBhvr>
                                        <p:cTn id="12" dur="500"/>
                                        <p:tgtEl>
                                          <p:spTgt spid="65"/>
                                        </p:tgtEl>
                                      </p:cBhvr>
                                    </p:animEffect>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54"/>
                                        </p:tgtEl>
                                        <p:attrNameLst>
                                          <p:attrName>style.visibility</p:attrName>
                                        </p:attrNameLst>
                                      </p:cBhvr>
                                      <p:to>
                                        <p:strVal val="visible"/>
                                      </p:to>
                                    </p:set>
                                    <p:animEffect transition="in" filter="wipe(left)">
                                      <p:cBhvr>
                                        <p:cTn id="16" dur="500"/>
                                        <p:tgtEl>
                                          <p:spTgt spid="54"/>
                                        </p:tgtEl>
                                      </p:cBhvr>
                                    </p:animEffect>
                                  </p:childTnLst>
                                </p:cTn>
                              </p:par>
                              <p:par>
                                <p:cTn id="17" presetID="41" presetClass="entr" presetSubtype="0" fill="hold" grpId="0" nodeType="withEffect">
                                  <p:stCondLst>
                                    <p:cond delay="0"/>
                                  </p:stCondLst>
                                  <p:iterate type="lt">
                                    <p:tmPct val="10000"/>
                                  </p:iterate>
                                  <p:childTnLst>
                                    <p:set>
                                      <p:cBhvr>
                                        <p:cTn id="18" dur="1" fill="hold">
                                          <p:stCondLst>
                                            <p:cond delay="0"/>
                                          </p:stCondLst>
                                        </p:cTn>
                                        <p:tgtEl>
                                          <p:spTgt spid="80"/>
                                        </p:tgtEl>
                                        <p:attrNameLst>
                                          <p:attrName>style.visibility</p:attrName>
                                        </p:attrNameLst>
                                      </p:cBhvr>
                                      <p:to>
                                        <p:strVal val="visible"/>
                                      </p:to>
                                    </p:set>
                                    <p:anim calcmode="lin" valueType="num">
                                      <p:cBhvr>
                                        <p:cTn id="19" dur="500" fill="hold"/>
                                        <p:tgtEl>
                                          <p:spTgt spid="80"/>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80"/>
                                        </p:tgtEl>
                                        <p:attrNameLst>
                                          <p:attrName>ppt_y</p:attrName>
                                        </p:attrNameLst>
                                      </p:cBhvr>
                                      <p:tavLst>
                                        <p:tav tm="0">
                                          <p:val>
                                            <p:strVal val="#ppt_y"/>
                                          </p:val>
                                        </p:tav>
                                        <p:tav tm="100000">
                                          <p:val>
                                            <p:strVal val="#ppt_y"/>
                                          </p:val>
                                        </p:tav>
                                      </p:tavLst>
                                    </p:anim>
                                    <p:anim calcmode="lin" valueType="num">
                                      <p:cBhvr>
                                        <p:cTn id="21" dur="500" fill="hold"/>
                                        <p:tgtEl>
                                          <p:spTgt spid="80"/>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80"/>
                                        </p:tgtEl>
                                        <p:attrNameLst>
                                          <p:attrName>ppt_w</p:attrName>
                                        </p:attrNameLst>
                                      </p:cBhvr>
                                      <p:tavLst>
                                        <p:tav tm="0">
                                          <p:val>
                                            <p:strVal val="#ppt_w/10"/>
                                          </p:val>
                                        </p:tav>
                                        <p:tav tm="50000">
                                          <p:val>
                                            <p:strVal val="#ppt_w+.01"/>
                                          </p:val>
                                        </p:tav>
                                        <p:tav tm="100000">
                                          <p:val>
                                            <p:strVal val="#ppt_w"/>
                                          </p:val>
                                        </p:tav>
                                      </p:tavLst>
                                    </p:anim>
                                    <p:animEffect>
                                      <p:cBhvr>
                                        <p:cTn id="23" dur="500" tmFilter="0,0; .5, 1; 1, 1"/>
                                        <p:tgtEl>
                                          <p:spTgt spid="80"/>
                                        </p:tgtEl>
                                      </p:cBhvr>
                                    </p:animEffect>
                                  </p:childTnLst>
                                </p:cTn>
                              </p:par>
                              <p:par>
                                <p:cTn id="24" presetID="53" presetClass="entr" presetSubtype="16" fill="hold" nodeType="withEffect">
                                  <p:stCondLst>
                                    <p:cond delay="0"/>
                                  </p:stCondLst>
                                  <p:childTnLst>
                                    <p:set>
                                      <p:cBhvr>
                                        <p:cTn id="25" dur="1" fill="hold">
                                          <p:stCondLst>
                                            <p:cond delay="0"/>
                                          </p:stCondLst>
                                        </p:cTn>
                                        <p:tgtEl>
                                          <p:spTgt spid="67"/>
                                        </p:tgtEl>
                                        <p:attrNameLst>
                                          <p:attrName>style.visibility</p:attrName>
                                        </p:attrNameLst>
                                      </p:cBhvr>
                                      <p:to>
                                        <p:strVal val="visible"/>
                                      </p:to>
                                    </p:set>
                                    <p:anim calcmode="lin" valueType="num">
                                      <p:cBhvr>
                                        <p:cTn id="26" dur="500" fill="hold"/>
                                        <p:tgtEl>
                                          <p:spTgt spid="67"/>
                                        </p:tgtEl>
                                        <p:attrNameLst>
                                          <p:attrName>ppt_w</p:attrName>
                                        </p:attrNameLst>
                                      </p:cBhvr>
                                      <p:tavLst>
                                        <p:tav tm="0">
                                          <p:val>
                                            <p:fltVal val="0"/>
                                          </p:val>
                                        </p:tav>
                                        <p:tav tm="100000">
                                          <p:val>
                                            <p:strVal val="#ppt_w"/>
                                          </p:val>
                                        </p:tav>
                                      </p:tavLst>
                                    </p:anim>
                                    <p:anim calcmode="lin" valueType="num">
                                      <p:cBhvr>
                                        <p:cTn id="27" dur="500" fill="hold"/>
                                        <p:tgtEl>
                                          <p:spTgt spid="67"/>
                                        </p:tgtEl>
                                        <p:attrNameLst>
                                          <p:attrName>ppt_h</p:attrName>
                                        </p:attrNameLst>
                                      </p:cBhvr>
                                      <p:tavLst>
                                        <p:tav tm="0">
                                          <p:val>
                                            <p:fltVal val="0"/>
                                          </p:val>
                                        </p:tav>
                                        <p:tav tm="100000">
                                          <p:val>
                                            <p:strVal val="#ppt_h"/>
                                          </p:val>
                                        </p:tav>
                                      </p:tavLst>
                                    </p:anim>
                                    <p:animEffect transition="in" filter="fade">
                                      <p:cBhvr>
                                        <p:cTn id="28" dur="500"/>
                                        <p:tgtEl>
                                          <p:spTgt spid="67"/>
                                        </p:tgtEl>
                                      </p:cBhvr>
                                    </p:animEffect>
                                  </p:childTnLst>
                                </p:cTn>
                              </p:par>
                            </p:childTnLst>
                          </p:cTn>
                        </p:par>
                        <p:par>
                          <p:cTn id="29" fill="hold">
                            <p:stCondLst>
                              <p:cond delay="2000"/>
                            </p:stCondLst>
                            <p:childTnLst>
                              <p:par>
                                <p:cTn id="30" presetID="42" presetClass="entr" presetSubtype="0" fill="hold" nodeType="afterEffect">
                                  <p:stCondLst>
                                    <p:cond delay="0"/>
                                  </p:stCondLst>
                                  <p:childTnLst>
                                    <p:set>
                                      <p:cBhvr>
                                        <p:cTn id="31" dur="1" fill="hold">
                                          <p:stCondLst>
                                            <p:cond delay="0"/>
                                          </p:stCondLst>
                                        </p:cTn>
                                        <p:tgtEl>
                                          <p:spTgt spid="52"/>
                                        </p:tgtEl>
                                        <p:attrNameLst>
                                          <p:attrName>style.visibility</p:attrName>
                                        </p:attrNameLst>
                                      </p:cBhvr>
                                      <p:to>
                                        <p:strVal val="visible"/>
                                      </p:to>
                                    </p:set>
                                    <p:animEffect transition="in" filter="fade">
                                      <p:cBhvr>
                                        <p:cTn id="32" dur="1000"/>
                                        <p:tgtEl>
                                          <p:spTgt spid="52"/>
                                        </p:tgtEl>
                                      </p:cBhvr>
                                    </p:animEffect>
                                    <p:anim calcmode="lin" valueType="num">
                                      <p:cBhvr>
                                        <p:cTn id="33" dur="1000" fill="hold"/>
                                        <p:tgtEl>
                                          <p:spTgt spid="52"/>
                                        </p:tgtEl>
                                        <p:attrNameLst>
                                          <p:attrName>ppt_x</p:attrName>
                                        </p:attrNameLst>
                                      </p:cBhvr>
                                      <p:tavLst>
                                        <p:tav tm="0">
                                          <p:val>
                                            <p:strVal val="#ppt_x"/>
                                          </p:val>
                                        </p:tav>
                                        <p:tav tm="100000">
                                          <p:val>
                                            <p:strVal val="#ppt_x"/>
                                          </p:val>
                                        </p:tav>
                                      </p:tavLst>
                                    </p:anim>
                                    <p:anim calcmode="lin" valueType="num">
                                      <p:cBhvr>
                                        <p:cTn id="34" dur="1000" fill="hold"/>
                                        <p:tgtEl>
                                          <p:spTgt spid="52"/>
                                        </p:tgtEl>
                                        <p:attrNameLst>
                                          <p:attrName>ppt_y</p:attrName>
                                        </p:attrNameLst>
                                      </p:cBhvr>
                                      <p:tavLst>
                                        <p:tav tm="0">
                                          <p:val>
                                            <p:strVal val="#ppt_y+.1"/>
                                          </p:val>
                                        </p:tav>
                                        <p:tav tm="100000">
                                          <p:val>
                                            <p:strVal val="#ppt_y"/>
                                          </p:val>
                                        </p:tav>
                                      </p:tavLst>
                                    </p:anim>
                                  </p:childTnLst>
                                </p:cTn>
                              </p:par>
                            </p:childTnLst>
                          </p:cTn>
                        </p:par>
                        <p:par>
                          <p:cTn id="35" fill="hold">
                            <p:stCondLst>
                              <p:cond delay="3000"/>
                            </p:stCondLst>
                            <p:childTnLst>
                              <p:par>
                                <p:cTn id="36" presetID="22" presetClass="entr" presetSubtype="2" fill="hold" grpId="0" nodeType="afterEffect">
                                  <p:stCondLst>
                                    <p:cond delay="0"/>
                                  </p:stCondLst>
                                  <p:childTnLst>
                                    <p:set>
                                      <p:cBhvr>
                                        <p:cTn id="37" dur="1" fill="hold">
                                          <p:stCondLst>
                                            <p:cond delay="0"/>
                                          </p:stCondLst>
                                        </p:cTn>
                                        <p:tgtEl>
                                          <p:spTgt spid="93"/>
                                        </p:tgtEl>
                                        <p:attrNameLst>
                                          <p:attrName>style.visibility</p:attrName>
                                        </p:attrNameLst>
                                      </p:cBhvr>
                                      <p:to>
                                        <p:strVal val="visible"/>
                                      </p:to>
                                    </p:set>
                                    <p:animEffect transition="in" filter="wipe(right)">
                                      <p:cBhvr>
                                        <p:cTn id="38" dur="500"/>
                                        <p:tgtEl>
                                          <p:spTgt spid="93"/>
                                        </p:tgtEl>
                                      </p:cBhvr>
                                    </p:animEffect>
                                  </p:childTnLst>
                                </p:cTn>
                              </p:par>
                            </p:childTnLst>
                          </p:cTn>
                        </p:par>
                        <p:par>
                          <p:cTn id="39" fill="hold">
                            <p:stCondLst>
                              <p:cond delay="3500"/>
                            </p:stCondLst>
                            <p:childTnLst>
                              <p:par>
                                <p:cTn id="40" presetID="47" presetClass="entr" presetSubtype="0" fill="hold" grpId="0" nodeType="afterEffect">
                                  <p:stCondLst>
                                    <p:cond delay="0"/>
                                  </p:stCondLst>
                                  <p:childTnLst>
                                    <p:set>
                                      <p:cBhvr>
                                        <p:cTn id="41" dur="1" fill="hold">
                                          <p:stCondLst>
                                            <p:cond delay="0"/>
                                          </p:stCondLst>
                                        </p:cTn>
                                        <p:tgtEl>
                                          <p:spTgt spid="56"/>
                                        </p:tgtEl>
                                        <p:attrNameLst>
                                          <p:attrName>style.visibility</p:attrName>
                                        </p:attrNameLst>
                                      </p:cBhvr>
                                      <p:to>
                                        <p:strVal val="visible"/>
                                      </p:to>
                                    </p:set>
                                    <p:animEffect transition="in" filter="fade">
                                      <p:cBhvr>
                                        <p:cTn id="42" dur="1000"/>
                                        <p:tgtEl>
                                          <p:spTgt spid="56"/>
                                        </p:tgtEl>
                                      </p:cBhvr>
                                    </p:animEffect>
                                    <p:anim calcmode="lin" valueType="num">
                                      <p:cBhvr>
                                        <p:cTn id="43" dur="1000" fill="hold"/>
                                        <p:tgtEl>
                                          <p:spTgt spid="56"/>
                                        </p:tgtEl>
                                        <p:attrNameLst>
                                          <p:attrName>ppt_x</p:attrName>
                                        </p:attrNameLst>
                                      </p:cBhvr>
                                      <p:tavLst>
                                        <p:tav tm="0">
                                          <p:val>
                                            <p:strVal val="#ppt_x"/>
                                          </p:val>
                                        </p:tav>
                                        <p:tav tm="100000">
                                          <p:val>
                                            <p:strVal val="#ppt_x"/>
                                          </p:val>
                                        </p:tav>
                                      </p:tavLst>
                                    </p:anim>
                                    <p:anim calcmode="lin" valueType="num">
                                      <p:cBhvr>
                                        <p:cTn id="44" dur="1000" fill="hold"/>
                                        <p:tgtEl>
                                          <p:spTgt spid="56"/>
                                        </p:tgtEl>
                                        <p:attrNameLst>
                                          <p:attrName>ppt_y</p:attrName>
                                        </p:attrNameLst>
                                      </p:cBhvr>
                                      <p:tavLst>
                                        <p:tav tm="0">
                                          <p:val>
                                            <p:strVal val="#ppt_y-.1"/>
                                          </p:val>
                                        </p:tav>
                                        <p:tav tm="100000">
                                          <p:val>
                                            <p:strVal val="#ppt_y"/>
                                          </p:val>
                                        </p:tav>
                                      </p:tavLst>
                                    </p:anim>
                                  </p:childTnLst>
                                </p:cTn>
                              </p:par>
                              <p:par>
                                <p:cTn id="45" presetID="47" presetClass="entr" presetSubtype="0" fill="hold" nodeType="withEffect">
                                  <p:stCondLst>
                                    <p:cond delay="0"/>
                                  </p:stCondLst>
                                  <p:childTnLst>
                                    <p:set>
                                      <p:cBhvr>
                                        <p:cTn id="46" dur="1" fill="hold">
                                          <p:stCondLst>
                                            <p:cond delay="0"/>
                                          </p:stCondLst>
                                        </p:cTn>
                                        <p:tgtEl>
                                          <p:spTgt spid="58"/>
                                        </p:tgtEl>
                                        <p:attrNameLst>
                                          <p:attrName>style.visibility</p:attrName>
                                        </p:attrNameLst>
                                      </p:cBhvr>
                                      <p:to>
                                        <p:strVal val="visible"/>
                                      </p:to>
                                    </p:set>
                                    <p:animEffect transition="in" filter="fade">
                                      <p:cBhvr>
                                        <p:cTn id="47" dur="1000"/>
                                        <p:tgtEl>
                                          <p:spTgt spid="58"/>
                                        </p:tgtEl>
                                      </p:cBhvr>
                                    </p:animEffect>
                                    <p:anim calcmode="lin" valueType="num">
                                      <p:cBhvr>
                                        <p:cTn id="48" dur="1000" fill="hold"/>
                                        <p:tgtEl>
                                          <p:spTgt spid="58"/>
                                        </p:tgtEl>
                                        <p:attrNameLst>
                                          <p:attrName>ppt_x</p:attrName>
                                        </p:attrNameLst>
                                      </p:cBhvr>
                                      <p:tavLst>
                                        <p:tav tm="0">
                                          <p:val>
                                            <p:strVal val="#ppt_x"/>
                                          </p:val>
                                        </p:tav>
                                        <p:tav tm="100000">
                                          <p:val>
                                            <p:strVal val="#ppt_x"/>
                                          </p:val>
                                        </p:tav>
                                      </p:tavLst>
                                    </p:anim>
                                    <p:anim calcmode="lin" valueType="num">
                                      <p:cBhvr>
                                        <p:cTn id="49" dur="1000" fill="hold"/>
                                        <p:tgtEl>
                                          <p:spTgt spid="58"/>
                                        </p:tgtEl>
                                        <p:attrNameLst>
                                          <p:attrName>ppt_y</p:attrName>
                                        </p:attrNameLst>
                                      </p:cBhvr>
                                      <p:tavLst>
                                        <p:tav tm="0">
                                          <p:val>
                                            <p:strVal val="#ppt_y-.1"/>
                                          </p:val>
                                        </p:tav>
                                        <p:tav tm="100000">
                                          <p:val>
                                            <p:strVal val="#ppt_y"/>
                                          </p:val>
                                        </p:tav>
                                      </p:tavLst>
                                    </p:anim>
                                  </p:childTnLst>
                                </p:cTn>
                              </p:par>
                              <p:par>
                                <p:cTn id="50" presetID="47" presetClass="entr" presetSubtype="0" fill="hold" grpId="0" nodeType="withEffect">
                                  <p:stCondLst>
                                    <p:cond delay="0"/>
                                  </p:stCondLst>
                                  <p:childTnLst>
                                    <p:set>
                                      <p:cBhvr>
                                        <p:cTn id="51" dur="1" fill="hold">
                                          <p:stCondLst>
                                            <p:cond delay="0"/>
                                          </p:stCondLst>
                                        </p:cTn>
                                        <p:tgtEl>
                                          <p:spTgt spid="66"/>
                                        </p:tgtEl>
                                        <p:attrNameLst>
                                          <p:attrName>style.visibility</p:attrName>
                                        </p:attrNameLst>
                                      </p:cBhvr>
                                      <p:to>
                                        <p:strVal val="visible"/>
                                      </p:to>
                                    </p:set>
                                    <p:animEffect transition="in" filter="fade">
                                      <p:cBhvr>
                                        <p:cTn id="52" dur="1000"/>
                                        <p:tgtEl>
                                          <p:spTgt spid="66"/>
                                        </p:tgtEl>
                                      </p:cBhvr>
                                    </p:animEffect>
                                    <p:anim calcmode="lin" valueType="num">
                                      <p:cBhvr>
                                        <p:cTn id="53" dur="1000" fill="hold"/>
                                        <p:tgtEl>
                                          <p:spTgt spid="66"/>
                                        </p:tgtEl>
                                        <p:attrNameLst>
                                          <p:attrName>ppt_x</p:attrName>
                                        </p:attrNameLst>
                                      </p:cBhvr>
                                      <p:tavLst>
                                        <p:tav tm="0">
                                          <p:val>
                                            <p:strVal val="#ppt_x"/>
                                          </p:val>
                                        </p:tav>
                                        <p:tav tm="100000">
                                          <p:val>
                                            <p:strVal val="#ppt_x"/>
                                          </p:val>
                                        </p:tav>
                                      </p:tavLst>
                                    </p:anim>
                                    <p:anim calcmode="lin" valueType="num">
                                      <p:cBhvr>
                                        <p:cTn id="54" dur="1000" fill="hold"/>
                                        <p:tgtEl>
                                          <p:spTgt spid="66"/>
                                        </p:tgtEl>
                                        <p:attrNameLst>
                                          <p:attrName>ppt_y</p:attrName>
                                        </p:attrNameLst>
                                      </p:cBhvr>
                                      <p:tavLst>
                                        <p:tav tm="0">
                                          <p:val>
                                            <p:strVal val="#ppt_y-.1"/>
                                          </p:val>
                                        </p:tav>
                                        <p:tav tm="100000">
                                          <p:val>
                                            <p:strVal val="#ppt_y"/>
                                          </p:val>
                                        </p:tav>
                                      </p:tavLst>
                                    </p:anim>
                                  </p:childTnLst>
                                </p:cTn>
                              </p:par>
                            </p:childTnLst>
                          </p:cTn>
                        </p:par>
                        <p:par>
                          <p:cTn id="55" fill="hold">
                            <p:stCondLst>
                              <p:cond delay="4500"/>
                            </p:stCondLst>
                            <p:childTnLst>
                              <p:par>
                                <p:cTn id="56" presetID="22" presetClass="entr" presetSubtype="8" fill="hold" grpId="0" nodeType="afterEffect">
                                  <p:stCondLst>
                                    <p:cond delay="0"/>
                                  </p:stCondLst>
                                  <p:childTnLst>
                                    <p:set>
                                      <p:cBhvr>
                                        <p:cTn id="57" dur="1" fill="hold">
                                          <p:stCondLst>
                                            <p:cond delay="0"/>
                                          </p:stCondLst>
                                        </p:cTn>
                                        <p:tgtEl>
                                          <p:spTgt spid="55"/>
                                        </p:tgtEl>
                                        <p:attrNameLst>
                                          <p:attrName>style.visibility</p:attrName>
                                        </p:attrNameLst>
                                      </p:cBhvr>
                                      <p:to>
                                        <p:strVal val="visible"/>
                                      </p:to>
                                    </p:set>
                                    <p:animEffect transition="in" filter="wipe(left)">
                                      <p:cBhvr>
                                        <p:cTn id="58" dur="500"/>
                                        <p:tgtEl>
                                          <p:spTgt spid="55"/>
                                        </p:tgtEl>
                                      </p:cBhvr>
                                    </p:animEffect>
                                  </p:childTnLst>
                                </p:cTn>
                              </p:par>
                            </p:childTnLst>
                          </p:cTn>
                        </p:par>
                        <p:par>
                          <p:cTn id="59" fill="hold">
                            <p:stCondLst>
                              <p:cond delay="5000"/>
                            </p:stCondLst>
                            <p:childTnLst>
                              <p:par>
                                <p:cTn id="60" presetID="47" presetClass="entr" presetSubtype="0" fill="hold" grpId="0" nodeType="afterEffect">
                                  <p:stCondLst>
                                    <p:cond delay="0"/>
                                  </p:stCondLst>
                                  <p:childTnLst>
                                    <p:set>
                                      <p:cBhvr>
                                        <p:cTn id="61" dur="1" fill="hold">
                                          <p:stCondLst>
                                            <p:cond delay="0"/>
                                          </p:stCondLst>
                                        </p:cTn>
                                        <p:tgtEl>
                                          <p:spTgt spid="86"/>
                                        </p:tgtEl>
                                        <p:attrNameLst>
                                          <p:attrName>style.visibility</p:attrName>
                                        </p:attrNameLst>
                                      </p:cBhvr>
                                      <p:to>
                                        <p:strVal val="visible"/>
                                      </p:to>
                                    </p:set>
                                    <p:animEffect transition="in" filter="fade">
                                      <p:cBhvr>
                                        <p:cTn id="62" dur="1000"/>
                                        <p:tgtEl>
                                          <p:spTgt spid="86"/>
                                        </p:tgtEl>
                                      </p:cBhvr>
                                    </p:animEffect>
                                    <p:anim calcmode="lin" valueType="num">
                                      <p:cBhvr>
                                        <p:cTn id="63" dur="1000" fill="hold"/>
                                        <p:tgtEl>
                                          <p:spTgt spid="86"/>
                                        </p:tgtEl>
                                        <p:attrNameLst>
                                          <p:attrName>ppt_x</p:attrName>
                                        </p:attrNameLst>
                                      </p:cBhvr>
                                      <p:tavLst>
                                        <p:tav tm="0">
                                          <p:val>
                                            <p:strVal val="#ppt_x"/>
                                          </p:val>
                                        </p:tav>
                                        <p:tav tm="100000">
                                          <p:val>
                                            <p:strVal val="#ppt_x"/>
                                          </p:val>
                                        </p:tav>
                                      </p:tavLst>
                                    </p:anim>
                                    <p:anim calcmode="lin" valueType="num">
                                      <p:cBhvr>
                                        <p:cTn id="64" dur="1000" fill="hold"/>
                                        <p:tgtEl>
                                          <p:spTgt spid="86"/>
                                        </p:tgtEl>
                                        <p:attrNameLst>
                                          <p:attrName>ppt_y</p:attrName>
                                        </p:attrNameLst>
                                      </p:cBhvr>
                                      <p:tavLst>
                                        <p:tav tm="0">
                                          <p:val>
                                            <p:strVal val="#ppt_y-.1"/>
                                          </p:val>
                                        </p:tav>
                                        <p:tav tm="100000">
                                          <p:val>
                                            <p:strVal val="#ppt_y"/>
                                          </p:val>
                                        </p:tav>
                                      </p:tavLst>
                                    </p:anim>
                                  </p:childTnLst>
                                </p:cTn>
                              </p:par>
                              <p:par>
                                <p:cTn id="65" presetID="47" presetClass="entr" presetSubtype="0" fill="hold" nodeType="withEffect">
                                  <p:stCondLst>
                                    <p:cond delay="0"/>
                                  </p:stCondLst>
                                  <p:childTnLst>
                                    <p:set>
                                      <p:cBhvr>
                                        <p:cTn id="66" dur="1" fill="hold">
                                          <p:stCondLst>
                                            <p:cond delay="0"/>
                                          </p:stCondLst>
                                        </p:cTn>
                                        <p:tgtEl>
                                          <p:spTgt spid="87"/>
                                        </p:tgtEl>
                                        <p:attrNameLst>
                                          <p:attrName>style.visibility</p:attrName>
                                        </p:attrNameLst>
                                      </p:cBhvr>
                                      <p:to>
                                        <p:strVal val="visible"/>
                                      </p:to>
                                    </p:set>
                                    <p:animEffect transition="in" filter="fade">
                                      <p:cBhvr>
                                        <p:cTn id="67" dur="1000"/>
                                        <p:tgtEl>
                                          <p:spTgt spid="87"/>
                                        </p:tgtEl>
                                      </p:cBhvr>
                                    </p:animEffect>
                                    <p:anim calcmode="lin" valueType="num">
                                      <p:cBhvr>
                                        <p:cTn id="68" dur="1000" fill="hold"/>
                                        <p:tgtEl>
                                          <p:spTgt spid="87"/>
                                        </p:tgtEl>
                                        <p:attrNameLst>
                                          <p:attrName>ppt_x</p:attrName>
                                        </p:attrNameLst>
                                      </p:cBhvr>
                                      <p:tavLst>
                                        <p:tav tm="0">
                                          <p:val>
                                            <p:strVal val="#ppt_x"/>
                                          </p:val>
                                        </p:tav>
                                        <p:tav tm="100000">
                                          <p:val>
                                            <p:strVal val="#ppt_x"/>
                                          </p:val>
                                        </p:tav>
                                      </p:tavLst>
                                    </p:anim>
                                    <p:anim calcmode="lin" valueType="num">
                                      <p:cBhvr>
                                        <p:cTn id="69" dur="1000" fill="hold"/>
                                        <p:tgtEl>
                                          <p:spTgt spid="87"/>
                                        </p:tgtEl>
                                        <p:attrNameLst>
                                          <p:attrName>ppt_y</p:attrName>
                                        </p:attrNameLst>
                                      </p:cBhvr>
                                      <p:tavLst>
                                        <p:tav tm="0">
                                          <p:val>
                                            <p:strVal val="#ppt_y-.1"/>
                                          </p:val>
                                        </p:tav>
                                        <p:tav tm="100000">
                                          <p:val>
                                            <p:strVal val="#ppt_y"/>
                                          </p:val>
                                        </p:tav>
                                      </p:tavLst>
                                    </p:anim>
                                  </p:childTnLst>
                                </p:cTn>
                              </p:par>
                              <p:par>
                                <p:cTn id="70" presetID="47" presetClass="entr" presetSubtype="0" fill="hold" grpId="0" nodeType="withEffect">
                                  <p:stCondLst>
                                    <p:cond delay="0"/>
                                  </p:stCondLst>
                                  <p:childTnLst>
                                    <p:set>
                                      <p:cBhvr>
                                        <p:cTn id="71" dur="1" fill="hold">
                                          <p:stCondLst>
                                            <p:cond delay="0"/>
                                          </p:stCondLst>
                                        </p:cTn>
                                        <p:tgtEl>
                                          <p:spTgt spid="88"/>
                                        </p:tgtEl>
                                        <p:attrNameLst>
                                          <p:attrName>style.visibility</p:attrName>
                                        </p:attrNameLst>
                                      </p:cBhvr>
                                      <p:to>
                                        <p:strVal val="visible"/>
                                      </p:to>
                                    </p:set>
                                    <p:animEffect transition="in" filter="fade">
                                      <p:cBhvr>
                                        <p:cTn id="72" dur="1000"/>
                                        <p:tgtEl>
                                          <p:spTgt spid="88"/>
                                        </p:tgtEl>
                                      </p:cBhvr>
                                    </p:animEffect>
                                    <p:anim calcmode="lin" valueType="num">
                                      <p:cBhvr>
                                        <p:cTn id="73" dur="1000" fill="hold"/>
                                        <p:tgtEl>
                                          <p:spTgt spid="88"/>
                                        </p:tgtEl>
                                        <p:attrNameLst>
                                          <p:attrName>ppt_x</p:attrName>
                                        </p:attrNameLst>
                                      </p:cBhvr>
                                      <p:tavLst>
                                        <p:tav tm="0">
                                          <p:val>
                                            <p:strVal val="#ppt_x"/>
                                          </p:val>
                                        </p:tav>
                                        <p:tav tm="100000">
                                          <p:val>
                                            <p:strVal val="#ppt_x"/>
                                          </p:val>
                                        </p:tav>
                                      </p:tavLst>
                                    </p:anim>
                                    <p:anim calcmode="lin" valueType="num">
                                      <p:cBhvr>
                                        <p:cTn id="74" dur="1000" fill="hold"/>
                                        <p:tgtEl>
                                          <p:spTgt spid="88"/>
                                        </p:tgtEl>
                                        <p:attrNameLst>
                                          <p:attrName>ppt_y</p:attrName>
                                        </p:attrNameLst>
                                      </p:cBhvr>
                                      <p:tavLst>
                                        <p:tav tm="0">
                                          <p:val>
                                            <p:strVal val="#ppt_y-.1"/>
                                          </p:val>
                                        </p:tav>
                                        <p:tav tm="100000">
                                          <p:val>
                                            <p:strVal val="#ppt_y"/>
                                          </p:val>
                                        </p:tav>
                                      </p:tavLst>
                                    </p:anim>
                                  </p:childTnLst>
                                </p:cTn>
                              </p:par>
                            </p:childTnLst>
                          </p:cTn>
                        </p:par>
                        <p:par>
                          <p:cTn id="75" fill="hold">
                            <p:stCondLst>
                              <p:cond delay="6000"/>
                            </p:stCondLst>
                            <p:childTnLst>
                              <p:par>
                                <p:cTn id="76" presetID="22" presetClass="entr" presetSubtype="2" fill="hold" grpId="0" nodeType="afterEffect">
                                  <p:stCondLst>
                                    <p:cond delay="0"/>
                                  </p:stCondLst>
                                  <p:childTnLst>
                                    <p:set>
                                      <p:cBhvr>
                                        <p:cTn id="77" dur="1" fill="hold">
                                          <p:stCondLst>
                                            <p:cond delay="0"/>
                                          </p:stCondLst>
                                        </p:cTn>
                                        <p:tgtEl>
                                          <p:spTgt spid="92"/>
                                        </p:tgtEl>
                                        <p:attrNameLst>
                                          <p:attrName>style.visibility</p:attrName>
                                        </p:attrNameLst>
                                      </p:cBhvr>
                                      <p:to>
                                        <p:strVal val="visible"/>
                                      </p:to>
                                    </p:set>
                                    <p:animEffect transition="in" filter="wipe(right)">
                                      <p:cBhvr>
                                        <p:cTn id="78" dur="500"/>
                                        <p:tgtEl>
                                          <p:spTgt spid="92"/>
                                        </p:tgtEl>
                                      </p:cBhvr>
                                    </p:animEffect>
                                  </p:childTnLst>
                                </p:cTn>
                              </p:par>
                            </p:childTnLst>
                          </p:cTn>
                        </p:par>
                        <p:par>
                          <p:cTn id="79" fill="hold">
                            <p:stCondLst>
                              <p:cond delay="6500"/>
                            </p:stCondLst>
                            <p:childTnLst>
                              <p:par>
                                <p:cTn id="80" presetID="14" presetClass="entr" presetSubtype="10" fill="hold" nodeType="afterEffect">
                                  <p:stCondLst>
                                    <p:cond delay="0"/>
                                  </p:stCondLst>
                                  <p:childTnLst>
                                    <p:set>
                                      <p:cBhvr>
                                        <p:cTn id="81" dur="1" fill="hold">
                                          <p:stCondLst>
                                            <p:cond delay="0"/>
                                          </p:stCondLst>
                                        </p:cTn>
                                        <p:tgtEl>
                                          <p:spTgt spid="94"/>
                                        </p:tgtEl>
                                        <p:attrNameLst>
                                          <p:attrName>style.visibility</p:attrName>
                                        </p:attrNameLst>
                                      </p:cBhvr>
                                      <p:to>
                                        <p:strVal val="visible"/>
                                      </p:to>
                                    </p:set>
                                    <p:animEffect transition="in" filter="randombar(horizontal)">
                                      <p:cBhvr>
                                        <p:cTn id="82" dur="500"/>
                                        <p:tgtEl>
                                          <p:spTgt spid="94"/>
                                        </p:tgtEl>
                                      </p:cBhvr>
                                    </p:animEffect>
                                  </p:childTnLst>
                                </p:cTn>
                              </p:par>
                              <p:par>
                                <p:cTn id="83" presetID="14" presetClass="entr" presetSubtype="10" fill="hold" grpId="0" nodeType="withEffect">
                                  <p:stCondLst>
                                    <p:cond delay="0"/>
                                  </p:stCondLst>
                                  <p:childTnLst>
                                    <p:set>
                                      <p:cBhvr>
                                        <p:cTn id="84" dur="1" fill="hold">
                                          <p:stCondLst>
                                            <p:cond delay="0"/>
                                          </p:stCondLst>
                                        </p:cTn>
                                        <p:tgtEl>
                                          <p:spTgt spid="98"/>
                                        </p:tgtEl>
                                        <p:attrNameLst>
                                          <p:attrName>style.visibility</p:attrName>
                                        </p:attrNameLst>
                                      </p:cBhvr>
                                      <p:to>
                                        <p:strVal val="visible"/>
                                      </p:to>
                                    </p:set>
                                    <p:animEffect transition="in" filter="randombar(horizontal)">
                                      <p:cBhvr>
                                        <p:cTn id="85" dur="500"/>
                                        <p:tgtEl>
                                          <p:spTgt spid="98"/>
                                        </p:tgtEl>
                                      </p:cBhvr>
                                    </p:animEffect>
                                  </p:childTnLst>
                                </p:cTn>
                              </p:par>
                              <p:par>
                                <p:cTn id="86" presetID="14" presetClass="entr" presetSubtype="10" fill="hold" grpId="0" nodeType="withEffect">
                                  <p:stCondLst>
                                    <p:cond delay="0"/>
                                  </p:stCondLst>
                                  <p:childTnLst>
                                    <p:set>
                                      <p:cBhvr>
                                        <p:cTn id="87" dur="1" fill="hold">
                                          <p:stCondLst>
                                            <p:cond delay="0"/>
                                          </p:stCondLst>
                                        </p:cTn>
                                        <p:tgtEl>
                                          <p:spTgt spid="99"/>
                                        </p:tgtEl>
                                        <p:attrNameLst>
                                          <p:attrName>style.visibility</p:attrName>
                                        </p:attrNameLst>
                                      </p:cBhvr>
                                      <p:to>
                                        <p:strVal val="visible"/>
                                      </p:to>
                                    </p:set>
                                    <p:animEffect transition="in" filter="randombar(horizontal)">
                                      <p:cBhvr>
                                        <p:cTn id="88" dur="500"/>
                                        <p:tgtEl>
                                          <p:spTgt spid="99"/>
                                        </p:tgtEl>
                                      </p:cBhvr>
                                    </p:animEffect>
                                  </p:childTnLst>
                                </p:cTn>
                              </p:par>
                            </p:childTnLst>
                          </p:cTn>
                        </p:par>
                        <p:par>
                          <p:cTn id="89" fill="hold">
                            <p:stCondLst>
                              <p:cond delay="7000"/>
                            </p:stCondLst>
                            <p:childTnLst>
                              <p:par>
                                <p:cTn id="90" presetID="22" presetClass="entr" presetSubtype="8" fill="hold" grpId="0" nodeType="afterEffect">
                                  <p:stCondLst>
                                    <p:cond delay="0"/>
                                  </p:stCondLst>
                                  <p:childTnLst>
                                    <p:set>
                                      <p:cBhvr>
                                        <p:cTn id="91" dur="1" fill="hold">
                                          <p:stCondLst>
                                            <p:cond delay="0"/>
                                          </p:stCondLst>
                                        </p:cTn>
                                        <p:tgtEl>
                                          <p:spTgt spid="89"/>
                                        </p:tgtEl>
                                        <p:attrNameLst>
                                          <p:attrName>style.visibility</p:attrName>
                                        </p:attrNameLst>
                                      </p:cBhvr>
                                      <p:to>
                                        <p:strVal val="visible"/>
                                      </p:to>
                                    </p:set>
                                    <p:animEffect transition="in" filter="wipe(left)">
                                      <p:cBhvr>
                                        <p:cTn id="92" dur="500"/>
                                        <p:tgtEl>
                                          <p:spTgt spid="89"/>
                                        </p:tgtEl>
                                      </p:cBhvr>
                                    </p:animEffect>
                                  </p:childTnLst>
                                </p:cTn>
                              </p:par>
                            </p:childTnLst>
                          </p:cTn>
                        </p:par>
                        <p:par>
                          <p:cTn id="93" fill="hold">
                            <p:stCondLst>
                              <p:cond delay="7500"/>
                            </p:stCondLst>
                            <p:childTnLst>
                              <p:par>
                                <p:cTn id="94" presetID="14" presetClass="entr" presetSubtype="10" fill="hold" nodeType="afterEffect">
                                  <p:stCondLst>
                                    <p:cond delay="0"/>
                                  </p:stCondLst>
                                  <p:childTnLst>
                                    <p:set>
                                      <p:cBhvr>
                                        <p:cTn id="95" dur="1" fill="hold">
                                          <p:stCondLst>
                                            <p:cond delay="0"/>
                                          </p:stCondLst>
                                        </p:cTn>
                                        <p:tgtEl>
                                          <p:spTgt spid="95"/>
                                        </p:tgtEl>
                                        <p:attrNameLst>
                                          <p:attrName>style.visibility</p:attrName>
                                        </p:attrNameLst>
                                      </p:cBhvr>
                                      <p:to>
                                        <p:strVal val="visible"/>
                                      </p:to>
                                    </p:set>
                                    <p:animEffect transition="in" filter="randombar(horizontal)">
                                      <p:cBhvr>
                                        <p:cTn id="96" dur="500"/>
                                        <p:tgtEl>
                                          <p:spTgt spid="95"/>
                                        </p:tgtEl>
                                      </p:cBhvr>
                                    </p:animEffect>
                                  </p:childTnLst>
                                </p:cTn>
                              </p:par>
                              <p:par>
                                <p:cTn id="97" presetID="14" presetClass="entr" presetSubtype="10" fill="hold" grpId="0" nodeType="withEffect">
                                  <p:stCondLst>
                                    <p:cond delay="0"/>
                                  </p:stCondLst>
                                  <p:childTnLst>
                                    <p:set>
                                      <p:cBhvr>
                                        <p:cTn id="98" dur="1" fill="hold">
                                          <p:stCondLst>
                                            <p:cond delay="0"/>
                                          </p:stCondLst>
                                        </p:cTn>
                                        <p:tgtEl>
                                          <p:spTgt spid="100"/>
                                        </p:tgtEl>
                                        <p:attrNameLst>
                                          <p:attrName>style.visibility</p:attrName>
                                        </p:attrNameLst>
                                      </p:cBhvr>
                                      <p:to>
                                        <p:strVal val="visible"/>
                                      </p:to>
                                    </p:set>
                                    <p:animEffect transition="in" filter="randombar(horizontal)">
                                      <p:cBhvr>
                                        <p:cTn id="99" dur="500"/>
                                        <p:tgtEl>
                                          <p:spTgt spid="100"/>
                                        </p:tgtEl>
                                      </p:cBhvr>
                                    </p:animEffect>
                                  </p:childTnLst>
                                </p:cTn>
                              </p:par>
                              <p:par>
                                <p:cTn id="100" presetID="14" presetClass="entr" presetSubtype="10" fill="hold" grpId="0" nodeType="withEffect">
                                  <p:stCondLst>
                                    <p:cond delay="0"/>
                                  </p:stCondLst>
                                  <p:childTnLst>
                                    <p:set>
                                      <p:cBhvr>
                                        <p:cTn id="101" dur="1" fill="hold">
                                          <p:stCondLst>
                                            <p:cond delay="0"/>
                                          </p:stCondLst>
                                        </p:cTn>
                                        <p:tgtEl>
                                          <p:spTgt spid="97"/>
                                        </p:tgtEl>
                                        <p:attrNameLst>
                                          <p:attrName>style.visibility</p:attrName>
                                        </p:attrNameLst>
                                      </p:cBhvr>
                                      <p:to>
                                        <p:strVal val="visible"/>
                                      </p:to>
                                    </p:set>
                                    <p:animEffect transition="in" filter="randombar(horizontal)">
                                      <p:cBhvr>
                                        <p:cTn id="102" dur="500"/>
                                        <p:tgtEl>
                                          <p:spTgt spid="97"/>
                                        </p:tgtEl>
                                      </p:cBhvr>
                                    </p:animEffect>
                                  </p:childTnLst>
                                </p:cTn>
                              </p:par>
                            </p:childTnLst>
                          </p:cTn>
                        </p:par>
                        <p:par>
                          <p:cTn id="103" fill="hold">
                            <p:stCondLst>
                              <p:cond delay="8000"/>
                            </p:stCondLst>
                            <p:childTnLst>
                              <p:par>
                                <p:cTn id="104" presetID="22" presetClass="entr" presetSubtype="8" fill="hold" grpId="0" nodeType="afterEffect">
                                  <p:stCondLst>
                                    <p:cond delay="0"/>
                                  </p:stCondLst>
                                  <p:childTnLst>
                                    <p:set>
                                      <p:cBhvr>
                                        <p:cTn id="105" dur="1" fill="hold">
                                          <p:stCondLst>
                                            <p:cond delay="0"/>
                                          </p:stCondLst>
                                        </p:cTn>
                                        <p:tgtEl>
                                          <p:spTgt spid="166"/>
                                        </p:tgtEl>
                                        <p:attrNameLst>
                                          <p:attrName>style.visibility</p:attrName>
                                        </p:attrNameLst>
                                      </p:cBhvr>
                                      <p:to>
                                        <p:strVal val="visible"/>
                                      </p:to>
                                    </p:set>
                                    <p:animEffect transition="in" filter="wipe(left)">
                                      <p:cBhvr>
                                        <p:cTn id="106" dur="500"/>
                                        <p:tgtEl>
                                          <p:spTgt spid="166"/>
                                        </p:tgtEl>
                                      </p:cBhvr>
                                    </p:animEffect>
                                  </p:childTnLst>
                                </p:cTn>
                              </p:par>
                            </p:childTnLst>
                          </p:cTn>
                        </p:par>
                        <p:par>
                          <p:cTn id="107" fill="hold">
                            <p:stCondLst>
                              <p:cond delay="8500"/>
                            </p:stCondLst>
                            <p:childTnLst>
                              <p:par>
                                <p:cTn id="108" presetID="14" presetClass="entr" presetSubtype="10" fill="hold" grpId="0" nodeType="afterEffect">
                                  <p:stCondLst>
                                    <p:cond delay="0"/>
                                  </p:stCondLst>
                                  <p:childTnLst>
                                    <p:set>
                                      <p:cBhvr>
                                        <p:cTn id="109" dur="1" fill="hold">
                                          <p:stCondLst>
                                            <p:cond delay="0"/>
                                          </p:stCondLst>
                                        </p:cTn>
                                        <p:tgtEl>
                                          <p:spTgt spid="167"/>
                                        </p:tgtEl>
                                        <p:attrNameLst>
                                          <p:attrName>style.visibility</p:attrName>
                                        </p:attrNameLst>
                                      </p:cBhvr>
                                      <p:to>
                                        <p:strVal val="visible"/>
                                      </p:to>
                                    </p:set>
                                    <p:animEffect transition="in" filter="randombar(horizontal)">
                                      <p:cBhvr>
                                        <p:cTn id="110" dur="500"/>
                                        <p:tgtEl>
                                          <p:spTgt spid="1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animBg="1"/>
      <p:bldP spid="57" grpId="0" animBg="1"/>
      <p:bldP spid="65" grpId="0" animBg="1"/>
      <p:bldP spid="80" grpId="0" bldLvl="0" autoUpdateAnimBg="0"/>
      <p:bldP spid="166" grpId="0"/>
      <p:bldP spid="167" grpId="0"/>
      <p:bldP spid="55" grpId="0" animBg="1"/>
      <p:bldP spid="86" grpId="0"/>
      <p:bldP spid="88" grpId="0"/>
      <p:bldP spid="89" grpId="0" animBg="1"/>
      <p:bldP spid="92" grpId="0" animBg="1"/>
      <p:bldP spid="93" grpId="0" animBg="1"/>
      <p:bldP spid="56" grpId="0"/>
      <p:bldP spid="66" grpId="0"/>
      <p:bldP spid="97" grpId="0"/>
      <p:bldP spid="98" grpId="0"/>
      <p:bldP spid="99" grpId="0"/>
      <p:bldP spid="100"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矩形 26"/>
          <p:cNvSpPr>
            <a:spLocks noChangeArrowheads="1"/>
          </p:cNvSpPr>
          <p:nvPr/>
        </p:nvSpPr>
        <p:spPr bwMode="auto">
          <a:xfrm>
            <a:off x="0" y="-7501"/>
            <a:ext cx="9721850" cy="5408176"/>
          </a:xfrm>
          <a:prstGeom prst="rect">
            <a:avLst/>
          </a:prstGeom>
          <a:pattFill prst="narHorz">
            <a:fgClr>
              <a:schemeClr val="accent5">
                <a:lumMod val="75000"/>
              </a:schemeClr>
            </a:fgClr>
            <a:bgClr>
              <a:schemeClr val="accent5">
                <a:lumMod val="50000"/>
              </a:schemeClr>
            </a:bgClr>
          </a:pattFill>
          <a:ln>
            <a:noFill/>
          </a:ln>
        </p:spPr>
        <p:txBody>
          <a:bodyPr lIns="72585" tIns="36293" rIns="72585" bIns="36293" anchor="ctr"/>
          <a:lstStyle/>
          <a:p>
            <a:pPr algn="ctr"/>
            <a:endParaRPr lang="zh-CN" altLang="zh-CN">
              <a:solidFill>
                <a:srgbClr val="FFFFFF"/>
              </a:solidFill>
              <a:latin typeface="宋体" pitchFamily="2" charset="-122"/>
              <a:sym typeface="宋体" pitchFamily="2" charset="-122"/>
            </a:endParaRPr>
          </a:p>
        </p:txBody>
      </p:sp>
      <p:pic>
        <p:nvPicPr>
          <p:cNvPr id="6" name="图片 5"/>
          <p:cNvPicPr>
            <a:picLocks noChangeAspect="1"/>
          </p:cNvPicPr>
          <p:nvPr/>
        </p:nvPicPr>
        <p:blipFill>
          <a:blip r:embed="rId3">
            <a:lum bright="70000" contrast="-70000"/>
            <a:extLst>
              <a:ext uri="{28A0092B-C50C-407E-A947-70E740481C1C}">
                <a14:useLocalDpi xmlns:a14="http://schemas.microsoft.com/office/drawing/2010/main" val="0"/>
              </a:ext>
            </a:extLst>
          </a:blip>
          <a:stretch>
            <a:fillRect/>
          </a:stretch>
        </p:blipFill>
        <p:spPr>
          <a:xfrm>
            <a:off x="2484661" y="158898"/>
            <a:ext cx="7076871" cy="3888926"/>
          </a:xfrm>
          <a:prstGeom prst="rect">
            <a:avLst/>
          </a:prstGeom>
          <a:effectLst>
            <a:outerShdw blurRad="50800" dist="38100" dir="2700000" algn="tl" rotWithShape="0">
              <a:prstClr val="black">
                <a:alpha val="40000"/>
              </a:prstClr>
            </a:outerShdw>
          </a:effectLst>
        </p:spPr>
      </p:pic>
      <p:grpSp>
        <p:nvGrpSpPr>
          <p:cNvPr id="450" name="组合 35"/>
          <p:cNvGrpSpPr>
            <a:grpSpLocks/>
          </p:cNvGrpSpPr>
          <p:nvPr/>
        </p:nvGrpSpPr>
        <p:grpSpPr bwMode="auto">
          <a:xfrm>
            <a:off x="692468" y="3267653"/>
            <a:ext cx="3493710" cy="278743"/>
            <a:chOff x="817723" y="0"/>
            <a:chExt cx="4554738" cy="360000"/>
          </a:xfrm>
          <a:solidFill>
            <a:schemeClr val="bg1"/>
          </a:solidFill>
        </p:grpSpPr>
        <p:grpSp>
          <p:nvGrpSpPr>
            <p:cNvPr id="451" name="组合 12"/>
            <p:cNvGrpSpPr>
              <a:grpSpLocks/>
            </p:cNvGrpSpPr>
            <p:nvPr/>
          </p:nvGrpSpPr>
          <p:grpSpPr bwMode="auto">
            <a:xfrm>
              <a:off x="1819732" y="0"/>
              <a:ext cx="450372" cy="360000"/>
              <a:chOff x="0" y="0"/>
              <a:chExt cx="1088225" cy="869861"/>
            </a:xfrm>
            <a:grpFill/>
          </p:grpSpPr>
          <p:sp>
            <p:nvSpPr>
              <p:cNvPr id="469" name="Freeform 17"/>
              <p:cNvSpPr>
                <a:spLocks noEditPoints="1" noChangeArrowheads="1"/>
              </p:cNvSpPr>
              <p:nvPr/>
            </p:nvSpPr>
            <p:spPr bwMode="auto">
              <a:xfrm>
                <a:off x="0" y="237562"/>
                <a:ext cx="824268" cy="632299"/>
              </a:xfrm>
              <a:custGeom>
                <a:avLst/>
                <a:gdLst>
                  <a:gd name="T0" fmla="*/ 274 w 291"/>
                  <a:gd name="T1" fmla="*/ 0 h 223"/>
                  <a:gd name="T2" fmla="*/ 17 w 291"/>
                  <a:gd name="T3" fmla="*/ 0 h 223"/>
                  <a:gd name="T4" fmla="*/ 0 w 291"/>
                  <a:gd name="T5" fmla="*/ 16 h 223"/>
                  <a:gd name="T6" fmla="*/ 0 w 291"/>
                  <a:gd name="T7" fmla="*/ 207 h 223"/>
                  <a:gd name="T8" fmla="*/ 17 w 291"/>
                  <a:gd name="T9" fmla="*/ 223 h 223"/>
                  <a:gd name="T10" fmla="*/ 274 w 291"/>
                  <a:gd name="T11" fmla="*/ 223 h 223"/>
                  <a:gd name="T12" fmla="*/ 291 w 291"/>
                  <a:gd name="T13" fmla="*/ 207 h 223"/>
                  <a:gd name="T14" fmla="*/ 291 w 291"/>
                  <a:gd name="T15" fmla="*/ 16 h 223"/>
                  <a:gd name="T16" fmla="*/ 274 w 291"/>
                  <a:gd name="T17" fmla="*/ 0 h 223"/>
                  <a:gd name="T18" fmla="*/ 270 w 291"/>
                  <a:gd name="T19" fmla="*/ 193 h 223"/>
                  <a:gd name="T20" fmla="*/ 256 w 291"/>
                  <a:gd name="T21" fmla="*/ 207 h 223"/>
                  <a:gd name="T22" fmla="*/ 35 w 291"/>
                  <a:gd name="T23" fmla="*/ 207 h 223"/>
                  <a:gd name="T24" fmla="*/ 21 w 291"/>
                  <a:gd name="T25" fmla="*/ 193 h 223"/>
                  <a:gd name="T26" fmla="*/ 21 w 291"/>
                  <a:gd name="T27" fmla="*/ 30 h 223"/>
                  <a:gd name="T28" fmla="*/ 35 w 291"/>
                  <a:gd name="T29" fmla="*/ 16 h 223"/>
                  <a:gd name="T30" fmla="*/ 256 w 291"/>
                  <a:gd name="T31" fmla="*/ 16 h 223"/>
                  <a:gd name="T32" fmla="*/ 270 w 291"/>
                  <a:gd name="T33" fmla="*/ 30 h 223"/>
                  <a:gd name="T34" fmla="*/ 270 w 291"/>
                  <a:gd name="T35" fmla="*/ 193 h 22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291"/>
                  <a:gd name="T55" fmla="*/ 0 h 223"/>
                  <a:gd name="T56" fmla="*/ 291 w 291"/>
                  <a:gd name="T57" fmla="*/ 223 h 223"/>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291" h="223">
                    <a:moveTo>
                      <a:pt x="274" y="0"/>
                    </a:moveTo>
                    <a:cubicBezTo>
                      <a:pt x="17" y="0"/>
                      <a:pt x="17" y="0"/>
                      <a:pt x="17" y="0"/>
                    </a:cubicBezTo>
                    <a:cubicBezTo>
                      <a:pt x="8" y="0"/>
                      <a:pt x="0" y="7"/>
                      <a:pt x="0" y="16"/>
                    </a:cubicBezTo>
                    <a:cubicBezTo>
                      <a:pt x="0" y="207"/>
                      <a:pt x="0" y="207"/>
                      <a:pt x="0" y="207"/>
                    </a:cubicBezTo>
                    <a:cubicBezTo>
                      <a:pt x="0" y="215"/>
                      <a:pt x="8" y="223"/>
                      <a:pt x="17" y="223"/>
                    </a:cubicBezTo>
                    <a:cubicBezTo>
                      <a:pt x="274" y="223"/>
                      <a:pt x="274" y="223"/>
                      <a:pt x="274" y="223"/>
                    </a:cubicBezTo>
                    <a:cubicBezTo>
                      <a:pt x="283" y="223"/>
                      <a:pt x="291" y="215"/>
                      <a:pt x="291" y="207"/>
                    </a:cubicBezTo>
                    <a:cubicBezTo>
                      <a:pt x="291" y="16"/>
                      <a:pt x="291" y="16"/>
                      <a:pt x="291" y="16"/>
                    </a:cubicBezTo>
                    <a:cubicBezTo>
                      <a:pt x="291" y="7"/>
                      <a:pt x="283" y="0"/>
                      <a:pt x="274" y="0"/>
                    </a:cubicBezTo>
                    <a:moveTo>
                      <a:pt x="270" y="193"/>
                    </a:moveTo>
                    <a:cubicBezTo>
                      <a:pt x="270" y="201"/>
                      <a:pt x="264" y="207"/>
                      <a:pt x="256" y="207"/>
                    </a:cubicBezTo>
                    <a:cubicBezTo>
                      <a:pt x="35" y="207"/>
                      <a:pt x="35" y="207"/>
                      <a:pt x="35" y="207"/>
                    </a:cubicBezTo>
                    <a:cubicBezTo>
                      <a:pt x="27" y="207"/>
                      <a:pt x="21" y="201"/>
                      <a:pt x="21" y="193"/>
                    </a:cubicBezTo>
                    <a:cubicBezTo>
                      <a:pt x="21" y="30"/>
                      <a:pt x="21" y="30"/>
                      <a:pt x="21" y="30"/>
                    </a:cubicBezTo>
                    <a:cubicBezTo>
                      <a:pt x="21" y="22"/>
                      <a:pt x="27" y="16"/>
                      <a:pt x="35" y="16"/>
                    </a:cubicBezTo>
                    <a:cubicBezTo>
                      <a:pt x="256" y="16"/>
                      <a:pt x="256" y="16"/>
                      <a:pt x="256" y="16"/>
                    </a:cubicBezTo>
                    <a:cubicBezTo>
                      <a:pt x="264" y="16"/>
                      <a:pt x="270" y="22"/>
                      <a:pt x="270" y="30"/>
                    </a:cubicBezTo>
                    <a:lnTo>
                      <a:pt x="270" y="193"/>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470" name="Freeform 18"/>
              <p:cNvSpPr>
                <a:spLocks noChangeArrowheads="1"/>
              </p:cNvSpPr>
              <p:nvPr/>
            </p:nvSpPr>
            <p:spPr bwMode="auto">
              <a:xfrm>
                <a:off x="137978" y="110382"/>
                <a:ext cx="821868" cy="632299"/>
              </a:xfrm>
              <a:custGeom>
                <a:avLst/>
                <a:gdLst>
                  <a:gd name="T0" fmla="*/ 274 w 290"/>
                  <a:gd name="T1" fmla="*/ 0 h 223"/>
                  <a:gd name="T2" fmla="*/ 16 w 290"/>
                  <a:gd name="T3" fmla="*/ 0 h 223"/>
                  <a:gd name="T4" fmla="*/ 0 w 290"/>
                  <a:gd name="T5" fmla="*/ 16 h 223"/>
                  <a:gd name="T6" fmla="*/ 0 w 290"/>
                  <a:gd name="T7" fmla="*/ 25 h 223"/>
                  <a:gd name="T8" fmla="*/ 249 w 290"/>
                  <a:gd name="T9" fmla="*/ 25 h 223"/>
                  <a:gd name="T10" fmla="*/ 265 w 290"/>
                  <a:gd name="T11" fmla="*/ 42 h 223"/>
                  <a:gd name="T12" fmla="*/ 265 w 290"/>
                  <a:gd name="T13" fmla="*/ 223 h 223"/>
                  <a:gd name="T14" fmla="*/ 274 w 290"/>
                  <a:gd name="T15" fmla="*/ 223 h 223"/>
                  <a:gd name="T16" fmla="*/ 290 w 290"/>
                  <a:gd name="T17" fmla="*/ 207 h 223"/>
                  <a:gd name="T18" fmla="*/ 290 w 290"/>
                  <a:gd name="T19" fmla="*/ 16 h 223"/>
                  <a:gd name="T20" fmla="*/ 274 w 290"/>
                  <a:gd name="T21" fmla="*/ 0 h 22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90"/>
                  <a:gd name="T34" fmla="*/ 0 h 223"/>
                  <a:gd name="T35" fmla="*/ 290 w 290"/>
                  <a:gd name="T36" fmla="*/ 223 h 22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90" h="223">
                    <a:moveTo>
                      <a:pt x="274" y="0"/>
                    </a:moveTo>
                    <a:cubicBezTo>
                      <a:pt x="16" y="0"/>
                      <a:pt x="16" y="0"/>
                      <a:pt x="16" y="0"/>
                    </a:cubicBezTo>
                    <a:cubicBezTo>
                      <a:pt x="7" y="0"/>
                      <a:pt x="0" y="7"/>
                      <a:pt x="0" y="16"/>
                    </a:cubicBezTo>
                    <a:cubicBezTo>
                      <a:pt x="0" y="25"/>
                      <a:pt x="0" y="25"/>
                      <a:pt x="0" y="25"/>
                    </a:cubicBezTo>
                    <a:cubicBezTo>
                      <a:pt x="249" y="25"/>
                      <a:pt x="249" y="25"/>
                      <a:pt x="249" y="25"/>
                    </a:cubicBezTo>
                    <a:cubicBezTo>
                      <a:pt x="258" y="25"/>
                      <a:pt x="265" y="33"/>
                      <a:pt x="265" y="42"/>
                    </a:cubicBezTo>
                    <a:cubicBezTo>
                      <a:pt x="265" y="223"/>
                      <a:pt x="265" y="223"/>
                      <a:pt x="265" y="223"/>
                    </a:cubicBezTo>
                    <a:cubicBezTo>
                      <a:pt x="274" y="223"/>
                      <a:pt x="274" y="223"/>
                      <a:pt x="274" y="223"/>
                    </a:cubicBezTo>
                    <a:cubicBezTo>
                      <a:pt x="283" y="223"/>
                      <a:pt x="290" y="216"/>
                      <a:pt x="290" y="207"/>
                    </a:cubicBezTo>
                    <a:cubicBezTo>
                      <a:pt x="290" y="16"/>
                      <a:pt x="290" y="16"/>
                      <a:pt x="290" y="16"/>
                    </a:cubicBezTo>
                    <a:cubicBezTo>
                      <a:pt x="290" y="7"/>
                      <a:pt x="283" y="0"/>
                      <a:pt x="274" y="0"/>
                    </a:cubicBezTo>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471" name="Freeform 19"/>
              <p:cNvSpPr>
                <a:spLocks noChangeArrowheads="1"/>
              </p:cNvSpPr>
              <p:nvPr/>
            </p:nvSpPr>
            <p:spPr bwMode="auto">
              <a:xfrm>
                <a:off x="266357" y="0"/>
                <a:ext cx="821868" cy="628699"/>
              </a:xfrm>
              <a:custGeom>
                <a:avLst/>
                <a:gdLst>
                  <a:gd name="T0" fmla="*/ 274 w 290"/>
                  <a:gd name="T1" fmla="*/ 0 h 222"/>
                  <a:gd name="T2" fmla="*/ 16 w 290"/>
                  <a:gd name="T3" fmla="*/ 0 h 222"/>
                  <a:gd name="T4" fmla="*/ 0 w 290"/>
                  <a:gd name="T5" fmla="*/ 16 h 222"/>
                  <a:gd name="T6" fmla="*/ 0 w 290"/>
                  <a:gd name="T7" fmla="*/ 25 h 222"/>
                  <a:gd name="T8" fmla="*/ 249 w 290"/>
                  <a:gd name="T9" fmla="*/ 25 h 222"/>
                  <a:gd name="T10" fmla="*/ 265 w 290"/>
                  <a:gd name="T11" fmla="*/ 41 h 222"/>
                  <a:gd name="T12" fmla="*/ 265 w 290"/>
                  <a:gd name="T13" fmla="*/ 222 h 222"/>
                  <a:gd name="T14" fmla="*/ 274 w 290"/>
                  <a:gd name="T15" fmla="*/ 222 h 222"/>
                  <a:gd name="T16" fmla="*/ 290 w 290"/>
                  <a:gd name="T17" fmla="*/ 206 h 222"/>
                  <a:gd name="T18" fmla="*/ 290 w 290"/>
                  <a:gd name="T19" fmla="*/ 16 h 222"/>
                  <a:gd name="T20" fmla="*/ 274 w 290"/>
                  <a:gd name="T21" fmla="*/ 0 h 22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90"/>
                  <a:gd name="T34" fmla="*/ 0 h 222"/>
                  <a:gd name="T35" fmla="*/ 290 w 290"/>
                  <a:gd name="T36" fmla="*/ 222 h 22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90" h="222">
                    <a:moveTo>
                      <a:pt x="274" y="0"/>
                    </a:moveTo>
                    <a:cubicBezTo>
                      <a:pt x="16" y="0"/>
                      <a:pt x="16" y="0"/>
                      <a:pt x="16" y="0"/>
                    </a:cubicBezTo>
                    <a:cubicBezTo>
                      <a:pt x="7" y="0"/>
                      <a:pt x="0" y="7"/>
                      <a:pt x="0" y="16"/>
                    </a:cubicBezTo>
                    <a:cubicBezTo>
                      <a:pt x="0" y="25"/>
                      <a:pt x="0" y="25"/>
                      <a:pt x="0" y="25"/>
                    </a:cubicBezTo>
                    <a:cubicBezTo>
                      <a:pt x="249" y="25"/>
                      <a:pt x="249" y="25"/>
                      <a:pt x="249" y="25"/>
                    </a:cubicBezTo>
                    <a:cubicBezTo>
                      <a:pt x="258" y="25"/>
                      <a:pt x="265" y="32"/>
                      <a:pt x="265" y="41"/>
                    </a:cubicBezTo>
                    <a:cubicBezTo>
                      <a:pt x="265" y="222"/>
                      <a:pt x="265" y="222"/>
                      <a:pt x="265" y="222"/>
                    </a:cubicBezTo>
                    <a:cubicBezTo>
                      <a:pt x="274" y="222"/>
                      <a:pt x="274" y="222"/>
                      <a:pt x="274" y="222"/>
                    </a:cubicBezTo>
                    <a:cubicBezTo>
                      <a:pt x="283" y="222"/>
                      <a:pt x="290" y="215"/>
                      <a:pt x="290" y="206"/>
                    </a:cubicBezTo>
                    <a:cubicBezTo>
                      <a:pt x="290" y="16"/>
                      <a:pt x="290" y="16"/>
                      <a:pt x="290" y="16"/>
                    </a:cubicBezTo>
                    <a:cubicBezTo>
                      <a:pt x="290" y="7"/>
                      <a:pt x="283" y="0"/>
                      <a:pt x="274" y="0"/>
                    </a:cubicBezTo>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472" name="Freeform 20"/>
              <p:cNvSpPr>
                <a:spLocks noChangeArrowheads="1"/>
              </p:cNvSpPr>
              <p:nvPr/>
            </p:nvSpPr>
            <p:spPr bwMode="auto">
              <a:xfrm>
                <a:off x="110382" y="422332"/>
                <a:ext cx="569909" cy="353943"/>
              </a:xfrm>
              <a:custGeom>
                <a:avLst/>
                <a:gdLst>
                  <a:gd name="T0" fmla="*/ 71 w 201"/>
                  <a:gd name="T1" fmla="*/ 5 h 125"/>
                  <a:gd name="T2" fmla="*/ 11 w 201"/>
                  <a:gd name="T3" fmla="*/ 109 h 125"/>
                  <a:gd name="T4" fmla="*/ 11 w 201"/>
                  <a:gd name="T5" fmla="*/ 124 h 125"/>
                  <a:gd name="T6" fmla="*/ 192 w 201"/>
                  <a:gd name="T7" fmla="*/ 124 h 125"/>
                  <a:gd name="T8" fmla="*/ 192 w 201"/>
                  <a:gd name="T9" fmla="*/ 108 h 125"/>
                  <a:gd name="T10" fmla="*/ 151 w 201"/>
                  <a:gd name="T11" fmla="*/ 47 h 125"/>
                  <a:gd name="T12" fmla="*/ 117 w 201"/>
                  <a:gd name="T13" fmla="*/ 86 h 125"/>
                  <a:gd name="T14" fmla="*/ 110 w 201"/>
                  <a:gd name="T15" fmla="*/ 81 h 125"/>
                  <a:gd name="T16" fmla="*/ 122 w 201"/>
                  <a:gd name="T17" fmla="*/ 65 h 125"/>
                  <a:gd name="T18" fmla="*/ 81 w 201"/>
                  <a:gd name="T19" fmla="*/ 5 h 125"/>
                  <a:gd name="T20" fmla="*/ 71 w 201"/>
                  <a:gd name="T21" fmla="*/ 5 h 12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1"/>
                  <a:gd name="T34" fmla="*/ 0 h 125"/>
                  <a:gd name="T35" fmla="*/ 201 w 201"/>
                  <a:gd name="T36" fmla="*/ 125 h 12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1" h="125">
                    <a:moveTo>
                      <a:pt x="71" y="5"/>
                    </a:moveTo>
                    <a:cubicBezTo>
                      <a:pt x="11" y="109"/>
                      <a:pt x="11" y="109"/>
                      <a:pt x="11" y="109"/>
                    </a:cubicBezTo>
                    <a:cubicBezTo>
                      <a:pt x="11" y="109"/>
                      <a:pt x="0" y="124"/>
                      <a:pt x="11" y="124"/>
                    </a:cubicBezTo>
                    <a:cubicBezTo>
                      <a:pt x="25" y="125"/>
                      <a:pt x="192" y="124"/>
                      <a:pt x="192" y="124"/>
                    </a:cubicBezTo>
                    <a:cubicBezTo>
                      <a:pt x="192" y="124"/>
                      <a:pt x="201" y="121"/>
                      <a:pt x="192" y="108"/>
                    </a:cubicBezTo>
                    <a:cubicBezTo>
                      <a:pt x="182" y="94"/>
                      <a:pt x="158" y="46"/>
                      <a:pt x="151" y="47"/>
                    </a:cubicBezTo>
                    <a:cubicBezTo>
                      <a:pt x="144" y="47"/>
                      <a:pt x="120" y="83"/>
                      <a:pt x="117" y="86"/>
                    </a:cubicBezTo>
                    <a:cubicBezTo>
                      <a:pt x="115" y="89"/>
                      <a:pt x="108" y="84"/>
                      <a:pt x="110" y="81"/>
                    </a:cubicBezTo>
                    <a:cubicBezTo>
                      <a:pt x="116" y="74"/>
                      <a:pt x="122" y="65"/>
                      <a:pt x="122" y="65"/>
                    </a:cubicBezTo>
                    <a:cubicBezTo>
                      <a:pt x="122" y="65"/>
                      <a:pt x="84" y="9"/>
                      <a:pt x="81" y="5"/>
                    </a:cubicBezTo>
                    <a:cubicBezTo>
                      <a:pt x="78" y="0"/>
                      <a:pt x="73" y="1"/>
                      <a:pt x="71" y="5"/>
                    </a:cubicBezTo>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473" name="Oval 21"/>
              <p:cNvSpPr>
                <a:spLocks noChangeArrowheads="1"/>
              </p:cNvSpPr>
              <p:nvPr/>
            </p:nvSpPr>
            <p:spPr bwMode="auto">
              <a:xfrm>
                <a:off x="563909" y="331147"/>
                <a:ext cx="101984" cy="99584"/>
              </a:xfrm>
              <a:prstGeom prst="ellipse">
                <a:avLst/>
              </a:pr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grpSp>
        <p:grpSp>
          <p:nvGrpSpPr>
            <p:cNvPr id="452" name="组合 451"/>
            <p:cNvGrpSpPr>
              <a:grpSpLocks/>
            </p:cNvGrpSpPr>
            <p:nvPr/>
          </p:nvGrpSpPr>
          <p:grpSpPr bwMode="auto">
            <a:xfrm>
              <a:off x="5012461" y="0"/>
              <a:ext cx="360000" cy="360000"/>
              <a:chOff x="0" y="0"/>
              <a:chExt cx="881859" cy="881859"/>
            </a:xfrm>
            <a:grpFill/>
          </p:grpSpPr>
          <p:sp>
            <p:nvSpPr>
              <p:cNvPr id="467" name="Freeform 22"/>
              <p:cNvSpPr>
                <a:spLocks noEditPoints="1" noChangeArrowheads="1"/>
              </p:cNvSpPr>
              <p:nvPr/>
            </p:nvSpPr>
            <p:spPr bwMode="auto">
              <a:xfrm>
                <a:off x="0" y="0"/>
                <a:ext cx="881859" cy="881859"/>
              </a:xfrm>
              <a:custGeom>
                <a:avLst/>
                <a:gdLst>
                  <a:gd name="T0" fmla="*/ 155 w 311"/>
                  <a:gd name="T1" fmla="*/ 0 h 311"/>
                  <a:gd name="T2" fmla="*/ 0 w 311"/>
                  <a:gd name="T3" fmla="*/ 155 h 311"/>
                  <a:gd name="T4" fmla="*/ 155 w 311"/>
                  <a:gd name="T5" fmla="*/ 311 h 311"/>
                  <a:gd name="T6" fmla="*/ 311 w 311"/>
                  <a:gd name="T7" fmla="*/ 155 h 311"/>
                  <a:gd name="T8" fmla="*/ 155 w 311"/>
                  <a:gd name="T9" fmla="*/ 0 h 311"/>
                  <a:gd name="T10" fmla="*/ 155 w 311"/>
                  <a:gd name="T11" fmla="*/ 289 h 311"/>
                  <a:gd name="T12" fmla="*/ 21 w 311"/>
                  <a:gd name="T13" fmla="*/ 155 h 311"/>
                  <a:gd name="T14" fmla="*/ 155 w 311"/>
                  <a:gd name="T15" fmla="*/ 21 h 311"/>
                  <a:gd name="T16" fmla="*/ 289 w 311"/>
                  <a:gd name="T17" fmla="*/ 155 h 311"/>
                  <a:gd name="T18" fmla="*/ 155 w 311"/>
                  <a:gd name="T19" fmla="*/ 289 h 31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11"/>
                  <a:gd name="T31" fmla="*/ 0 h 311"/>
                  <a:gd name="T32" fmla="*/ 311 w 311"/>
                  <a:gd name="T33" fmla="*/ 311 h 31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11" h="311">
                    <a:moveTo>
                      <a:pt x="155" y="0"/>
                    </a:moveTo>
                    <a:cubicBezTo>
                      <a:pt x="70" y="0"/>
                      <a:pt x="0" y="69"/>
                      <a:pt x="0" y="155"/>
                    </a:cubicBezTo>
                    <a:cubicBezTo>
                      <a:pt x="0" y="241"/>
                      <a:pt x="70" y="311"/>
                      <a:pt x="155" y="311"/>
                    </a:cubicBezTo>
                    <a:cubicBezTo>
                      <a:pt x="241" y="311"/>
                      <a:pt x="311" y="241"/>
                      <a:pt x="311" y="155"/>
                    </a:cubicBezTo>
                    <a:cubicBezTo>
                      <a:pt x="311" y="69"/>
                      <a:pt x="241" y="0"/>
                      <a:pt x="155" y="0"/>
                    </a:cubicBezTo>
                    <a:moveTo>
                      <a:pt x="155" y="289"/>
                    </a:moveTo>
                    <a:cubicBezTo>
                      <a:pt x="81" y="289"/>
                      <a:pt x="21" y="229"/>
                      <a:pt x="21" y="155"/>
                    </a:cubicBezTo>
                    <a:cubicBezTo>
                      <a:pt x="21" y="81"/>
                      <a:pt x="81" y="21"/>
                      <a:pt x="155" y="21"/>
                    </a:cubicBezTo>
                    <a:cubicBezTo>
                      <a:pt x="229" y="21"/>
                      <a:pt x="289" y="81"/>
                      <a:pt x="289" y="155"/>
                    </a:cubicBezTo>
                    <a:cubicBezTo>
                      <a:pt x="289" y="229"/>
                      <a:pt x="229" y="289"/>
                      <a:pt x="155" y="289"/>
                    </a:cubicBezTo>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468" name="Freeform 23"/>
              <p:cNvSpPr>
                <a:spLocks noChangeArrowheads="1"/>
              </p:cNvSpPr>
              <p:nvPr/>
            </p:nvSpPr>
            <p:spPr bwMode="auto">
              <a:xfrm>
                <a:off x="235162" y="70789"/>
                <a:ext cx="430731" cy="428331"/>
              </a:xfrm>
              <a:custGeom>
                <a:avLst/>
                <a:gdLst>
                  <a:gd name="T0" fmla="*/ 145 w 152"/>
                  <a:gd name="T1" fmla="*/ 53 h 151"/>
                  <a:gd name="T2" fmla="*/ 144 w 152"/>
                  <a:gd name="T3" fmla="*/ 52 h 151"/>
                  <a:gd name="T4" fmla="*/ 125 w 152"/>
                  <a:gd name="T5" fmla="*/ 52 h 151"/>
                  <a:gd name="T6" fmla="*/ 77 w 152"/>
                  <a:gd name="T7" fmla="*/ 106 h 151"/>
                  <a:gd name="T8" fmla="*/ 31 w 152"/>
                  <a:gd name="T9" fmla="*/ 12 h 151"/>
                  <a:gd name="T10" fmla="*/ 11 w 152"/>
                  <a:gd name="T11" fmla="*/ 4 h 151"/>
                  <a:gd name="T12" fmla="*/ 10 w 152"/>
                  <a:gd name="T13" fmla="*/ 4 h 151"/>
                  <a:gd name="T14" fmla="*/ 4 w 152"/>
                  <a:gd name="T15" fmla="*/ 25 h 151"/>
                  <a:gd name="T16" fmla="*/ 60 w 152"/>
                  <a:gd name="T17" fmla="*/ 140 h 151"/>
                  <a:gd name="T18" fmla="*/ 79 w 152"/>
                  <a:gd name="T19" fmla="*/ 148 h 151"/>
                  <a:gd name="T20" fmla="*/ 79 w 152"/>
                  <a:gd name="T21" fmla="*/ 148 h 151"/>
                  <a:gd name="T22" fmla="*/ 80 w 152"/>
                  <a:gd name="T23" fmla="*/ 148 h 151"/>
                  <a:gd name="T24" fmla="*/ 81 w 152"/>
                  <a:gd name="T25" fmla="*/ 147 h 151"/>
                  <a:gd name="T26" fmla="*/ 87 w 152"/>
                  <a:gd name="T27" fmla="*/ 141 h 151"/>
                  <a:gd name="T28" fmla="*/ 148 w 152"/>
                  <a:gd name="T29" fmla="*/ 72 h 151"/>
                  <a:gd name="T30" fmla="*/ 145 w 152"/>
                  <a:gd name="T31" fmla="*/ 53 h 15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52"/>
                  <a:gd name="T49" fmla="*/ 0 h 151"/>
                  <a:gd name="T50" fmla="*/ 152 w 152"/>
                  <a:gd name="T51" fmla="*/ 151 h 151"/>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52" h="151">
                    <a:moveTo>
                      <a:pt x="145" y="53"/>
                    </a:moveTo>
                    <a:cubicBezTo>
                      <a:pt x="144" y="52"/>
                      <a:pt x="144" y="52"/>
                      <a:pt x="144" y="52"/>
                    </a:cubicBezTo>
                    <a:cubicBezTo>
                      <a:pt x="138" y="47"/>
                      <a:pt x="129" y="47"/>
                      <a:pt x="125" y="52"/>
                    </a:cubicBezTo>
                    <a:cubicBezTo>
                      <a:pt x="77" y="106"/>
                      <a:pt x="77" y="106"/>
                      <a:pt x="77" y="106"/>
                    </a:cubicBezTo>
                    <a:cubicBezTo>
                      <a:pt x="31" y="12"/>
                      <a:pt x="31" y="12"/>
                      <a:pt x="31" y="12"/>
                    </a:cubicBezTo>
                    <a:cubicBezTo>
                      <a:pt x="27" y="4"/>
                      <a:pt x="18" y="0"/>
                      <a:pt x="11" y="4"/>
                    </a:cubicBezTo>
                    <a:cubicBezTo>
                      <a:pt x="10" y="4"/>
                      <a:pt x="10" y="4"/>
                      <a:pt x="10" y="4"/>
                    </a:cubicBezTo>
                    <a:cubicBezTo>
                      <a:pt x="3" y="8"/>
                      <a:pt x="0" y="17"/>
                      <a:pt x="4" y="25"/>
                    </a:cubicBezTo>
                    <a:cubicBezTo>
                      <a:pt x="60" y="140"/>
                      <a:pt x="60" y="140"/>
                      <a:pt x="60" y="140"/>
                    </a:cubicBezTo>
                    <a:cubicBezTo>
                      <a:pt x="63" y="148"/>
                      <a:pt x="72" y="151"/>
                      <a:pt x="79" y="148"/>
                    </a:cubicBezTo>
                    <a:cubicBezTo>
                      <a:pt x="79" y="148"/>
                      <a:pt x="79" y="148"/>
                      <a:pt x="79" y="148"/>
                    </a:cubicBezTo>
                    <a:cubicBezTo>
                      <a:pt x="79" y="148"/>
                      <a:pt x="80" y="148"/>
                      <a:pt x="80" y="148"/>
                    </a:cubicBezTo>
                    <a:cubicBezTo>
                      <a:pt x="81" y="147"/>
                      <a:pt x="81" y="147"/>
                      <a:pt x="81" y="147"/>
                    </a:cubicBezTo>
                    <a:cubicBezTo>
                      <a:pt x="84" y="146"/>
                      <a:pt x="86" y="144"/>
                      <a:pt x="87" y="141"/>
                    </a:cubicBezTo>
                    <a:cubicBezTo>
                      <a:pt x="148" y="72"/>
                      <a:pt x="148" y="72"/>
                      <a:pt x="148" y="72"/>
                    </a:cubicBezTo>
                    <a:cubicBezTo>
                      <a:pt x="152" y="67"/>
                      <a:pt x="151" y="59"/>
                      <a:pt x="145" y="53"/>
                    </a:cubicBezTo>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grpSp>
        <p:grpSp>
          <p:nvGrpSpPr>
            <p:cNvPr id="453" name="组合 21"/>
            <p:cNvGrpSpPr>
              <a:grpSpLocks/>
            </p:cNvGrpSpPr>
            <p:nvPr/>
          </p:nvGrpSpPr>
          <p:grpSpPr bwMode="auto">
            <a:xfrm>
              <a:off x="2907827" y="0"/>
              <a:ext cx="434277" cy="360000"/>
              <a:chOff x="0" y="0"/>
              <a:chExt cx="961046" cy="796672"/>
            </a:xfrm>
            <a:grpFill/>
          </p:grpSpPr>
          <p:sp>
            <p:nvSpPr>
              <p:cNvPr id="456" name="Freeform 24"/>
              <p:cNvSpPr>
                <a:spLocks noEditPoints="1" noChangeArrowheads="1"/>
              </p:cNvSpPr>
              <p:nvPr/>
            </p:nvSpPr>
            <p:spPr bwMode="auto">
              <a:xfrm>
                <a:off x="0" y="0"/>
                <a:ext cx="961046" cy="796672"/>
              </a:xfrm>
              <a:custGeom>
                <a:avLst/>
                <a:gdLst>
                  <a:gd name="T0" fmla="*/ 321 w 339"/>
                  <a:gd name="T1" fmla="*/ 0 h 281"/>
                  <a:gd name="T2" fmla="*/ 18 w 339"/>
                  <a:gd name="T3" fmla="*/ 0 h 281"/>
                  <a:gd name="T4" fmla="*/ 0 w 339"/>
                  <a:gd name="T5" fmla="*/ 18 h 281"/>
                  <a:gd name="T6" fmla="*/ 0 w 339"/>
                  <a:gd name="T7" fmla="*/ 263 h 281"/>
                  <a:gd name="T8" fmla="*/ 18 w 339"/>
                  <a:gd name="T9" fmla="*/ 281 h 281"/>
                  <a:gd name="T10" fmla="*/ 321 w 339"/>
                  <a:gd name="T11" fmla="*/ 281 h 281"/>
                  <a:gd name="T12" fmla="*/ 339 w 339"/>
                  <a:gd name="T13" fmla="*/ 263 h 281"/>
                  <a:gd name="T14" fmla="*/ 339 w 339"/>
                  <a:gd name="T15" fmla="*/ 18 h 281"/>
                  <a:gd name="T16" fmla="*/ 321 w 339"/>
                  <a:gd name="T17" fmla="*/ 0 h 281"/>
                  <a:gd name="T18" fmla="*/ 316 w 339"/>
                  <a:gd name="T19" fmla="*/ 246 h 281"/>
                  <a:gd name="T20" fmla="*/ 301 w 339"/>
                  <a:gd name="T21" fmla="*/ 262 h 281"/>
                  <a:gd name="T22" fmla="*/ 38 w 339"/>
                  <a:gd name="T23" fmla="*/ 262 h 281"/>
                  <a:gd name="T24" fmla="*/ 23 w 339"/>
                  <a:gd name="T25" fmla="*/ 246 h 281"/>
                  <a:gd name="T26" fmla="*/ 23 w 339"/>
                  <a:gd name="T27" fmla="*/ 35 h 281"/>
                  <a:gd name="T28" fmla="*/ 38 w 339"/>
                  <a:gd name="T29" fmla="*/ 19 h 281"/>
                  <a:gd name="T30" fmla="*/ 301 w 339"/>
                  <a:gd name="T31" fmla="*/ 19 h 281"/>
                  <a:gd name="T32" fmla="*/ 316 w 339"/>
                  <a:gd name="T33" fmla="*/ 35 h 281"/>
                  <a:gd name="T34" fmla="*/ 316 w 339"/>
                  <a:gd name="T35" fmla="*/ 246 h 281"/>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339"/>
                  <a:gd name="T55" fmla="*/ 0 h 281"/>
                  <a:gd name="T56" fmla="*/ 339 w 339"/>
                  <a:gd name="T57" fmla="*/ 281 h 281"/>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339" h="281">
                    <a:moveTo>
                      <a:pt x="321" y="0"/>
                    </a:moveTo>
                    <a:cubicBezTo>
                      <a:pt x="18" y="0"/>
                      <a:pt x="18" y="0"/>
                      <a:pt x="18" y="0"/>
                    </a:cubicBezTo>
                    <a:cubicBezTo>
                      <a:pt x="8" y="0"/>
                      <a:pt x="0" y="8"/>
                      <a:pt x="0" y="18"/>
                    </a:cubicBezTo>
                    <a:cubicBezTo>
                      <a:pt x="0" y="263"/>
                      <a:pt x="0" y="263"/>
                      <a:pt x="0" y="263"/>
                    </a:cubicBezTo>
                    <a:cubicBezTo>
                      <a:pt x="0" y="273"/>
                      <a:pt x="8" y="281"/>
                      <a:pt x="18" y="281"/>
                    </a:cubicBezTo>
                    <a:cubicBezTo>
                      <a:pt x="321" y="281"/>
                      <a:pt x="321" y="281"/>
                      <a:pt x="321" y="281"/>
                    </a:cubicBezTo>
                    <a:cubicBezTo>
                      <a:pt x="331" y="281"/>
                      <a:pt x="339" y="273"/>
                      <a:pt x="339" y="263"/>
                    </a:cubicBezTo>
                    <a:cubicBezTo>
                      <a:pt x="339" y="18"/>
                      <a:pt x="339" y="18"/>
                      <a:pt x="339" y="18"/>
                    </a:cubicBezTo>
                    <a:cubicBezTo>
                      <a:pt x="339" y="8"/>
                      <a:pt x="331" y="0"/>
                      <a:pt x="321" y="0"/>
                    </a:cubicBezTo>
                    <a:moveTo>
                      <a:pt x="316" y="246"/>
                    </a:moveTo>
                    <a:cubicBezTo>
                      <a:pt x="316" y="255"/>
                      <a:pt x="309" y="262"/>
                      <a:pt x="301" y="262"/>
                    </a:cubicBezTo>
                    <a:cubicBezTo>
                      <a:pt x="38" y="262"/>
                      <a:pt x="38" y="262"/>
                      <a:pt x="38" y="262"/>
                    </a:cubicBezTo>
                    <a:cubicBezTo>
                      <a:pt x="30" y="262"/>
                      <a:pt x="23" y="255"/>
                      <a:pt x="23" y="246"/>
                    </a:cubicBezTo>
                    <a:cubicBezTo>
                      <a:pt x="23" y="35"/>
                      <a:pt x="23" y="35"/>
                      <a:pt x="23" y="35"/>
                    </a:cubicBezTo>
                    <a:cubicBezTo>
                      <a:pt x="23" y="26"/>
                      <a:pt x="30" y="19"/>
                      <a:pt x="38" y="19"/>
                    </a:cubicBezTo>
                    <a:cubicBezTo>
                      <a:pt x="301" y="19"/>
                      <a:pt x="301" y="19"/>
                      <a:pt x="301" y="19"/>
                    </a:cubicBezTo>
                    <a:cubicBezTo>
                      <a:pt x="309" y="19"/>
                      <a:pt x="316" y="26"/>
                      <a:pt x="316" y="35"/>
                    </a:cubicBezTo>
                    <a:lnTo>
                      <a:pt x="316" y="246"/>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457" name="Freeform 25"/>
              <p:cNvSpPr>
                <a:spLocks noChangeArrowheads="1"/>
              </p:cNvSpPr>
              <p:nvPr/>
            </p:nvSpPr>
            <p:spPr bwMode="auto">
              <a:xfrm>
                <a:off x="176371" y="116382"/>
                <a:ext cx="87586" cy="85186"/>
              </a:xfrm>
              <a:custGeom>
                <a:avLst/>
                <a:gdLst>
                  <a:gd name="T0" fmla="*/ 31 w 31"/>
                  <a:gd name="T1" fmla="*/ 23 h 30"/>
                  <a:gd name="T2" fmla="*/ 24 w 31"/>
                  <a:gd name="T3" fmla="*/ 30 h 30"/>
                  <a:gd name="T4" fmla="*/ 8 w 31"/>
                  <a:gd name="T5" fmla="*/ 30 h 30"/>
                  <a:gd name="T6" fmla="*/ 0 w 31"/>
                  <a:gd name="T7" fmla="*/ 23 h 30"/>
                  <a:gd name="T8" fmla="*/ 0 w 31"/>
                  <a:gd name="T9" fmla="*/ 7 h 30"/>
                  <a:gd name="T10" fmla="*/ 8 w 31"/>
                  <a:gd name="T11" fmla="*/ 0 h 30"/>
                  <a:gd name="T12" fmla="*/ 24 w 31"/>
                  <a:gd name="T13" fmla="*/ 0 h 30"/>
                  <a:gd name="T14" fmla="*/ 31 w 31"/>
                  <a:gd name="T15" fmla="*/ 7 h 30"/>
                  <a:gd name="T16" fmla="*/ 31 w 31"/>
                  <a:gd name="T17" fmla="*/ 23 h 3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1"/>
                  <a:gd name="T28" fmla="*/ 0 h 30"/>
                  <a:gd name="T29" fmla="*/ 31 w 31"/>
                  <a:gd name="T30" fmla="*/ 30 h 3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1" h="30">
                    <a:moveTo>
                      <a:pt x="31" y="23"/>
                    </a:moveTo>
                    <a:cubicBezTo>
                      <a:pt x="31" y="27"/>
                      <a:pt x="28" y="30"/>
                      <a:pt x="24" y="30"/>
                    </a:cubicBezTo>
                    <a:cubicBezTo>
                      <a:pt x="8" y="30"/>
                      <a:pt x="8" y="30"/>
                      <a:pt x="8" y="30"/>
                    </a:cubicBezTo>
                    <a:cubicBezTo>
                      <a:pt x="4" y="30"/>
                      <a:pt x="0" y="27"/>
                      <a:pt x="0" y="23"/>
                    </a:cubicBezTo>
                    <a:cubicBezTo>
                      <a:pt x="0" y="7"/>
                      <a:pt x="0" y="7"/>
                      <a:pt x="0" y="7"/>
                    </a:cubicBezTo>
                    <a:cubicBezTo>
                      <a:pt x="0" y="3"/>
                      <a:pt x="4" y="0"/>
                      <a:pt x="8" y="0"/>
                    </a:cubicBezTo>
                    <a:cubicBezTo>
                      <a:pt x="24" y="0"/>
                      <a:pt x="24" y="0"/>
                      <a:pt x="24" y="0"/>
                    </a:cubicBezTo>
                    <a:cubicBezTo>
                      <a:pt x="28" y="0"/>
                      <a:pt x="31" y="3"/>
                      <a:pt x="31" y="7"/>
                    </a:cubicBezTo>
                    <a:lnTo>
                      <a:pt x="31" y="23"/>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458" name="Freeform 26"/>
              <p:cNvSpPr>
                <a:spLocks noChangeArrowheads="1"/>
              </p:cNvSpPr>
              <p:nvPr/>
            </p:nvSpPr>
            <p:spPr bwMode="auto">
              <a:xfrm>
                <a:off x="176371" y="274756"/>
                <a:ext cx="87586" cy="88786"/>
              </a:xfrm>
              <a:custGeom>
                <a:avLst/>
                <a:gdLst>
                  <a:gd name="T0" fmla="*/ 31 w 31"/>
                  <a:gd name="T1" fmla="*/ 24 h 31"/>
                  <a:gd name="T2" fmla="*/ 24 w 31"/>
                  <a:gd name="T3" fmla="*/ 31 h 31"/>
                  <a:gd name="T4" fmla="*/ 8 w 31"/>
                  <a:gd name="T5" fmla="*/ 31 h 31"/>
                  <a:gd name="T6" fmla="*/ 0 w 31"/>
                  <a:gd name="T7" fmla="*/ 24 h 31"/>
                  <a:gd name="T8" fmla="*/ 0 w 31"/>
                  <a:gd name="T9" fmla="*/ 8 h 31"/>
                  <a:gd name="T10" fmla="*/ 8 w 31"/>
                  <a:gd name="T11" fmla="*/ 0 h 31"/>
                  <a:gd name="T12" fmla="*/ 24 w 31"/>
                  <a:gd name="T13" fmla="*/ 0 h 31"/>
                  <a:gd name="T14" fmla="*/ 31 w 31"/>
                  <a:gd name="T15" fmla="*/ 8 h 31"/>
                  <a:gd name="T16" fmla="*/ 31 w 31"/>
                  <a:gd name="T17" fmla="*/ 24 h 3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1"/>
                  <a:gd name="T28" fmla="*/ 0 h 31"/>
                  <a:gd name="T29" fmla="*/ 31 w 31"/>
                  <a:gd name="T30" fmla="*/ 31 h 3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1" h="31">
                    <a:moveTo>
                      <a:pt x="31" y="24"/>
                    </a:moveTo>
                    <a:cubicBezTo>
                      <a:pt x="31" y="28"/>
                      <a:pt x="28" y="31"/>
                      <a:pt x="24" y="31"/>
                    </a:cubicBezTo>
                    <a:cubicBezTo>
                      <a:pt x="8" y="31"/>
                      <a:pt x="8" y="31"/>
                      <a:pt x="8" y="31"/>
                    </a:cubicBezTo>
                    <a:cubicBezTo>
                      <a:pt x="4" y="31"/>
                      <a:pt x="0" y="28"/>
                      <a:pt x="0" y="24"/>
                    </a:cubicBezTo>
                    <a:cubicBezTo>
                      <a:pt x="0" y="8"/>
                      <a:pt x="0" y="8"/>
                      <a:pt x="0" y="8"/>
                    </a:cubicBezTo>
                    <a:cubicBezTo>
                      <a:pt x="0" y="4"/>
                      <a:pt x="4" y="0"/>
                      <a:pt x="8" y="0"/>
                    </a:cubicBezTo>
                    <a:cubicBezTo>
                      <a:pt x="24" y="0"/>
                      <a:pt x="24" y="0"/>
                      <a:pt x="24" y="0"/>
                    </a:cubicBezTo>
                    <a:cubicBezTo>
                      <a:pt x="28" y="0"/>
                      <a:pt x="31" y="4"/>
                      <a:pt x="31" y="8"/>
                    </a:cubicBezTo>
                    <a:lnTo>
                      <a:pt x="31" y="24"/>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459" name="Freeform 27"/>
              <p:cNvSpPr>
                <a:spLocks noChangeArrowheads="1"/>
              </p:cNvSpPr>
              <p:nvPr/>
            </p:nvSpPr>
            <p:spPr bwMode="auto">
              <a:xfrm>
                <a:off x="346744" y="116382"/>
                <a:ext cx="87586" cy="85186"/>
              </a:xfrm>
              <a:custGeom>
                <a:avLst/>
                <a:gdLst>
                  <a:gd name="T0" fmla="*/ 31 w 31"/>
                  <a:gd name="T1" fmla="*/ 23 h 30"/>
                  <a:gd name="T2" fmla="*/ 24 w 31"/>
                  <a:gd name="T3" fmla="*/ 30 h 30"/>
                  <a:gd name="T4" fmla="*/ 8 w 31"/>
                  <a:gd name="T5" fmla="*/ 30 h 30"/>
                  <a:gd name="T6" fmla="*/ 0 w 31"/>
                  <a:gd name="T7" fmla="*/ 23 h 30"/>
                  <a:gd name="T8" fmla="*/ 0 w 31"/>
                  <a:gd name="T9" fmla="*/ 7 h 30"/>
                  <a:gd name="T10" fmla="*/ 8 w 31"/>
                  <a:gd name="T11" fmla="*/ 0 h 30"/>
                  <a:gd name="T12" fmla="*/ 24 w 31"/>
                  <a:gd name="T13" fmla="*/ 0 h 30"/>
                  <a:gd name="T14" fmla="*/ 31 w 31"/>
                  <a:gd name="T15" fmla="*/ 7 h 30"/>
                  <a:gd name="T16" fmla="*/ 31 w 31"/>
                  <a:gd name="T17" fmla="*/ 23 h 3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1"/>
                  <a:gd name="T28" fmla="*/ 0 h 30"/>
                  <a:gd name="T29" fmla="*/ 31 w 31"/>
                  <a:gd name="T30" fmla="*/ 30 h 3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1" h="30">
                    <a:moveTo>
                      <a:pt x="31" y="23"/>
                    </a:moveTo>
                    <a:cubicBezTo>
                      <a:pt x="31" y="27"/>
                      <a:pt x="28" y="30"/>
                      <a:pt x="24" y="30"/>
                    </a:cubicBezTo>
                    <a:cubicBezTo>
                      <a:pt x="8" y="30"/>
                      <a:pt x="8" y="30"/>
                      <a:pt x="8" y="30"/>
                    </a:cubicBezTo>
                    <a:cubicBezTo>
                      <a:pt x="4" y="30"/>
                      <a:pt x="0" y="27"/>
                      <a:pt x="0" y="23"/>
                    </a:cubicBezTo>
                    <a:cubicBezTo>
                      <a:pt x="0" y="7"/>
                      <a:pt x="0" y="7"/>
                      <a:pt x="0" y="7"/>
                    </a:cubicBezTo>
                    <a:cubicBezTo>
                      <a:pt x="0" y="3"/>
                      <a:pt x="4" y="0"/>
                      <a:pt x="8" y="0"/>
                    </a:cubicBezTo>
                    <a:cubicBezTo>
                      <a:pt x="24" y="0"/>
                      <a:pt x="24" y="0"/>
                      <a:pt x="24" y="0"/>
                    </a:cubicBezTo>
                    <a:cubicBezTo>
                      <a:pt x="28" y="0"/>
                      <a:pt x="31" y="3"/>
                      <a:pt x="31" y="7"/>
                    </a:cubicBezTo>
                    <a:lnTo>
                      <a:pt x="31" y="23"/>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460" name="Freeform 28"/>
              <p:cNvSpPr>
                <a:spLocks noChangeArrowheads="1"/>
              </p:cNvSpPr>
              <p:nvPr/>
            </p:nvSpPr>
            <p:spPr bwMode="auto">
              <a:xfrm>
                <a:off x="346744" y="274756"/>
                <a:ext cx="87586" cy="88786"/>
              </a:xfrm>
              <a:custGeom>
                <a:avLst/>
                <a:gdLst>
                  <a:gd name="T0" fmla="*/ 31 w 31"/>
                  <a:gd name="T1" fmla="*/ 24 h 31"/>
                  <a:gd name="T2" fmla="*/ 24 w 31"/>
                  <a:gd name="T3" fmla="*/ 31 h 31"/>
                  <a:gd name="T4" fmla="*/ 8 w 31"/>
                  <a:gd name="T5" fmla="*/ 31 h 31"/>
                  <a:gd name="T6" fmla="*/ 0 w 31"/>
                  <a:gd name="T7" fmla="*/ 24 h 31"/>
                  <a:gd name="T8" fmla="*/ 0 w 31"/>
                  <a:gd name="T9" fmla="*/ 8 h 31"/>
                  <a:gd name="T10" fmla="*/ 8 w 31"/>
                  <a:gd name="T11" fmla="*/ 0 h 31"/>
                  <a:gd name="T12" fmla="*/ 24 w 31"/>
                  <a:gd name="T13" fmla="*/ 0 h 31"/>
                  <a:gd name="T14" fmla="*/ 31 w 31"/>
                  <a:gd name="T15" fmla="*/ 8 h 31"/>
                  <a:gd name="T16" fmla="*/ 31 w 31"/>
                  <a:gd name="T17" fmla="*/ 24 h 3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1"/>
                  <a:gd name="T28" fmla="*/ 0 h 31"/>
                  <a:gd name="T29" fmla="*/ 31 w 31"/>
                  <a:gd name="T30" fmla="*/ 31 h 3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1" h="31">
                    <a:moveTo>
                      <a:pt x="31" y="24"/>
                    </a:moveTo>
                    <a:cubicBezTo>
                      <a:pt x="31" y="28"/>
                      <a:pt x="28" y="31"/>
                      <a:pt x="24" y="31"/>
                    </a:cubicBezTo>
                    <a:cubicBezTo>
                      <a:pt x="8" y="31"/>
                      <a:pt x="8" y="31"/>
                      <a:pt x="8" y="31"/>
                    </a:cubicBezTo>
                    <a:cubicBezTo>
                      <a:pt x="4" y="31"/>
                      <a:pt x="0" y="28"/>
                      <a:pt x="0" y="24"/>
                    </a:cubicBezTo>
                    <a:cubicBezTo>
                      <a:pt x="0" y="8"/>
                      <a:pt x="0" y="8"/>
                      <a:pt x="0" y="8"/>
                    </a:cubicBezTo>
                    <a:cubicBezTo>
                      <a:pt x="0" y="4"/>
                      <a:pt x="4" y="0"/>
                      <a:pt x="8" y="0"/>
                    </a:cubicBezTo>
                    <a:cubicBezTo>
                      <a:pt x="24" y="0"/>
                      <a:pt x="24" y="0"/>
                      <a:pt x="24" y="0"/>
                    </a:cubicBezTo>
                    <a:cubicBezTo>
                      <a:pt x="28" y="0"/>
                      <a:pt x="31" y="4"/>
                      <a:pt x="31" y="8"/>
                    </a:cubicBezTo>
                    <a:lnTo>
                      <a:pt x="31" y="24"/>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461" name="Freeform 29"/>
              <p:cNvSpPr>
                <a:spLocks noChangeArrowheads="1"/>
              </p:cNvSpPr>
              <p:nvPr/>
            </p:nvSpPr>
            <p:spPr bwMode="auto">
              <a:xfrm>
                <a:off x="346744" y="436730"/>
                <a:ext cx="87586" cy="85186"/>
              </a:xfrm>
              <a:custGeom>
                <a:avLst/>
                <a:gdLst>
                  <a:gd name="T0" fmla="*/ 31 w 31"/>
                  <a:gd name="T1" fmla="*/ 23 h 30"/>
                  <a:gd name="T2" fmla="*/ 24 w 31"/>
                  <a:gd name="T3" fmla="*/ 30 h 30"/>
                  <a:gd name="T4" fmla="*/ 8 w 31"/>
                  <a:gd name="T5" fmla="*/ 30 h 30"/>
                  <a:gd name="T6" fmla="*/ 0 w 31"/>
                  <a:gd name="T7" fmla="*/ 23 h 30"/>
                  <a:gd name="T8" fmla="*/ 0 w 31"/>
                  <a:gd name="T9" fmla="*/ 7 h 30"/>
                  <a:gd name="T10" fmla="*/ 8 w 31"/>
                  <a:gd name="T11" fmla="*/ 0 h 30"/>
                  <a:gd name="T12" fmla="*/ 24 w 31"/>
                  <a:gd name="T13" fmla="*/ 0 h 30"/>
                  <a:gd name="T14" fmla="*/ 31 w 31"/>
                  <a:gd name="T15" fmla="*/ 7 h 30"/>
                  <a:gd name="T16" fmla="*/ 31 w 31"/>
                  <a:gd name="T17" fmla="*/ 23 h 3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1"/>
                  <a:gd name="T28" fmla="*/ 0 h 30"/>
                  <a:gd name="T29" fmla="*/ 31 w 31"/>
                  <a:gd name="T30" fmla="*/ 30 h 3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1" h="30">
                    <a:moveTo>
                      <a:pt x="31" y="23"/>
                    </a:moveTo>
                    <a:cubicBezTo>
                      <a:pt x="31" y="27"/>
                      <a:pt x="28" y="30"/>
                      <a:pt x="24" y="30"/>
                    </a:cubicBezTo>
                    <a:cubicBezTo>
                      <a:pt x="8" y="30"/>
                      <a:pt x="8" y="30"/>
                      <a:pt x="8" y="30"/>
                    </a:cubicBezTo>
                    <a:cubicBezTo>
                      <a:pt x="4" y="30"/>
                      <a:pt x="0" y="27"/>
                      <a:pt x="0" y="23"/>
                    </a:cubicBezTo>
                    <a:cubicBezTo>
                      <a:pt x="0" y="7"/>
                      <a:pt x="0" y="7"/>
                      <a:pt x="0" y="7"/>
                    </a:cubicBezTo>
                    <a:cubicBezTo>
                      <a:pt x="0" y="3"/>
                      <a:pt x="4" y="0"/>
                      <a:pt x="8" y="0"/>
                    </a:cubicBezTo>
                    <a:cubicBezTo>
                      <a:pt x="24" y="0"/>
                      <a:pt x="24" y="0"/>
                      <a:pt x="24" y="0"/>
                    </a:cubicBezTo>
                    <a:cubicBezTo>
                      <a:pt x="28" y="0"/>
                      <a:pt x="31" y="3"/>
                      <a:pt x="31" y="7"/>
                    </a:cubicBezTo>
                    <a:lnTo>
                      <a:pt x="31" y="23"/>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462" name="Freeform 30"/>
              <p:cNvSpPr>
                <a:spLocks noChangeArrowheads="1"/>
              </p:cNvSpPr>
              <p:nvPr/>
            </p:nvSpPr>
            <p:spPr bwMode="auto">
              <a:xfrm>
                <a:off x="519516" y="116382"/>
                <a:ext cx="83987" cy="85186"/>
              </a:xfrm>
              <a:custGeom>
                <a:avLst/>
                <a:gdLst>
                  <a:gd name="T0" fmla="*/ 30 w 30"/>
                  <a:gd name="T1" fmla="*/ 23 h 30"/>
                  <a:gd name="T2" fmla="*/ 23 w 30"/>
                  <a:gd name="T3" fmla="*/ 30 h 30"/>
                  <a:gd name="T4" fmla="*/ 7 w 30"/>
                  <a:gd name="T5" fmla="*/ 30 h 30"/>
                  <a:gd name="T6" fmla="*/ 0 w 30"/>
                  <a:gd name="T7" fmla="*/ 23 h 30"/>
                  <a:gd name="T8" fmla="*/ 0 w 30"/>
                  <a:gd name="T9" fmla="*/ 7 h 30"/>
                  <a:gd name="T10" fmla="*/ 7 w 30"/>
                  <a:gd name="T11" fmla="*/ 0 h 30"/>
                  <a:gd name="T12" fmla="*/ 23 w 30"/>
                  <a:gd name="T13" fmla="*/ 0 h 30"/>
                  <a:gd name="T14" fmla="*/ 30 w 30"/>
                  <a:gd name="T15" fmla="*/ 7 h 30"/>
                  <a:gd name="T16" fmla="*/ 30 w 30"/>
                  <a:gd name="T17" fmla="*/ 23 h 3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0"/>
                  <a:gd name="T28" fmla="*/ 0 h 30"/>
                  <a:gd name="T29" fmla="*/ 30 w 30"/>
                  <a:gd name="T30" fmla="*/ 30 h 3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0" h="30">
                    <a:moveTo>
                      <a:pt x="30" y="23"/>
                    </a:moveTo>
                    <a:cubicBezTo>
                      <a:pt x="30" y="27"/>
                      <a:pt x="27" y="30"/>
                      <a:pt x="23" y="30"/>
                    </a:cubicBezTo>
                    <a:cubicBezTo>
                      <a:pt x="7" y="30"/>
                      <a:pt x="7" y="30"/>
                      <a:pt x="7" y="30"/>
                    </a:cubicBezTo>
                    <a:cubicBezTo>
                      <a:pt x="3" y="30"/>
                      <a:pt x="0" y="27"/>
                      <a:pt x="0" y="23"/>
                    </a:cubicBezTo>
                    <a:cubicBezTo>
                      <a:pt x="0" y="7"/>
                      <a:pt x="0" y="7"/>
                      <a:pt x="0" y="7"/>
                    </a:cubicBezTo>
                    <a:cubicBezTo>
                      <a:pt x="0" y="3"/>
                      <a:pt x="3" y="0"/>
                      <a:pt x="7" y="0"/>
                    </a:cubicBezTo>
                    <a:cubicBezTo>
                      <a:pt x="23" y="0"/>
                      <a:pt x="23" y="0"/>
                      <a:pt x="23" y="0"/>
                    </a:cubicBezTo>
                    <a:cubicBezTo>
                      <a:pt x="27" y="0"/>
                      <a:pt x="30" y="3"/>
                      <a:pt x="30" y="7"/>
                    </a:cubicBezTo>
                    <a:lnTo>
                      <a:pt x="30" y="23"/>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463" name="Freeform 31"/>
              <p:cNvSpPr>
                <a:spLocks noChangeArrowheads="1"/>
              </p:cNvSpPr>
              <p:nvPr/>
            </p:nvSpPr>
            <p:spPr bwMode="auto">
              <a:xfrm>
                <a:off x="519516" y="274756"/>
                <a:ext cx="83987" cy="88786"/>
              </a:xfrm>
              <a:custGeom>
                <a:avLst/>
                <a:gdLst>
                  <a:gd name="T0" fmla="*/ 30 w 30"/>
                  <a:gd name="T1" fmla="*/ 24 h 31"/>
                  <a:gd name="T2" fmla="*/ 23 w 30"/>
                  <a:gd name="T3" fmla="*/ 31 h 31"/>
                  <a:gd name="T4" fmla="*/ 7 w 30"/>
                  <a:gd name="T5" fmla="*/ 31 h 31"/>
                  <a:gd name="T6" fmla="*/ 0 w 30"/>
                  <a:gd name="T7" fmla="*/ 24 h 31"/>
                  <a:gd name="T8" fmla="*/ 0 w 30"/>
                  <a:gd name="T9" fmla="*/ 8 h 31"/>
                  <a:gd name="T10" fmla="*/ 7 w 30"/>
                  <a:gd name="T11" fmla="*/ 0 h 31"/>
                  <a:gd name="T12" fmla="*/ 23 w 30"/>
                  <a:gd name="T13" fmla="*/ 0 h 31"/>
                  <a:gd name="T14" fmla="*/ 30 w 30"/>
                  <a:gd name="T15" fmla="*/ 8 h 31"/>
                  <a:gd name="T16" fmla="*/ 30 w 30"/>
                  <a:gd name="T17" fmla="*/ 24 h 3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0"/>
                  <a:gd name="T28" fmla="*/ 0 h 31"/>
                  <a:gd name="T29" fmla="*/ 30 w 30"/>
                  <a:gd name="T30" fmla="*/ 31 h 3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0" h="31">
                    <a:moveTo>
                      <a:pt x="30" y="24"/>
                    </a:moveTo>
                    <a:cubicBezTo>
                      <a:pt x="30" y="28"/>
                      <a:pt x="27" y="31"/>
                      <a:pt x="23" y="31"/>
                    </a:cubicBezTo>
                    <a:cubicBezTo>
                      <a:pt x="7" y="31"/>
                      <a:pt x="7" y="31"/>
                      <a:pt x="7" y="31"/>
                    </a:cubicBezTo>
                    <a:cubicBezTo>
                      <a:pt x="3" y="31"/>
                      <a:pt x="0" y="28"/>
                      <a:pt x="0" y="24"/>
                    </a:cubicBezTo>
                    <a:cubicBezTo>
                      <a:pt x="0" y="8"/>
                      <a:pt x="0" y="8"/>
                      <a:pt x="0" y="8"/>
                    </a:cubicBezTo>
                    <a:cubicBezTo>
                      <a:pt x="0" y="4"/>
                      <a:pt x="3" y="0"/>
                      <a:pt x="7" y="0"/>
                    </a:cubicBezTo>
                    <a:cubicBezTo>
                      <a:pt x="23" y="0"/>
                      <a:pt x="23" y="0"/>
                      <a:pt x="23" y="0"/>
                    </a:cubicBezTo>
                    <a:cubicBezTo>
                      <a:pt x="27" y="0"/>
                      <a:pt x="30" y="4"/>
                      <a:pt x="30" y="8"/>
                    </a:cubicBezTo>
                    <a:lnTo>
                      <a:pt x="30" y="24"/>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464" name="Freeform 32"/>
              <p:cNvSpPr>
                <a:spLocks noChangeArrowheads="1"/>
              </p:cNvSpPr>
              <p:nvPr/>
            </p:nvSpPr>
            <p:spPr bwMode="auto">
              <a:xfrm>
                <a:off x="688689" y="116382"/>
                <a:ext cx="85186" cy="85186"/>
              </a:xfrm>
              <a:custGeom>
                <a:avLst/>
                <a:gdLst>
                  <a:gd name="T0" fmla="*/ 30 w 30"/>
                  <a:gd name="T1" fmla="*/ 23 h 30"/>
                  <a:gd name="T2" fmla="*/ 23 w 30"/>
                  <a:gd name="T3" fmla="*/ 30 h 30"/>
                  <a:gd name="T4" fmla="*/ 7 w 30"/>
                  <a:gd name="T5" fmla="*/ 30 h 30"/>
                  <a:gd name="T6" fmla="*/ 0 w 30"/>
                  <a:gd name="T7" fmla="*/ 23 h 30"/>
                  <a:gd name="T8" fmla="*/ 0 w 30"/>
                  <a:gd name="T9" fmla="*/ 7 h 30"/>
                  <a:gd name="T10" fmla="*/ 7 w 30"/>
                  <a:gd name="T11" fmla="*/ 0 h 30"/>
                  <a:gd name="T12" fmla="*/ 23 w 30"/>
                  <a:gd name="T13" fmla="*/ 0 h 30"/>
                  <a:gd name="T14" fmla="*/ 30 w 30"/>
                  <a:gd name="T15" fmla="*/ 7 h 30"/>
                  <a:gd name="T16" fmla="*/ 30 w 30"/>
                  <a:gd name="T17" fmla="*/ 23 h 3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0"/>
                  <a:gd name="T28" fmla="*/ 0 h 30"/>
                  <a:gd name="T29" fmla="*/ 30 w 30"/>
                  <a:gd name="T30" fmla="*/ 30 h 3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0" h="30">
                    <a:moveTo>
                      <a:pt x="30" y="23"/>
                    </a:moveTo>
                    <a:cubicBezTo>
                      <a:pt x="30" y="27"/>
                      <a:pt x="27" y="30"/>
                      <a:pt x="23" y="30"/>
                    </a:cubicBezTo>
                    <a:cubicBezTo>
                      <a:pt x="7" y="30"/>
                      <a:pt x="7" y="30"/>
                      <a:pt x="7" y="30"/>
                    </a:cubicBezTo>
                    <a:cubicBezTo>
                      <a:pt x="3" y="30"/>
                      <a:pt x="0" y="27"/>
                      <a:pt x="0" y="23"/>
                    </a:cubicBezTo>
                    <a:cubicBezTo>
                      <a:pt x="0" y="7"/>
                      <a:pt x="0" y="7"/>
                      <a:pt x="0" y="7"/>
                    </a:cubicBezTo>
                    <a:cubicBezTo>
                      <a:pt x="0" y="3"/>
                      <a:pt x="3" y="0"/>
                      <a:pt x="7" y="0"/>
                    </a:cubicBezTo>
                    <a:cubicBezTo>
                      <a:pt x="23" y="0"/>
                      <a:pt x="23" y="0"/>
                      <a:pt x="23" y="0"/>
                    </a:cubicBezTo>
                    <a:cubicBezTo>
                      <a:pt x="27" y="0"/>
                      <a:pt x="30" y="3"/>
                      <a:pt x="30" y="7"/>
                    </a:cubicBezTo>
                    <a:lnTo>
                      <a:pt x="30" y="23"/>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465" name="Freeform 33"/>
              <p:cNvSpPr>
                <a:spLocks noChangeArrowheads="1"/>
              </p:cNvSpPr>
              <p:nvPr/>
            </p:nvSpPr>
            <p:spPr bwMode="auto">
              <a:xfrm>
                <a:off x="688689" y="274756"/>
                <a:ext cx="85186" cy="88786"/>
              </a:xfrm>
              <a:custGeom>
                <a:avLst/>
                <a:gdLst>
                  <a:gd name="T0" fmla="*/ 30 w 30"/>
                  <a:gd name="T1" fmla="*/ 24 h 31"/>
                  <a:gd name="T2" fmla="*/ 23 w 30"/>
                  <a:gd name="T3" fmla="*/ 31 h 31"/>
                  <a:gd name="T4" fmla="*/ 7 w 30"/>
                  <a:gd name="T5" fmla="*/ 31 h 31"/>
                  <a:gd name="T6" fmla="*/ 0 w 30"/>
                  <a:gd name="T7" fmla="*/ 24 h 31"/>
                  <a:gd name="T8" fmla="*/ 0 w 30"/>
                  <a:gd name="T9" fmla="*/ 8 h 31"/>
                  <a:gd name="T10" fmla="*/ 7 w 30"/>
                  <a:gd name="T11" fmla="*/ 0 h 31"/>
                  <a:gd name="T12" fmla="*/ 23 w 30"/>
                  <a:gd name="T13" fmla="*/ 0 h 31"/>
                  <a:gd name="T14" fmla="*/ 30 w 30"/>
                  <a:gd name="T15" fmla="*/ 8 h 31"/>
                  <a:gd name="T16" fmla="*/ 30 w 30"/>
                  <a:gd name="T17" fmla="*/ 24 h 3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0"/>
                  <a:gd name="T28" fmla="*/ 0 h 31"/>
                  <a:gd name="T29" fmla="*/ 30 w 30"/>
                  <a:gd name="T30" fmla="*/ 31 h 3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0" h="31">
                    <a:moveTo>
                      <a:pt x="30" y="24"/>
                    </a:moveTo>
                    <a:cubicBezTo>
                      <a:pt x="30" y="28"/>
                      <a:pt x="27" y="31"/>
                      <a:pt x="23" y="31"/>
                    </a:cubicBezTo>
                    <a:cubicBezTo>
                      <a:pt x="7" y="31"/>
                      <a:pt x="7" y="31"/>
                      <a:pt x="7" y="31"/>
                    </a:cubicBezTo>
                    <a:cubicBezTo>
                      <a:pt x="3" y="31"/>
                      <a:pt x="0" y="28"/>
                      <a:pt x="0" y="24"/>
                    </a:cubicBezTo>
                    <a:cubicBezTo>
                      <a:pt x="0" y="8"/>
                      <a:pt x="0" y="8"/>
                      <a:pt x="0" y="8"/>
                    </a:cubicBezTo>
                    <a:cubicBezTo>
                      <a:pt x="0" y="4"/>
                      <a:pt x="3" y="0"/>
                      <a:pt x="7" y="0"/>
                    </a:cubicBezTo>
                    <a:cubicBezTo>
                      <a:pt x="23" y="0"/>
                      <a:pt x="23" y="0"/>
                      <a:pt x="23" y="0"/>
                    </a:cubicBezTo>
                    <a:cubicBezTo>
                      <a:pt x="27" y="0"/>
                      <a:pt x="30" y="4"/>
                      <a:pt x="30" y="8"/>
                    </a:cubicBezTo>
                    <a:lnTo>
                      <a:pt x="30" y="24"/>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466" name="Freeform 34"/>
              <p:cNvSpPr>
                <a:spLocks noChangeArrowheads="1"/>
              </p:cNvSpPr>
              <p:nvPr/>
            </p:nvSpPr>
            <p:spPr bwMode="auto">
              <a:xfrm>
                <a:off x="176371" y="436730"/>
                <a:ext cx="87586" cy="85186"/>
              </a:xfrm>
              <a:custGeom>
                <a:avLst/>
                <a:gdLst>
                  <a:gd name="T0" fmla="*/ 31 w 31"/>
                  <a:gd name="T1" fmla="*/ 23 h 30"/>
                  <a:gd name="T2" fmla="*/ 24 w 31"/>
                  <a:gd name="T3" fmla="*/ 30 h 30"/>
                  <a:gd name="T4" fmla="*/ 8 w 31"/>
                  <a:gd name="T5" fmla="*/ 30 h 30"/>
                  <a:gd name="T6" fmla="*/ 0 w 31"/>
                  <a:gd name="T7" fmla="*/ 23 h 30"/>
                  <a:gd name="T8" fmla="*/ 0 w 31"/>
                  <a:gd name="T9" fmla="*/ 7 h 30"/>
                  <a:gd name="T10" fmla="*/ 8 w 31"/>
                  <a:gd name="T11" fmla="*/ 0 h 30"/>
                  <a:gd name="T12" fmla="*/ 24 w 31"/>
                  <a:gd name="T13" fmla="*/ 0 h 30"/>
                  <a:gd name="T14" fmla="*/ 31 w 31"/>
                  <a:gd name="T15" fmla="*/ 7 h 30"/>
                  <a:gd name="T16" fmla="*/ 31 w 31"/>
                  <a:gd name="T17" fmla="*/ 23 h 3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1"/>
                  <a:gd name="T28" fmla="*/ 0 h 30"/>
                  <a:gd name="T29" fmla="*/ 31 w 31"/>
                  <a:gd name="T30" fmla="*/ 30 h 3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1" h="30">
                    <a:moveTo>
                      <a:pt x="31" y="23"/>
                    </a:moveTo>
                    <a:cubicBezTo>
                      <a:pt x="31" y="27"/>
                      <a:pt x="28" y="30"/>
                      <a:pt x="24" y="30"/>
                    </a:cubicBezTo>
                    <a:cubicBezTo>
                      <a:pt x="8" y="30"/>
                      <a:pt x="8" y="30"/>
                      <a:pt x="8" y="30"/>
                    </a:cubicBezTo>
                    <a:cubicBezTo>
                      <a:pt x="4" y="30"/>
                      <a:pt x="0" y="27"/>
                      <a:pt x="0" y="23"/>
                    </a:cubicBezTo>
                    <a:cubicBezTo>
                      <a:pt x="0" y="7"/>
                      <a:pt x="0" y="7"/>
                      <a:pt x="0" y="7"/>
                    </a:cubicBezTo>
                    <a:cubicBezTo>
                      <a:pt x="0" y="3"/>
                      <a:pt x="4" y="0"/>
                      <a:pt x="8" y="0"/>
                    </a:cubicBezTo>
                    <a:cubicBezTo>
                      <a:pt x="24" y="0"/>
                      <a:pt x="24" y="0"/>
                      <a:pt x="24" y="0"/>
                    </a:cubicBezTo>
                    <a:cubicBezTo>
                      <a:pt x="28" y="0"/>
                      <a:pt x="31" y="3"/>
                      <a:pt x="31" y="7"/>
                    </a:cubicBezTo>
                    <a:lnTo>
                      <a:pt x="31" y="23"/>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grpSp>
        <p:sp>
          <p:nvSpPr>
            <p:cNvPr id="454" name="Freeform 84"/>
            <p:cNvSpPr>
              <a:spLocks noChangeAspect="1" noEditPoints="1" noChangeArrowheads="1"/>
            </p:cNvSpPr>
            <p:nvPr/>
          </p:nvSpPr>
          <p:spPr bwMode="auto">
            <a:xfrm>
              <a:off x="817723" y="0"/>
              <a:ext cx="364286" cy="360000"/>
            </a:xfrm>
            <a:custGeom>
              <a:avLst/>
              <a:gdLst>
                <a:gd name="T0" fmla="*/ 170 w 170"/>
                <a:gd name="T1" fmla="*/ 0 h 168"/>
                <a:gd name="T2" fmla="*/ 162 w 170"/>
                <a:gd name="T3" fmla="*/ 16 h 168"/>
                <a:gd name="T4" fmla="*/ 170 w 170"/>
                <a:gd name="T5" fmla="*/ 103 h 168"/>
                <a:gd name="T6" fmla="*/ 93 w 170"/>
                <a:gd name="T7" fmla="*/ 119 h 168"/>
                <a:gd name="T8" fmla="*/ 128 w 170"/>
                <a:gd name="T9" fmla="*/ 152 h 168"/>
                <a:gd name="T10" fmla="*/ 42 w 170"/>
                <a:gd name="T11" fmla="*/ 168 h 168"/>
                <a:gd name="T12" fmla="*/ 77 w 170"/>
                <a:gd name="T13" fmla="*/ 152 h 168"/>
                <a:gd name="T14" fmla="*/ 0 w 170"/>
                <a:gd name="T15" fmla="*/ 119 h 168"/>
                <a:gd name="T16" fmla="*/ 6 w 170"/>
                <a:gd name="T17" fmla="*/ 103 h 168"/>
                <a:gd name="T18" fmla="*/ 0 w 170"/>
                <a:gd name="T19" fmla="*/ 16 h 168"/>
                <a:gd name="T20" fmla="*/ 0 w 170"/>
                <a:gd name="T21" fmla="*/ 0 h 168"/>
                <a:gd name="T22" fmla="*/ 122 w 170"/>
                <a:gd name="T23" fmla="*/ 40 h 168"/>
                <a:gd name="T24" fmla="*/ 115 w 170"/>
                <a:gd name="T25" fmla="*/ 44 h 168"/>
                <a:gd name="T26" fmla="*/ 75 w 170"/>
                <a:gd name="T27" fmla="*/ 52 h 168"/>
                <a:gd name="T28" fmla="*/ 73 w 170"/>
                <a:gd name="T29" fmla="*/ 50 h 168"/>
                <a:gd name="T30" fmla="*/ 50 w 170"/>
                <a:gd name="T31" fmla="*/ 67 h 168"/>
                <a:gd name="T32" fmla="*/ 85 w 170"/>
                <a:gd name="T33" fmla="*/ 65 h 168"/>
                <a:gd name="T34" fmla="*/ 89 w 170"/>
                <a:gd name="T35" fmla="*/ 67 h 168"/>
                <a:gd name="T36" fmla="*/ 120 w 170"/>
                <a:gd name="T37" fmla="*/ 52 h 168"/>
                <a:gd name="T38" fmla="*/ 128 w 170"/>
                <a:gd name="T39" fmla="*/ 40 h 168"/>
                <a:gd name="T40" fmla="*/ 113 w 170"/>
                <a:gd name="T41" fmla="*/ 58 h 168"/>
                <a:gd name="T42" fmla="*/ 122 w 170"/>
                <a:gd name="T43" fmla="*/ 85 h 168"/>
                <a:gd name="T44" fmla="*/ 113 w 170"/>
                <a:gd name="T45" fmla="*/ 58 h 168"/>
                <a:gd name="T46" fmla="*/ 101 w 170"/>
                <a:gd name="T47" fmla="*/ 67 h 168"/>
                <a:gd name="T48" fmla="*/ 109 w 170"/>
                <a:gd name="T49" fmla="*/ 85 h 168"/>
                <a:gd name="T50" fmla="*/ 101 w 170"/>
                <a:gd name="T51" fmla="*/ 67 h 168"/>
                <a:gd name="T52" fmla="*/ 87 w 170"/>
                <a:gd name="T53" fmla="*/ 77 h 168"/>
                <a:gd name="T54" fmla="*/ 95 w 170"/>
                <a:gd name="T55" fmla="*/ 85 h 168"/>
                <a:gd name="T56" fmla="*/ 87 w 170"/>
                <a:gd name="T57" fmla="*/ 77 h 168"/>
                <a:gd name="T58" fmla="*/ 75 w 170"/>
                <a:gd name="T59" fmla="*/ 69 h 168"/>
                <a:gd name="T60" fmla="*/ 83 w 170"/>
                <a:gd name="T61" fmla="*/ 85 h 168"/>
                <a:gd name="T62" fmla="*/ 75 w 170"/>
                <a:gd name="T63" fmla="*/ 69 h 168"/>
                <a:gd name="T64" fmla="*/ 63 w 170"/>
                <a:gd name="T65" fmla="*/ 69 h 168"/>
                <a:gd name="T66" fmla="*/ 71 w 170"/>
                <a:gd name="T67" fmla="*/ 85 h 168"/>
                <a:gd name="T68" fmla="*/ 63 w 170"/>
                <a:gd name="T69" fmla="*/ 69 h 168"/>
                <a:gd name="T70" fmla="*/ 48 w 170"/>
                <a:gd name="T71" fmla="*/ 73 h 168"/>
                <a:gd name="T72" fmla="*/ 56 w 170"/>
                <a:gd name="T73" fmla="*/ 85 h 168"/>
                <a:gd name="T74" fmla="*/ 48 w 170"/>
                <a:gd name="T75" fmla="*/ 73 h 168"/>
                <a:gd name="T76" fmla="*/ 146 w 170"/>
                <a:gd name="T77" fmla="*/ 18 h 168"/>
                <a:gd name="T78" fmla="*/ 24 w 170"/>
                <a:gd name="T79" fmla="*/ 101 h 168"/>
                <a:gd name="T80" fmla="*/ 146 w 170"/>
                <a:gd name="T81" fmla="*/ 18 h 16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70"/>
                <a:gd name="T124" fmla="*/ 0 h 168"/>
                <a:gd name="T125" fmla="*/ 170 w 170"/>
                <a:gd name="T126" fmla="*/ 168 h 16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70" h="168">
                  <a:moveTo>
                    <a:pt x="0" y="0"/>
                  </a:moveTo>
                  <a:lnTo>
                    <a:pt x="170" y="0"/>
                  </a:lnTo>
                  <a:lnTo>
                    <a:pt x="170" y="16"/>
                  </a:lnTo>
                  <a:lnTo>
                    <a:pt x="162" y="16"/>
                  </a:lnTo>
                  <a:lnTo>
                    <a:pt x="162" y="103"/>
                  </a:lnTo>
                  <a:lnTo>
                    <a:pt x="170" y="103"/>
                  </a:lnTo>
                  <a:lnTo>
                    <a:pt x="170" y="119"/>
                  </a:lnTo>
                  <a:lnTo>
                    <a:pt x="93" y="119"/>
                  </a:lnTo>
                  <a:lnTo>
                    <a:pt x="93" y="152"/>
                  </a:lnTo>
                  <a:lnTo>
                    <a:pt x="128" y="152"/>
                  </a:lnTo>
                  <a:lnTo>
                    <a:pt x="128" y="168"/>
                  </a:lnTo>
                  <a:lnTo>
                    <a:pt x="42" y="168"/>
                  </a:lnTo>
                  <a:lnTo>
                    <a:pt x="42" y="152"/>
                  </a:lnTo>
                  <a:lnTo>
                    <a:pt x="77" y="152"/>
                  </a:lnTo>
                  <a:lnTo>
                    <a:pt x="77" y="119"/>
                  </a:lnTo>
                  <a:lnTo>
                    <a:pt x="0" y="119"/>
                  </a:lnTo>
                  <a:lnTo>
                    <a:pt x="0" y="103"/>
                  </a:lnTo>
                  <a:lnTo>
                    <a:pt x="6" y="103"/>
                  </a:lnTo>
                  <a:lnTo>
                    <a:pt x="6" y="16"/>
                  </a:lnTo>
                  <a:lnTo>
                    <a:pt x="0" y="16"/>
                  </a:lnTo>
                  <a:lnTo>
                    <a:pt x="0" y="0"/>
                  </a:lnTo>
                  <a:lnTo>
                    <a:pt x="0" y="0"/>
                  </a:lnTo>
                  <a:close/>
                  <a:moveTo>
                    <a:pt x="128" y="40"/>
                  </a:moveTo>
                  <a:lnTo>
                    <a:pt x="122" y="40"/>
                  </a:lnTo>
                  <a:lnTo>
                    <a:pt x="113" y="40"/>
                  </a:lnTo>
                  <a:lnTo>
                    <a:pt x="115" y="44"/>
                  </a:lnTo>
                  <a:lnTo>
                    <a:pt x="87" y="61"/>
                  </a:lnTo>
                  <a:lnTo>
                    <a:pt x="75" y="52"/>
                  </a:lnTo>
                  <a:lnTo>
                    <a:pt x="75" y="50"/>
                  </a:lnTo>
                  <a:lnTo>
                    <a:pt x="73" y="50"/>
                  </a:lnTo>
                  <a:lnTo>
                    <a:pt x="48" y="61"/>
                  </a:lnTo>
                  <a:lnTo>
                    <a:pt x="50" y="67"/>
                  </a:lnTo>
                  <a:lnTo>
                    <a:pt x="73" y="56"/>
                  </a:lnTo>
                  <a:lnTo>
                    <a:pt x="85" y="65"/>
                  </a:lnTo>
                  <a:lnTo>
                    <a:pt x="87" y="67"/>
                  </a:lnTo>
                  <a:lnTo>
                    <a:pt x="89" y="67"/>
                  </a:lnTo>
                  <a:lnTo>
                    <a:pt x="117" y="48"/>
                  </a:lnTo>
                  <a:lnTo>
                    <a:pt x="120" y="52"/>
                  </a:lnTo>
                  <a:lnTo>
                    <a:pt x="124" y="46"/>
                  </a:lnTo>
                  <a:lnTo>
                    <a:pt x="128" y="40"/>
                  </a:lnTo>
                  <a:lnTo>
                    <a:pt x="128" y="40"/>
                  </a:lnTo>
                  <a:close/>
                  <a:moveTo>
                    <a:pt x="113" y="58"/>
                  </a:moveTo>
                  <a:lnTo>
                    <a:pt x="113" y="85"/>
                  </a:lnTo>
                  <a:lnTo>
                    <a:pt x="122" y="85"/>
                  </a:lnTo>
                  <a:lnTo>
                    <a:pt x="122" y="58"/>
                  </a:lnTo>
                  <a:lnTo>
                    <a:pt x="113" y="58"/>
                  </a:lnTo>
                  <a:lnTo>
                    <a:pt x="113" y="58"/>
                  </a:lnTo>
                  <a:close/>
                  <a:moveTo>
                    <a:pt x="101" y="67"/>
                  </a:moveTo>
                  <a:lnTo>
                    <a:pt x="101" y="85"/>
                  </a:lnTo>
                  <a:lnTo>
                    <a:pt x="109" y="85"/>
                  </a:lnTo>
                  <a:lnTo>
                    <a:pt x="109" y="67"/>
                  </a:lnTo>
                  <a:lnTo>
                    <a:pt x="101" y="67"/>
                  </a:lnTo>
                  <a:lnTo>
                    <a:pt x="101" y="67"/>
                  </a:lnTo>
                  <a:close/>
                  <a:moveTo>
                    <a:pt x="87" y="77"/>
                  </a:moveTo>
                  <a:lnTo>
                    <a:pt x="87" y="85"/>
                  </a:lnTo>
                  <a:lnTo>
                    <a:pt x="95" y="85"/>
                  </a:lnTo>
                  <a:lnTo>
                    <a:pt x="95" y="77"/>
                  </a:lnTo>
                  <a:lnTo>
                    <a:pt x="87" y="77"/>
                  </a:lnTo>
                  <a:lnTo>
                    <a:pt x="87" y="77"/>
                  </a:lnTo>
                  <a:close/>
                  <a:moveTo>
                    <a:pt x="75" y="69"/>
                  </a:moveTo>
                  <a:lnTo>
                    <a:pt x="75" y="85"/>
                  </a:lnTo>
                  <a:lnTo>
                    <a:pt x="83" y="85"/>
                  </a:lnTo>
                  <a:lnTo>
                    <a:pt x="83" y="69"/>
                  </a:lnTo>
                  <a:lnTo>
                    <a:pt x="75" y="69"/>
                  </a:lnTo>
                  <a:lnTo>
                    <a:pt x="75" y="69"/>
                  </a:lnTo>
                  <a:close/>
                  <a:moveTo>
                    <a:pt x="63" y="69"/>
                  </a:moveTo>
                  <a:lnTo>
                    <a:pt x="63" y="85"/>
                  </a:lnTo>
                  <a:lnTo>
                    <a:pt x="71" y="85"/>
                  </a:lnTo>
                  <a:lnTo>
                    <a:pt x="71" y="69"/>
                  </a:lnTo>
                  <a:lnTo>
                    <a:pt x="63" y="69"/>
                  </a:lnTo>
                  <a:lnTo>
                    <a:pt x="63" y="69"/>
                  </a:lnTo>
                  <a:close/>
                  <a:moveTo>
                    <a:pt x="48" y="73"/>
                  </a:moveTo>
                  <a:lnTo>
                    <a:pt x="48" y="85"/>
                  </a:lnTo>
                  <a:lnTo>
                    <a:pt x="56" y="85"/>
                  </a:lnTo>
                  <a:lnTo>
                    <a:pt x="56" y="73"/>
                  </a:lnTo>
                  <a:lnTo>
                    <a:pt x="48" y="73"/>
                  </a:lnTo>
                  <a:lnTo>
                    <a:pt x="48" y="73"/>
                  </a:lnTo>
                  <a:close/>
                  <a:moveTo>
                    <a:pt x="146" y="18"/>
                  </a:moveTo>
                  <a:lnTo>
                    <a:pt x="24" y="18"/>
                  </a:lnTo>
                  <a:lnTo>
                    <a:pt x="24" y="101"/>
                  </a:lnTo>
                  <a:lnTo>
                    <a:pt x="146" y="101"/>
                  </a:lnTo>
                  <a:lnTo>
                    <a:pt x="146" y="18"/>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455" name="Freeform 9"/>
            <p:cNvSpPr>
              <a:spLocks noChangeAspect="1" noEditPoints="1" noChangeArrowheads="1"/>
            </p:cNvSpPr>
            <p:nvPr/>
          </p:nvSpPr>
          <p:spPr bwMode="auto">
            <a:xfrm>
              <a:off x="3979827" y="0"/>
              <a:ext cx="394911" cy="360000"/>
            </a:xfrm>
            <a:custGeom>
              <a:avLst/>
              <a:gdLst>
                <a:gd name="T0" fmla="*/ 141 w 181"/>
                <a:gd name="T1" fmla="*/ 0 h 165"/>
                <a:gd name="T2" fmla="*/ 149 w 181"/>
                <a:gd name="T3" fmla="*/ 8 h 165"/>
                <a:gd name="T4" fmla="*/ 134 w 181"/>
                <a:gd name="T5" fmla="*/ 47 h 165"/>
                <a:gd name="T6" fmla="*/ 33 w 181"/>
                <a:gd name="T7" fmla="*/ 14 h 165"/>
                <a:gd name="T8" fmla="*/ 39 w 181"/>
                <a:gd name="T9" fmla="*/ 20 h 165"/>
                <a:gd name="T10" fmla="*/ 51 w 181"/>
                <a:gd name="T11" fmla="*/ 31 h 165"/>
                <a:gd name="T12" fmla="*/ 33 w 181"/>
                <a:gd name="T13" fmla="*/ 39 h 165"/>
                <a:gd name="T14" fmla="*/ 39 w 181"/>
                <a:gd name="T15" fmla="*/ 45 h 165"/>
                <a:gd name="T16" fmla="*/ 51 w 181"/>
                <a:gd name="T17" fmla="*/ 55 h 165"/>
                <a:gd name="T18" fmla="*/ 33 w 181"/>
                <a:gd name="T19" fmla="*/ 63 h 165"/>
                <a:gd name="T20" fmla="*/ 39 w 181"/>
                <a:gd name="T21" fmla="*/ 67 h 165"/>
                <a:gd name="T22" fmla="*/ 51 w 181"/>
                <a:gd name="T23" fmla="*/ 77 h 165"/>
                <a:gd name="T24" fmla="*/ 33 w 181"/>
                <a:gd name="T25" fmla="*/ 86 h 165"/>
                <a:gd name="T26" fmla="*/ 39 w 181"/>
                <a:gd name="T27" fmla="*/ 90 h 165"/>
                <a:gd name="T28" fmla="*/ 51 w 181"/>
                <a:gd name="T29" fmla="*/ 100 h 165"/>
                <a:gd name="T30" fmla="*/ 33 w 181"/>
                <a:gd name="T31" fmla="*/ 110 h 165"/>
                <a:gd name="T32" fmla="*/ 39 w 181"/>
                <a:gd name="T33" fmla="*/ 116 h 165"/>
                <a:gd name="T34" fmla="*/ 51 w 181"/>
                <a:gd name="T35" fmla="*/ 126 h 165"/>
                <a:gd name="T36" fmla="*/ 33 w 181"/>
                <a:gd name="T37" fmla="*/ 134 h 165"/>
                <a:gd name="T38" fmla="*/ 33 w 181"/>
                <a:gd name="T39" fmla="*/ 151 h 165"/>
                <a:gd name="T40" fmla="*/ 134 w 181"/>
                <a:gd name="T41" fmla="*/ 118 h 165"/>
                <a:gd name="T42" fmla="*/ 149 w 181"/>
                <a:gd name="T43" fmla="*/ 157 h 165"/>
                <a:gd name="T44" fmla="*/ 141 w 181"/>
                <a:gd name="T45" fmla="*/ 165 h 165"/>
                <a:gd name="T46" fmla="*/ 19 w 181"/>
                <a:gd name="T47" fmla="*/ 165 h 165"/>
                <a:gd name="T48" fmla="*/ 19 w 181"/>
                <a:gd name="T49" fmla="*/ 146 h 165"/>
                <a:gd name="T50" fmla="*/ 0 w 181"/>
                <a:gd name="T51" fmla="*/ 132 h 165"/>
                <a:gd name="T52" fmla="*/ 19 w 181"/>
                <a:gd name="T53" fmla="*/ 120 h 165"/>
                <a:gd name="T54" fmla="*/ 0 w 181"/>
                <a:gd name="T55" fmla="*/ 108 h 165"/>
                <a:gd name="T56" fmla="*/ 19 w 181"/>
                <a:gd name="T57" fmla="*/ 98 h 165"/>
                <a:gd name="T58" fmla="*/ 0 w 181"/>
                <a:gd name="T59" fmla="*/ 83 h 165"/>
                <a:gd name="T60" fmla="*/ 19 w 181"/>
                <a:gd name="T61" fmla="*/ 75 h 165"/>
                <a:gd name="T62" fmla="*/ 0 w 181"/>
                <a:gd name="T63" fmla="*/ 61 h 165"/>
                <a:gd name="T64" fmla="*/ 19 w 181"/>
                <a:gd name="T65" fmla="*/ 51 h 165"/>
                <a:gd name="T66" fmla="*/ 0 w 181"/>
                <a:gd name="T67" fmla="*/ 39 h 165"/>
                <a:gd name="T68" fmla="*/ 19 w 181"/>
                <a:gd name="T69" fmla="*/ 8 h 165"/>
                <a:gd name="T70" fmla="*/ 27 w 181"/>
                <a:gd name="T71" fmla="*/ 0 h 165"/>
                <a:gd name="T72" fmla="*/ 63 w 181"/>
                <a:gd name="T73" fmla="*/ 79 h 165"/>
                <a:gd name="T74" fmla="*/ 84 w 181"/>
                <a:gd name="T75" fmla="*/ 88 h 165"/>
                <a:gd name="T76" fmla="*/ 63 w 181"/>
                <a:gd name="T77" fmla="*/ 79 h 165"/>
                <a:gd name="T78" fmla="*/ 63 w 181"/>
                <a:gd name="T79" fmla="*/ 61 h 165"/>
                <a:gd name="T80" fmla="*/ 100 w 181"/>
                <a:gd name="T81" fmla="*/ 69 h 165"/>
                <a:gd name="T82" fmla="*/ 63 w 181"/>
                <a:gd name="T83" fmla="*/ 61 h 165"/>
                <a:gd name="T84" fmla="*/ 63 w 181"/>
                <a:gd name="T85" fmla="*/ 45 h 165"/>
                <a:gd name="T86" fmla="*/ 116 w 181"/>
                <a:gd name="T87" fmla="*/ 53 h 165"/>
                <a:gd name="T88" fmla="*/ 63 w 181"/>
                <a:gd name="T89" fmla="*/ 45 h 165"/>
                <a:gd name="T90" fmla="*/ 63 w 181"/>
                <a:gd name="T91" fmla="*/ 29 h 165"/>
                <a:gd name="T92" fmla="*/ 116 w 181"/>
                <a:gd name="T93" fmla="*/ 35 h 165"/>
                <a:gd name="T94" fmla="*/ 63 w 181"/>
                <a:gd name="T95" fmla="*/ 29 h 165"/>
                <a:gd name="T96" fmla="*/ 84 w 181"/>
                <a:gd name="T97" fmla="*/ 130 h 165"/>
                <a:gd name="T98" fmla="*/ 106 w 181"/>
                <a:gd name="T99" fmla="*/ 130 h 165"/>
                <a:gd name="T100" fmla="*/ 86 w 181"/>
                <a:gd name="T101" fmla="*/ 108 h 165"/>
                <a:gd name="T102" fmla="*/ 84 w 181"/>
                <a:gd name="T103" fmla="*/ 130 h 165"/>
                <a:gd name="T104" fmla="*/ 161 w 181"/>
                <a:gd name="T105" fmla="*/ 37 h 165"/>
                <a:gd name="T106" fmla="*/ 116 w 181"/>
                <a:gd name="T107" fmla="*/ 120 h 165"/>
                <a:gd name="T108" fmla="*/ 161 w 181"/>
                <a:gd name="T109" fmla="*/ 37 h 16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1"/>
                <a:gd name="T166" fmla="*/ 0 h 165"/>
                <a:gd name="T167" fmla="*/ 181 w 181"/>
                <a:gd name="T168" fmla="*/ 165 h 16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1" h="165">
                  <a:moveTo>
                    <a:pt x="27" y="0"/>
                  </a:moveTo>
                  <a:lnTo>
                    <a:pt x="141" y="0"/>
                  </a:lnTo>
                  <a:lnTo>
                    <a:pt x="149" y="0"/>
                  </a:lnTo>
                  <a:lnTo>
                    <a:pt x="149" y="8"/>
                  </a:lnTo>
                  <a:lnTo>
                    <a:pt x="149" y="35"/>
                  </a:lnTo>
                  <a:lnTo>
                    <a:pt x="134" y="47"/>
                  </a:lnTo>
                  <a:lnTo>
                    <a:pt x="134" y="14"/>
                  </a:lnTo>
                  <a:lnTo>
                    <a:pt x="33" y="14"/>
                  </a:lnTo>
                  <a:lnTo>
                    <a:pt x="33" y="25"/>
                  </a:lnTo>
                  <a:lnTo>
                    <a:pt x="39" y="20"/>
                  </a:lnTo>
                  <a:lnTo>
                    <a:pt x="47" y="18"/>
                  </a:lnTo>
                  <a:lnTo>
                    <a:pt x="51" y="31"/>
                  </a:lnTo>
                  <a:lnTo>
                    <a:pt x="45" y="35"/>
                  </a:lnTo>
                  <a:lnTo>
                    <a:pt x="33" y="39"/>
                  </a:lnTo>
                  <a:lnTo>
                    <a:pt x="33" y="47"/>
                  </a:lnTo>
                  <a:lnTo>
                    <a:pt x="39" y="45"/>
                  </a:lnTo>
                  <a:lnTo>
                    <a:pt x="47" y="41"/>
                  </a:lnTo>
                  <a:lnTo>
                    <a:pt x="51" y="55"/>
                  </a:lnTo>
                  <a:lnTo>
                    <a:pt x="45" y="57"/>
                  </a:lnTo>
                  <a:lnTo>
                    <a:pt x="33" y="63"/>
                  </a:lnTo>
                  <a:lnTo>
                    <a:pt x="33" y="71"/>
                  </a:lnTo>
                  <a:lnTo>
                    <a:pt x="39" y="67"/>
                  </a:lnTo>
                  <a:lnTo>
                    <a:pt x="47" y="65"/>
                  </a:lnTo>
                  <a:lnTo>
                    <a:pt x="51" y="77"/>
                  </a:lnTo>
                  <a:lnTo>
                    <a:pt x="45" y="81"/>
                  </a:lnTo>
                  <a:lnTo>
                    <a:pt x="33" y="86"/>
                  </a:lnTo>
                  <a:lnTo>
                    <a:pt x="33" y="94"/>
                  </a:lnTo>
                  <a:lnTo>
                    <a:pt x="39" y="90"/>
                  </a:lnTo>
                  <a:lnTo>
                    <a:pt x="47" y="88"/>
                  </a:lnTo>
                  <a:lnTo>
                    <a:pt x="51" y="100"/>
                  </a:lnTo>
                  <a:lnTo>
                    <a:pt x="45" y="104"/>
                  </a:lnTo>
                  <a:lnTo>
                    <a:pt x="33" y="110"/>
                  </a:lnTo>
                  <a:lnTo>
                    <a:pt x="33" y="118"/>
                  </a:lnTo>
                  <a:lnTo>
                    <a:pt x="39" y="116"/>
                  </a:lnTo>
                  <a:lnTo>
                    <a:pt x="47" y="112"/>
                  </a:lnTo>
                  <a:lnTo>
                    <a:pt x="51" y="126"/>
                  </a:lnTo>
                  <a:lnTo>
                    <a:pt x="45" y="128"/>
                  </a:lnTo>
                  <a:lnTo>
                    <a:pt x="33" y="134"/>
                  </a:lnTo>
                  <a:lnTo>
                    <a:pt x="33" y="146"/>
                  </a:lnTo>
                  <a:lnTo>
                    <a:pt x="33" y="151"/>
                  </a:lnTo>
                  <a:lnTo>
                    <a:pt x="134" y="151"/>
                  </a:lnTo>
                  <a:lnTo>
                    <a:pt x="134" y="118"/>
                  </a:lnTo>
                  <a:lnTo>
                    <a:pt x="149" y="106"/>
                  </a:lnTo>
                  <a:lnTo>
                    <a:pt x="149" y="157"/>
                  </a:lnTo>
                  <a:lnTo>
                    <a:pt x="149" y="165"/>
                  </a:lnTo>
                  <a:lnTo>
                    <a:pt x="141" y="165"/>
                  </a:lnTo>
                  <a:lnTo>
                    <a:pt x="27" y="165"/>
                  </a:lnTo>
                  <a:lnTo>
                    <a:pt x="19" y="165"/>
                  </a:lnTo>
                  <a:lnTo>
                    <a:pt x="19" y="157"/>
                  </a:lnTo>
                  <a:lnTo>
                    <a:pt x="19" y="146"/>
                  </a:lnTo>
                  <a:lnTo>
                    <a:pt x="4" y="146"/>
                  </a:lnTo>
                  <a:lnTo>
                    <a:pt x="0" y="132"/>
                  </a:lnTo>
                  <a:lnTo>
                    <a:pt x="19" y="124"/>
                  </a:lnTo>
                  <a:lnTo>
                    <a:pt x="19" y="120"/>
                  </a:lnTo>
                  <a:lnTo>
                    <a:pt x="4" y="120"/>
                  </a:lnTo>
                  <a:lnTo>
                    <a:pt x="0" y="108"/>
                  </a:lnTo>
                  <a:lnTo>
                    <a:pt x="19" y="100"/>
                  </a:lnTo>
                  <a:lnTo>
                    <a:pt x="19" y="98"/>
                  </a:lnTo>
                  <a:lnTo>
                    <a:pt x="4" y="98"/>
                  </a:lnTo>
                  <a:lnTo>
                    <a:pt x="0" y="83"/>
                  </a:lnTo>
                  <a:lnTo>
                    <a:pt x="19" y="77"/>
                  </a:lnTo>
                  <a:lnTo>
                    <a:pt x="19" y="75"/>
                  </a:lnTo>
                  <a:lnTo>
                    <a:pt x="4" y="75"/>
                  </a:lnTo>
                  <a:lnTo>
                    <a:pt x="0" y="61"/>
                  </a:lnTo>
                  <a:lnTo>
                    <a:pt x="19" y="53"/>
                  </a:lnTo>
                  <a:lnTo>
                    <a:pt x="19" y="51"/>
                  </a:lnTo>
                  <a:lnTo>
                    <a:pt x="4" y="51"/>
                  </a:lnTo>
                  <a:lnTo>
                    <a:pt x="0" y="39"/>
                  </a:lnTo>
                  <a:lnTo>
                    <a:pt x="19" y="31"/>
                  </a:lnTo>
                  <a:lnTo>
                    <a:pt x="19" y="8"/>
                  </a:lnTo>
                  <a:lnTo>
                    <a:pt x="19" y="0"/>
                  </a:lnTo>
                  <a:lnTo>
                    <a:pt x="27" y="0"/>
                  </a:lnTo>
                  <a:lnTo>
                    <a:pt x="27" y="0"/>
                  </a:lnTo>
                  <a:close/>
                  <a:moveTo>
                    <a:pt x="63" y="79"/>
                  </a:moveTo>
                  <a:lnTo>
                    <a:pt x="63" y="88"/>
                  </a:lnTo>
                  <a:lnTo>
                    <a:pt x="84" y="88"/>
                  </a:lnTo>
                  <a:lnTo>
                    <a:pt x="84" y="79"/>
                  </a:lnTo>
                  <a:lnTo>
                    <a:pt x="63" y="79"/>
                  </a:lnTo>
                  <a:lnTo>
                    <a:pt x="63" y="79"/>
                  </a:lnTo>
                  <a:close/>
                  <a:moveTo>
                    <a:pt x="63" y="61"/>
                  </a:moveTo>
                  <a:lnTo>
                    <a:pt x="63" y="69"/>
                  </a:lnTo>
                  <a:lnTo>
                    <a:pt x="100" y="69"/>
                  </a:lnTo>
                  <a:lnTo>
                    <a:pt x="100" y="61"/>
                  </a:lnTo>
                  <a:lnTo>
                    <a:pt x="63" y="61"/>
                  </a:lnTo>
                  <a:lnTo>
                    <a:pt x="63" y="61"/>
                  </a:lnTo>
                  <a:close/>
                  <a:moveTo>
                    <a:pt x="63" y="45"/>
                  </a:moveTo>
                  <a:lnTo>
                    <a:pt x="63" y="53"/>
                  </a:lnTo>
                  <a:lnTo>
                    <a:pt x="116" y="53"/>
                  </a:lnTo>
                  <a:lnTo>
                    <a:pt x="116" y="45"/>
                  </a:lnTo>
                  <a:lnTo>
                    <a:pt x="63" y="45"/>
                  </a:lnTo>
                  <a:lnTo>
                    <a:pt x="63" y="45"/>
                  </a:lnTo>
                  <a:close/>
                  <a:moveTo>
                    <a:pt x="63" y="29"/>
                  </a:moveTo>
                  <a:lnTo>
                    <a:pt x="63" y="35"/>
                  </a:lnTo>
                  <a:lnTo>
                    <a:pt x="116" y="35"/>
                  </a:lnTo>
                  <a:lnTo>
                    <a:pt x="116" y="29"/>
                  </a:lnTo>
                  <a:lnTo>
                    <a:pt x="63" y="29"/>
                  </a:lnTo>
                  <a:lnTo>
                    <a:pt x="63" y="29"/>
                  </a:lnTo>
                  <a:close/>
                  <a:moveTo>
                    <a:pt x="84" y="130"/>
                  </a:moveTo>
                  <a:lnTo>
                    <a:pt x="96" y="130"/>
                  </a:lnTo>
                  <a:lnTo>
                    <a:pt x="106" y="130"/>
                  </a:lnTo>
                  <a:lnTo>
                    <a:pt x="96" y="118"/>
                  </a:lnTo>
                  <a:lnTo>
                    <a:pt x="86" y="108"/>
                  </a:lnTo>
                  <a:lnTo>
                    <a:pt x="86" y="120"/>
                  </a:lnTo>
                  <a:lnTo>
                    <a:pt x="84" y="130"/>
                  </a:lnTo>
                  <a:lnTo>
                    <a:pt x="84" y="130"/>
                  </a:lnTo>
                  <a:close/>
                  <a:moveTo>
                    <a:pt x="161" y="37"/>
                  </a:moveTo>
                  <a:lnTo>
                    <a:pt x="96" y="100"/>
                  </a:lnTo>
                  <a:lnTo>
                    <a:pt x="116" y="120"/>
                  </a:lnTo>
                  <a:lnTo>
                    <a:pt x="181" y="57"/>
                  </a:lnTo>
                  <a:lnTo>
                    <a:pt x="161" y="37"/>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grpSp>
      <p:sp>
        <p:nvSpPr>
          <p:cNvPr id="4" name="文本框 2"/>
          <p:cNvSpPr txBox="1">
            <a:spLocks noChangeArrowheads="1"/>
          </p:cNvSpPr>
          <p:nvPr/>
        </p:nvSpPr>
        <p:spPr bwMode="auto">
          <a:xfrm>
            <a:off x="579869" y="1808277"/>
            <a:ext cx="4334298" cy="590168"/>
          </a:xfrm>
          <a:prstGeom prst="rect">
            <a:avLst/>
          </a:prstGeom>
          <a:noFill/>
          <a:ln>
            <a:noFill/>
          </a:ln>
          <a:effectLst/>
          <a:extLst/>
        </p:spPr>
        <p:txBody>
          <a:bodyPr wrap="square" lIns="96780" tIns="48390" rIns="96780" bIns="48390">
            <a:spAutoFit/>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r>
              <a:rPr lang="zh-CN" altLang="en-US" sz="3200" spc="300" dirty="0" smtClean="0">
                <a:solidFill>
                  <a:schemeClr val="bg1"/>
                </a:solidFill>
                <a:latin typeface="+mj-ea"/>
                <a:ea typeface="+mj-ea"/>
              </a:rPr>
              <a:t>扁平化课件</a:t>
            </a:r>
            <a:r>
              <a:rPr lang="en-US" altLang="zh-CN" sz="3200" spc="300" dirty="0" smtClean="0">
                <a:solidFill>
                  <a:schemeClr val="bg1"/>
                </a:solidFill>
                <a:latin typeface="+mj-ea"/>
                <a:ea typeface="+mj-ea"/>
              </a:rPr>
              <a:t>PPT</a:t>
            </a:r>
            <a:r>
              <a:rPr lang="zh-CN" altLang="en-US" sz="3200" spc="300" dirty="0" smtClean="0">
                <a:solidFill>
                  <a:schemeClr val="bg1"/>
                </a:solidFill>
                <a:latin typeface="+mj-ea"/>
                <a:ea typeface="+mj-ea"/>
              </a:rPr>
              <a:t>模板</a:t>
            </a:r>
            <a:endParaRPr lang="zh-CN" altLang="en-US" sz="3200" spc="300" dirty="0">
              <a:solidFill>
                <a:schemeClr val="bg1"/>
              </a:solidFill>
              <a:latin typeface="+mj-ea"/>
              <a:ea typeface="+mj-ea"/>
            </a:endParaRPr>
          </a:p>
        </p:txBody>
      </p:sp>
      <p:sp>
        <p:nvSpPr>
          <p:cNvPr id="103" name="矩形 102"/>
          <p:cNvSpPr>
            <a:spLocks noChangeArrowheads="1"/>
          </p:cNvSpPr>
          <p:nvPr/>
        </p:nvSpPr>
        <p:spPr bwMode="auto">
          <a:xfrm>
            <a:off x="579869" y="684113"/>
            <a:ext cx="4482104"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r>
              <a:rPr lang="zh-CN" altLang="en-US" sz="7200" b="1" dirty="0" smtClean="0">
                <a:solidFill>
                  <a:schemeClr val="bg1"/>
                </a:solidFill>
                <a:effectLst>
                  <a:outerShdw blurRad="50800" dist="38100" dir="2700000" algn="tl" rotWithShape="0">
                    <a:prstClr val="black">
                      <a:alpha val="40000"/>
                    </a:prstClr>
                  </a:outerShdw>
                </a:effectLst>
                <a:latin typeface="+mn-ea"/>
                <a:ea typeface="+mn-ea"/>
                <a:sym typeface="方正粗谭黑简体" pitchFamily="2" charset="-122"/>
              </a:rPr>
              <a:t>化学实验</a:t>
            </a:r>
            <a:endParaRPr lang="zh-CN" altLang="en-US" sz="7200" b="1" dirty="0">
              <a:solidFill>
                <a:schemeClr val="bg1"/>
              </a:solidFill>
              <a:effectLst>
                <a:outerShdw blurRad="50800" dist="38100" dir="2700000" algn="tl" rotWithShape="0">
                  <a:prstClr val="black">
                    <a:alpha val="40000"/>
                  </a:prstClr>
                </a:outerShdw>
              </a:effectLst>
              <a:latin typeface="+mn-ea"/>
              <a:ea typeface="+mn-ea"/>
              <a:sym typeface="方正粗谭黑简体" pitchFamily="2" charset="-122"/>
            </a:endParaRPr>
          </a:p>
        </p:txBody>
      </p:sp>
      <p:sp>
        <p:nvSpPr>
          <p:cNvPr id="2" name="矩形 1"/>
          <p:cNvSpPr>
            <a:spLocks noChangeArrowheads="1"/>
          </p:cNvSpPr>
          <p:nvPr/>
        </p:nvSpPr>
        <p:spPr bwMode="auto">
          <a:xfrm>
            <a:off x="672779" y="2632226"/>
            <a:ext cx="4635957" cy="359335"/>
          </a:xfrm>
          <a:prstGeom prst="rect">
            <a:avLst/>
          </a:prstGeom>
          <a:solidFill>
            <a:schemeClr val="accent2"/>
          </a:solidFill>
          <a:ln>
            <a:noFill/>
          </a:ln>
          <a:extLst/>
        </p:spPr>
        <p:txBody>
          <a:bodyPr wrap="square" lIns="96780" tIns="48390" rIns="96780" bIns="48390">
            <a:spAutoFit/>
          </a:bodyPr>
          <a:lstStyle/>
          <a:p>
            <a:pPr algn="ctr"/>
            <a:r>
              <a:rPr lang="zh-CN" altLang="en-US" sz="1700" dirty="0" smtClean="0">
                <a:solidFill>
                  <a:schemeClr val="bg1"/>
                </a:solidFill>
                <a:ea typeface="微软雅黑" pitchFamily="34" charset="-122"/>
              </a:rPr>
              <a:t>适用于工作计划 </a:t>
            </a:r>
            <a:r>
              <a:rPr lang="en-US" altLang="zh-CN" sz="1700" dirty="0" smtClean="0">
                <a:solidFill>
                  <a:schemeClr val="bg1"/>
                </a:solidFill>
                <a:ea typeface="微软雅黑" pitchFamily="34" charset="-122"/>
              </a:rPr>
              <a:t>/ </a:t>
            </a:r>
            <a:r>
              <a:rPr lang="zh-CN" altLang="en-US" sz="1700" dirty="0" smtClean="0">
                <a:solidFill>
                  <a:schemeClr val="bg1"/>
                </a:solidFill>
                <a:ea typeface="微软雅黑" pitchFamily="34" charset="-122"/>
              </a:rPr>
              <a:t>年终总结 </a:t>
            </a:r>
            <a:r>
              <a:rPr lang="en-US" altLang="zh-CN" sz="1700" dirty="0" smtClean="0">
                <a:solidFill>
                  <a:schemeClr val="bg1"/>
                </a:solidFill>
                <a:ea typeface="微软雅黑" pitchFamily="34" charset="-122"/>
              </a:rPr>
              <a:t>/ </a:t>
            </a:r>
            <a:r>
              <a:rPr lang="zh-CN" altLang="en-US" sz="1700" dirty="0">
                <a:solidFill>
                  <a:schemeClr val="bg1"/>
                </a:solidFill>
                <a:ea typeface="微软雅黑" pitchFamily="34" charset="-122"/>
              </a:rPr>
              <a:t>会议</a:t>
            </a:r>
            <a:r>
              <a:rPr lang="zh-CN" altLang="en-US" sz="1700" dirty="0" smtClean="0">
                <a:solidFill>
                  <a:schemeClr val="bg1"/>
                </a:solidFill>
                <a:ea typeface="微软雅黑" pitchFamily="34" charset="-122"/>
              </a:rPr>
              <a:t>发言等</a:t>
            </a:r>
            <a:endParaRPr lang="zh-CN" altLang="en-US" sz="1700" dirty="0">
              <a:solidFill>
                <a:schemeClr val="bg1"/>
              </a:solidFill>
              <a:ea typeface="微软雅黑" pitchFamily="34" charset="-122"/>
            </a:endParaRPr>
          </a:p>
        </p:txBody>
      </p:sp>
      <p:pic>
        <p:nvPicPr>
          <p:cNvPr id="10" name="图片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508997" y="278842"/>
            <a:ext cx="3024336" cy="4790270"/>
          </a:xfrm>
          <a:prstGeom prst="rect">
            <a:avLst/>
          </a:prstGeom>
          <a:effectLst>
            <a:outerShdw blurRad="50800" dist="38100" dir="2700000" algn="tl" rotWithShape="0">
              <a:prstClr val="black">
                <a:alpha val="40000"/>
              </a:prstClr>
            </a:outerShdw>
          </a:effectLst>
        </p:spPr>
      </p:pic>
      <p:pic>
        <p:nvPicPr>
          <p:cNvPr id="9" name="图片 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194498" y="3273994"/>
            <a:ext cx="4045602" cy="2239807"/>
          </a:xfrm>
          <a:prstGeom prst="rect">
            <a:avLst/>
          </a:prstGeom>
          <a:effectLst>
            <a:outerShdw blurRad="50800" dist="38100" dir="2700000" algn="tl" rotWithShape="0">
              <a:prstClr val="black">
                <a:alpha val="40000"/>
              </a:prstClr>
            </a:outerShdw>
          </a:effectLst>
        </p:spPr>
      </p:pic>
      <p:grpSp>
        <p:nvGrpSpPr>
          <p:cNvPr id="40" name="Group 550"/>
          <p:cNvGrpSpPr>
            <a:grpSpLocks/>
          </p:cNvGrpSpPr>
          <p:nvPr/>
        </p:nvGrpSpPr>
        <p:grpSpPr bwMode="auto">
          <a:xfrm>
            <a:off x="7451988" y="78363"/>
            <a:ext cx="1687981" cy="1632974"/>
            <a:chOff x="295" y="3475"/>
            <a:chExt cx="1407" cy="1407"/>
          </a:xfrm>
        </p:grpSpPr>
        <p:sp>
          <p:nvSpPr>
            <p:cNvPr id="41" name="Oval 551"/>
            <p:cNvSpPr>
              <a:spLocks noChangeArrowheads="1"/>
            </p:cNvSpPr>
            <p:nvPr/>
          </p:nvSpPr>
          <p:spPr bwMode="auto">
            <a:xfrm>
              <a:off x="295" y="3475"/>
              <a:ext cx="1407" cy="1407"/>
            </a:xfrm>
            <a:prstGeom prst="ellipse">
              <a:avLst/>
            </a:prstGeom>
            <a:gradFill rotWithShape="1">
              <a:gsLst>
                <a:gs pos="0">
                  <a:srgbClr val="FFFFFF">
                    <a:alpha val="0"/>
                  </a:srgbClr>
                </a:gs>
                <a:gs pos="100000">
                  <a:srgbClr val="D1D1D1">
                    <a:alpha val="12000"/>
                  </a:srgbClr>
                </a:gs>
              </a:gsLst>
              <a:path path="shape">
                <a:fillToRect l="50000" t="50000" r="50000" b="50000"/>
              </a:path>
            </a:gradFill>
            <a:ln>
              <a:noFill/>
            </a:ln>
            <a:effectLst/>
            <a:extLst>
              <a:ext uri="{91240B29-F687-4F45-9708-019B960494DF}">
                <a14:hiddenLine xmlns:a14="http://schemas.microsoft.com/office/drawing/2010/main" w="9525">
                  <a:solidFill>
                    <a:srgbClr val="FFFFFF"/>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1" hangingPunct="1"/>
              <a:endParaRPr lang="zh-CN" altLang="en-US" sz="6000" b="0">
                <a:ea typeface="华文彩云" pitchFamily="2" charset="-122"/>
              </a:endParaRPr>
            </a:p>
          </p:txBody>
        </p:sp>
        <p:grpSp>
          <p:nvGrpSpPr>
            <p:cNvPr id="42" name="Group 552"/>
            <p:cNvGrpSpPr>
              <a:grpSpLocks/>
            </p:cNvGrpSpPr>
            <p:nvPr/>
          </p:nvGrpSpPr>
          <p:grpSpPr bwMode="auto">
            <a:xfrm>
              <a:off x="476" y="3657"/>
              <a:ext cx="1050" cy="1050"/>
              <a:chOff x="-6056" y="-2208"/>
              <a:chExt cx="2208" cy="2208"/>
            </a:xfrm>
          </p:grpSpPr>
          <p:sp>
            <p:nvSpPr>
              <p:cNvPr id="43" name="Oval 553"/>
              <p:cNvSpPr>
                <a:spLocks noChangeArrowheads="1"/>
              </p:cNvSpPr>
              <p:nvPr/>
            </p:nvSpPr>
            <p:spPr bwMode="auto">
              <a:xfrm>
                <a:off x="-6056" y="-2132"/>
                <a:ext cx="2132" cy="2132"/>
              </a:xfrm>
              <a:prstGeom prst="ellipse">
                <a:avLst/>
              </a:prstGeom>
              <a:gradFill rotWithShape="1">
                <a:gsLst>
                  <a:gs pos="0">
                    <a:srgbClr val="FFFFFF"/>
                  </a:gs>
                  <a:gs pos="100000">
                    <a:srgbClr val="000000">
                      <a:alpha val="0"/>
                    </a:srgbClr>
                  </a:gs>
                </a:gsLst>
                <a:path path="shape">
                  <a:fillToRect l="50000" t="50000" r="50000" b="50000"/>
                </a:path>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1" hangingPunct="1"/>
                <a:endParaRPr lang="zh-CN" altLang="en-US" sz="6000" b="0">
                  <a:ea typeface="华文彩云" pitchFamily="2" charset="-122"/>
                </a:endParaRPr>
              </a:p>
            </p:txBody>
          </p:sp>
          <p:grpSp>
            <p:nvGrpSpPr>
              <p:cNvPr id="44" name="Group 554"/>
              <p:cNvGrpSpPr>
                <a:grpSpLocks/>
              </p:cNvGrpSpPr>
              <p:nvPr/>
            </p:nvGrpSpPr>
            <p:grpSpPr bwMode="auto">
              <a:xfrm>
                <a:off x="-6056" y="-2208"/>
                <a:ext cx="2208" cy="2208"/>
                <a:chOff x="-4060" y="-879"/>
                <a:chExt cx="2208" cy="2208"/>
              </a:xfrm>
            </p:grpSpPr>
            <p:grpSp>
              <p:nvGrpSpPr>
                <p:cNvPr id="45" name="Group 555"/>
                <p:cNvGrpSpPr>
                  <a:grpSpLocks/>
                </p:cNvGrpSpPr>
                <p:nvPr/>
              </p:nvGrpSpPr>
              <p:grpSpPr bwMode="auto">
                <a:xfrm>
                  <a:off x="-4060" y="-879"/>
                  <a:ext cx="2208" cy="2208"/>
                  <a:chOff x="-3924" y="-788"/>
                  <a:chExt cx="2208" cy="2208"/>
                </a:xfrm>
              </p:grpSpPr>
              <p:grpSp>
                <p:nvGrpSpPr>
                  <p:cNvPr id="62" name="Group 556"/>
                  <p:cNvGrpSpPr>
                    <a:grpSpLocks noChangeAspect="1"/>
                  </p:cNvGrpSpPr>
                  <p:nvPr/>
                </p:nvGrpSpPr>
                <p:grpSpPr bwMode="auto">
                  <a:xfrm>
                    <a:off x="-3924" y="-788"/>
                    <a:ext cx="2208" cy="2202"/>
                    <a:chOff x="168" y="696"/>
                    <a:chExt cx="1429" cy="1429"/>
                  </a:xfrm>
                </p:grpSpPr>
                <p:grpSp>
                  <p:nvGrpSpPr>
                    <p:cNvPr id="70" name="Group 557"/>
                    <p:cNvGrpSpPr>
                      <a:grpSpLocks noChangeAspect="1"/>
                    </p:cNvGrpSpPr>
                    <p:nvPr/>
                  </p:nvGrpSpPr>
                  <p:grpSpPr bwMode="auto">
                    <a:xfrm>
                      <a:off x="854" y="696"/>
                      <a:ext cx="56" cy="1429"/>
                      <a:chOff x="845" y="696"/>
                      <a:chExt cx="56" cy="1429"/>
                    </a:xfrm>
                  </p:grpSpPr>
                  <p:sp>
                    <p:nvSpPr>
                      <p:cNvPr id="74" name="AutoShape 558"/>
                      <p:cNvSpPr>
                        <a:spLocks noChangeAspect="1" noChangeArrowheads="1"/>
                      </p:cNvSpPr>
                      <p:nvPr/>
                    </p:nvSpPr>
                    <p:spPr bwMode="auto">
                      <a:xfrm>
                        <a:off x="845" y="696"/>
                        <a:ext cx="56" cy="715"/>
                      </a:xfrm>
                      <a:prstGeom prst="triangle">
                        <a:avLst>
                          <a:gd name="adj" fmla="val 50000"/>
                        </a:avLst>
                      </a:prstGeom>
                      <a:solidFill>
                        <a:srgbClr val="FFFFFF">
                          <a:alpha val="18823"/>
                        </a:srgbClr>
                      </a:solidFill>
                      <a:ln>
                        <a:noFill/>
                      </a:ln>
                      <a:effectLst/>
                      <a:extLs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1" hangingPunct="1"/>
                        <a:endParaRPr lang="zh-CN" altLang="en-US" sz="6000" b="0">
                          <a:ea typeface="华文彩云" pitchFamily="2" charset="-122"/>
                        </a:endParaRPr>
                      </a:p>
                    </p:txBody>
                  </p:sp>
                  <p:sp>
                    <p:nvSpPr>
                      <p:cNvPr id="75" name="AutoShape 559"/>
                      <p:cNvSpPr>
                        <a:spLocks noChangeAspect="1" noChangeArrowheads="1"/>
                      </p:cNvSpPr>
                      <p:nvPr/>
                    </p:nvSpPr>
                    <p:spPr bwMode="auto">
                      <a:xfrm flipV="1">
                        <a:off x="845" y="1410"/>
                        <a:ext cx="56" cy="715"/>
                      </a:xfrm>
                      <a:prstGeom prst="triangle">
                        <a:avLst>
                          <a:gd name="adj" fmla="val 50000"/>
                        </a:avLst>
                      </a:prstGeom>
                      <a:solidFill>
                        <a:srgbClr val="FFFFFF">
                          <a:alpha val="18823"/>
                        </a:srgbClr>
                      </a:solidFill>
                      <a:ln>
                        <a:noFill/>
                      </a:ln>
                      <a:effectLst/>
                      <a:extLs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p>
                        <a:pPr eaLnBrk="1" hangingPunct="1"/>
                        <a:endParaRPr lang="zh-CN" altLang="en-US" sz="6000" b="0">
                          <a:ea typeface="华文彩云" pitchFamily="2" charset="-122"/>
                        </a:endParaRPr>
                      </a:p>
                    </p:txBody>
                  </p:sp>
                </p:grpSp>
                <p:grpSp>
                  <p:nvGrpSpPr>
                    <p:cNvPr id="71" name="Group 560"/>
                    <p:cNvGrpSpPr>
                      <a:grpSpLocks noChangeAspect="1"/>
                    </p:cNvGrpSpPr>
                    <p:nvPr/>
                  </p:nvGrpSpPr>
                  <p:grpSpPr bwMode="auto">
                    <a:xfrm rot="5400000">
                      <a:off x="855" y="696"/>
                      <a:ext cx="56" cy="1429"/>
                      <a:chOff x="845" y="696"/>
                      <a:chExt cx="56" cy="1429"/>
                    </a:xfrm>
                  </p:grpSpPr>
                  <p:sp>
                    <p:nvSpPr>
                      <p:cNvPr id="72" name="AutoShape 561"/>
                      <p:cNvSpPr>
                        <a:spLocks noChangeAspect="1" noChangeArrowheads="1"/>
                      </p:cNvSpPr>
                      <p:nvPr/>
                    </p:nvSpPr>
                    <p:spPr bwMode="auto">
                      <a:xfrm>
                        <a:off x="845" y="696"/>
                        <a:ext cx="56" cy="715"/>
                      </a:xfrm>
                      <a:prstGeom prst="triangle">
                        <a:avLst>
                          <a:gd name="adj" fmla="val 50000"/>
                        </a:avLst>
                      </a:prstGeom>
                      <a:solidFill>
                        <a:srgbClr val="FFFFFF">
                          <a:alpha val="18823"/>
                        </a:srgbClr>
                      </a:solidFill>
                      <a:ln>
                        <a:noFill/>
                      </a:ln>
                      <a:effectLst/>
                      <a:extLs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vert="eaVert" wrap="none" anchor="ctr"/>
                      <a:lstStyle/>
                      <a:p>
                        <a:pPr eaLnBrk="1" hangingPunct="1"/>
                        <a:endParaRPr lang="zh-CN" altLang="en-US" sz="6000" b="0">
                          <a:ea typeface="华文彩云" pitchFamily="2" charset="-122"/>
                        </a:endParaRPr>
                      </a:p>
                    </p:txBody>
                  </p:sp>
                  <p:sp>
                    <p:nvSpPr>
                      <p:cNvPr id="73" name="AutoShape 562"/>
                      <p:cNvSpPr>
                        <a:spLocks noChangeAspect="1" noChangeArrowheads="1"/>
                      </p:cNvSpPr>
                      <p:nvPr/>
                    </p:nvSpPr>
                    <p:spPr bwMode="auto">
                      <a:xfrm flipV="1">
                        <a:off x="845" y="1410"/>
                        <a:ext cx="56" cy="715"/>
                      </a:xfrm>
                      <a:prstGeom prst="triangle">
                        <a:avLst>
                          <a:gd name="adj" fmla="val 50000"/>
                        </a:avLst>
                      </a:prstGeom>
                      <a:solidFill>
                        <a:srgbClr val="FFFFFF">
                          <a:alpha val="18823"/>
                        </a:srgbClr>
                      </a:solidFill>
                      <a:ln>
                        <a:noFill/>
                      </a:ln>
                      <a:effectLst/>
                      <a:extLs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pPr eaLnBrk="1" hangingPunct="1"/>
                        <a:endParaRPr lang="zh-CN" altLang="en-US" sz="6000" b="0">
                          <a:ea typeface="华文彩云" pitchFamily="2" charset="-122"/>
                        </a:endParaRPr>
                      </a:p>
                    </p:txBody>
                  </p:sp>
                </p:grpSp>
              </p:grpSp>
              <p:grpSp>
                <p:nvGrpSpPr>
                  <p:cNvPr id="63" name="Group 563"/>
                  <p:cNvGrpSpPr>
                    <a:grpSpLocks noChangeAspect="1"/>
                  </p:cNvGrpSpPr>
                  <p:nvPr/>
                </p:nvGrpSpPr>
                <p:grpSpPr bwMode="auto">
                  <a:xfrm rot="2700000">
                    <a:off x="-3927" y="-785"/>
                    <a:ext cx="2208" cy="2202"/>
                    <a:chOff x="168" y="696"/>
                    <a:chExt cx="1429" cy="1429"/>
                  </a:xfrm>
                </p:grpSpPr>
                <p:grpSp>
                  <p:nvGrpSpPr>
                    <p:cNvPr id="64" name="Group 564"/>
                    <p:cNvGrpSpPr>
                      <a:grpSpLocks noChangeAspect="1"/>
                    </p:cNvGrpSpPr>
                    <p:nvPr/>
                  </p:nvGrpSpPr>
                  <p:grpSpPr bwMode="auto">
                    <a:xfrm>
                      <a:off x="854" y="696"/>
                      <a:ext cx="56" cy="1429"/>
                      <a:chOff x="845" y="696"/>
                      <a:chExt cx="56" cy="1429"/>
                    </a:xfrm>
                  </p:grpSpPr>
                  <p:sp>
                    <p:nvSpPr>
                      <p:cNvPr id="68" name="AutoShape 565"/>
                      <p:cNvSpPr>
                        <a:spLocks noChangeAspect="1" noChangeArrowheads="1"/>
                      </p:cNvSpPr>
                      <p:nvPr/>
                    </p:nvSpPr>
                    <p:spPr bwMode="auto">
                      <a:xfrm>
                        <a:off x="845" y="696"/>
                        <a:ext cx="56" cy="715"/>
                      </a:xfrm>
                      <a:prstGeom prst="triangle">
                        <a:avLst>
                          <a:gd name="adj" fmla="val 50000"/>
                        </a:avLst>
                      </a:prstGeom>
                      <a:solidFill>
                        <a:srgbClr val="FFFFFF">
                          <a:alpha val="18823"/>
                        </a:srgbClr>
                      </a:solidFill>
                      <a:ln>
                        <a:noFill/>
                      </a:ln>
                      <a:effectLst/>
                      <a:extLs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vert="eaVert" wrap="none" anchor="ctr"/>
                      <a:lstStyle/>
                      <a:p>
                        <a:pPr eaLnBrk="1" hangingPunct="1"/>
                        <a:endParaRPr lang="zh-CN" altLang="en-US" sz="6000" b="0">
                          <a:ea typeface="华文彩云" pitchFamily="2" charset="-122"/>
                        </a:endParaRPr>
                      </a:p>
                    </p:txBody>
                  </p:sp>
                  <p:sp>
                    <p:nvSpPr>
                      <p:cNvPr id="69" name="AutoShape 566"/>
                      <p:cNvSpPr>
                        <a:spLocks noChangeAspect="1" noChangeArrowheads="1"/>
                      </p:cNvSpPr>
                      <p:nvPr/>
                    </p:nvSpPr>
                    <p:spPr bwMode="auto">
                      <a:xfrm flipV="1">
                        <a:off x="845" y="1410"/>
                        <a:ext cx="56" cy="715"/>
                      </a:xfrm>
                      <a:prstGeom prst="triangle">
                        <a:avLst>
                          <a:gd name="adj" fmla="val 50000"/>
                        </a:avLst>
                      </a:prstGeom>
                      <a:solidFill>
                        <a:srgbClr val="FFFFFF">
                          <a:alpha val="18823"/>
                        </a:srgbClr>
                      </a:solidFill>
                      <a:ln>
                        <a:noFill/>
                      </a:ln>
                      <a:effectLst/>
                      <a:extLs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p>
                        <a:pPr eaLnBrk="1" hangingPunct="1"/>
                        <a:endParaRPr lang="zh-CN" altLang="en-US" sz="6000" b="0">
                          <a:ea typeface="华文彩云" pitchFamily="2" charset="-122"/>
                        </a:endParaRPr>
                      </a:p>
                    </p:txBody>
                  </p:sp>
                </p:grpSp>
                <p:grpSp>
                  <p:nvGrpSpPr>
                    <p:cNvPr id="65" name="Group 567"/>
                    <p:cNvGrpSpPr>
                      <a:grpSpLocks noChangeAspect="1"/>
                    </p:cNvGrpSpPr>
                    <p:nvPr/>
                  </p:nvGrpSpPr>
                  <p:grpSpPr bwMode="auto">
                    <a:xfrm rot="5400000">
                      <a:off x="855" y="696"/>
                      <a:ext cx="56" cy="1429"/>
                      <a:chOff x="845" y="696"/>
                      <a:chExt cx="56" cy="1429"/>
                    </a:xfrm>
                  </p:grpSpPr>
                  <p:sp>
                    <p:nvSpPr>
                      <p:cNvPr id="66" name="AutoShape 568"/>
                      <p:cNvSpPr>
                        <a:spLocks noChangeAspect="1" noChangeArrowheads="1"/>
                      </p:cNvSpPr>
                      <p:nvPr/>
                    </p:nvSpPr>
                    <p:spPr bwMode="auto">
                      <a:xfrm>
                        <a:off x="845" y="696"/>
                        <a:ext cx="56" cy="715"/>
                      </a:xfrm>
                      <a:prstGeom prst="triangle">
                        <a:avLst>
                          <a:gd name="adj" fmla="val 50000"/>
                        </a:avLst>
                      </a:prstGeom>
                      <a:solidFill>
                        <a:srgbClr val="FFFFFF">
                          <a:alpha val="18823"/>
                        </a:srgbClr>
                      </a:solidFill>
                      <a:ln>
                        <a:noFill/>
                      </a:ln>
                      <a:effectLst/>
                      <a:extLs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p>
                        <a:pPr eaLnBrk="1" hangingPunct="1"/>
                        <a:endParaRPr lang="zh-CN" altLang="en-US" sz="6000" b="0">
                          <a:ea typeface="华文彩云" pitchFamily="2" charset="-122"/>
                        </a:endParaRPr>
                      </a:p>
                    </p:txBody>
                  </p:sp>
                  <p:sp>
                    <p:nvSpPr>
                      <p:cNvPr id="67" name="AutoShape 569"/>
                      <p:cNvSpPr>
                        <a:spLocks noChangeAspect="1" noChangeArrowheads="1"/>
                      </p:cNvSpPr>
                      <p:nvPr/>
                    </p:nvSpPr>
                    <p:spPr bwMode="auto">
                      <a:xfrm flipV="1">
                        <a:off x="845" y="1410"/>
                        <a:ext cx="56" cy="715"/>
                      </a:xfrm>
                      <a:prstGeom prst="triangle">
                        <a:avLst>
                          <a:gd name="adj" fmla="val 50000"/>
                        </a:avLst>
                      </a:prstGeom>
                      <a:solidFill>
                        <a:srgbClr val="FFFFFF">
                          <a:alpha val="18823"/>
                        </a:srgbClr>
                      </a:solidFill>
                      <a:ln>
                        <a:noFill/>
                      </a:ln>
                      <a:effectLst/>
                      <a:extLs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pPr eaLnBrk="1" hangingPunct="1"/>
                        <a:endParaRPr lang="zh-CN" altLang="en-US" sz="6000" b="0">
                          <a:ea typeface="华文彩云" pitchFamily="2" charset="-122"/>
                        </a:endParaRPr>
                      </a:p>
                    </p:txBody>
                  </p:sp>
                </p:grpSp>
              </p:grpSp>
            </p:grpSp>
            <p:grpSp>
              <p:nvGrpSpPr>
                <p:cNvPr id="46" name="Group 570"/>
                <p:cNvGrpSpPr>
                  <a:grpSpLocks/>
                </p:cNvGrpSpPr>
                <p:nvPr/>
              </p:nvGrpSpPr>
              <p:grpSpPr bwMode="auto">
                <a:xfrm rot="1320000">
                  <a:off x="-3742" y="-520"/>
                  <a:ext cx="1546" cy="1546"/>
                  <a:chOff x="-3924" y="-788"/>
                  <a:chExt cx="2208" cy="2208"/>
                </a:xfrm>
              </p:grpSpPr>
              <p:grpSp>
                <p:nvGrpSpPr>
                  <p:cNvPr id="47" name="Group 571"/>
                  <p:cNvGrpSpPr>
                    <a:grpSpLocks noChangeAspect="1"/>
                  </p:cNvGrpSpPr>
                  <p:nvPr/>
                </p:nvGrpSpPr>
                <p:grpSpPr bwMode="auto">
                  <a:xfrm>
                    <a:off x="-3924" y="-788"/>
                    <a:ext cx="2208" cy="2202"/>
                    <a:chOff x="168" y="696"/>
                    <a:chExt cx="1429" cy="1429"/>
                  </a:xfrm>
                </p:grpSpPr>
                <p:grpSp>
                  <p:nvGrpSpPr>
                    <p:cNvPr id="56" name="Group 572"/>
                    <p:cNvGrpSpPr>
                      <a:grpSpLocks noChangeAspect="1"/>
                    </p:cNvGrpSpPr>
                    <p:nvPr/>
                  </p:nvGrpSpPr>
                  <p:grpSpPr bwMode="auto">
                    <a:xfrm>
                      <a:off x="854" y="696"/>
                      <a:ext cx="56" cy="1429"/>
                      <a:chOff x="845" y="696"/>
                      <a:chExt cx="56" cy="1429"/>
                    </a:xfrm>
                  </p:grpSpPr>
                  <p:sp>
                    <p:nvSpPr>
                      <p:cNvPr id="60" name="AutoShape 573"/>
                      <p:cNvSpPr>
                        <a:spLocks noChangeAspect="1" noChangeArrowheads="1"/>
                      </p:cNvSpPr>
                      <p:nvPr/>
                    </p:nvSpPr>
                    <p:spPr bwMode="auto">
                      <a:xfrm>
                        <a:off x="845" y="696"/>
                        <a:ext cx="56" cy="715"/>
                      </a:xfrm>
                      <a:prstGeom prst="triangle">
                        <a:avLst>
                          <a:gd name="adj" fmla="val 50000"/>
                        </a:avLst>
                      </a:prstGeom>
                      <a:solidFill>
                        <a:srgbClr val="FFFFFF">
                          <a:alpha val="18823"/>
                        </a:srgbClr>
                      </a:solidFill>
                      <a:ln>
                        <a:noFill/>
                      </a:ln>
                      <a:effectLst/>
                      <a:extLs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1" hangingPunct="1"/>
                        <a:endParaRPr lang="zh-CN" altLang="en-US" sz="6000" b="0">
                          <a:ea typeface="华文彩云" pitchFamily="2" charset="-122"/>
                        </a:endParaRPr>
                      </a:p>
                    </p:txBody>
                  </p:sp>
                  <p:sp>
                    <p:nvSpPr>
                      <p:cNvPr id="61" name="AutoShape 574"/>
                      <p:cNvSpPr>
                        <a:spLocks noChangeAspect="1" noChangeArrowheads="1"/>
                      </p:cNvSpPr>
                      <p:nvPr/>
                    </p:nvSpPr>
                    <p:spPr bwMode="auto">
                      <a:xfrm flipV="1">
                        <a:off x="845" y="1410"/>
                        <a:ext cx="56" cy="715"/>
                      </a:xfrm>
                      <a:prstGeom prst="triangle">
                        <a:avLst>
                          <a:gd name="adj" fmla="val 50000"/>
                        </a:avLst>
                      </a:prstGeom>
                      <a:solidFill>
                        <a:srgbClr val="FFFFFF">
                          <a:alpha val="18823"/>
                        </a:srgbClr>
                      </a:solidFill>
                      <a:ln>
                        <a:noFill/>
                      </a:ln>
                      <a:effectLst/>
                      <a:extLs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p>
                        <a:pPr eaLnBrk="1" hangingPunct="1"/>
                        <a:endParaRPr lang="zh-CN" altLang="en-US" sz="6000" b="0">
                          <a:ea typeface="华文彩云" pitchFamily="2" charset="-122"/>
                        </a:endParaRPr>
                      </a:p>
                    </p:txBody>
                  </p:sp>
                </p:grpSp>
                <p:grpSp>
                  <p:nvGrpSpPr>
                    <p:cNvPr id="57" name="Group 575"/>
                    <p:cNvGrpSpPr>
                      <a:grpSpLocks noChangeAspect="1"/>
                    </p:cNvGrpSpPr>
                    <p:nvPr/>
                  </p:nvGrpSpPr>
                  <p:grpSpPr bwMode="auto">
                    <a:xfrm rot="5400000">
                      <a:off x="855" y="696"/>
                      <a:ext cx="56" cy="1429"/>
                      <a:chOff x="845" y="696"/>
                      <a:chExt cx="56" cy="1429"/>
                    </a:xfrm>
                  </p:grpSpPr>
                  <p:sp>
                    <p:nvSpPr>
                      <p:cNvPr id="58" name="AutoShape 576"/>
                      <p:cNvSpPr>
                        <a:spLocks noChangeAspect="1" noChangeArrowheads="1"/>
                      </p:cNvSpPr>
                      <p:nvPr/>
                    </p:nvSpPr>
                    <p:spPr bwMode="auto">
                      <a:xfrm>
                        <a:off x="845" y="696"/>
                        <a:ext cx="56" cy="715"/>
                      </a:xfrm>
                      <a:prstGeom prst="triangle">
                        <a:avLst>
                          <a:gd name="adj" fmla="val 50000"/>
                        </a:avLst>
                      </a:prstGeom>
                      <a:solidFill>
                        <a:srgbClr val="FFFFFF">
                          <a:alpha val="18823"/>
                        </a:srgbClr>
                      </a:solidFill>
                      <a:ln>
                        <a:noFill/>
                      </a:ln>
                      <a:effectLst/>
                      <a:extLs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vert="eaVert" wrap="none" anchor="ctr"/>
                      <a:lstStyle/>
                      <a:p>
                        <a:pPr eaLnBrk="1" hangingPunct="1"/>
                        <a:endParaRPr lang="zh-CN" altLang="en-US" sz="6000" b="0">
                          <a:ea typeface="华文彩云" pitchFamily="2" charset="-122"/>
                        </a:endParaRPr>
                      </a:p>
                    </p:txBody>
                  </p:sp>
                  <p:sp>
                    <p:nvSpPr>
                      <p:cNvPr id="59" name="AutoShape 577"/>
                      <p:cNvSpPr>
                        <a:spLocks noChangeAspect="1" noChangeArrowheads="1"/>
                      </p:cNvSpPr>
                      <p:nvPr/>
                    </p:nvSpPr>
                    <p:spPr bwMode="auto">
                      <a:xfrm flipV="1">
                        <a:off x="845" y="1410"/>
                        <a:ext cx="56" cy="715"/>
                      </a:xfrm>
                      <a:prstGeom prst="triangle">
                        <a:avLst>
                          <a:gd name="adj" fmla="val 50000"/>
                        </a:avLst>
                      </a:prstGeom>
                      <a:solidFill>
                        <a:srgbClr val="FFFFFF">
                          <a:alpha val="18823"/>
                        </a:srgbClr>
                      </a:solidFill>
                      <a:ln>
                        <a:noFill/>
                      </a:ln>
                      <a:effectLst/>
                      <a:extLs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pPr eaLnBrk="1" hangingPunct="1"/>
                        <a:endParaRPr lang="zh-CN" altLang="en-US" sz="6000" b="0">
                          <a:ea typeface="华文彩云" pitchFamily="2" charset="-122"/>
                        </a:endParaRPr>
                      </a:p>
                    </p:txBody>
                  </p:sp>
                </p:grpSp>
              </p:grpSp>
              <p:grpSp>
                <p:nvGrpSpPr>
                  <p:cNvPr id="48" name="Group 578"/>
                  <p:cNvGrpSpPr>
                    <a:grpSpLocks noChangeAspect="1"/>
                  </p:cNvGrpSpPr>
                  <p:nvPr/>
                </p:nvGrpSpPr>
                <p:grpSpPr bwMode="auto">
                  <a:xfrm rot="2700000">
                    <a:off x="-3927" y="-785"/>
                    <a:ext cx="2208" cy="2202"/>
                    <a:chOff x="168" y="696"/>
                    <a:chExt cx="1429" cy="1429"/>
                  </a:xfrm>
                </p:grpSpPr>
                <p:grpSp>
                  <p:nvGrpSpPr>
                    <p:cNvPr id="49" name="Group 579"/>
                    <p:cNvGrpSpPr>
                      <a:grpSpLocks noChangeAspect="1"/>
                    </p:cNvGrpSpPr>
                    <p:nvPr/>
                  </p:nvGrpSpPr>
                  <p:grpSpPr bwMode="auto">
                    <a:xfrm>
                      <a:off x="854" y="696"/>
                      <a:ext cx="56" cy="1429"/>
                      <a:chOff x="845" y="696"/>
                      <a:chExt cx="56" cy="1429"/>
                    </a:xfrm>
                  </p:grpSpPr>
                  <p:sp>
                    <p:nvSpPr>
                      <p:cNvPr id="54" name="AutoShape 580"/>
                      <p:cNvSpPr>
                        <a:spLocks noChangeAspect="1" noChangeArrowheads="1"/>
                      </p:cNvSpPr>
                      <p:nvPr/>
                    </p:nvSpPr>
                    <p:spPr bwMode="auto">
                      <a:xfrm>
                        <a:off x="845" y="696"/>
                        <a:ext cx="56" cy="715"/>
                      </a:xfrm>
                      <a:prstGeom prst="triangle">
                        <a:avLst>
                          <a:gd name="adj" fmla="val 50000"/>
                        </a:avLst>
                      </a:prstGeom>
                      <a:solidFill>
                        <a:srgbClr val="FFFFFF">
                          <a:alpha val="18823"/>
                        </a:srgbClr>
                      </a:solidFill>
                      <a:ln>
                        <a:noFill/>
                      </a:ln>
                      <a:effectLst/>
                      <a:extLs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vert="eaVert" wrap="none" anchor="ctr"/>
                      <a:lstStyle/>
                      <a:p>
                        <a:pPr eaLnBrk="1" hangingPunct="1"/>
                        <a:endParaRPr lang="zh-CN" altLang="en-US" sz="6000" b="0">
                          <a:ea typeface="华文彩云" pitchFamily="2" charset="-122"/>
                        </a:endParaRPr>
                      </a:p>
                    </p:txBody>
                  </p:sp>
                  <p:sp>
                    <p:nvSpPr>
                      <p:cNvPr id="55" name="AutoShape 581"/>
                      <p:cNvSpPr>
                        <a:spLocks noChangeAspect="1" noChangeArrowheads="1"/>
                      </p:cNvSpPr>
                      <p:nvPr/>
                    </p:nvSpPr>
                    <p:spPr bwMode="auto">
                      <a:xfrm flipV="1">
                        <a:off x="845" y="1410"/>
                        <a:ext cx="56" cy="715"/>
                      </a:xfrm>
                      <a:prstGeom prst="triangle">
                        <a:avLst>
                          <a:gd name="adj" fmla="val 50000"/>
                        </a:avLst>
                      </a:prstGeom>
                      <a:solidFill>
                        <a:srgbClr val="FFFFFF">
                          <a:alpha val="18823"/>
                        </a:srgbClr>
                      </a:solidFill>
                      <a:ln>
                        <a:noFill/>
                      </a:ln>
                      <a:effectLst/>
                      <a:extLs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pPr eaLnBrk="1" hangingPunct="1"/>
                        <a:endParaRPr lang="zh-CN" altLang="en-US" sz="6000" b="0">
                          <a:ea typeface="华文彩云" pitchFamily="2" charset="-122"/>
                        </a:endParaRPr>
                      </a:p>
                    </p:txBody>
                  </p:sp>
                </p:grpSp>
                <p:grpSp>
                  <p:nvGrpSpPr>
                    <p:cNvPr id="50" name="Group 582"/>
                    <p:cNvGrpSpPr>
                      <a:grpSpLocks noChangeAspect="1"/>
                    </p:cNvGrpSpPr>
                    <p:nvPr/>
                  </p:nvGrpSpPr>
                  <p:grpSpPr bwMode="auto">
                    <a:xfrm rot="5400000">
                      <a:off x="855" y="696"/>
                      <a:ext cx="56" cy="1429"/>
                      <a:chOff x="845" y="696"/>
                      <a:chExt cx="56" cy="1429"/>
                    </a:xfrm>
                  </p:grpSpPr>
                  <p:sp>
                    <p:nvSpPr>
                      <p:cNvPr id="51" name="AutoShape 583"/>
                      <p:cNvSpPr>
                        <a:spLocks noChangeAspect="1" noChangeArrowheads="1"/>
                      </p:cNvSpPr>
                      <p:nvPr/>
                    </p:nvSpPr>
                    <p:spPr bwMode="auto">
                      <a:xfrm>
                        <a:off x="845" y="696"/>
                        <a:ext cx="56" cy="715"/>
                      </a:xfrm>
                      <a:prstGeom prst="triangle">
                        <a:avLst>
                          <a:gd name="adj" fmla="val 50000"/>
                        </a:avLst>
                      </a:prstGeom>
                      <a:solidFill>
                        <a:srgbClr val="FFFFFF">
                          <a:alpha val="18823"/>
                        </a:srgbClr>
                      </a:solidFill>
                      <a:ln>
                        <a:noFill/>
                      </a:ln>
                      <a:effectLst/>
                      <a:extLs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p>
                        <a:pPr eaLnBrk="1" hangingPunct="1"/>
                        <a:endParaRPr lang="zh-CN" altLang="en-US" sz="6000" b="0">
                          <a:ea typeface="华文彩云" pitchFamily="2" charset="-122"/>
                        </a:endParaRPr>
                      </a:p>
                    </p:txBody>
                  </p:sp>
                  <p:sp>
                    <p:nvSpPr>
                      <p:cNvPr id="53" name="AutoShape 584"/>
                      <p:cNvSpPr>
                        <a:spLocks noChangeAspect="1" noChangeArrowheads="1"/>
                      </p:cNvSpPr>
                      <p:nvPr/>
                    </p:nvSpPr>
                    <p:spPr bwMode="auto">
                      <a:xfrm flipV="1">
                        <a:off x="845" y="1410"/>
                        <a:ext cx="56" cy="715"/>
                      </a:xfrm>
                      <a:prstGeom prst="triangle">
                        <a:avLst>
                          <a:gd name="adj" fmla="val 50000"/>
                        </a:avLst>
                      </a:prstGeom>
                      <a:solidFill>
                        <a:srgbClr val="FFFFFF">
                          <a:alpha val="18823"/>
                        </a:srgbClr>
                      </a:solidFill>
                      <a:ln>
                        <a:noFill/>
                      </a:ln>
                      <a:effectLst/>
                      <a:extLs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1" hangingPunct="1"/>
                        <a:endParaRPr lang="zh-CN" altLang="en-US" sz="6000" b="0">
                          <a:ea typeface="华文彩云" pitchFamily="2" charset="-122"/>
                        </a:endParaRPr>
                      </a:p>
                    </p:txBody>
                  </p:sp>
                </p:grpSp>
              </p:grpSp>
            </p:grpSp>
          </p:grpSp>
        </p:grpSp>
      </p:grpSp>
    </p:spTree>
    <p:extLst>
      <p:ext uri="{BB962C8B-B14F-4D97-AF65-F5344CB8AC3E}">
        <p14:creationId xmlns:p14="http://schemas.microsoft.com/office/powerpoint/2010/main" val="2271016224"/>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1000"/>
                                        <p:tgtEl>
                                          <p:spTgt spid="39"/>
                                        </p:tgtEl>
                                      </p:cBhvr>
                                    </p:animEffect>
                                  </p:childTnLst>
                                </p:cTn>
                              </p:par>
                            </p:childTnLst>
                          </p:cTn>
                        </p:par>
                        <p:par>
                          <p:cTn id="8" fill="hold">
                            <p:stCondLst>
                              <p:cond delay="1000"/>
                            </p:stCondLst>
                            <p:childTnLst>
                              <p:par>
                                <p:cTn id="9" presetID="14" presetClass="entr" presetSubtype="1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randombar(horizontal)">
                                      <p:cBhvr>
                                        <p:cTn id="11" dur="500"/>
                                        <p:tgtEl>
                                          <p:spTgt spid="6"/>
                                        </p:tgtEl>
                                      </p:cBhvr>
                                    </p:animEffect>
                                  </p:childTnLst>
                                </p:cTn>
                              </p:par>
                            </p:childTnLst>
                          </p:cTn>
                        </p:par>
                        <p:par>
                          <p:cTn id="12" fill="hold">
                            <p:stCondLst>
                              <p:cond delay="1500"/>
                            </p:stCondLst>
                            <p:childTnLst>
                              <p:par>
                                <p:cTn id="13" presetID="42" presetClass="entr" presetSubtype="0" fill="hold"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childTnLst>
                          </p:cTn>
                        </p:par>
                        <p:par>
                          <p:cTn id="18" fill="hold">
                            <p:stCondLst>
                              <p:cond delay="2500"/>
                            </p:stCondLst>
                            <p:childTnLst>
                              <p:par>
                                <p:cTn id="19" presetID="2" presetClass="entr" presetSubtype="2" fill="hold" nodeType="after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1+#ppt_w/2"/>
                                          </p:val>
                                        </p:tav>
                                        <p:tav tm="100000">
                                          <p:val>
                                            <p:strVal val="#ppt_x"/>
                                          </p:val>
                                        </p:tav>
                                      </p:tavLst>
                                    </p:anim>
                                    <p:anim calcmode="lin" valueType="num">
                                      <p:cBhvr additive="base">
                                        <p:cTn id="22" dur="500" fill="hold"/>
                                        <p:tgtEl>
                                          <p:spTgt spid="10"/>
                                        </p:tgtEl>
                                        <p:attrNameLst>
                                          <p:attrName>ppt_y</p:attrName>
                                        </p:attrNameLst>
                                      </p:cBhvr>
                                      <p:tavLst>
                                        <p:tav tm="0">
                                          <p:val>
                                            <p:strVal val="#ppt_y"/>
                                          </p:val>
                                        </p:tav>
                                        <p:tav tm="100000">
                                          <p:val>
                                            <p:strVal val="#ppt_y"/>
                                          </p:val>
                                        </p:tav>
                                      </p:tavLst>
                                    </p:anim>
                                  </p:childTnLst>
                                </p:cTn>
                              </p:par>
                            </p:childTnLst>
                          </p:cTn>
                        </p:par>
                        <p:par>
                          <p:cTn id="23" fill="hold">
                            <p:stCondLst>
                              <p:cond delay="3000"/>
                            </p:stCondLst>
                            <p:childTnLst>
                              <p:par>
                                <p:cTn id="24" presetID="32" presetClass="emph" presetSubtype="0" fill="hold" nodeType="afterEffect">
                                  <p:stCondLst>
                                    <p:cond delay="0"/>
                                  </p:stCondLst>
                                  <p:childTnLst>
                                    <p:animRot by="120000">
                                      <p:cBhvr>
                                        <p:cTn id="25" dur="100" fill="hold">
                                          <p:stCondLst>
                                            <p:cond delay="0"/>
                                          </p:stCondLst>
                                        </p:cTn>
                                        <p:tgtEl>
                                          <p:spTgt spid="10"/>
                                        </p:tgtEl>
                                        <p:attrNameLst>
                                          <p:attrName>r</p:attrName>
                                        </p:attrNameLst>
                                      </p:cBhvr>
                                    </p:animRot>
                                    <p:animRot by="-240000">
                                      <p:cBhvr>
                                        <p:cTn id="26" dur="200" fill="hold">
                                          <p:stCondLst>
                                            <p:cond delay="200"/>
                                          </p:stCondLst>
                                        </p:cTn>
                                        <p:tgtEl>
                                          <p:spTgt spid="10"/>
                                        </p:tgtEl>
                                        <p:attrNameLst>
                                          <p:attrName>r</p:attrName>
                                        </p:attrNameLst>
                                      </p:cBhvr>
                                    </p:animRot>
                                    <p:animRot by="240000">
                                      <p:cBhvr>
                                        <p:cTn id="27" dur="200" fill="hold">
                                          <p:stCondLst>
                                            <p:cond delay="400"/>
                                          </p:stCondLst>
                                        </p:cTn>
                                        <p:tgtEl>
                                          <p:spTgt spid="10"/>
                                        </p:tgtEl>
                                        <p:attrNameLst>
                                          <p:attrName>r</p:attrName>
                                        </p:attrNameLst>
                                      </p:cBhvr>
                                    </p:animRot>
                                    <p:animRot by="-240000">
                                      <p:cBhvr>
                                        <p:cTn id="28" dur="200" fill="hold">
                                          <p:stCondLst>
                                            <p:cond delay="600"/>
                                          </p:stCondLst>
                                        </p:cTn>
                                        <p:tgtEl>
                                          <p:spTgt spid="10"/>
                                        </p:tgtEl>
                                        <p:attrNameLst>
                                          <p:attrName>r</p:attrName>
                                        </p:attrNameLst>
                                      </p:cBhvr>
                                    </p:animRot>
                                    <p:animRot by="120000">
                                      <p:cBhvr>
                                        <p:cTn id="29" dur="200" fill="hold">
                                          <p:stCondLst>
                                            <p:cond delay="800"/>
                                          </p:stCondLst>
                                        </p:cTn>
                                        <p:tgtEl>
                                          <p:spTgt spid="10"/>
                                        </p:tgtEl>
                                        <p:attrNameLst>
                                          <p:attrName>r</p:attrName>
                                        </p:attrNameLst>
                                      </p:cBhvr>
                                    </p:animRot>
                                  </p:childTnLst>
                                </p:cTn>
                              </p:par>
                            </p:childTnLst>
                          </p:cTn>
                        </p:par>
                        <p:par>
                          <p:cTn id="30" fill="hold">
                            <p:stCondLst>
                              <p:cond delay="4000"/>
                            </p:stCondLst>
                            <p:childTnLst>
                              <p:par>
                                <p:cTn id="31" presetID="41" presetClass="entr" presetSubtype="0" fill="hold" grpId="0" nodeType="afterEffect">
                                  <p:stCondLst>
                                    <p:cond delay="0"/>
                                  </p:stCondLst>
                                  <p:iterate type="lt">
                                    <p:tmPct val="10000"/>
                                  </p:iterate>
                                  <p:childTnLst>
                                    <p:set>
                                      <p:cBhvr>
                                        <p:cTn id="32" dur="1" fill="hold">
                                          <p:stCondLst>
                                            <p:cond delay="0"/>
                                          </p:stCondLst>
                                        </p:cTn>
                                        <p:tgtEl>
                                          <p:spTgt spid="103"/>
                                        </p:tgtEl>
                                        <p:attrNameLst>
                                          <p:attrName>style.visibility</p:attrName>
                                        </p:attrNameLst>
                                      </p:cBhvr>
                                      <p:to>
                                        <p:strVal val="visible"/>
                                      </p:to>
                                    </p:set>
                                    <p:anim calcmode="lin" valueType="num">
                                      <p:cBhvr>
                                        <p:cTn id="33" dur="1000" fill="hold"/>
                                        <p:tgtEl>
                                          <p:spTgt spid="103"/>
                                        </p:tgtEl>
                                        <p:attrNameLst>
                                          <p:attrName>ppt_x</p:attrName>
                                        </p:attrNameLst>
                                      </p:cBhvr>
                                      <p:tavLst>
                                        <p:tav tm="0">
                                          <p:val>
                                            <p:strVal val="#ppt_x"/>
                                          </p:val>
                                        </p:tav>
                                        <p:tav tm="50000">
                                          <p:val>
                                            <p:strVal val="#ppt_x+.1"/>
                                          </p:val>
                                        </p:tav>
                                        <p:tav tm="100000">
                                          <p:val>
                                            <p:strVal val="#ppt_x"/>
                                          </p:val>
                                        </p:tav>
                                      </p:tavLst>
                                    </p:anim>
                                    <p:anim calcmode="lin" valueType="num">
                                      <p:cBhvr>
                                        <p:cTn id="34" dur="1000" fill="hold"/>
                                        <p:tgtEl>
                                          <p:spTgt spid="103"/>
                                        </p:tgtEl>
                                        <p:attrNameLst>
                                          <p:attrName>ppt_y</p:attrName>
                                        </p:attrNameLst>
                                      </p:cBhvr>
                                      <p:tavLst>
                                        <p:tav tm="0">
                                          <p:val>
                                            <p:strVal val="#ppt_y"/>
                                          </p:val>
                                        </p:tav>
                                        <p:tav tm="100000">
                                          <p:val>
                                            <p:strVal val="#ppt_y"/>
                                          </p:val>
                                        </p:tav>
                                      </p:tavLst>
                                    </p:anim>
                                    <p:anim calcmode="lin" valueType="num">
                                      <p:cBhvr>
                                        <p:cTn id="35" dur="1000" fill="hold"/>
                                        <p:tgtEl>
                                          <p:spTgt spid="103"/>
                                        </p:tgtEl>
                                        <p:attrNameLst>
                                          <p:attrName>ppt_h</p:attrName>
                                        </p:attrNameLst>
                                      </p:cBhvr>
                                      <p:tavLst>
                                        <p:tav tm="0">
                                          <p:val>
                                            <p:strVal val="#ppt_h/10"/>
                                          </p:val>
                                        </p:tav>
                                        <p:tav tm="50000">
                                          <p:val>
                                            <p:strVal val="#ppt_h+.01"/>
                                          </p:val>
                                        </p:tav>
                                        <p:tav tm="100000">
                                          <p:val>
                                            <p:strVal val="#ppt_h"/>
                                          </p:val>
                                        </p:tav>
                                      </p:tavLst>
                                    </p:anim>
                                    <p:anim calcmode="lin" valueType="num">
                                      <p:cBhvr>
                                        <p:cTn id="36" dur="1000" fill="hold"/>
                                        <p:tgtEl>
                                          <p:spTgt spid="103"/>
                                        </p:tgtEl>
                                        <p:attrNameLst>
                                          <p:attrName>ppt_w</p:attrName>
                                        </p:attrNameLst>
                                      </p:cBhvr>
                                      <p:tavLst>
                                        <p:tav tm="0">
                                          <p:val>
                                            <p:strVal val="#ppt_w/10"/>
                                          </p:val>
                                        </p:tav>
                                        <p:tav tm="50000">
                                          <p:val>
                                            <p:strVal val="#ppt_w+.01"/>
                                          </p:val>
                                        </p:tav>
                                        <p:tav tm="100000">
                                          <p:val>
                                            <p:strVal val="#ppt_w"/>
                                          </p:val>
                                        </p:tav>
                                      </p:tavLst>
                                    </p:anim>
                                    <p:animEffect transition="in" filter="fade">
                                      <p:cBhvr>
                                        <p:cTn id="37" dur="1000" tmFilter="0,0; .5, 1; 1, 1"/>
                                        <p:tgtEl>
                                          <p:spTgt spid="103"/>
                                        </p:tgtEl>
                                      </p:cBhvr>
                                    </p:animEffect>
                                  </p:childTnLst>
                                </p:cTn>
                              </p:par>
                              <p:par>
                                <p:cTn id="38" presetID="22" presetClass="entr" presetSubtype="8" fill="hold" grpId="0" nodeType="withEffect">
                                  <p:stCondLst>
                                    <p:cond delay="1000"/>
                                  </p:stCondLst>
                                  <p:childTnLst>
                                    <p:set>
                                      <p:cBhvr>
                                        <p:cTn id="39" dur="1" fill="hold">
                                          <p:stCondLst>
                                            <p:cond delay="0"/>
                                          </p:stCondLst>
                                        </p:cTn>
                                        <p:tgtEl>
                                          <p:spTgt spid="4"/>
                                        </p:tgtEl>
                                        <p:attrNameLst>
                                          <p:attrName>style.visibility</p:attrName>
                                        </p:attrNameLst>
                                      </p:cBhvr>
                                      <p:to>
                                        <p:strVal val="visible"/>
                                      </p:to>
                                    </p:set>
                                    <p:animEffect transition="in" filter="wipe(left)">
                                      <p:cBhvr>
                                        <p:cTn id="40" dur="1000"/>
                                        <p:tgtEl>
                                          <p:spTgt spid="4"/>
                                        </p:tgtEl>
                                      </p:cBhvr>
                                    </p:animEffect>
                                  </p:childTnLst>
                                </p:cTn>
                              </p:par>
                              <p:par>
                                <p:cTn id="41" presetID="16" presetClass="entr" presetSubtype="37" fill="hold" grpId="0" nodeType="withEffect">
                                  <p:stCondLst>
                                    <p:cond delay="2000"/>
                                  </p:stCondLst>
                                  <p:childTnLst>
                                    <p:set>
                                      <p:cBhvr>
                                        <p:cTn id="42" dur="1" fill="hold">
                                          <p:stCondLst>
                                            <p:cond delay="0"/>
                                          </p:stCondLst>
                                        </p:cTn>
                                        <p:tgtEl>
                                          <p:spTgt spid="2"/>
                                        </p:tgtEl>
                                        <p:attrNameLst>
                                          <p:attrName>style.visibility</p:attrName>
                                        </p:attrNameLst>
                                      </p:cBhvr>
                                      <p:to>
                                        <p:strVal val="visible"/>
                                      </p:to>
                                    </p:set>
                                    <p:animEffect transition="in" filter="barn(outVertical)">
                                      <p:cBhvr>
                                        <p:cTn id="43" dur="1000"/>
                                        <p:tgtEl>
                                          <p:spTgt spid="2"/>
                                        </p:tgtEl>
                                      </p:cBhvr>
                                    </p:animEffect>
                                  </p:childTnLst>
                                </p:cTn>
                              </p:par>
                            </p:childTnLst>
                          </p:cTn>
                        </p:par>
                        <p:par>
                          <p:cTn id="44" fill="hold">
                            <p:stCondLst>
                              <p:cond delay="7000"/>
                            </p:stCondLst>
                            <p:childTnLst>
                              <p:par>
                                <p:cTn id="45" presetID="22" presetClass="entr" presetSubtype="8" fill="hold" nodeType="afterEffect">
                                  <p:stCondLst>
                                    <p:cond delay="0"/>
                                  </p:stCondLst>
                                  <p:childTnLst>
                                    <p:set>
                                      <p:cBhvr>
                                        <p:cTn id="46" dur="1" fill="hold">
                                          <p:stCondLst>
                                            <p:cond delay="0"/>
                                          </p:stCondLst>
                                        </p:cTn>
                                        <p:tgtEl>
                                          <p:spTgt spid="450"/>
                                        </p:tgtEl>
                                        <p:attrNameLst>
                                          <p:attrName>style.visibility</p:attrName>
                                        </p:attrNameLst>
                                      </p:cBhvr>
                                      <p:to>
                                        <p:strVal val="visible"/>
                                      </p:to>
                                    </p:set>
                                    <p:animEffect transition="in" filter="wipe(left)">
                                      <p:cBhvr>
                                        <p:cTn id="47" dur="1000"/>
                                        <p:tgtEl>
                                          <p:spTgt spid="450"/>
                                        </p:tgtEl>
                                      </p:cBhvr>
                                    </p:animEffect>
                                  </p:childTnLst>
                                </p:cTn>
                              </p:par>
                            </p:childTnLst>
                          </p:cTn>
                        </p:par>
                        <p:par>
                          <p:cTn id="48" fill="hold">
                            <p:stCondLst>
                              <p:cond delay="8000"/>
                            </p:stCondLst>
                            <p:childTnLst>
                              <p:par>
                                <p:cTn id="49" presetID="1" presetClass="entr" presetSubtype="0" fill="hold" nodeType="afterEffect">
                                  <p:stCondLst>
                                    <p:cond delay="0"/>
                                  </p:stCondLst>
                                  <p:childTnLst>
                                    <p:set>
                                      <p:cBhvr>
                                        <p:cTn id="50" dur="1" fill="hold">
                                          <p:stCondLst>
                                            <p:cond delay="0"/>
                                          </p:stCondLst>
                                        </p:cTn>
                                        <p:tgtEl>
                                          <p:spTgt spid="40"/>
                                        </p:tgtEl>
                                        <p:attrNameLst>
                                          <p:attrName>style.visibility</p:attrName>
                                        </p:attrNameLst>
                                      </p:cBhvr>
                                      <p:to>
                                        <p:strVal val="visible"/>
                                      </p:to>
                                    </p:set>
                                  </p:childTnLst>
                                </p:cTn>
                              </p:par>
                              <p:par>
                                <p:cTn id="51" presetID="6" presetClass="emph" presetSubtype="0" fill="hold" nodeType="withEffect">
                                  <p:stCondLst>
                                    <p:cond delay="0"/>
                                  </p:stCondLst>
                                  <p:childTnLst>
                                    <p:animScale>
                                      <p:cBhvr>
                                        <p:cTn id="52" dur="2000" fill="hold"/>
                                        <p:tgtEl>
                                          <p:spTgt spid="40"/>
                                        </p:tgtEl>
                                      </p:cBhvr>
                                      <p:by x="400000" y="400000"/>
                                    </p:animScale>
                                  </p:childTnLst>
                                </p:cTn>
                              </p:par>
                              <p:par>
                                <p:cTn id="53" presetID="6" presetClass="emph" presetSubtype="0" autoRev="1" fill="hold" nodeType="withEffect">
                                  <p:stCondLst>
                                    <p:cond delay="300"/>
                                  </p:stCondLst>
                                  <p:childTnLst>
                                    <p:animScale>
                                      <p:cBhvr>
                                        <p:cTn id="54" dur="3000" fill="hold"/>
                                        <p:tgtEl>
                                          <p:spTgt spid="40"/>
                                        </p:tgtEl>
                                      </p:cBhvr>
                                      <p:by x="400000" y="400000"/>
                                    </p:animScale>
                                  </p:childTnLst>
                                </p:cTn>
                              </p:par>
                              <p:par>
                                <p:cTn id="55" presetID="10" presetClass="exit" presetSubtype="0" fill="hold" nodeType="withEffect">
                                  <p:stCondLst>
                                    <p:cond delay="0"/>
                                  </p:stCondLst>
                                  <p:childTnLst>
                                    <p:animEffect transition="out" filter="fade">
                                      <p:cBhvr>
                                        <p:cTn id="56" dur="4600"/>
                                        <p:tgtEl>
                                          <p:spTgt spid="40"/>
                                        </p:tgtEl>
                                      </p:cBhvr>
                                    </p:animEffect>
                                    <p:set>
                                      <p:cBhvr>
                                        <p:cTn id="57" dur="1" fill="hold">
                                          <p:stCondLst>
                                            <p:cond delay="4599"/>
                                          </p:stCondLst>
                                        </p:cTn>
                                        <p:tgtEl>
                                          <p:spTgt spid="4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4" grpId="0"/>
      <p:bldP spid="103" grpId="0"/>
      <p:bldP spid="2"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1826308" y="2320179"/>
            <a:ext cx="470059" cy="517223"/>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0120" fontAlgn="auto">
              <a:spcBef>
                <a:spcPts val="0"/>
              </a:spcBef>
              <a:spcAft>
                <a:spcPts val="0"/>
              </a:spcAft>
              <a:defRPr/>
            </a:pPr>
            <a:endParaRPr lang="zh-CN" altLang="en-US" sz="1890">
              <a:solidFill>
                <a:prstClr val="white"/>
              </a:solidFill>
            </a:endParaRPr>
          </a:p>
        </p:txBody>
      </p:sp>
      <p:sp>
        <p:nvSpPr>
          <p:cNvPr id="4" name="矩形 3"/>
          <p:cNvSpPr/>
          <p:nvPr/>
        </p:nvSpPr>
        <p:spPr>
          <a:xfrm>
            <a:off x="2290604" y="2323019"/>
            <a:ext cx="7370921" cy="51756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41750" tIns="0" rIns="141750" bIns="0" anchor="ctr"/>
          <a:lstStyle/>
          <a:p>
            <a:pPr algn="ctr" defTabSz="960120" fontAlgn="auto">
              <a:spcBef>
                <a:spcPts val="0"/>
              </a:spcBef>
              <a:spcAft>
                <a:spcPts val="0"/>
              </a:spcAft>
              <a:defRPr/>
            </a:pPr>
            <a:r>
              <a:rPr lang="en-US" altLang="zh-CN" sz="2205">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205"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60327" y="1718397"/>
            <a:ext cx="7333417" cy="610531"/>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defTabSz="960120" fontAlgn="auto">
              <a:spcBef>
                <a:spcPts val="0"/>
              </a:spcBef>
              <a:spcAft>
                <a:spcPts val="0"/>
              </a:spcAft>
              <a:defRPr/>
            </a:pPr>
            <a:r>
              <a:rPr lang="zh-CN" altLang="en-US" sz="2520" spc="158"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205" spc="158"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2205" spc="158"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205" spc="158"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205" spc="158"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205" spc="158"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205" spc="158"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205" spc="158"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7393742" y="1715216"/>
            <a:ext cx="672290" cy="613712"/>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0120" fontAlgn="auto">
              <a:spcBef>
                <a:spcPts val="0"/>
              </a:spcBef>
              <a:spcAft>
                <a:spcPts val="0"/>
              </a:spcAft>
              <a:defRPr/>
            </a:pPr>
            <a:endParaRPr lang="zh-CN" altLang="en-US" sz="1890">
              <a:solidFill>
                <a:prstClr val="white"/>
              </a:solidFill>
            </a:endParaRPr>
          </a:p>
        </p:txBody>
      </p:sp>
      <p:sp>
        <p:nvSpPr>
          <p:cNvPr id="12" name="矩形 11"/>
          <p:cNvSpPr/>
          <p:nvPr/>
        </p:nvSpPr>
        <p:spPr>
          <a:xfrm>
            <a:off x="2093517" y="3087805"/>
            <a:ext cx="5438797" cy="1333057"/>
          </a:xfrm>
          <a:prstGeom prst="rect">
            <a:avLst/>
          </a:prstGeom>
          <a:noFill/>
          <a:ln w="25400" cap="flat" cmpd="sng" algn="ctr">
            <a:noFill/>
            <a:prstDash val="solid"/>
          </a:ln>
          <a:effectLst/>
        </p:spPr>
        <p:txBody>
          <a:bodyPr rtlCol="0" anchor="ctr"/>
          <a:lstStyle/>
          <a:p>
            <a:pPr defTabSz="960120" fontAlgn="auto">
              <a:lnSpc>
                <a:spcPts val="1890"/>
              </a:lnSpc>
              <a:spcBef>
                <a:spcPts val="0"/>
              </a:spcBef>
              <a:spcAft>
                <a:spcPts val="0"/>
              </a:spcAft>
            </a:pPr>
            <a:r>
              <a:rPr lang="en-US" altLang="zh-CN" sz="945"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45"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945"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945"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945"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945"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45"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945"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945" kern="0" dirty="0">
              <a:solidFill>
                <a:srgbClr val="EEECE1">
                  <a:lumMod val="25000"/>
                </a:srgbClr>
              </a:solidFill>
              <a:latin typeface="微软雅黑" panose="020B0503020204020204" pitchFamily="34" charset="-122"/>
              <a:ea typeface="微软雅黑" panose="020B0503020204020204" pitchFamily="34" charset="-122"/>
            </a:endParaRPr>
          </a:p>
          <a:p>
            <a:pPr defTabSz="960120" fontAlgn="auto">
              <a:lnSpc>
                <a:spcPts val="1890"/>
              </a:lnSpc>
              <a:spcBef>
                <a:spcPts val="0"/>
              </a:spcBef>
              <a:spcAft>
                <a:spcPts val="0"/>
              </a:spcAft>
            </a:pPr>
            <a:r>
              <a:rPr lang="en-US" altLang="zh-CN" sz="945"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45"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945"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945"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945"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945"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945" kern="0" dirty="0">
              <a:solidFill>
                <a:srgbClr val="EEECE1">
                  <a:lumMod val="25000"/>
                </a:srgbClr>
              </a:solidFill>
              <a:latin typeface="微软雅黑" panose="020B0503020204020204" pitchFamily="34" charset="-122"/>
              <a:ea typeface="微软雅黑" panose="020B0503020204020204" pitchFamily="34" charset="-122"/>
            </a:endParaRPr>
          </a:p>
          <a:p>
            <a:pPr defTabSz="960120" fontAlgn="auto">
              <a:lnSpc>
                <a:spcPts val="1890"/>
              </a:lnSpc>
              <a:spcBef>
                <a:spcPts val="0"/>
              </a:spcBef>
              <a:spcAft>
                <a:spcPts val="0"/>
              </a:spcAft>
            </a:pPr>
            <a:r>
              <a:rPr lang="en-US" altLang="zh-CN" sz="945"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45"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945"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945"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945"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945"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945"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endParaRPr lang="en-US" altLang="zh-CN" sz="945" kern="0" dirty="0">
              <a:solidFill>
                <a:srgbClr val="EEECE1">
                  <a:lumMod val="25000"/>
                </a:srgbClr>
              </a:solidFill>
              <a:latin typeface="微软雅黑" panose="020B0503020204020204" pitchFamily="34" charset="-122"/>
              <a:ea typeface="微软雅黑" panose="020B0503020204020204" pitchFamily="34" charset="-122"/>
            </a:endParaRPr>
          </a:p>
          <a:p>
            <a:pPr defTabSz="960120" fontAlgn="auto">
              <a:lnSpc>
                <a:spcPts val="1890"/>
              </a:lnSpc>
              <a:spcBef>
                <a:spcPts val="0"/>
              </a:spcBef>
              <a:spcAft>
                <a:spcPts val="0"/>
              </a:spcAft>
            </a:pPr>
            <a:r>
              <a:rPr lang="zh-CN" altLang="en-US" sz="945" kern="0" dirty="0">
                <a:solidFill>
                  <a:srgbClr val="EEECE1">
                    <a:lumMod val="25000"/>
                  </a:srgbClr>
                </a:solidFill>
                <a:latin typeface="微软雅黑" panose="020B0503020204020204" pitchFamily="34" charset="-122"/>
                <a:ea typeface="微软雅黑" panose="020B0503020204020204" pitchFamily="34" charset="-122"/>
              </a:rPr>
              <a:t>字体下载：</a:t>
            </a:r>
            <a:r>
              <a:rPr lang="en-US" altLang="zh-CN" sz="945"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945"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945" kern="0" dirty="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945"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45" kern="0" dirty="0">
                <a:solidFill>
                  <a:srgbClr val="EEECE1">
                    <a:lumMod val="25000"/>
                  </a:srgbClr>
                </a:solidFill>
                <a:latin typeface="微软雅黑" panose="020B0503020204020204" pitchFamily="34" charset="-122"/>
                <a:ea typeface="微软雅黑" panose="020B0503020204020204" pitchFamily="34" charset="-122"/>
              </a:rPr>
              <a:t>：</a:t>
            </a:r>
            <a:r>
              <a:rPr lang="en-US" altLang="zh-CN" sz="945"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945"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578513856"/>
      </p:ext>
    </p:extLst>
  </p:cSld>
  <p:clrMapOvr>
    <a:masterClrMapping/>
  </p:clrMapOvr>
  <p:transition spd="med">
    <p:pull/>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620142" y="1379760"/>
            <a:ext cx="6430509" cy="4096888"/>
            <a:chOff x="2060959" y="1761196"/>
            <a:chExt cx="5280025" cy="3363912"/>
          </a:xfrm>
        </p:grpSpPr>
        <p:sp>
          <p:nvSpPr>
            <p:cNvPr id="96" name="Freeform 66"/>
            <p:cNvSpPr>
              <a:spLocks noChangeArrowheads="1"/>
            </p:cNvSpPr>
            <p:nvPr/>
          </p:nvSpPr>
          <p:spPr bwMode="auto">
            <a:xfrm>
              <a:off x="3193399" y="1761196"/>
              <a:ext cx="3037271" cy="1945516"/>
            </a:xfrm>
            <a:custGeom>
              <a:avLst/>
              <a:gdLst>
                <a:gd name="T0" fmla="*/ 2365584 w 912"/>
                <a:gd name="T1" fmla="*/ 0 h 584"/>
                <a:gd name="T2" fmla="*/ 31541 w 912"/>
                <a:gd name="T3" fmla="*/ 0 h 584"/>
                <a:gd name="T4" fmla="*/ 0 w 912"/>
                <a:gd name="T5" fmla="*/ 31543 h 584"/>
                <a:gd name="T6" fmla="*/ 0 w 912"/>
                <a:gd name="T7" fmla="*/ 1535113 h 584"/>
                <a:gd name="T8" fmla="*/ 2397125 w 912"/>
                <a:gd name="T9" fmla="*/ 1535113 h 584"/>
                <a:gd name="T10" fmla="*/ 2397125 w 912"/>
                <a:gd name="T11" fmla="*/ 31543 h 584"/>
                <a:gd name="T12" fmla="*/ 2365584 w 912"/>
                <a:gd name="T13" fmla="*/ 0 h 584"/>
                <a:gd name="T14" fmla="*/ 0 60000 65536"/>
                <a:gd name="T15" fmla="*/ 0 60000 65536"/>
                <a:gd name="T16" fmla="*/ 0 60000 65536"/>
                <a:gd name="T17" fmla="*/ 0 60000 65536"/>
                <a:gd name="T18" fmla="*/ 0 60000 65536"/>
                <a:gd name="T19" fmla="*/ 0 60000 65536"/>
                <a:gd name="T20" fmla="*/ 0 60000 65536"/>
                <a:gd name="T21" fmla="*/ 0 w 912"/>
                <a:gd name="T22" fmla="*/ 0 h 584"/>
                <a:gd name="T23" fmla="*/ 912 w 912"/>
                <a:gd name="T24" fmla="*/ 584 h 58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12" h="584">
                  <a:moveTo>
                    <a:pt x="900" y="0"/>
                  </a:moveTo>
                  <a:cubicBezTo>
                    <a:pt x="12" y="0"/>
                    <a:pt x="12" y="0"/>
                    <a:pt x="12" y="0"/>
                  </a:cubicBezTo>
                  <a:cubicBezTo>
                    <a:pt x="12" y="0"/>
                    <a:pt x="0" y="0"/>
                    <a:pt x="0" y="12"/>
                  </a:cubicBezTo>
                  <a:cubicBezTo>
                    <a:pt x="0" y="24"/>
                    <a:pt x="0" y="584"/>
                    <a:pt x="0" y="584"/>
                  </a:cubicBezTo>
                  <a:cubicBezTo>
                    <a:pt x="912" y="584"/>
                    <a:pt x="912" y="584"/>
                    <a:pt x="912" y="584"/>
                  </a:cubicBezTo>
                  <a:cubicBezTo>
                    <a:pt x="912" y="584"/>
                    <a:pt x="912" y="24"/>
                    <a:pt x="912" y="12"/>
                  </a:cubicBezTo>
                  <a:cubicBezTo>
                    <a:pt x="912" y="0"/>
                    <a:pt x="900" y="0"/>
                    <a:pt x="900" y="0"/>
                  </a:cubicBezTo>
                  <a:close/>
                </a:path>
              </a:pathLst>
            </a:custGeom>
            <a:solidFill>
              <a:schemeClr val="accent3">
                <a:lumMod val="60000"/>
                <a:lumOff val="40000"/>
              </a:scheme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sym typeface="宋体" pitchFamily="2" charset="-122"/>
              </a:endParaRPr>
            </a:p>
          </p:txBody>
        </p:sp>
        <p:sp>
          <p:nvSpPr>
            <p:cNvPr id="97" name="Rectangle 67"/>
            <p:cNvSpPr>
              <a:spLocks noChangeArrowheads="1"/>
            </p:cNvSpPr>
            <p:nvPr/>
          </p:nvSpPr>
          <p:spPr bwMode="auto">
            <a:xfrm>
              <a:off x="3366383" y="1934220"/>
              <a:ext cx="2677224" cy="1559230"/>
            </a:xfrm>
            <a:prstGeom prst="rect">
              <a:avLst/>
            </a:prstGeom>
            <a:solidFill>
              <a:srgbClr val="F88A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eaLnBrk="1" hangingPunct="1"/>
              <a:endParaRPr lang="zh-CN" altLang="zh-CN"/>
            </a:p>
          </p:txBody>
        </p:sp>
        <p:sp>
          <p:nvSpPr>
            <p:cNvPr id="98" name="Freeform 68"/>
            <p:cNvSpPr>
              <a:spLocks noChangeArrowheads="1"/>
            </p:cNvSpPr>
            <p:nvPr/>
          </p:nvSpPr>
          <p:spPr bwMode="auto">
            <a:xfrm>
              <a:off x="2620139" y="4384724"/>
              <a:ext cx="4195859" cy="120714"/>
            </a:xfrm>
            <a:custGeom>
              <a:avLst/>
              <a:gdLst>
                <a:gd name="T0" fmla="*/ 3290888 w 2086"/>
                <a:gd name="T1" fmla="*/ 0 h 60"/>
                <a:gd name="T2" fmla="*/ 22225 w 2086"/>
                <a:gd name="T3" fmla="*/ 0 h 60"/>
                <a:gd name="T4" fmla="*/ 0 w 2086"/>
                <a:gd name="T5" fmla="*/ 22225 h 60"/>
                <a:gd name="T6" fmla="*/ 0 w 2086"/>
                <a:gd name="T7" fmla="*/ 95250 h 60"/>
                <a:gd name="T8" fmla="*/ 3311525 w 2086"/>
                <a:gd name="T9" fmla="*/ 95250 h 60"/>
                <a:gd name="T10" fmla="*/ 3311525 w 2086"/>
                <a:gd name="T11" fmla="*/ 22225 h 60"/>
                <a:gd name="T12" fmla="*/ 3290888 w 2086"/>
                <a:gd name="T13" fmla="*/ 0 h 60"/>
                <a:gd name="T14" fmla="*/ 0 60000 65536"/>
                <a:gd name="T15" fmla="*/ 0 60000 65536"/>
                <a:gd name="T16" fmla="*/ 0 60000 65536"/>
                <a:gd name="T17" fmla="*/ 0 60000 65536"/>
                <a:gd name="T18" fmla="*/ 0 60000 65536"/>
                <a:gd name="T19" fmla="*/ 0 60000 65536"/>
                <a:gd name="T20" fmla="*/ 0 60000 65536"/>
                <a:gd name="T21" fmla="*/ 0 w 2086"/>
                <a:gd name="T22" fmla="*/ 0 h 60"/>
                <a:gd name="T23" fmla="*/ 2086 w 2086"/>
                <a:gd name="T24" fmla="*/ 60 h 6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086" h="60">
                  <a:moveTo>
                    <a:pt x="2073" y="0"/>
                  </a:moveTo>
                  <a:lnTo>
                    <a:pt x="14" y="0"/>
                  </a:lnTo>
                  <a:lnTo>
                    <a:pt x="0" y="14"/>
                  </a:lnTo>
                  <a:lnTo>
                    <a:pt x="0" y="60"/>
                  </a:lnTo>
                  <a:lnTo>
                    <a:pt x="2086" y="60"/>
                  </a:lnTo>
                  <a:lnTo>
                    <a:pt x="2086" y="14"/>
                  </a:lnTo>
                  <a:lnTo>
                    <a:pt x="2073" y="0"/>
                  </a:lnTo>
                  <a:close/>
                </a:path>
              </a:pathLst>
            </a:custGeom>
            <a:solidFill>
              <a:schemeClr val="accent3">
                <a:lumMod val="60000"/>
                <a:lumOff val="40000"/>
              </a:scheme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sym typeface="宋体" pitchFamily="2" charset="-122"/>
              </a:endParaRPr>
            </a:p>
          </p:txBody>
        </p:sp>
        <p:sp>
          <p:nvSpPr>
            <p:cNvPr id="99" name="Freeform 69"/>
            <p:cNvSpPr>
              <a:spLocks noChangeArrowheads="1"/>
            </p:cNvSpPr>
            <p:nvPr/>
          </p:nvSpPr>
          <p:spPr bwMode="auto">
            <a:xfrm>
              <a:off x="2620139" y="3706712"/>
              <a:ext cx="4195859" cy="706180"/>
            </a:xfrm>
            <a:custGeom>
              <a:avLst/>
              <a:gdLst>
                <a:gd name="T0" fmla="*/ 2849563 w 2086"/>
                <a:gd name="T1" fmla="*/ 0 h 351"/>
                <a:gd name="T2" fmla="*/ 452438 w 2086"/>
                <a:gd name="T3" fmla="*/ 0 h 351"/>
                <a:gd name="T4" fmla="*/ 0 w 2086"/>
                <a:gd name="T5" fmla="*/ 557213 h 351"/>
                <a:gd name="T6" fmla="*/ 3311525 w 2086"/>
                <a:gd name="T7" fmla="*/ 557213 h 351"/>
                <a:gd name="T8" fmla="*/ 2849563 w 2086"/>
                <a:gd name="T9" fmla="*/ 0 h 351"/>
                <a:gd name="T10" fmla="*/ 0 60000 65536"/>
                <a:gd name="T11" fmla="*/ 0 60000 65536"/>
                <a:gd name="T12" fmla="*/ 0 60000 65536"/>
                <a:gd name="T13" fmla="*/ 0 60000 65536"/>
                <a:gd name="T14" fmla="*/ 0 60000 65536"/>
                <a:gd name="T15" fmla="*/ 0 w 2086"/>
                <a:gd name="T16" fmla="*/ 0 h 351"/>
                <a:gd name="T17" fmla="*/ 2086 w 2086"/>
                <a:gd name="T18" fmla="*/ 351 h 351"/>
              </a:gdLst>
              <a:ahLst/>
              <a:cxnLst>
                <a:cxn ang="T10">
                  <a:pos x="T0" y="T1"/>
                </a:cxn>
                <a:cxn ang="T11">
                  <a:pos x="T2" y="T3"/>
                </a:cxn>
                <a:cxn ang="T12">
                  <a:pos x="T4" y="T5"/>
                </a:cxn>
                <a:cxn ang="T13">
                  <a:pos x="T6" y="T7"/>
                </a:cxn>
                <a:cxn ang="T14">
                  <a:pos x="T8" y="T9"/>
                </a:cxn>
              </a:cxnLst>
              <a:rect l="T15" t="T16" r="T17" b="T18"/>
              <a:pathLst>
                <a:path w="2086" h="351">
                  <a:moveTo>
                    <a:pt x="1795" y="0"/>
                  </a:moveTo>
                  <a:lnTo>
                    <a:pt x="285" y="0"/>
                  </a:lnTo>
                  <a:lnTo>
                    <a:pt x="0" y="351"/>
                  </a:lnTo>
                  <a:lnTo>
                    <a:pt x="2086" y="351"/>
                  </a:lnTo>
                  <a:lnTo>
                    <a:pt x="1795" y="0"/>
                  </a:lnTo>
                  <a:close/>
                </a:path>
              </a:pathLst>
            </a:custGeom>
            <a:solidFill>
              <a:schemeClr val="accent3">
                <a:lumMod val="60000"/>
                <a:lumOff val="40000"/>
              </a:scheme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sym typeface="宋体" pitchFamily="2" charset="-122"/>
              </a:endParaRPr>
            </a:p>
          </p:txBody>
        </p:sp>
        <p:sp>
          <p:nvSpPr>
            <p:cNvPr id="100" name="Rectangle 70"/>
            <p:cNvSpPr>
              <a:spLocks noChangeArrowheads="1"/>
            </p:cNvSpPr>
            <p:nvPr/>
          </p:nvSpPr>
          <p:spPr bwMode="auto">
            <a:xfrm>
              <a:off x="3233628" y="3799260"/>
              <a:ext cx="1210886" cy="26155"/>
            </a:xfrm>
            <a:prstGeom prst="rect">
              <a:avLst/>
            </a:pr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eaLnBrk="1" hangingPunct="1"/>
              <a:endParaRPr lang="zh-CN" altLang="zh-CN"/>
            </a:p>
          </p:txBody>
        </p:sp>
        <p:sp>
          <p:nvSpPr>
            <p:cNvPr id="101" name="Rectangle 71"/>
            <p:cNvSpPr>
              <a:spLocks noChangeArrowheads="1"/>
            </p:cNvSpPr>
            <p:nvPr/>
          </p:nvSpPr>
          <p:spPr bwMode="auto">
            <a:xfrm>
              <a:off x="3179318" y="3946128"/>
              <a:ext cx="1212898" cy="26155"/>
            </a:xfrm>
            <a:prstGeom prst="rect">
              <a:avLst/>
            </a:pr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eaLnBrk="1" hangingPunct="1"/>
              <a:endParaRPr lang="zh-CN" altLang="zh-CN"/>
            </a:p>
          </p:txBody>
        </p:sp>
        <p:sp>
          <p:nvSpPr>
            <p:cNvPr id="102" name="Rectangle 72"/>
            <p:cNvSpPr>
              <a:spLocks noChangeArrowheads="1"/>
            </p:cNvSpPr>
            <p:nvPr/>
          </p:nvSpPr>
          <p:spPr bwMode="auto">
            <a:xfrm>
              <a:off x="3100873" y="4105070"/>
              <a:ext cx="1210886" cy="28167"/>
            </a:xfrm>
            <a:prstGeom prst="rect">
              <a:avLst/>
            </a:pr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eaLnBrk="1" hangingPunct="1"/>
              <a:endParaRPr lang="zh-CN" altLang="zh-CN"/>
            </a:p>
          </p:txBody>
        </p:sp>
        <p:sp>
          <p:nvSpPr>
            <p:cNvPr id="103" name="Rectangle 73"/>
            <p:cNvSpPr>
              <a:spLocks noChangeArrowheads="1"/>
            </p:cNvSpPr>
            <p:nvPr/>
          </p:nvSpPr>
          <p:spPr bwMode="auto">
            <a:xfrm>
              <a:off x="4858870" y="3799260"/>
              <a:ext cx="1210886" cy="26155"/>
            </a:xfrm>
            <a:prstGeom prst="rect">
              <a:avLst/>
            </a:pr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eaLnBrk="1" hangingPunct="1"/>
              <a:endParaRPr lang="zh-CN" altLang="zh-CN"/>
            </a:p>
          </p:txBody>
        </p:sp>
        <p:sp>
          <p:nvSpPr>
            <p:cNvPr id="104" name="Rectangle 74"/>
            <p:cNvSpPr>
              <a:spLocks noChangeArrowheads="1"/>
            </p:cNvSpPr>
            <p:nvPr/>
          </p:nvSpPr>
          <p:spPr bwMode="auto">
            <a:xfrm>
              <a:off x="4205152" y="3946128"/>
              <a:ext cx="1918912" cy="26155"/>
            </a:xfrm>
            <a:prstGeom prst="rect">
              <a:avLst/>
            </a:pr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eaLnBrk="1" hangingPunct="1"/>
              <a:endParaRPr lang="zh-CN" altLang="zh-CN"/>
            </a:p>
          </p:txBody>
        </p:sp>
        <p:sp>
          <p:nvSpPr>
            <p:cNvPr id="105" name="Rectangle 75"/>
            <p:cNvSpPr>
              <a:spLocks noChangeArrowheads="1"/>
            </p:cNvSpPr>
            <p:nvPr/>
          </p:nvSpPr>
          <p:spPr bwMode="auto">
            <a:xfrm>
              <a:off x="4086478" y="4105070"/>
              <a:ext cx="2116033" cy="28167"/>
            </a:xfrm>
            <a:prstGeom prst="rect">
              <a:avLst/>
            </a:pr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eaLnBrk="1" hangingPunct="1"/>
              <a:endParaRPr lang="zh-CN" altLang="zh-CN"/>
            </a:p>
          </p:txBody>
        </p:sp>
        <p:sp>
          <p:nvSpPr>
            <p:cNvPr id="106" name="Freeform 76"/>
            <p:cNvSpPr>
              <a:spLocks noChangeArrowheads="1"/>
            </p:cNvSpPr>
            <p:nvPr/>
          </p:nvSpPr>
          <p:spPr bwMode="auto">
            <a:xfrm>
              <a:off x="2766974" y="3956189"/>
              <a:ext cx="1482430" cy="871157"/>
            </a:xfrm>
            <a:custGeom>
              <a:avLst/>
              <a:gdLst>
                <a:gd name="T0" fmla="*/ 933361 w 445"/>
                <a:gd name="T1" fmla="*/ 327952 h 262"/>
                <a:gd name="T2" fmla="*/ 1088483 w 445"/>
                <a:gd name="T3" fmla="*/ 354188 h 262"/>
                <a:gd name="T4" fmla="*/ 980687 w 445"/>
                <a:gd name="T5" fmla="*/ 432897 h 262"/>
                <a:gd name="T6" fmla="*/ 728285 w 445"/>
                <a:gd name="T7" fmla="*/ 545713 h 262"/>
                <a:gd name="T8" fmla="*/ 333907 w 445"/>
                <a:gd name="T9" fmla="*/ 632292 h 262"/>
                <a:gd name="T10" fmla="*/ 205077 w 445"/>
                <a:gd name="T11" fmla="*/ 687388 h 262"/>
                <a:gd name="T12" fmla="*/ 0 w 445"/>
                <a:gd name="T13" fmla="*/ 493240 h 262"/>
                <a:gd name="T14" fmla="*/ 202447 w 445"/>
                <a:gd name="T15" fmla="*/ 267609 h 262"/>
                <a:gd name="T16" fmla="*/ 399636 w 445"/>
                <a:gd name="T17" fmla="*/ 73461 h 262"/>
                <a:gd name="T18" fmla="*/ 454849 w 445"/>
                <a:gd name="T19" fmla="*/ 99697 h 262"/>
                <a:gd name="T20" fmla="*/ 607342 w 445"/>
                <a:gd name="T21" fmla="*/ 44602 h 262"/>
                <a:gd name="T22" fmla="*/ 644151 w 445"/>
                <a:gd name="T23" fmla="*/ 68214 h 262"/>
                <a:gd name="T24" fmla="*/ 757206 w 445"/>
                <a:gd name="T25" fmla="*/ 20989 h 262"/>
                <a:gd name="T26" fmla="*/ 828194 w 445"/>
                <a:gd name="T27" fmla="*/ 60343 h 262"/>
                <a:gd name="T28" fmla="*/ 1135809 w 445"/>
                <a:gd name="T29" fmla="*/ 31483 h 262"/>
                <a:gd name="T30" fmla="*/ 1117404 w 445"/>
                <a:gd name="T31" fmla="*/ 112816 h 262"/>
                <a:gd name="T32" fmla="*/ 843969 w 445"/>
                <a:gd name="T33" fmla="*/ 170535 h 262"/>
                <a:gd name="T34" fmla="*/ 638892 w 445"/>
                <a:gd name="T35" fmla="*/ 383048 h 262"/>
                <a:gd name="T36" fmla="*/ 817677 w 445"/>
                <a:gd name="T37" fmla="*/ 364683 h 262"/>
                <a:gd name="T38" fmla="*/ 933361 w 445"/>
                <a:gd name="T39" fmla="*/ 327952 h 262"/>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445"/>
                <a:gd name="T61" fmla="*/ 0 h 262"/>
                <a:gd name="T62" fmla="*/ 445 w 445"/>
                <a:gd name="T63" fmla="*/ 262 h 262"/>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445" h="262">
                  <a:moveTo>
                    <a:pt x="355" y="125"/>
                  </a:moveTo>
                  <a:cubicBezTo>
                    <a:pt x="355" y="125"/>
                    <a:pt x="409" y="107"/>
                    <a:pt x="414" y="135"/>
                  </a:cubicBezTo>
                  <a:cubicBezTo>
                    <a:pt x="417" y="143"/>
                    <a:pt x="404" y="156"/>
                    <a:pt x="373" y="165"/>
                  </a:cubicBezTo>
                  <a:cubicBezTo>
                    <a:pt x="358" y="169"/>
                    <a:pt x="298" y="196"/>
                    <a:pt x="277" y="208"/>
                  </a:cubicBezTo>
                  <a:cubicBezTo>
                    <a:pt x="262" y="220"/>
                    <a:pt x="205" y="245"/>
                    <a:pt x="127" y="241"/>
                  </a:cubicBezTo>
                  <a:cubicBezTo>
                    <a:pt x="121" y="242"/>
                    <a:pt x="110" y="239"/>
                    <a:pt x="78" y="262"/>
                  </a:cubicBezTo>
                  <a:cubicBezTo>
                    <a:pt x="66" y="252"/>
                    <a:pt x="0" y="188"/>
                    <a:pt x="0" y="188"/>
                  </a:cubicBezTo>
                  <a:cubicBezTo>
                    <a:pt x="0" y="188"/>
                    <a:pt x="65" y="149"/>
                    <a:pt x="77" y="102"/>
                  </a:cubicBezTo>
                  <a:cubicBezTo>
                    <a:pt x="80" y="96"/>
                    <a:pt x="120" y="44"/>
                    <a:pt x="152" y="28"/>
                  </a:cubicBezTo>
                  <a:cubicBezTo>
                    <a:pt x="157" y="25"/>
                    <a:pt x="168" y="27"/>
                    <a:pt x="173" y="38"/>
                  </a:cubicBezTo>
                  <a:cubicBezTo>
                    <a:pt x="175" y="41"/>
                    <a:pt x="218" y="7"/>
                    <a:pt x="231" y="17"/>
                  </a:cubicBezTo>
                  <a:cubicBezTo>
                    <a:pt x="236" y="21"/>
                    <a:pt x="245" y="26"/>
                    <a:pt x="245" y="26"/>
                  </a:cubicBezTo>
                  <a:cubicBezTo>
                    <a:pt x="245" y="26"/>
                    <a:pt x="272" y="0"/>
                    <a:pt x="288" y="8"/>
                  </a:cubicBezTo>
                  <a:cubicBezTo>
                    <a:pt x="295" y="12"/>
                    <a:pt x="315" y="23"/>
                    <a:pt x="315" y="23"/>
                  </a:cubicBezTo>
                  <a:cubicBezTo>
                    <a:pt x="315" y="23"/>
                    <a:pt x="389" y="14"/>
                    <a:pt x="432" y="12"/>
                  </a:cubicBezTo>
                  <a:cubicBezTo>
                    <a:pt x="439" y="11"/>
                    <a:pt x="445" y="41"/>
                    <a:pt x="425" y="43"/>
                  </a:cubicBezTo>
                  <a:cubicBezTo>
                    <a:pt x="417" y="46"/>
                    <a:pt x="321" y="65"/>
                    <a:pt x="321" y="65"/>
                  </a:cubicBezTo>
                  <a:cubicBezTo>
                    <a:pt x="243" y="146"/>
                    <a:pt x="243" y="146"/>
                    <a:pt x="243" y="146"/>
                  </a:cubicBezTo>
                  <a:cubicBezTo>
                    <a:pt x="311" y="139"/>
                    <a:pt x="311" y="139"/>
                    <a:pt x="311" y="139"/>
                  </a:cubicBezTo>
                  <a:lnTo>
                    <a:pt x="355" y="125"/>
                  </a:lnTo>
                  <a:close/>
                </a:path>
              </a:pathLst>
            </a:custGeom>
            <a:solidFill>
              <a:srgbClr val="F9E5C0"/>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sym typeface="宋体" pitchFamily="2" charset="-122"/>
              </a:endParaRPr>
            </a:p>
          </p:txBody>
        </p:sp>
        <p:sp>
          <p:nvSpPr>
            <p:cNvPr id="107" name="Freeform 77"/>
            <p:cNvSpPr>
              <a:spLocks noChangeArrowheads="1"/>
            </p:cNvSpPr>
            <p:nvPr/>
          </p:nvSpPr>
          <p:spPr bwMode="auto">
            <a:xfrm>
              <a:off x="3605743" y="4028617"/>
              <a:ext cx="213212" cy="130775"/>
            </a:xfrm>
            <a:custGeom>
              <a:avLst/>
              <a:gdLst>
                <a:gd name="T0" fmla="*/ 165646 w 64"/>
                <a:gd name="T1" fmla="*/ 0 h 39"/>
                <a:gd name="T2" fmla="*/ 165646 w 64"/>
                <a:gd name="T3" fmla="*/ 2646 h 39"/>
                <a:gd name="T4" fmla="*/ 168275 w 64"/>
                <a:gd name="T5" fmla="*/ 2646 h 39"/>
                <a:gd name="T6" fmla="*/ 15776 w 64"/>
                <a:gd name="T7" fmla="*/ 95250 h 39"/>
                <a:gd name="T8" fmla="*/ 0 w 64"/>
                <a:gd name="T9" fmla="*/ 95250 h 39"/>
                <a:gd name="T10" fmla="*/ 165646 w 64"/>
                <a:gd name="T11" fmla="*/ 0 h 39"/>
                <a:gd name="T12" fmla="*/ 0 60000 65536"/>
                <a:gd name="T13" fmla="*/ 0 60000 65536"/>
                <a:gd name="T14" fmla="*/ 0 60000 65536"/>
                <a:gd name="T15" fmla="*/ 0 60000 65536"/>
                <a:gd name="T16" fmla="*/ 0 60000 65536"/>
                <a:gd name="T17" fmla="*/ 0 60000 65536"/>
                <a:gd name="T18" fmla="*/ 0 w 64"/>
                <a:gd name="T19" fmla="*/ 0 h 39"/>
                <a:gd name="T20" fmla="*/ 64 w 64"/>
                <a:gd name="T21" fmla="*/ 39 h 39"/>
              </a:gdLst>
              <a:ahLst/>
              <a:cxnLst>
                <a:cxn ang="T12">
                  <a:pos x="T0" y="T1"/>
                </a:cxn>
                <a:cxn ang="T13">
                  <a:pos x="T2" y="T3"/>
                </a:cxn>
                <a:cxn ang="T14">
                  <a:pos x="T4" y="T5"/>
                </a:cxn>
                <a:cxn ang="T15">
                  <a:pos x="T6" y="T7"/>
                </a:cxn>
                <a:cxn ang="T16">
                  <a:pos x="T8" y="T9"/>
                </a:cxn>
                <a:cxn ang="T17">
                  <a:pos x="T10" y="T11"/>
                </a:cxn>
              </a:cxnLst>
              <a:rect l="T18" t="T19" r="T20" b="T21"/>
              <a:pathLst>
                <a:path w="64" h="39">
                  <a:moveTo>
                    <a:pt x="63" y="0"/>
                  </a:moveTo>
                  <a:cubicBezTo>
                    <a:pt x="63" y="1"/>
                    <a:pt x="63" y="1"/>
                    <a:pt x="63" y="1"/>
                  </a:cubicBezTo>
                  <a:cubicBezTo>
                    <a:pt x="63" y="1"/>
                    <a:pt x="64" y="1"/>
                    <a:pt x="64" y="1"/>
                  </a:cubicBezTo>
                  <a:cubicBezTo>
                    <a:pt x="47" y="9"/>
                    <a:pt x="21" y="26"/>
                    <a:pt x="6" y="36"/>
                  </a:cubicBezTo>
                  <a:cubicBezTo>
                    <a:pt x="3" y="39"/>
                    <a:pt x="0" y="36"/>
                    <a:pt x="0" y="36"/>
                  </a:cubicBezTo>
                  <a:cubicBezTo>
                    <a:pt x="22" y="20"/>
                    <a:pt x="50" y="5"/>
                    <a:pt x="63" y="0"/>
                  </a:cubicBezTo>
                  <a:close/>
                </a:path>
              </a:pathLst>
            </a:custGeom>
            <a:solidFill>
              <a:srgbClr val="D2B079"/>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sym typeface="宋体" pitchFamily="2" charset="-122"/>
              </a:endParaRPr>
            </a:p>
          </p:txBody>
        </p:sp>
        <p:sp>
          <p:nvSpPr>
            <p:cNvPr id="108" name="Freeform 78"/>
            <p:cNvSpPr>
              <a:spLocks noChangeArrowheads="1"/>
            </p:cNvSpPr>
            <p:nvPr/>
          </p:nvSpPr>
          <p:spPr bwMode="auto">
            <a:xfrm>
              <a:off x="3430749" y="4038676"/>
              <a:ext cx="152869" cy="100595"/>
            </a:xfrm>
            <a:custGeom>
              <a:avLst/>
              <a:gdLst>
                <a:gd name="T0" fmla="*/ 0 w 46"/>
                <a:gd name="T1" fmla="*/ 79375 h 30"/>
                <a:gd name="T2" fmla="*/ 118027 w 46"/>
                <a:gd name="T3" fmla="*/ 0 h 30"/>
                <a:gd name="T4" fmla="*/ 120650 w 46"/>
                <a:gd name="T5" fmla="*/ 2646 h 30"/>
                <a:gd name="T6" fmla="*/ 13114 w 46"/>
                <a:gd name="T7" fmla="*/ 79375 h 30"/>
                <a:gd name="T8" fmla="*/ 0 w 46"/>
                <a:gd name="T9" fmla="*/ 79375 h 30"/>
                <a:gd name="T10" fmla="*/ 0 60000 65536"/>
                <a:gd name="T11" fmla="*/ 0 60000 65536"/>
                <a:gd name="T12" fmla="*/ 0 60000 65536"/>
                <a:gd name="T13" fmla="*/ 0 60000 65536"/>
                <a:gd name="T14" fmla="*/ 0 60000 65536"/>
                <a:gd name="T15" fmla="*/ 0 w 46"/>
                <a:gd name="T16" fmla="*/ 0 h 30"/>
                <a:gd name="T17" fmla="*/ 46 w 46"/>
                <a:gd name="T18" fmla="*/ 30 h 30"/>
              </a:gdLst>
              <a:ahLst/>
              <a:cxnLst>
                <a:cxn ang="T10">
                  <a:pos x="T0" y="T1"/>
                </a:cxn>
                <a:cxn ang="T11">
                  <a:pos x="T2" y="T3"/>
                </a:cxn>
                <a:cxn ang="T12">
                  <a:pos x="T4" y="T5"/>
                </a:cxn>
                <a:cxn ang="T13">
                  <a:pos x="T6" y="T7"/>
                </a:cxn>
                <a:cxn ang="T14">
                  <a:pos x="T8" y="T9"/>
                </a:cxn>
              </a:cxnLst>
              <a:rect l="T15" t="T16" r="T17" b="T18"/>
              <a:pathLst>
                <a:path w="46" h="30">
                  <a:moveTo>
                    <a:pt x="0" y="30"/>
                  </a:moveTo>
                  <a:cubicBezTo>
                    <a:pt x="45" y="0"/>
                    <a:pt x="45" y="0"/>
                    <a:pt x="45" y="0"/>
                  </a:cubicBezTo>
                  <a:cubicBezTo>
                    <a:pt x="45" y="0"/>
                    <a:pt x="46" y="1"/>
                    <a:pt x="46" y="1"/>
                  </a:cubicBezTo>
                  <a:cubicBezTo>
                    <a:pt x="5" y="30"/>
                    <a:pt x="5" y="30"/>
                    <a:pt x="5" y="30"/>
                  </a:cubicBezTo>
                  <a:lnTo>
                    <a:pt x="0" y="30"/>
                  </a:lnTo>
                  <a:close/>
                </a:path>
              </a:pathLst>
            </a:custGeom>
            <a:solidFill>
              <a:srgbClr val="D2B079"/>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sym typeface="宋体" pitchFamily="2" charset="-122"/>
              </a:endParaRPr>
            </a:p>
          </p:txBody>
        </p:sp>
        <p:sp>
          <p:nvSpPr>
            <p:cNvPr id="109" name="Freeform 79"/>
            <p:cNvSpPr>
              <a:spLocks noChangeArrowheads="1"/>
            </p:cNvSpPr>
            <p:nvPr/>
          </p:nvSpPr>
          <p:spPr bwMode="auto">
            <a:xfrm>
              <a:off x="2650311" y="4511475"/>
              <a:ext cx="440506" cy="440609"/>
            </a:xfrm>
            <a:custGeom>
              <a:avLst/>
              <a:gdLst>
                <a:gd name="T0" fmla="*/ 50042 w 132"/>
                <a:gd name="T1" fmla="*/ 18437 h 132"/>
                <a:gd name="T2" fmla="*/ 0 w 132"/>
                <a:gd name="T3" fmla="*/ 68479 h 132"/>
                <a:gd name="T4" fmla="*/ 279184 w 132"/>
                <a:gd name="T5" fmla="*/ 347663 h 132"/>
                <a:gd name="T6" fmla="*/ 326593 w 132"/>
                <a:gd name="T7" fmla="*/ 300254 h 132"/>
                <a:gd name="T8" fmla="*/ 334494 w 132"/>
                <a:gd name="T9" fmla="*/ 266015 h 132"/>
                <a:gd name="T10" fmla="*/ 84282 w 132"/>
                <a:gd name="T11" fmla="*/ 15803 h 132"/>
                <a:gd name="T12" fmla="*/ 50042 w 132"/>
                <a:gd name="T13" fmla="*/ 18437 h 132"/>
                <a:gd name="T14" fmla="*/ 0 60000 65536"/>
                <a:gd name="T15" fmla="*/ 0 60000 65536"/>
                <a:gd name="T16" fmla="*/ 0 60000 65536"/>
                <a:gd name="T17" fmla="*/ 0 60000 65536"/>
                <a:gd name="T18" fmla="*/ 0 60000 65536"/>
                <a:gd name="T19" fmla="*/ 0 60000 65536"/>
                <a:gd name="T20" fmla="*/ 0 60000 65536"/>
                <a:gd name="T21" fmla="*/ 0 w 132"/>
                <a:gd name="T22" fmla="*/ 0 h 132"/>
                <a:gd name="T23" fmla="*/ 132 w 132"/>
                <a:gd name="T24" fmla="*/ 132 h 13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32" h="132">
                  <a:moveTo>
                    <a:pt x="19" y="7"/>
                  </a:moveTo>
                  <a:cubicBezTo>
                    <a:pt x="10" y="16"/>
                    <a:pt x="0" y="26"/>
                    <a:pt x="0" y="26"/>
                  </a:cubicBezTo>
                  <a:cubicBezTo>
                    <a:pt x="106" y="132"/>
                    <a:pt x="106" y="132"/>
                    <a:pt x="106" y="132"/>
                  </a:cubicBezTo>
                  <a:cubicBezTo>
                    <a:pt x="106" y="132"/>
                    <a:pt x="120" y="118"/>
                    <a:pt x="124" y="114"/>
                  </a:cubicBezTo>
                  <a:cubicBezTo>
                    <a:pt x="128" y="110"/>
                    <a:pt x="132" y="106"/>
                    <a:pt x="127" y="101"/>
                  </a:cubicBezTo>
                  <a:cubicBezTo>
                    <a:pt x="123" y="97"/>
                    <a:pt x="35" y="9"/>
                    <a:pt x="32" y="6"/>
                  </a:cubicBezTo>
                  <a:cubicBezTo>
                    <a:pt x="28" y="2"/>
                    <a:pt x="26" y="0"/>
                    <a:pt x="19" y="7"/>
                  </a:cubicBez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sym typeface="宋体" pitchFamily="2" charset="-122"/>
              </a:endParaRPr>
            </a:p>
          </p:txBody>
        </p:sp>
        <p:sp>
          <p:nvSpPr>
            <p:cNvPr id="110" name="Freeform 80"/>
            <p:cNvSpPr>
              <a:spLocks noChangeArrowheads="1"/>
            </p:cNvSpPr>
            <p:nvPr/>
          </p:nvSpPr>
          <p:spPr bwMode="auto">
            <a:xfrm>
              <a:off x="2954037" y="4815273"/>
              <a:ext cx="70401" cy="70417"/>
            </a:xfrm>
            <a:custGeom>
              <a:avLst/>
              <a:gdLst>
                <a:gd name="T0" fmla="*/ 2646 w 21"/>
                <a:gd name="T1" fmla="*/ 18521 h 21"/>
                <a:gd name="T2" fmla="*/ 34396 w 21"/>
                <a:gd name="T3" fmla="*/ 5292 h 21"/>
                <a:gd name="T4" fmla="*/ 50271 w 21"/>
                <a:gd name="T5" fmla="*/ 34396 h 21"/>
                <a:gd name="T6" fmla="*/ 18521 w 21"/>
                <a:gd name="T7" fmla="*/ 50271 h 21"/>
                <a:gd name="T8" fmla="*/ 2646 w 21"/>
                <a:gd name="T9" fmla="*/ 18521 h 21"/>
                <a:gd name="T10" fmla="*/ 0 60000 65536"/>
                <a:gd name="T11" fmla="*/ 0 60000 65536"/>
                <a:gd name="T12" fmla="*/ 0 60000 65536"/>
                <a:gd name="T13" fmla="*/ 0 60000 65536"/>
                <a:gd name="T14" fmla="*/ 0 60000 65536"/>
                <a:gd name="T15" fmla="*/ 0 w 21"/>
                <a:gd name="T16" fmla="*/ 0 h 21"/>
                <a:gd name="T17" fmla="*/ 21 w 21"/>
                <a:gd name="T18" fmla="*/ 21 h 21"/>
              </a:gdLst>
              <a:ahLst/>
              <a:cxnLst>
                <a:cxn ang="T10">
                  <a:pos x="T0" y="T1"/>
                </a:cxn>
                <a:cxn ang="T11">
                  <a:pos x="T2" y="T3"/>
                </a:cxn>
                <a:cxn ang="T12">
                  <a:pos x="T4" y="T5"/>
                </a:cxn>
                <a:cxn ang="T13">
                  <a:pos x="T6" y="T7"/>
                </a:cxn>
                <a:cxn ang="T14">
                  <a:pos x="T8" y="T9"/>
                </a:cxn>
              </a:cxnLst>
              <a:rect l="T15" t="T16" r="T17" b="T18"/>
              <a:pathLst>
                <a:path w="21" h="21">
                  <a:moveTo>
                    <a:pt x="1" y="7"/>
                  </a:moveTo>
                  <a:cubicBezTo>
                    <a:pt x="3" y="2"/>
                    <a:pt x="8" y="0"/>
                    <a:pt x="13" y="2"/>
                  </a:cubicBezTo>
                  <a:cubicBezTo>
                    <a:pt x="18" y="3"/>
                    <a:pt x="21" y="9"/>
                    <a:pt x="19" y="13"/>
                  </a:cubicBezTo>
                  <a:cubicBezTo>
                    <a:pt x="17" y="18"/>
                    <a:pt x="12" y="21"/>
                    <a:pt x="7" y="19"/>
                  </a:cubicBezTo>
                  <a:cubicBezTo>
                    <a:pt x="2" y="18"/>
                    <a:pt x="0" y="12"/>
                    <a:pt x="1" y="7"/>
                  </a:cubicBezTo>
                  <a:close/>
                </a:path>
              </a:pathLst>
            </a:custGeom>
            <a:solidFill>
              <a:srgbClr val="00375A"/>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sym typeface="宋体" pitchFamily="2" charset="-122"/>
              </a:endParaRPr>
            </a:p>
          </p:txBody>
        </p:sp>
        <p:sp>
          <p:nvSpPr>
            <p:cNvPr id="111" name="Freeform 81"/>
            <p:cNvSpPr>
              <a:spLocks noChangeArrowheads="1"/>
            </p:cNvSpPr>
            <p:nvPr/>
          </p:nvSpPr>
          <p:spPr bwMode="auto">
            <a:xfrm>
              <a:off x="2060959" y="4571833"/>
              <a:ext cx="973536" cy="553275"/>
            </a:xfrm>
            <a:custGeom>
              <a:avLst/>
              <a:gdLst>
                <a:gd name="T0" fmla="*/ 628650 w 484"/>
                <a:gd name="T1" fmla="*/ 436563 h 275"/>
                <a:gd name="T2" fmla="*/ 768350 w 484"/>
                <a:gd name="T3" fmla="*/ 304800 h 275"/>
                <a:gd name="T4" fmla="*/ 460375 w 484"/>
                <a:gd name="T5" fmla="*/ 0 h 275"/>
                <a:gd name="T6" fmla="*/ 0 w 484"/>
                <a:gd name="T7" fmla="*/ 436563 h 275"/>
                <a:gd name="T8" fmla="*/ 628650 w 484"/>
                <a:gd name="T9" fmla="*/ 436563 h 275"/>
                <a:gd name="T10" fmla="*/ 0 60000 65536"/>
                <a:gd name="T11" fmla="*/ 0 60000 65536"/>
                <a:gd name="T12" fmla="*/ 0 60000 65536"/>
                <a:gd name="T13" fmla="*/ 0 60000 65536"/>
                <a:gd name="T14" fmla="*/ 0 60000 65536"/>
                <a:gd name="T15" fmla="*/ 0 w 484"/>
                <a:gd name="T16" fmla="*/ 0 h 275"/>
                <a:gd name="T17" fmla="*/ 484 w 484"/>
                <a:gd name="T18" fmla="*/ 275 h 275"/>
              </a:gdLst>
              <a:ahLst/>
              <a:cxnLst>
                <a:cxn ang="T10">
                  <a:pos x="T0" y="T1"/>
                </a:cxn>
                <a:cxn ang="T11">
                  <a:pos x="T2" y="T3"/>
                </a:cxn>
                <a:cxn ang="T12">
                  <a:pos x="T4" y="T5"/>
                </a:cxn>
                <a:cxn ang="T13">
                  <a:pos x="T6" y="T7"/>
                </a:cxn>
                <a:cxn ang="T14">
                  <a:pos x="T8" y="T9"/>
                </a:cxn>
              </a:cxnLst>
              <a:rect l="T15" t="T16" r="T17" b="T18"/>
              <a:pathLst>
                <a:path w="484" h="275">
                  <a:moveTo>
                    <a:pt x="396" y="275"/>
                  </a:moveTo>
                  <a:lnTo>
                    <a:pt x="484" y="192"/>
                  </a:lnTo>
                  <a:lnTo>
                    <a:pt x="290" y="0"/>
                  </a:lnTo>
                  <a:lnTo>
                    <a:pt x="0" y="275"/>
                  </a:lnTo>
                  <a:lnTo>
                    <a:pt x="396" y="275"/>
                  </a:lnTo>
                  <a:close/>
                </a:path>
              </a:pathLst>
            </a:custGeom>
            <a:solidFill>
              <a:srgbClr val="4F8993"/>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sym typeface="宋体" pitchFamily="2" charset="-122"/>
              </a:endParaRPr>
            </a:p>
          </p:txBody>
        </p:sp>
        <p:sp>
          <p:nvSpPr>
            <p:cNvPr id="112" name="Freeform 82"/>
            <p:cNvSpPr>
              <a:spLocks noChangeArrowheads="1"/>
            </p:cNvSpPr>
            <p:nvPr/>
          </p:nvSpPr>
          <p:spPr bwMode="auto">
            <a:xfrm>
              <a:off x="5154550" y="3956189"/>
              <a:ext cx="1482430" cy="871157"/>
            </a:xfrm>
            <a:custGeom>
              <a:avLst/>
              <a:gdLst>
                <a:gd name="T0" fmla="*/ 233998 w 445"/>
                <a:gd name="T1" fmla="*/ 327952 h 262"/>
                <a:gd name="T2" fmla="*/ 78876 w 445"/>
                <a:gd name="T3" fmla="*/ 354188 h 262"/>
                <a:gd name="T4" fmla="*/ 189301 w 445"/>
                <a:gd name="T5" fmla="*/ 432897 h 262"/>
                <a:gd name="T6" fmla="*/ 441703 w 445"/>
                <a:gd name="T7" fmla="*/ 545713 h 262"/>
                <a:gd name="T8" fmla="*/ 836081 w 445"/>
                <a:gd name="T9" fmla="*/ 632292 h 262"/>
                <a:gd name="T10" fmla="*/ 962282 w 445"/>
                <a:gd name="T11" fmla="*/ 687388 h 262"/>
                <a:gd name="T12" fmla="*/ 1169988 w 445"/>
                <a:gd name="T13" fmla="*/ 493240 h 262"/>
                <a:gd name="T14" fmla="*/ 967541 w 445"/>
                <a:gd name="T15" fmla="*/ 267609 h 262"/>
                <a:gd name="T16" fmla="*/ 770352 w 445"/>
                <a:gd name="T17" fmla="*/ 73461 h 262"/>
                <a:gd name="T18" fmla="*/ 712510 w 445"/>
                <a:gd name="T19" fmla="*/ 99697 h 262"/>
                <a:gd name="T20" fmla="*/ 562646 w 445"/>
                <a:gd name="T21" fmla="*/ 44602 h 262"/>
                <a:gd name="T22" fmla="*/ 523208 w 445"/>
                <a:gd name="T23" fmla="*/ 68214 h 262"/>
                <a:gd name="T24" fmla="*/ 410153 w 445"/>
                <a:gd name="T25" fmla="*/ 20989 h 262"/>
                <a:gd name="T26" fmla="*/ 339165 w 445"/>
                <a:gd name="T27" fmla="*/ 60343 h 262"/>
                <a:gd name="T28" fmla="*/ 34179 w 445"/>
                <a:gd name="T29" fmla="*/ 31483 h 262"/>
                <a:gd name="T30" fmla="*/ 52584 w 445"/>
                <a:gd name="T31" fmla="*/ 112816 h 262"/>
                <a:gd name="T32" fmla="*/ 326019 w 445"/>
                <a:gd name="T33" fmla="*/ 170535 h 262"/>
                <a:gd name="T34" fmla="*/ 528466 w 445"/>
                <a:gd name="T35" fmla="*/ 383048 h 262"/>
                <a:gd name="T36" fmla="*/ 352311 w 445"/>
                <a:gd name="T37" fmla="*/ 364683 h 262"/>
                <a:gd name="T38" fmla="*/ 233998 w 445"/>
                <a:gd name="T39" fmla="*/ 327952 h 262"/>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445"/>
                <a:gd name="T61" fmla="*/ 0 h 262"/>
                <a:gd name="T62" fmla="*/ 445 w 445"/>
                <a:gd name="T63" fmla="*/ 262 h 262"/>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445" h="262">
                  <a:moveTo>
                    <a:pt x="89" y="125"/>
                  </a:moveTo>
                  <a:cubicBezTo>
                    <a:pt x="89" y="125"/>
                    <a:pt x="36" y="107"/>
                    <a:pt x="30" y="135"/>
                  </a:cubicBezTo>
                  <a:cubicBezTo>
                    <a:pt x="27" y="143"/>
                    <a:pt x="41" y="156"/>
                    <a:pt x="72" y="165"/>
                  </a:cubicBezTo>
                  <a:cubicBezTo>
                    <a:pt x="86" y="169"/>
                    <a:pt x="146" y="196"/>
                    <a:pt x="168" y="208"/>
                  </a:cubicBezTo>
                  <a:cubicBezTo>
                    <a:pt x="183" y="220"/>
                    <a:pt x="239" y="245"/>
                    <a:pt x="318" y="241"/>
                  </a:cubicBezTo>
                  <a:cubicBezTo>
                    <a:pt x="324" y="242"/>
                    <a:pt x="334" y="239"/>
                    <a:pt x="366" y="262"/>
                  </a:cubicBezTo>
                  <a:cubicBezTo>
                    <a:pt x="379" y="252"/>
                    <a:pt x="445" y="188"/>
                    <a:pt x="445" y="188"/>
                  </a:cubicBezTo>
                  <a:cubicBezTo>
                    <a:pt x="445" y="188"/>
                    <a:pt x="380" y="149"/>
                    <a:pt x="368" y="102"/>
                  </a:cubicBezTo>
                  <a:cubicBezTo>
                    <a:pt x="365" y="96"/>
                    <a:pt x="324" y="44"/>
                    <a:pt x="293" y="28"/>
                  </a:cubicBezTo>
                  <a:cubicBezTo>
                    <a:pt x="287" y="25"/>
                    <a:pt x="277" y="27"/>
                    <a:pt x="271" y="38"/>
                  </a:cubicBezTo>
                  <a:cubicBezTo>
                    <a:pt x="269" y="41"/>
                    <a:pt x="226" y="7"/>
                    <a:pt x="214" y="17"/>
                  </a:cubicBezTo>
                  <a:cubicBezTo>
                    <a:pt x="208" y="21"/>
                    <a:pt x="199" y="26"/>
                    <a:pt x="199" y="26"/>
                  </a:cubicBezTo>
                  <a:cubicBezTo>
                    <a:pt x="199" y="26"/>
                    <a:pt x="173" y="0"/>
                    <a:pt x="156" y="8"/>
                  </a:cubicBezTo>
                  <a:cubicBezTo>
                    <a:pt x="150" y="12"/>
                    <a:pt x="129" y="23"/>
                    <a:pt x="129" y="23"/>
                  </a:cubicBezTo>
                  <a:cubicBezTo>
                    <a:pt x="129" y="23"/>
                    <a:pt x="56" y="14"/>
                    <a:pt x="13" y="12"/>
                  </a:cubicBezTo>
                  <a:cubicBezTo>
                    <a:pt x="5" y="11"/>
                    <a:pt x="0" y="41"/>
                    <a:pt x="20" y="43"/>
                  </a:cubicBezTo>
                  <a:cubicBezTo>
                    <a:pt x="28" y="46"/>
                    <a:pt x="124" y="65"/>
                    <a:pt x="124" y="65"/>
                  </a:cubicBezTo>
                  <a:cubicBezTo>
                    <a:pt x="201" y="146"/>
                    <a:pt x="201" y="146"/>
                    <a:pt x="201" y="146"/>
                  </a:cubicBezTo>
                  <a:cubicBezTo>
                    <a:pt x="134" y="139"/>
                    <a:pt x="134" y="139"/>
                    <a:pt x="134" y="139"/>
                  </a:cubicBezTo>
                  <a:lnTo>
                    <a:pt x="89" y="125"/>
                  </a:lnTo>
                  <a:close/>
                </a:path>
              </a:pathLst>
            </a:custGeom>
            <a:solidFill>
              <a:srgbClr val="F9E5C0"/>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sym typeface="宋体" pitchFamily="2" charset="-122"/>
              </a:endParaRPr>
            </a:p>
          </p:txBody>
        </p:sp>
        <p:sp>
          <p:nvSpPr>
            <p:cNvPr id="113" name="Freeform 83"/>
            <p:cNvSpPr>
              <a:spLocks noChangeArrowheads="1"/>
            </p:cNvSpPr>
            <p:nvPr/>
          </p:nvSpPr>
          <p:spPr bwMode="auto">
            <a:xfrm>
              <a:off x="5580975" y="4028617"/>
              <a:ext cx="215224" cy="130775"/>
            </a:xfrm>
            <a:custGeom>
              <a:avLst/>
              <a:gdLst>
                <a:gd name="T0" fmla="*/ 5227 w 65"/>
                <a:gd name="T1" fmla="*/ 0 h 39"/>
                <a:gd name="T2" fmla="*/ 2613 w 65"/>
                <a:gd name="T3" fmla="*/ 2646 h 39"/>
                <a:gd name="T4" fmla="*/ 0 w 65"/>
                <a:gd name="T5" fmla="*/ 2646 h 39"/>
                <a:gd name="T6" fmla="*/ 154183 w 65"/>
                <a:gd name="T7" fmla="*/ 95250 h 39"/>
                <a:gd name="T8" fmla="*/ 167250 w 65"/>
                <a:gd name="T9" fmla="*/ 95250 h 39"/>
                <a:gd name="T10" fmla="*/ 5227 w 65"/>
                <a:gd name="T11" fmla="*/ 0 h 39"/>
                <a:gd name="T12" fmla="*/ 0 60000 65536"/>
                <a:gd name="T13" fmla="*/ 0 60000 65536"/>
                <a:gd name="T14" fmla="*/ 0 60000 65536"/>
                <a:gd name="T15" fmla="*/ 0 60000 65536"/>
                <a:gd name="T16" fmla="*/ 0 60000 65536"/>
                <a:gd name="T17" fmla="*/ 0 60000 65536"/>
                <a:gd name="T18" fmla="*/ 0 w 65"/>
                <a:gd name="T19" fmla="*/ 0 h 39"/>
                <a:gd name="T20" fmla="*/ 65 w 65"/>
                <a:gd name="T21" fmla="*/ 39 h 39"/>
              </a:gdLst>
              <a:ahLst/>
              <a:cxnLst>
                <a:cxn ang="T12">
                  <a:pos x="T0" y="T1"/>
                </a:cxn>
                <a:cxn ang="T13">
                  <a:pos x="T2" y="T3"/>
                </a:cxn>
                <a:cxn ang="T14">
                  <a:pos x="T4" y="T5"/>
                </a:cxn>
                <a:cxn ang="T15">
                  <a:pos x="T6" y="T7"/>
                </a:cxn>
                <a:cxn ang="T16">
                  <a:pos x="T8" y="T9"/>
                </a:cxn>
                <a:cxn ang="T17">
                  <a:pos x="T10" y="T11"/>
                </a:cxn>
              </a:cxnLst>
              <a:rect l="T18" t="T19" r="T20" b="T21"/>
              <a:pathLst>
                <a:path w="65" h="39">
                  <a:moveTo>
                    <a:pt x="2" y="0"/>
                  </a:moveTo>
                  <a:cubicBezTo>
                    <a:pt x="1" y="1"/>
                    <a:pt x="1" y="1"/>
                    <a:pt x="1" y="1"/>
                  </a:cubicBezTo>
                  <a:cubicBezTo>
                    <a:pt x="1" y="1"/>
                    <a:pt x="1" y="1"/>
                    <a:pt x="0" y="1"/>
                  </a:cubicBezTo>
                  <a:cubicBezTo>
                    <a:pt x="18" y="9"/>
                    <a:pt x="44" y="26"/>
                    <a:pt x="59" y="36"/>
                  </a:cubicBezTo>
                  <a:cubicBezTo>
                    <a:pt x="62" y="39"/>
                    <a:pt x="65" y="36"/>
                    <a:pt x="64" y="36"/>
                  </a:cubicBezTo>
                  <a:cubicBezTo>
                    <a:pt x="43" y="20"/>
                    <a:pt x="15" y="5"/>
                    <a:pt x="2" y="0"/>
                  </a:cubicBezTo>
                  <a:close/>
                </a:path>
              </a:pathLst>
            </a:custGeom>
            <a:solidFill>
              <a:srgbClr val="D2B079"/>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sym typeface="宋体" pitchFamily="2" charset="-122"/>
              </a:endParaRPr>
            </a:p>
          </p:txBody>
        </p:sp>
        <p:sp>
          <p:nvSpPr>
            <p:cNvPr id="114" name="Freeform 84"/>
            <p:cNvSpPr>
              <a:spLocks noChangeArrowheads="1"/>
            </p:cNvSpPr>
            <p:nvPr/>
          </p:nvSpPr>
          <p:spPr bwMode="auto">
            <a:xfrm>
              <a:off x="5816314" y="4038676"/>
              <a:ext cx="152869" cy="100595"/>
            </a:xfrm>
            <a:custGeom>
              <a:avLst/>
              <a:gdLst>
                <a:gd name="T0" fmla="*/ 120650 w 46"/>
                <a:gd name="T1" fmla="*/ 79375 h 30"/>
                <a:gd name="T2" fmla="*/ 5246 w 46"/>
                <a:gd name="T3" fmla="*/ 0 h 30"/>
                <a:gd name="T4" fmla="*/ 0 w 46"/>
                <a:gd name="T5" fmla="*/ 2646 h 30"/>
                <a:gd name="T6" fmla="*/ 107536 w 46"/>
                <a:gd name="T7" fmla="*/ 79375 h 30"/>
                <a:gd name="T8" fmla="*/ 120650 w 46"/>
                <a:gd name="T9" fmla="*/ 79375 h 30"/>
                <a:gd name="T10" fmla="*/ 0 60000 65536"/>
                <a:gd name="T11" fmla="*/ 0 60000 65536"/>
                <a:gd name="T12" fmla="*/ 0 60000 65536"/>
                <a:gd name="T13" fmla="*/ 0 60000 65536"/>
                <a:gd name="T14" fmla="*/ 0 60000 65536"/>
                <a:gd name="T15" fmla="*/ 0 w 46"/>
                <a:gd name="T16" fmla="*/ 0 h 30"/>
                <a:gd name="T17" fmla="*/ 46 w 46"/>
                <a:gd name="T18" fmla="*/ 30 h 30"/>
              </a:gdLst>
              <a:ahLst/>
              <a:cxnLst>
                <a:cxn ang="T10">
                  <a:pos x="T0" y="T1"/>
                </a:cxn>
                <a:cxn ang="T11">
                  <a:pos x="T2" y="T3"/>
                </a:cxn>
                <a:cxn ang="T12">
                  <a:pos x="T4" y="T5"/>
                </a:cxn>
                <a:cxn ang="T13">
                  <a:pos x="T6" y="T7"/>
                </a:cxn>
                <a:cxn ang="T14">
                  <a:pos x="T8" y="T9"/>
                </a:cxn>
              </a:cxnLst>
              <a:rect l="T15" t="T16" r="T17" b="T18"/>
              <a:pathLst>
                <a:path w="46" h="30">
                  <a:moveTo>
                    <a:pt x="46" y="30"/>
                  </a:moveTo>
                  <a:cubicBezTo>
                    <a:pt x="2" y="0"/>
                    <a:pt x="2" y="0"/>
                    <a:pt x="2" y="0"/>
                  </a:cubicBezTo>
                  <a:cubicBezTo>
                    <a:pt x="2" y="0"/>
                    <a:pt x="1" y="1"/>
                    <a:pt x="0" y="1"/>
                  </a:cubicBezTo>
                  <a:cubicBezTo>
                    <a:pt x="41" y="30"/>
                    <a:pt x="41" y="30"/>
                    <a:pt x="41" y="30"/>
                  </a:cubicBezTo>
                  <a:lnTo>
                    <a:pt x="46" y="30"/>
                  </a:lnTo>
                  <a:close/>
                </a:path>
              </a:pathLst>
            </a:custGeom>
            <a:solidFill>
              <a:srgbClr val="D2B079"/>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sym typeface="宋体" pitchFamily="2" charset="-122"/>
              </a:endParaRPr>
            </a:p>
          </p:txBody>
        </p:sp>
        <p:sp>
          <p:nvSpPr>
            <p:cNvPr id="115" name="Freeform 85"/>
            <p:cNvSpPr>
              <a:spLocks noChangeArrowheads="1"/>
            </p:cNvSpPr>
            <p:nvPr/>
          </p:nvSpPr>
          <p:spPr bwMode="auto">
            <a:xfrm>
              <a:off x="6313139" y="4511475"/>
              <a:ext cx="438493" cy="440609"/>
            </a:xfrm>
            <a:custGeom>
              <a:avLst/>
              <a:gdLst>
                <a:gd name="T0" fmla="*/ 296261 w 132"/>
                <a:gd name="T1" fmla="*/ 18437 h 132"/>
                <a:gd name="T2" fmla="*/ 346075 w 132"/>
                <a:gd name="T3" fmla="*/ 68479 h 132"/>
                <a:gd name="T4" fmla="*/ 68166 w 132"/>
                <a:gd name="T5" fmla="*/ 347663 h 132"/>
                <a:gd name="T6" fmla="*/ 20974 w 132"/>
                <a:gd name="T7" fmla="*/ 300254 h 132"/>
                <a:gd name="T8" fmla="*/ 10487 w 132"/>
                <a:gd name="T9" fmla="*/ 266015 h 132"/>
                <a:gd name="T10" fmla="*/ 262178 w 132"/>
                <a:gd name="T11" fmla="*/ 15803 h 132"/>
                <a:gd name="T12" fmla="*/ 296261 w 132"/>
                <a:gd name="T13" fmla="*/ 18437 h 132"/>
                <a:gd name="T14" fmla="*/ 0 60000 65536"/>
                <a:gd name="T15" fmla="*/ 0 60000 65536"/>
                <a:gd name="T16" fmla="*/ 0 60000 65536"/>
                <a:gd name="T17" fmla="*/ 0 60000 65536"/>
                <a:gd name="T18" fmla="*/ 0 60000 65536"/>
                <a:gd name="T19" fmla="*/ 0 60000 65536"/>
                <a:gd name="T20" fmla="*/ 0 60000 65536"/>
                <a:gd name="T21" fmla="*/ 0 w 132"/>
                <a:gd name="T22" fmla="*/ 0 h 132"/>
                <a:gd name="T23" fmla="*/ 132 w 132"/>
                <a:gd name="T24" fmla="*/ 132 h 13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32" h="132">
                  <a:moveTo>
                    <a:pt x="113" y="7"/>
                  </a:moveTo>
                  <a:cubicBezTo>
                    <a:pt x="121" y="16"/>
                    <a:pt x="132" y="26"/>
                    <a:pt x="132" y="26"/>
                  </a:cubicBezTo>
                  <a:cubicBezTo>
                    <a:pt x="26" y="132"/>
                    <a:pt x="26" y="132"/>
                    <a:pt x="26" y="132"/>
                  </a:cubicBezTo>
                  <a:cubicBezTo>
                    <a:pt x="26" y="132"/>
                    <a:pt x="12" y="118"/>
                    <a:pt x="8" y="114"/>
                  </a:cubicBezTo>
                  <a:cubicBezTo>
                    <a:pt x="4" y="110"/>
                    <a:pt x="0" y="106"/>
                    <a:pt x="4" y="101"/>
                  </a:cubicBezTo>
                  <a:cubicBezTo>
                    <a:pt x="9" y="97"/>
                    <a:pt x="96" y="9"/>
                    <a:pt x="100" y="6"/>
                  </a:cubicBezTo>
                  <a:cubicBezTo>
                    <a:pt x="103" y="2"/>
                    <a:pt x="105" y="0"/>
                    <a:pt x="113" y="7"/>
                  </a:cubicBez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sym typeface="宋体" pitchFamily="2" charset="-122"/>
              </a:endParaRPr>
            </a:p>
          </p:txBody>
        </p:sp>
        <p:sp>
          <p:nvSpPr>
            <p:cNvPr id="116" name="Freeform 86"/>
            <p:cNvSpPr>
              <a:spLocks noChangeArrowheads="1"/>
            </p:cNvSpPr>
            <p:nvPr/>
          </p:nvSpPr>
          <p:spPr bwMode="auto">
            <a:xfrm>
              <a:off x="6379517" y="4815273"/>
              <a:ext cx="70401" cy="70417"/>
            </a:xfrm>
            <a:custGeom>
              <a:avLst/>
              <a:gdLst>
                <a:gd name="T0" fmla="*/ 50271 w 21"/>
                <a:gd name="T1" fmla="*/ 18521 h 21"/>
                <a:gd name="T2" fmla="*/ 18521 w 21"/>
                <a:gd name="T3" fmla="*/ 5292 h 21"/>
                <a:gd name="T4" fmla="*/ 5292 w 21"/>
                <a:gd name="T5" fmla="*/ 34396 h 21"/>
                <a:gd name="T6" fmla="*/ 37042 w 21"/>
                <a:gd name="T7" fmla="*/ 50271 h 21"/>
                <a:gd name="T8" fmla="*/ 50271 w 21"/>
                <a:gd name="T9" fmla="*/ 18521 h 21"/>
                <a:gd name="T10" fmla="*/ 0 60000 65536"/>
                <a:gd name="T11" fmla="*/ 0 60000 65536"/>
                <a:gd name="T12" fmla="*/ 0 60000 65536"/>
                <a:gd name="T13" fmla="*/ 0 60000 65536"/>
                <a:gd name="T14" fmla="*/ 0 60000 65536"/>
                <a:gd name="T15" fmla="*/ 0 w 21"/>
                <a:gd name="T16" fmla="*/ 0 h 21"/>
                <a:gd name="T17" fmla="*/ 21 w 21"/>
                <a:gd name="T18" fmla="*/ 21 h 21"/>
              </a:gdLst>
              <a:ahLst/>
              <a:cxnLst>
                <a:cxn ang="T10">
                  <a:pos x="T0" y="T1"/>
                </a:cxn>
                <a:cxn ang="T11">
                  <a:pos x="T2" y="T3"/>
                </a:cxn>
                <a:cxn ang="T12">
                  <a:pos x="T4" y="T5"/>
                </a:cxn>
                <a:cxn ang="T13">
                  <a:pos x="T6" y="T7"/>
                </a:cxn>
                <a:cxn ang="T14">
                  <a:pos x="T8" y="T9"/>
                </a:cxn>
              </a:cxnLst>
              <a:rect l="T15" t="T16" r="T17" b="T18"/>
              <a:pathLst>
                <a:path w="21" h="21">
                  <a:moveTo>
                    <a:pt x="19" y="7"/>
                  </a:moveTo>
                  <a:cubicBezTo>
                    <a:pt x="18" y="2"/>
                    <a:pt x="12" y="0"/>
                    <a:pt x="7" y="2"/>
                  </a:cubicBezTo>
                  <a:cubicBezTo>
                    <a:pt x="2" y="3"/>
                    <a:pt x="0" y="9"/>
                    <a:pt x="2" y="13"/>
                  </a:cubicBezTo>
                  <a:cubicBezTo>
                    <a:pt x="3" y="18"/>
                    <a:pt x="9" y="21"/>
                    <a:pt x="14" y="19"/>
                  </a:cubicBezTo>
                  <a:cubicBezTo>
                    <a:pt x="18" y="18"/>
                    <a:pt x="21" y="12"/>
                    <a:pt x="19" y="7"/>
                  </a:cubicBezTo>
                  <a:close/>
                </a:path>
              </a:pathLst>
            </a:custGeom>
            <a:solidFill>
              <a:srgbClr val="00375A"/>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sym typeface="宋体" pitchFamily="2" charset="-122"/>
              </a:endParaRPr>
            </a:p>
          </p:txBody>
        </p:sp>
        <p:sp>
          <p:nvSpPr>
            <p:cNvPr id="117" name="Freeform 87"/>
            <p:cNvSpPr>
              <a:spLocks noChangeArrowheads="1"/>
            </p:cNvSpPr>
            <p:nvPr/>
          </p:nvSpPr>
          <p:spPr bwMode="auto">
            <a:xfrm>
              <a:off x="6369459" y="4571833"/>
              <a:ext cx="971525" cy="553275"/>
            </a:xfrm>
            <a:custGeom>
              <a:avLst/>
              <a:gdLst>
                <a:gd name="T0" fmla="*/ 766763 w 483"/>
                <a:gd name="T1" fmla="*/ 436563 h 275"/>
                <a:gd name="T2" fmla="*/ 304800 w 483"/>
                <a:gd name="T3" fmla="*/ 0 h 275"/>
                <a:gd name="T4" fmla="*/ 0 w 483"/>
                <a:gd name="T5" fmla="*/ 304800 h 275"/>
                <a:gd name="T6" fmla="*/ 139700 w 483"/>
                <a:gd name="T7" fmla="*/ 436563 h 275"/>
                <a:gd name="T8" fmla="*/ 766763 w 483"/>
                <a:gd name="T9" fmla="*/ 436563 h 275"/>
                <a:gd name="T10" fmla="*/ 0 60000 65536"/>
                <a:gd name="T11" fmla="*/ 0 60000 65536"/>
                <a:gd name="T12" fmla="*/ 0 60000 65536"/>
                <a:gd name="T13" fmla="*/ 0 60000 65536"/>
                <a:gd name="T14" fmla="*/ 0 60000 65536"/>
                <a:gd name="T15" fmla="*/ 0 w 483"/>
                <a:gd name="T16" fmla="*/ 0 h 275"/>
                <a:gd name="T17" fmla="*/ 483 w 483"/>
                <a:gd name="T18" fmla="*/ 275 h 275"/>
              </a:gdLst>
              <a:ahLst/>
              <a:cxnLst>
                <a:cxn ang="T10">
                  <a:pos x="T0" y="T1"/>
                </a:cxn>
                <a:cxn ang="T11">
                  <a:pos x="T2" y="T3"/>
                </a:cxn>
                <a:cxn ang="T12">
                  <a:pos x="T4" y="T5"/>
                </a:cxn>
                <a:cxn ang="T13">
                  <a:pos x="T6" y="T7"/>
                </a:cxn>
                <a:cxn ang="T14">
                  <a:pos x="T8" y="T9"/>
                </a:cxn>
              </a:cxnLst>
              <a:rect l="T15" t="T16" r="T17" b="T18"/>
              <a:pathLst>
                <a:path w="483" h="275">
                  <a:moveTo>
                    <a:pt x="483" y="275"/>
                  </a:moveTo>
                  <a:lnTo>
                    <a:pt x="192" y="0"/>
                  </a:lnTo>
                  <a:lnTo>
                    <a:pt x="0" y="192"/>
                  </a:lnTo>
                  <a:lnTo>
                    <a:pt x="88" y="275"/>
                  </a:lnTo>
                  <a:lnTo>
                    <a:pt x="483" y="275"/>
                  </a:lnTo>
                  <a:close/>
                </a:path>
              </a:pathLst>
            </a:custGeom>
            <a:solidFill>
              <a:srgbClr val="4F8993"/>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sym typeface="宋体" pitchFamily="2" charset="-122"/>
              </a:endParaRPr>
            </a:p>
          </p:txBody>
        </p:sp>
      </p:grpSp>
      <p:sp>
        <p:nvSpPr>
          <p:cNvPr id="140" name="文本框 94"/>
          <p:cNvSpPr txBox="1"/>
          <p:nvPr/>
        </p:nvSpPr>
        <p:spPr>
          <a:xfrm>
            <a:off x="3978416" y="1792038"/>
            <a:ext cx="1826090" cy="565737"/>
          </a:xfrm>
          <a:prstGeom prst="rect">
            <a:avLst/>
          </a:prstGeom>
          <a:noFill/>
        </p:spPr>
        <p:txBody>
          <a:bodyPr wrap="square" lIns="72585" tIns="36293" rIns="72585" bIns="36293" rtlCol="0">
            <a:spAutoFit/>
          </a:bodyPr>
          <a:lstStyle/>
          <a:p>
            <a:pPr algn="ctr"/>
            <a:r>
              <a:rPr lang="zh-CN" altLang="en-US" sz="3200" dirty="0" smtClean="0">
                <a:solidFill>
                  <a:schemeClr val="bg1"/>
                </a:solidFill>
                <a:latin typeface="+mj-ea"/>
                <a:ea typeface="+mj-ea"/>
                <a:cs typeface="Tahoma" panose="020B0604030504040204" pitchFamily="34" charset="0"/>
              </a:rPr>
              <a:t>您的标题</a:t>
            </a:r>
            <a:endParaRPr lang="zh-CN" altLang="en-US" sz="3200" dirty="0">
              <a:solidFill>
                <a:schemeClr val="bg1"/>
              </a:solidFill>
              <a:latin typeface="+mj-ea"/>
              <a:ea typeface="+mj-ea"/>
              <a:cs typeface="Tahoma" panose="020B0604030504040204" pitchFamily="34" charset="0"/>
            </a:endParaRPr>
          </a:p>
        </p:txBody>
      </p:sp>
      <p:sp>
        <p:nvSpPr>
          <p:cNvPr id="4" name="矩形 3"/>
          <p:cNvSpPr/>
          <p:nvPr/>
        </p:nvSpPr>
        <p:spPr>
          <a:xfrm>
            <a:off x="3438779" y="2380859"/>
            <a:ext cx="2905364" cy="1169551"/>
          </a:xfrm>
          <a:prstGeom prst="rect">
            <a:avLst/>
          </a:prstGeom>
        </p:spPr>
        <p:txBody>
          <a:bodyPr wrap="square">
            <a:spAutoFit/>
          </a:bodyPr>
          <a:lstStyle/>
          <a:p>
            <a:r>
              <a:rPr lang="zh-CN" altLang="en-US" sz="1400" dirty="0">
                <a:solidFill>
                  <a:schemeClr val="bg1"/>
                </a:solidFill>
                <a:latin typeface="微软雅黑" pitchFamily="34" charset="-122"/>
                <a:ea typeface="微软雅黑" pitchFamily="34" charset="-122"/>
                <a:sym typeface="微软雅黑" pitchFamily="34" charset="-122"/>
              </a:rPr>
              <a:t>请在这里输入您要的</a:t>
            </a:r>
            <a:r>
              <a:rPr lang="zh-CN" altLang="en-US" sz="1400" dirty="0" smtClean="0">
                <a:solidFill>
                  <a:schemeClr val="bg1"/>
                </a:solidFill>
                <a:latin typeface="微软雅黑" pitchFamily="34" charset="-122"/>
                <a:ea typeface="微软雅黑" pitchFamily="34" charset="-122"/>
                <a:sym typeface="微软雅黑" pitchFamily="34" charset="-122"/>
              </a:rPr>
              <a:t>内容</a:t>
            </a:r>
            <a:r>
              <a:rPr lang="zh-CN" altLang="en-US" sz="1400" dirty="0">
                <a:solidFill>
                  <a:schemeClr val="bg1"/>
                </a:solidFill>
                <a:latin typeface="微软雅黑" pitchFamily="34" charset="-122"/>
                <a:ea typeface="微软雅黑" pitchFamily="34" charset="-122"/>
                <a:sym typeface="微软雅黑" pitchFamily="34" charset="-122"/>
              </a:rPr>
              <a:t>请在这里输入您要的</a:t>
            </a:r>
            <a:r>
              <a:rPr lang="zh-CN" altLang="en-US" sz="1400" dirty="0" smtClean="0">
                <a:solidFill>
                  <a:schemeClr val="bg1"/>
                </a:solidFill>
                <a:latin typeface="微软雅黑" pitchFamily="34" charset="-122"/>
                <a:ea typeface="微软雅黑" pitchFamily="34" charset="-122"/>
                <a:sym typeface="微软雅黑" pitchFamily="34" charset="-122"/>
              </a:rPr>
              <a:t>内容请</a:t>
            </a:r>
            <a:r>
              <a:rPr lang="zh-CN" altLang="en-US" sz="1400" dirty="0">
                <a:solidFill>
                  <a:schemeClr val="bg1"/>
                </a:solidFill>
                <a:latin typeface="微软雅黑" pitchFamily="34" charset="-122"/>
                <a:ea typeface="微软雅黑" pitchFamily="34" charset="-122"/>
                <a:sym typeface="微软雅黑" pitchFamily="34" charset="-122"/>
              </a:rPr>
              <a:t>在这里输入您要的</a:t>
            </a:r>
            <a:r>
              <a:rPr lang="zh-CN" altLang="en-US" sz="1400" dirty="0" smtClean="0">
                <a:solidFill>
                  <a:schemeClr val="bg1"/>
                </a:solidFill>
                <a:latin typeface="微软雅黑" pitchFamily="34" charset="-122"/>
                <a:ea typeface="微软雅黑" pitchFamily="34" charset="-122"/>
                <a:sym typeface="微软雅黑" pitchFamily="34" charset="-122"/>
              </a:rPr>
              <a:t>内容请</a:t>
            </a:r>
            <a:r>
              <a:rPr lang="zh-CN" altLang="en-US" sz="1400" dirty="0">
                <a:solidFill>
                  <a:schemeClr val="bg1"/>
                </a:solidFill>
                <a:latin typeface="微软雅黑" pitchFamily="34" charset="-122"/>
                <a:ea typeface="微软雅黑" pitchFamily="34" charset="-122"/>
                <a:sym typeface="微软雅黑" pitchFamily="34" charset="-122"/>
              </a:rPr>
              <a:t>在这里输入您要的</a:t>
            </a:r>
            <a:r>
              <a:rPr lang="zh-CN" altLang="en-US" sz="1400" dirty="0" smtClean="0">
                <a:solidFill>
                  <a:schemeClr val="bg1"/>
                </a:solidFill>
                <a:latin typeface="微软雅黑" pitchFamily="34" charset="-122"/>
                <a:ea typeface="微软雅黑" pitchFamily="34" charset="-122"/>
                <a:sym typeface="微软雅黑" pitchFamily="34" charset="-122"/>
              </a:rPr>
              <a:t>内容请</a:t>
            </a:r>
            <a:r>
              <a:rPr lang="zh-CN" altLang="en-US" sz="1400" dirty="0">
                <a:solidFill>
                  <a:schemeClr val="bg1"/>
                </a:solidFill>
                <a:latin typeface="微软雅黑" pitchFamily="34" charset="-122"/>
                <a:ea typeface="微软雅黑" pitchFamily="34" charset="-122"/>
                <a:sym typeface="微软雅黑" pitchFamily="34" charset="-122"/>
              </a:rPr>
              <a:t>在这里输入您要的内容</a:t>
            </a:r>
            <a:endParaRPr lang="en-US" altLang="zh-CN" sz="1400" dirty="0">
              <a:solidFill>
                <a:schemeClr val="bg1"/>
              </a:solidFill>
              <a:latin typeface="微软雅黑" pitchFamily="34" charset="-122"/>
              <a:ea typeface="微软雅黑" pitchFamily="34" charset="-122"/>
              <a:sym typeface="微软雅黑" pitchFamily="34" charset="-122"/>
            </a:endParaRPr>
          </a:p>
          <a:p>
            <a:endParaRPr lang="en-US" altLang="zh-CN" sz="1400" dirty="0">
              <a:solidFill>
                <a:schemeClr val="bg1"/>
              </a:solidFill>
              <a:latin typeface="微软雅黑" pitchFamily="34" charset="-122"/>
              <a:ea typeface="微软雅黑" pitchFamily="34" charset="-122"/>
              <a:sym typeface="微软雅黑" pitchFamily="34" charset="-122"/>
            </a:endParaRPr>
          </a:p>
        </p:txBody>
      </p:sp>
      <p:sp>
        <p:nvSpPr>
          <p:cNvPr id="153" name="椭圆形标注 25"/>
          <p:cNvSpPr>
            <a:spLocks noChangeArrowheads="1"/>
          </p:cNvSpPr>
          <p:nvPr/>
        </p:nvSpPr>
        <p:spPr bwMode="auto">
          <a:xfrm>
            <a:off x="882567" y="1644220"/>
            <a:ext cx="1825249" cy="1876708"/>
          </a:xfrm>
          <a:prstGeom prst="wedgeEllipseCallout">
            <a:avLst>
              <a:gd name="adj1" fmla="val 60870"/>
              <a:gd name="adj2" fmla="val 22255"/>
            </a:avLst>
          </a:prstGeom>
          <a:solidFill>
            <a:srgbClr val="4BB0D0"/>
          </a:solidFill>
          <a:ln>
            <a:noFill/>
          </a:ln>
          <a:extLst>
            <a:ext uri="{91240B29-F687-4F45-9708-019B960494DF}">
              <a14:hiddenLine xmlns:a14="http://schemas.microsoft.com/office/drawing/2010/main" w="9525">
                <a:solidFill>
                  <a:srgbClr val="000000"/>
                </a:solidFill>
                <a:miter lim="800000"/>
                <a:headEnd/>
                <a:tailEnd/>
              </a14:hiddenLine>
            </a:ext>
          </a:extLst>
        </p:spPr>
        <p:txBody>
          <a:bodyPr lIns="72585" tIns="36293" rIns="72585" bIns="36293" anchor="ctr"/>
          <a:lstStyle/>
          <a:p>
            <a:pPr algn="ctr"/>
            <a:endParaRPr lang="zh-CN" altLang="zh-CN">
              <a:solidFill>
                <a:srgbClr val="FFFFFF"/>
              </a:solidFill>
            </a:endParaRPr>
          </a:p>
        </p:txBody>
      </p:sp>
      <p:sp>
        <p:nvSpPr>
          <p:cNvPr id="155" name="椭圆形标注 27"/>
          <p:cNvSpPr>
            <a:spLocks noChangeArrowheads="1"/>
          </p:cNvSpPr>
          <p:nvPr/>
        </p:nvSpPr>
        <p:spPr bwMode="auto">
          <a:xfrm>
            <a:off x="6998041" y="1682165"/>
            <a:ext cx="1752702" cy="1800818"/>
          </a:xfrm>
          <a:prstGeom prst="wedgeEllipseCallout">
            <a:avLst>
              <a:gd name="adj1" fmla="val -59856"/>
              <a:gd name="adj2" fmla="val 35236"/>
            </a:avLst>
          </a:prstGeom>
          <a:solidFill>
            <a:srgbClr val="A6BABA"/>
          </a:solidFill>
          <a:ln>
            <a:noFill/>
          </a:ln>
          <a:extLst>
            <a:ext uri="{91240B29-F687-4F45-9708-019B960494DF}">
              <a14:hiddenLine xmlns:a14="http://schemas.microsoft.com/office/drawing/2010/main" w="9525">
                <a:solidFill>
                  <a:srgbClr val="000000"/>
                </a:solidFill>
                <a:miter lim="800000"/>
                <a:headEnd/>
                <a:tailEnd/>
              </a14:hiddenLine>
            </a:ext>
          </a:extLst>
        </p:spPr>
        <p:txBody>
          <a:bodyPr lIns="72585" tIns="36293" rIns="72585" bIns="36293" anchor="ctr"/>
          <a:lstStyle/>
          <a:p>
            <a:pPr algn="ctr"/>
            <a:endParaRPr lang="zh-CN" altLang="zh-CN">
              <a:solidFill>
                <a:srgbClr val="FFFFFF"/>
              </a:solidFill>
            </a:endParaRPr>
          </a:p>
        </p:txBody>
      </p:sp>
      <p:sp>
        <p:nvSpPr>
          <p:cNvPr id="156" name="文本框 30"/>
          <p:cNvSpPr>
            <a:spLocks noChangeArrowheads="1"/>
          </p:cNvSpPr>
          <p:nvPr/>
        </p:nvSpPr>
        <p:spPr bwMode="auto">
          <a:xfrm>
            <a:off x="1212582" y="1964380"/>
            <a:ext cx="836127" cy="6119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2585" tIns="36293" rIns="72585" bIns="36293">
            <a:spAutoFit/>
          </a:bodyPr>
          <a:lstStyle/>
          <a:p>
            <a:pPr algn="ctr"/>
            <a:r>
              <a:rPr lang="en-US" sz="3500" dirty="0">
                <a:solidFill>
                  <a:schemeClr val="bg1"/>
                </a:solidFill>
                <a:ea typeface="MS Gothic" pitchFamily="49" charset="-128"/>
              </a:rPr>
              <a:t>01</a:t>
            </a:r>
            <a:endParaRPr lang="zh-CN" altLang="en-US" sz="3500" dirty="0">
              <a:solidFill>
                <a:schemeClr val="bg1"/>
              </a:solidFill>
              <a:ea typeface="MS Gothic" pitchFamily="49" charset="-128"/>
            </a:endParaRPr>
          </a:p>
        </p:txBody>
      </p:sp>
      <p:pic>
        <p:nvPicPr>
          <p:cNvPr id="157" name="图片 31"/>
          <p:cNvPicPr>
            <a:picLocks noChangeAspect="1" noChangeArrowheads="1"/>
          </p:cNvPicPr>
          <p:nvPr/>
        </p:nvPicPr>
        <p:blipFill>
          <a:blip r:embed="rId3" cstate="print">
            <a:grayscl/>
            <a:biLevel thresh="50000"/>
            <a:extLst>
              <a:ext uri="{28A0092B-C50C-407E-A947-70E740481C1C}">
                <a14:useLocalDpi xmlns:a14="http://schemas.microsoft.com/office/drawing/2010/main" val="0"/>
              </a:ext>
            </a:extLst>
          </a:blip>
          <a:srcRect/>
          <a:stretch>
            <a:fillRect/>
          </a:stretch>
        </p:blipFill>
        <p:spPr bwMode="auto">
          <a:xfrm>
            <a:off x="1960091" y="2117219"/>
            <a:ext cx="496227" cy="413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8" name="文本框 32"/>
          <p:cNvSpPr>
            <a:spLocks noChangeArrowheads="1"/>
          </p:cNvSpPr>
          <p:nvPr/>
        </p:nvSpPr>
        <p:spPr bwMode="auto">
          <a:xfrm>
            <a:off x="1026103" y="2553409"/>
            <a:ext cx="1518799" cy="5862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2585" tIns="36293" rIns="72585" bIns="36293">
            <a:spAutoFit/>
          </a:bodyPr>
          <a:lstStyle/>
          <a:p>
            <a:pPr algn="ctr">
              <a:lnSpc>
                <a:spcPts val="1985"/>
              </a:lnSpc>
            </a:pPr>
            <a:r>
              <a:rPr lang="zh-CN" altLang="en-US" sz="1400" dirty="0">
                <a:solidFill>
                  <a:schemeClr val="bg1"/>
                </a:solidFill>
                <a:latin typeface="Impact" pitchFamily="34" charset="0"/>
                <a:ea typeface="微软雅黑" pitchFamily="34" charset="-122"/>
                <a:sym typeface="Impact" pitchFamily="34" charset="0"/>
              </a:rPr>
              <a:t>内容说明</a:t>
            </a:r>
            <a:r>
              <a:rPr lang="zh-CN" altLang="en-US" sz="1400" dirty="0" smtClean="0">
                <a:solidFill>
                  <a:schemeClr val="bg1"/>
                </a:solidFill>
                <a:latin typeface="Impact" pitchFamily="34" charset="0"/>
                <a:ea typeface="微软雅黑" pitchFamily="34" charset="-122"/>
                <a:sym typeface="Impact" pitchFamily="34" charset="0"/>
              </a:rPr>
              <a:t>内容内容</a:t>
            </a:r>
            <a:r>
              <a:rPr lang="zh-CN" altLang="en-US" sz="1400" dirty="0">
                <a:solidFill>
                  <a:schemeClr val="bg1"/>
                </a:solidFill>
                <a:latin typeface="Impact" pitchFamily="34" charset="0"/>
                <a:ea typeface="微软雅黑" pitchFamily="34" charset="-122"/>
                <a:sym typeface="Impact" pitchFamily="34" charset="0"/>
              </a:rPr>
              <a:t>说明</a:t>
            </a:r>
            <a:r>
              <a:rPr lang="zh-CN" altLang="en-US" sz="1400" dirty="0" smtClean="0">
                <a:solidFill>
                  <a:schemeClr val="bg1"/>
                </a:solidFill>
                <a:latin typeface="Impact" pitchFamily="34" charset="0"/>
                <a:ea typeface="微软雅黑" pitchFamily="34" charset="-122"/>
                <a:sym typeface="Impact" pitchFamily="34" charset="0"/>
              </a:rPr>
              <a:t>内容</a:t>
            </a:r>
            <a:endParaRPr lang="zh-CN" altLang="en-US" sz="1400" dirty="0"/>
          </a:p>
        </p:txBody>
      </p:sp>
      <p:sp>
        <p:nvSpPr>
          <p:cNvPr id="162" name="文本框 36"/>
          <p:cNvSpPr>
            <a:spLocks noChangeArrowheads="1"/>
          </p:cNvSpPr>
          <p:nvPr/>
        </p:nvSpPr>
        <p:spPr bwMode="auto">
          <a:xfrm>
            <a:off x="7236022" y="1936203"/>
            <a:ext cx="802316" cy="6119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2585" tIns="36293" rIns="72585" bIns="36293">
            <a:spAutoFit/>
          </a:bodyPr>
          <a:lstStyle/>
          <a:p>
            <a:pPr algn="ctr"/>
            <a:r>
              <a:rPr lang="en-US" sz="3500" dirty="0" smtClean="0">
                <a:solidFill>
                  <a:schemeClr val="bg1"/>
                </a:solidFill>
                <a:ea typeface="MS Gothic" pitchFamily="49" charset="-128"/>
              </a:rPr>
              <a:t>02</a:t>
            </a:r>
            <a:endParaRPr lang="zh-CN" altLang="en-US" sz="3500" dirty="0">
              <a:solidFill>
                <a:schemeClr val="bg1"/>
              </a:solidFill>
              <a:ea typeface="MS Gothic" pitchFamily="49" charset="-128"/>
            </a:endParaRPr>
          </a:p>
        </p:txBody>
      </p:sp>
      <p:pic>
        <p:nvPicPr>
          <p:cNvPr id="163" name="图片 37"/>
          <p:cNvPicPr>
            <a:picLocks noChangeAspect="1" noChangeArrowheads="1"/>
          </p:cNvPicPr>
          <p:nvPr/>
        </p:nvPicPr>
        <p:blipFill>
          <a:blip r:embed="rId4" cstate="print">
            <a:grayscl/>
            <a:biLevel thresh="50000"/>
            <a:extLst>
              <a:ext uri="{28A0092B-C50C-407E-A947-70E740481C1C}">
                <a14:useLocalDpi xmlns:a14="http://schemas.microsoft.com/office/drawing/2010/main" val="0"/>
              </a:ext>
            </a:extLst>
          </a:blip>
          <a:srcRect/>
          <a:stretch>
            <a:fillRect/>
          </a:stretch>
        </p:blipFill>
        <p:spPr bwMode="auto">
          <a:xfrm>
            <a:off x="7944906" y="2091651"/>
            <a:ext cx="491299" cy="3887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6" name="文本框 32"/>
          <p:cNvSpPr>
            <a:spLocks noChangeArrowheads="1"/>
          </p:cNvSpPr>
          <p:nvPr/>
        </p:nvSpPr>
        <p:spPr bwMode="auto">
          <a:xfrm>
            <a:off x="7162600" y="2534114"/>
            <a:ext cx="1457382" cy="5862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2585" tIns="36293" rIns="72585" bIns="36293">
            <a:spAutoFit/>
          </a:bodyPr>
          <a:lstStyle/>
          <a:p>
            <a:pPr algn="ctr">
              <a:lnSpc>
                <a:spcPts val="1985"/>
              </a:lnSpc>
            </a:pPr>
            <a:r>
              <a:rPr lang="zh-CN" altLang="en-US" sz="1400" dirty="0">
                <a:solidFill>
                  <a:schemeClr val="bg1"/>
                </a:solidFill>
                <a:latin typeface="Impact" pitchFamily="34" charset="0"/>
                <a:ea typeface="微软雅黑" pitchFamily="34" charset="-122"/>
                <a:sym typeface="Impact" pitchFamily="34" charset="0"/>
              </a:rPr>
              <a:t>内容说明</a:t>
            </a:r>
            <a:r>
              <a:rPr lang="zh-CN" altLang="en-US" sz="1400" dirty="0" smtClean="0">
                <a:solidFill>
                  <a:schemeClr val="bg1"/>
                </a:solidFill>
                <a:latin typeface="Impact" pitchFamily="34" charset="0"/>
                <a:ea typeface="微软雅黑" pitchFamily="34" charset="-122"/>
                <a:sym typeface="Impact" pitchFamily="34" charset="0"/>
              </a:rPr>
              <a:t>内容内容</a:t>
            </a:r>
            <a:r>
              <a:rPr lang="zh-CN" altLang="en-US" sz="1400" dirty="0">
                <a:solidFill>
                  <a:schemeClr val="bg1"/>
                </a:solidFill>
                <a:latin typeface="Impact" pitchFamily="34" charset="0"/>
                <a:ea typeface="微软雅黑" pitchFamily="34" charset="-122"/>
                <a:sym typeface="Impact" pitchFamily="34" charset="0"/>
              </a:rPr>
              <a:t>说明</a:t>
            </a:r>
            <a:r>
              <a:rPr lang="zh-CN" altLang="en-US" sz="1400" dirty="0" smtClean="0">
                <a:solidFill>
                  <a:schemeClr val="bg1"/>
                </a:solidFill>
                <a:latin typeface="Impact" pitchFamily="34" charset="0"/>
                <a:ea typeface="微软雅黑" pitchFamily="34" charset="-122"/>
                <a:sym typeface="Impact" pitchFamily="34" charset="0"/>
              </a:rPr>
              <a:t>内容</a:t>
            </a:r>
            <a:endParaRPr lang="zh-CN" altLang="en-US" sz="1400" dirty="0"/>
          </a:p>
        </p:txBody>
      </p:sp>
      <p:sp>
        <p:nvSpPr>
          <p:cNvPr id="178" name="矩形 57"/>
          <p:cNvSpPr/>
          <p:nvPr/>
        </p:nvSpPr>
        <p:spPr>
          <a:xfrm>
            <a:off x="3396106" y="-2763"/>
            <a:ext cx="6294992" cy="791651"/>
          </a:xfrm>
          <a:custGeom>
            <a:avLst/>
            <a:gdLst>
              <a:gd name="connsiteX0" fmla="*/ 0 w 4078950"/>
              <a:gd name="connsiteY0" fmla="*/ 0 h 448751"/>
              <a:gd name="connsiteX1" fmla="*/ 4078950 w 4078950"/>
              <a:gd name="connsiteY1" fmla="*/ 0 h 448751"/>
              <a:gd name="connsiteX2" fmla="*/ 4078950 w 4078950"/>
              <a:gd name="connsiteY2" fmla="*/ 448751 h 448751"/>
              <a:gd name="connsiteX3" fmla="*/ 0 w 4078950"/>
              <a:gd name="connsiteY3" fmla="*/ 448751 h 448751"/>
              <a:gd name="connsiteX4" fmla="*/ 0 w 4078950"/>
              <a:gd name="connsiteY4" fmla="*/ 0 h 448751"/>
              <a:gd name="connsiteX0" fmla="*/ 0 w 4078950"/>
              <a:gd name="connsiteY0" fmla="*/ 330200 h 778951"/>
              <a:gd name="connsiteX1" fmla="*/ 2631150 w 4078950"/>
              <a:gd name="connsiteY1" fmla="*/ 0 h 778951"/>
              <a:gd name="connsiteX2" fmla="*/ 4078950 w 4078950"/>
              <a:gd name="connsiteY2" fmla="*/ 778951 h 778951"/>
              <a:gd name="connsiteX3" fmla="*/ 0 w 4078950"/>
              <a:gd name="connsiteY3" fmla="*/ 778951 h 778951"/>
              <a:gd name="connsiteX4" fmla="*/ 0 w 4078950"/>
              <a:gd name="connsiteY4" fmla="*/ 330200 h 778951"/>
              <a:gd name="connsiteX0" fmla="*/ 0 w 2631150"/>
              <a:gd name="connsiteY0" fmla="*/ 330200 h 778951"/>
              <a:gd name="connsiteX1" fmla="*/ 2631150 w 2631150"/>
              <a:gd name="connsiteY1" fmla="*/ 0 h 778951"/>
              <a:gd name="connsiteX2" fmla="*/ 2351750 w 2631150"/>
              <a:gd name="connsiteY2" fmla="*/ 258251 h 778951"/>
              <a:gd name="connsiteX3" fmla="*/ 0 w 2631150"/>
              <a:gd name="connsiteY3" fmla="*/ 778951 h 778951"/>
              <a:gd name="connsiteX4" fmla="*/ 0 w 2631150"/>
              <a:gd name="connsiteY4" fmla="*/ 330200 h 778951"/>
              <a:gd name="connsiteX0" fmla="*/ 0 w 2631150"/>
              <a:gd name="connsiteY0" fmla="*/ 330200 h 778951"/>
              <a:gd name="connsiteX1" fmla="*/ 2631150 w 2631150"/>
              <a:gd name="connsiteY1" fmla="*/ 0 h 778951"/>
              <a:gd name="connsiteX2" fmla="*/ 0 w 2631150"/>
              <a:gd name="connsiteY2" fmla="*/ 778951 h 778951"/>
              <a:gd name="connsiteX3" fmla="*/ 0 w 2631150"/>
              <a:gd name="connsiteY3" fmla="*/ 330200 h 778951"/>
              <a:gd name="connsiteX0" fmla="*/ 0 w 1132550"/>
              <a:gd name="connsiteY0" fmla="*/ 355600 h 804351"/>
              <a:gd name="connsiteX1" fmla="*/ 1132550 w 1132550"/>
              <a:gd name="connsiteY1" fmla="*/ 0 h 804351"/>
              <a:gd name="connsiteX2" fmla="*/ 0 w 1132550"/>
              <a:gd name="connsiteY2" fmla="*/ 804351 h 804351"/>
              <a:gd name="connsiteX3" fmla="*/ 0 w 1132550"/>
              <a:gd name="connsiteY3" fmla="*/ 355600 h 804351"/>
              <a:gd name="connsiteX0" fmla="*/ 0 w 1627850"/>
              <a:gd name="connsiteY0" fmla="*/ 228600 h 677351"/>
              <a:gd name="connsiteX1" fmla="*/ 1627850 w 1627850"/>
              <a:gd name="connsiteY1" fmla="*/ 0 h 677351"/>
              <a:gd name="connsiteX2" fmla="*/ 0 w 1627850"/>
              <a:gd name="connsiteY2" fmla="*/ 677351 h 677351"/>
              <a:gd name="connsiteX3" fmla="*/ 0 w 1627850"/>
              <a:gd name="connsiteY3" fmla="*/ 228600 h 677351"/>
              <a:gd name="connsiteX0" fmla="*/ 0 w 6415750"/>
              <a:gd name="connsiteY0" fmla="*/ 304800 h 753551"/>
              <a:gd name="connsiteX1" fmla="*/ 6415750 w 6415750"/>
              <a:gd name="connsiteY1" fmla="*/ 0 h 753551"/>
              <a:gd name="connsiteX2" fmla="*/ 0 w 6415750"/>
              <a:gd name="connsiteY2" fmla="*/ 753551 h 753551"/>
              <a:gd name="connsiteX3" fmla="*/ 0 w 6415750"/>
              <a:gd name="connsiteY3" fmla="*/ 304800 h 753551"/>
              <a:gd name="connsiteX0" fmla="*/ 0 w 6314150"/>
              <a:gd name="connsiteY0" fmla="*/ 342900 h 791651"/>
              <a:gd name="connsiteX1" fmla="*/ 6314150 w 6314150"/>
              <a:gd name="connsiteY1" fmla="*/ 0 h 791651"/>
              <a:gd name="connsiteX2" fmla="*/ 0 w 6314150"/>
              <a:gd name="connsiteY2" fmla="*/ 791651 h 791651"/>
              <a:gd name="connsiteX3" fmla="*/ 0 w 6314150"/>
              <a:gd name="connsiteY3" fmla="*/ 342900 h 791651"/>
            </a:gdLst>
            <a:ahLst/>
            <a:cxnLst>
              <a:cxn ang="0">
                <a:pos x="connsiteX0" y="connsiteY0"/>
              </a:cxn>
              <a:cxn ang="0">
                <a:pos x="connsiteX1" y="connsiteY1"/>
              </a:cxn>
              <a:cxn ang="0">
                <a:pos x="connsiteX2" y="connsiteY2"/>
              </a:cxn>
              <a:cxn ang="0">
                <a:pos x="connsiteX3" y="connsiteY3"/>
              </a:cxn>
            </a:cxnLst>
            <a:rect l="l" t="t" r="r" b="b"/>
            <a:pathLst>
              <a:path w="6314150" h="791651">
                <a:moveTo>
                  <a:pt x="0" y="342900"/>
                </a:moveTo>
                <a:lnTo>
                  <a:pt x="6314150" y="0"/>
                </a:lnTo>
                <a:lnTo>
                  <a:pt x="0" y="791651"/>
                </a:lnTo>
                <a:lnTo>
                  <a:pt x="0" y="342900"/>
                </a:lnTo>
                <a:close/>
              </a:path>
            </a:pathLst>
          </a:cu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sp>
        <p:nvSpPr>
          <p:cNvPr id="179" name="矩形 178"/>
          <p:cNvSpPr/>
          <p:nvPr/>
        </p:nvSpPr>
        <p:spPr>
          <a:xfrm>
            <a:off x="0" y="207231"/>
            <a:ext cx="4078950" cy="448751"/>
          </a:xfrm>
          <a:prstGeom prst="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sp>
        <p:nvSpPr>
          <p:cNvPr id="180" name="直角三角形 179"/>
          <p:cNvSpPr/>
          <p:nvPr/>
        </p:nvSpPr>
        <p:spPr>
          <a:xfrm flipV="1">
            <a:off x="3396106" y="651509"/>
            <a:ext cx="682844" cy="137160"/>
          </a:xfrm>
          <a:prstGeom prst="rtTriangle">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sp>
        <p:nvSpPr>
          <p:cNvPr id="181" name="文本框 6"/>
          <p:cNvSpPr>
            <a:spLocks noChangeArrowheads="1"/>
          </p:cNvSpPr>
          <p:nvPr/>
        </p:nvSpPr>
        <p:spPr bwMode="auto">
          <a:xfrm>
            <a:off x="497584" y="273875"/>
            <a:ext cx="3295650" cy="315461"/>
          </a:xfrm>
          <a:prstGeom prst="rect">
            <a:avLst/>
          </a:prstGeom>
          <a:noFill/>
          <a:ln>
            <a:noFill/>
          </a:ln>
          <a:extLst/>
        </p:spPr>
        <p:txBody>
          <a:bodyPr lIns="68571" tIns="34285" rIns="68571" bIns="34285">
            <a:spAutoFit/>
          </a:bodyPr>
          <a:lstStyle/>
          <a:p>
            <a:pPr defTabSz="967801" fontAlgn="auto">
              <a:spcBef>
                <a:spcPts val="0"/>
              </a:spcBef>
              <a:spcAft>
                <a:spcPts val="0"/>
              </a:spcAft>
              <a:defRPr/>
            </a:pPr>
            <a:r>
              <a:rPr lang="en-US" altLang="zh-CN" sz="1600" b="1" dirty="0" smtClean="0">
                <a:solidFill>
                  <a:schemeClr val="bg1"/>
                </a:solidFill>
                <a:latin typeface="微软雅黑" pitchFamily="34" charset="-122"/>
                <a:ea typeface="微软雅黑" pitchFamily="34" charset="-122"/>
                <a:sym typeface="微软雅黑" pitchFamily="34" charset="-122"/>
              </a:rPr>
              <a:t>· </a:t>
            </a:r>
            <a:r>
              <a:rPr lang="zh-CN" altLang="en-US" sz="1600" b="1" dirty="0" smtClean="0">
                <a:solidFill>
                  <a:schemeClr val="bg1"/>
                </a:solidFill>
                <a:latin typeface="微软雅黑" pitchFamily="34" charset="-122"/>
                <a:ea typeface="微软雅黑" pitchFamily="34" charset="-122"/>
                <a:sym typeface="微软雅黑" pitchFamily="34" charset="-122"/>
              </a:rPr>
              <a:t>在此输入您的标题内容</a:t>
            </a:r>
            <a:endParaRPr lang="zh-CN" altLang="en-US" sz="1600" b="1" dirty="0">
              <a:solidFill>
                <a:schemeClr val="bg1"/>
              </a:solidFill>
              <a:latin typeface="微软雅黑" pitchFamily="34" charset="-122"/>
              <a:ea typeface="微软雅黑" pitchFamily="34" charset="-122"/>
              <a:sym typeface="微软雅黑" pitchFamily="34" charset="-122"/>
            </a:endParaRPr>
          </a:p>
        </p:txBody>
      </p:sp>
      <p:grpSp>
        <p:nvGrpSpPr>
          <p:cNvPr id="182" name="组合 181"/>
          <p:cNvGrpSpPr/>
          <p:nvPr/>
        </p:nvGrpSpPr>
        <p:grpSpPr>
          <a:xfrm flipH="1">
            <a:off x="8587951" y="212165"/>
            <a:ext cx="990052" cy="766369"/>
            <a:chOff x="0" y="0"/>
            <a:chExt cx="1865117" cy="1555038"/>
          </a:xfrm>
        </p:grpSpPr>
        <p:sp>
          <p:nvSpPr>
            <p:cNvPr id="183" name="矩形 182"/>
            <p:cNvSpPr/>
            <p:nvPr/>
          </p:nvSpPr>
          <p:spPr>
            <a:xfrm>
              <a:off x="0" y="0"/>
              <a:ext cx="919018" cy="907613"/>
            </a:xfrm>
            <a:prstGeom prst="rect">
              <a:avLst/>
            </a:prstGeom>
            <a:solidFill>
              <a:schemeClr val="bg2">
                <a:lumMod val="75000"/>
                <a:alpha val="5882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sp>
          <p:nvSpPr>
            <p:cNvPr id="184" name="矩形 183"/>
            <p:cNvSpPr/>
            <p:nvPr/>
          </p:nvSpPr>
          <p:spPr>
            <a:xfrm>
              <a:off x="1054437" y="106183"/>
              <a:ext cx="486093" cy="480060"/>
            </a:xfrm>
            <a:prstGeom prst="rect">
              <a:avLst/>
            </a:prstGeom>
            <a:solidFill>
              <a:srgbClr val="5FE8D6">
                <a:alpha val="6588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sp>
          <p:nvSpPr>
            <p:cNvPr id="185" name="矩形 184"/>
            <p:cNvSpPr/>
            <p:nvPr/>
          </p:nvSpPr>
          <p:spPr>
            <a:xfrm>
              <a:off x="86522" y="1004334"/>
              <a:ext cx="297951" cy="294253"/>
            </a:xfrm>
            <a:prstGeom prst="rect">
              <a:avLst/>
            </a:prstGeom>
            <a:solidFill>
              <a:srgbClr val="FF9F9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sp>
          <p:nvSpPr>
            <p:cNvPr id="186" name="矩形 185"/>
            <p:cNvSpPr/>
            <p:nvPr/>
          </p:nvSpPr>
          <p:spPr>
            <a:xfrm>
              <a:off x="391245" y="1368218"/>
              <a:ext cx="189168" cy="186820"/>
            </a:xfrm>
            <a:prstGeom prst="rect">
              <a:avLst/>
            </a:prstGeom>
            <a:solidFill>
              <a:srgbClr val="9DDFBE">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sp>
          <p:nvSpPr>
            <p:cNvPr id="187" name="矩形 186"/>
            <p:cNvSpPr/>
            <p:nvPr/>
          </p:nvSpPr>
          <p:spPr>
            <a:xfrm>
              <a:off x="1675949" y="106183"/>
              <a:ext cx="189168" cy="186820"/>
            </a:xfrm>
            <a:prstGeom prst="rect">
              <a:avLst/>
            </a:prstGeom>
            <a:solidFill>
              <a:srgbClr val="FFFFC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sp>
          <p:nvSpPr>
            <p:cNvPr id="188" name="矩形 187"/>
            <p:cNvSpPr/>
            <p:nvPr/>
          </p:nvSpPr>
          <p:spPr>
            <a:xfrm>
              <a:off x="1051029" y="720793"/>
              <a:ext cx="189168" cy="186820"/>
            </a:xfrm>
            <a:prstGeom prst="rect">
              <a:avLst/>
            </a:prstGeom>
            <a:solidFill>
              <a:srgbClr val="FFFFC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gr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79"/>
                                        </p:tgtEl>
                                        <p:attrNameLst>
                                          <p:attrName>style.visibility</p:attrName>
                                        </p:attrNameLst>
                                      </p:cBhvr>
                                      <p:to>
                                        <p:strVal val="visible"/>
                                      </p:to>
                                    </p:set>
                                    <p:anim calcmode="lin" valueType="num">
                                      <p:cBhvr additive="base">
                                        <p:cTn id="7" dur="500" fill="hold"/>
                                        <p:tgtEl>
                                          <p:spTgt spid="179"/>
                                        </p:tgtEl>
                                        <p:attrNameLst>
                                          <p:attrName>ppt_x</p:attrName>
                                        </p:attrNameLst>
                                      </p:cBhvr>
                                      <p:tavLst>
                                        <p:tav tm="0">
                                          <p:val>
                                            <p:strVal val="0-#ppt_w/2"/>
                                          </p:val>
                                        </p:tav>
                                        <p:tav tm="100000">
                                          <p:val>
                                            <p:strVal val="#ppt_x"/>
                                          </p:val>
                                        </p:tav>
                                      </p:tavLst>
                                    </p:anim>
                                    <p:anim calcmode="lin" valueType="num">
                                      <p:cBhvr additive="base">
                                        <p:cTn id="8" dur="500" fill="hold"/>
                                        <p:tgtEl>
                                          <p:spTgt spid="17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2" fill="hold" grpId="0" nodeType="afterEffect">
                                  <p:stCondLst>
                                    <p:cond delay="0"/>
                                  </p:stCondLst>
                                  <p:childTnLst>
                                    <p:set>
                                      <p:cBhvr>
                                        <p:cTn id="11" dur="1" fill="hold">
                                          <p:stCondLst>
                                            <p:cond delay="0"/>
                                          </p:stCondLst>
                                        </p:cTn>
                                        <p:tgtEl>
                                          <p:spTgt spid="180"/>
                                        </p:tgtEl>
                                        <p:attrNameLst>
                                          <p:attrName>style.visibility</p:attrName>
                                        </p:attrNameLst>
                                      </p:cBhvr>
                                      <p:to>
                                        <p:strVal val="visible"/>
                                      </p:to>
                                    </p:set>
                                    <p:animEffect transition="in" filter="wipe(right)">
                                      <p:cBhvr>
                                        <p:cTn id="12" dur="500"/>
                                        <p:tgtEl>
                                          <p:spTgt spid="180"/>
                                        </p:tgtEl>
                                      </p:cBhvr>
                                    </p:animEffect>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178"/>
                                        </p:tgtEl>
                                        <p:attrNameLst>
                                          <p:attrName>style.visibility</p:attrName>
                                        </p:attrNameLst>
                                      </p:cBhvr>
                                      <p:to>
                                        <p:strVal val="visible"/>
                                      </p:to>
                                    </p:set>
                                    <p:animEffect transition="in" filter="wipe(left)">
                                      <p:cBhvr>
                                        <p:cTn id="16" dur="500"/>
                                        <p:tgtEl>
                                          <p:spTgt spid="178"/>
                                        </p:tgtEl>
                                      </p:cBhvr>
                                    </p:animEffect>
                                  </p:childTnLst>
                                </p:cTn>
                              </p:par>
                              <p:par>
                                <p:cTn id="17" presetID="41" presetClass="entr" presetSubtype="0" fill="hold" grpId="0" nodeType="withEffect">
                                  <p:stCondLst>
                                    <p:cond delay="0"/>
                                  </p:stCondLst>
                                  <p:iterate type="lt">
                                    <p:tmPct val="10000"/>
                                  </p:iterate>
                                  <p:childTnLst>
                                    <p:set>
                                      <p:cBhvr>
                                        <p:cTn id="18" dur="1" fill="hold">
                                          <p:stCondLst>
                                            <p:cond delay="0"/>
                                          </p:stCondLst>
                                        </p:cTn>
                                        <p:tgtEl>
                                          <p:spTgt spid="181"/>
                                        </p:tgtEl>
                                        <p:attrNameLst>
                                          <p:attrName>style.visibility</p:attrName>
                                        </p:attrNameLst>
                                      </p:cBhvr>
                                      <p:to>
                                        <p:strVal val="visible"/>
                                      </p:to>
                                    </p:set>
                                    <p:anim calcmode="lin" valueType="num">
                                      <p:cBhvr>
                                        <p:cTn id="19" dur="500" fill="hold"/>
                                        <p:tgtEl>
                                          <p:spTgt spid="181"/>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181"/>
                                        </p:tgtEl>
                                        <p:attrNameLst>
                                          <p:attrName>ppt_y</p:attrName>
                                        </p:attrNameLst>
                                      </p:cBhvr>
                                      <p:tavLst>
                                        <p:tav tm="0">
                                          <p:val>
                                            <p:strVal val="#ppt_y"/>
                                          </p:val>
                                        </p:tav>
                                        <p:tav tm="100000">
                                          <p:val>
                                            <p:strVal val="#ppt_y"/>
                                          </p:val>
                                        </p:tav>
                                      </p:tavLst>
                                    </p:anim>
                                    <p:anim calcmode="lin" valueType="num">
                                      <p:cBhvr>
                                        <p:cTn id="21" dur="500" fill="hold"/>
                                        <p:tgtEl>
                                          <p:spTgt spid="181"/>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181"/>
                                        </p:tgtEl>
                                        <p:attrNameLst>
                                          <p:attrName>ppt_w</p:attrName>
                                        </p:attrNameLst>
                                      </p:cBhvr>
                                      <p:tavLst>
                                        <p:tav tm="0">
                                          <p:val>
                                            <p:strVal val="#ppt_w/10"/>
                                          </p:val>
                                        </p:tav>
                                        <p:tav tm="50000">
                                          <p:val>
                                            <p:strVal val="#ppt_w+.01"/>
                                          </p:val>
                                        </p:tav>
                                        <p:tav tm="100000">
                                          <p:val>
                                            <p:strVal val="#ppt_w"/>
                                          </p:val>
                                        </p:tav>
                                      </p:tavLst>
                                    </p:anim>
                                    <p:animEffect>
                                      <p:cBhvr>
                                        <p:cTn id="23" dur="500" tmFilter="0,0; .5, 1; 1, 1"/>
                                        <p:tgtEl>
                                          <p:spTgt spid="181"/>
                                        </p:tgtEl>
                                      </p:cBhvr>
                                    </p:animEffect>
                                  </p:childTnLst>
                                </p:cTn>
                              </p:par>
                              <p:par>
                                <p:cTn id="24" presetID="53" presetClass="entr" presetSubtype="16" fill="hold" nodeType="withEffect">
                                  <p:stCondLst>
                                    <p:cond delay="0"/>
                                  </p:stCondLst>
                                  <p:childTnLst>
                                    <p:set>
                                      <p:cBhvr>
                                        <p:cTn id="25" dur="1" fill="hold">
                                          <p:stCondLst>
                                            <p:cond delay="0"/>
                                          </p:stCondLst>
                                        </p:cTn>
                                        <p:tgtEl>
                                          <p:spTgt spid="182"/>
                                        </p:tgtEl>
                                        <p:attrNameLst>
                                          <p:attrName>style.visibility</p:attrName>
                                        </p:attrNameLst>
                                      </p:cBhvr>
                                      <p:to>
                                        <p:strVal val="visible"/>
                                      </p:to>
                                    </p:set>
                                    <p:anim calcmode="lin" valueType="num">
                                      <p:cBhvr>
                                        <p:cTn id="26" dur="500" fill="hold"/>
                                        <p:tgtEl>
                                          <p:spTgt spid="182"/>
                                        </p:tgtEl>
                                        <p:attrNameLst>
                                          <p:attrName>ppt_w</p:attrName>
                                        </p:attrNameLst>
                                      </p:cBhvr>
                                      <p:tavLst>
                                        <p:tav tm="0">
                                          <p:val>
                                            <p:fltVal val="0"/>
                                          </p:val>
                                        </p:tav>
                                        <p:tav tm="100000">
                                          <p:val>
                                            <p:strVal val="#ppt_w"/>
                                          </p:val>
                                        </p:tav>
                                      </p:tavLst>
                                    </p:anim>
                                    <p:anim calcmode="lin" valueType="num">
                                      <p:cBhvr>
                                        <p:cTn id="27" dur="500" fill="hold"/>
                                        <p:tgtEl>
                                          <p:spTgt spid="182"/>
                                        </p:tgtEl>
                                        <p:attrNameLst>
                                          <p:attrName>ppt_h</p:attrName>
                                        </p:attrNameLst>
                                      </p:cBhvr>
                                      <p:tavLst>
                                        <p:tav tm="0">
                                          <p:val>
                                            <p:fltVal val="0"/>
                                          </p:val>
                                        </p:tav>
                                        <p:tav tm="100000">
                                          <p:val>
                                            <p:strVal val="#ppt_h"/>
                                          </p:val>
                                        </p:tav>
                                      </p:tavLst>
                                    </p:anim>
                                    <p:animEffect transition="in" filter="fade">
                                      <p:cBhvr>
                                        <p:cTn id="28" dur="500"/>
                                        <p:tgtEl>
                                          <p:spTgt spid="182"/>
                                        </p:tgtEl>
                                      </p:cBhvr>
                                    </p:animEffect>
                                  </p:childTnLst>
                                </p:cTn>
                              </p:par>
                            </p:childTnLst>
                          </p:cTn>
                        </p:par>
                        <p:par>
                          <p:cTn id="29" fill="hold">
                            <p:stCondLst>
                              <p:cond delay="2000"/>
                            </p:stCondLst>
                            <p:childTnLst>
                              <p:par>
                                <p:cTn id="30" presetID="42" presetClass="entr" presetSubtype="0" fill="hold" nodeType="afterEffect">
                                  <p:stCondLst>
                                    <p:cond delay="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1000"/>
                                        <p:tgtEl>
                                          <p:spTgt spid="3"/>
                                        </p:tgtEl>
                                      </p:cBhvr>
                                    </p:animEffect>
                                    <p:anim calcmode="lin" valueType="num">
                                      <p:cBhvr>
                                        <p:cTn id="33" dur="1000" fill="hold"/>
                                        <p:tgtEl>
                                          <p:spTgt spid="3"/>
                                        </p:tgtEl>
                                        <p:attrNameLst>
                                          <p:attrName>ppt_x</p:attrName>
                                        </p:attrNameLst>
                                      </p:cBhvr>
                                      <p:tavLst>
                                        <p:tav tm="0">
                                          <p:val>
                                            <p:strVal val="#ppt_x"/>
                                          </p:val>
                                        </p:tav>
                                        <p:tav tm="100000">
                                          <p:val>
                                            <p:strVal val="#ppt_x"/>
                                          </p:val>
                                        </p:tav>
                                      </p:tavLst>
                                    </p:anim>
                                    <p:anim calcmode="lin" valueType="num">
                                      <p:cBhvr>
                                        <p:cTn id="34" dur="1000" fill="hold"/>
                                        <p:tgtEl>
                                          <p:spTgt spid="3"/>
                                        </p:tgtEl>
                                        <p:attrNameLst>
                                          <p:attrName>ppt_y</p:attrName>
                                        </p:attrNameLst>
                                      </p:cBhvr>
                                      <p:tavLst>
                                        <p:tav tm="0">
                                          <p:val>
                                            <p:strVal val="#ppt_y+.1"/>
                                          </p:val>
                                        </p:tav>
                                        <p:tav tm="100000">
                                          <p:val>
                                            <p:strVal val="#ppt_y"/>
                                          </p:val>
                                        </p:tav>
                                      </p:tavLst>
                                    </p:anim>
                                  </p:childTnLst>
                                </p:cTn>
                              </p:par>
                            </p:childTnLst>
                          </p:cTn>
                        </p:par>
                        <p:par>
                          <p:cTn id="35" fill="hold">
                            <p:stCondLst>
                              <p:cond delay="3000"/>
                            </p:stCondLst>
                            <p:childTnLst>
                              <p:par>
                                <p:cTn id="36" presetID="22" presetClass="entr" presetSubtype="8" fill="hold" grpId="0" nodeType="afterEffect">
                                  <p:stCondLst>
                                    <p:cond delay="0"/>
                                  </p:stCondLst>
                                  <p:childTnLst>
                                    <p:set>
                                      <p:cBhvr>
                                        <p:cTn id="37" dur="1" fill="hold">
                                          <p:stCondLst>
                                            <p:cond delay="0"/>
                                          </p:stCondLst>
                                        </p:cTn>
                                        <p:tgtEl>
                                          <p:spTgt spid="140"/>
                                        </p:tgtEl>
                                        <p:attrNameLst>
                                          <p:attrName>style.visibility</p:attrName>
                                        </p:attrNameLst>
                                      </p:cBhvr>
                                      <p:to>
                                        <p:strVal val="visible"/>
                                      </p:to>
                                    </p:set>
                                    <p:animEffect transition="in" filter="wipe(left)">
                                      <p:cBhvr>
                                        <p:cTn id="38" dur="500"/>
                                        <p:tgtEl>
                                          <p:spTgt spid="140"/>
                                        </p:tgtEl>
                                      </p:cBhvr>
                                    </p:animEffect>
                                  </p:childTnLst>
                                </p:cTn>
                              </p:par>
                            </p:childTnLst>
                          </p:cTn>
                        </p:par>
                        <p:par>
                          <p:cTn id="39" fill="hold">
                            <p:stCondLst>
                              <p:cond delay="3500"/>
                            </p:stCondLst>
                            <p:childTnLst>
                              <p:par>
                                <p:cTn id="40" presetID="14" presetClass="entr" presetSubtype="10" fill="hold" grpId="0" nodeType="afterEffect">
                                  <p:stCondLst>
                                    <p:cond delay="0"/>
                                  </p:stCondLst>
                                  <p:childTnLst>
                                    <p:set>
                                      <p:cBhvr>
                                        <p:cTn id="41" dur="1" fill="hold">
                                          <p:stCondLst>
                                            <p:cond delay="0"/>
                                          </p:stCondLst>
                                        </p:cTn>
                                        <p:tgtEl>
                                          <p:spTgt spid="4"/>
                                        </p:tgtEl>
                                        <p:attrNameLst>
                                          <p:attrName>style.visibility</p:attrName>
                                        </p:attrNameLst>
                                      </p:cBhvr>
                                      <p:to>
                                        <p:strVal val="visible"/>
                                      </p:to>
                                    </p:set>
                                    <p:animEffect transition="in" filter="randombar(horizontal)">
                                      <p:cBhvr>
                                        <p:cTn id="42" dur="500"/>
                                        <p:tgtEl>
                                          <p:spTgt spid="4"/>
                                        </p:tgtEl>
                                      </p:cBhvr>
                                    </p:animEffect>
                                  </p:childTnLst>
                                </p:cTn>
                              </p:par>
                            </p:childTnLst>
                          </p:cTn>
                        </p:par>
                        <p:par>
                          <p:cTn id="43" fill="hold">
                            <p:stCondLst>
                              <p:cond delay="4000"/>
                            </p:stCondLst>
                            <p:childTnLst>
                              <p:par>
                                <p:cTn id="44" presetID="22" presetClass="entr" presetSubtype="8" fill="hold" grpId="0" nodeType="afterEffect">
                                  <p:stCondLst>
                                    <p:cond delay="0"/>
                                  </p:stCondLst>
                                  <p:childTnLst>
                                    <p:set>
                                      <p:cBhvr>
                                        <p:cTn id="45" dur="1" fill="hold">
                                          <p:stCondLst>
                                            <p:cond delay="0"/>
                                          </p:stCondLst>
                                        </p:cTn>
                                        <p:tgtEl>
                                          <p:spTgt spid="155"/>
                                        </p:tgtEl>
                                        <p:attrNameLst>
                                          <p:attrName>style.visibility</p:attrName>
                                        </p:attrNameLst>
                                      </p:cBhvr>
                                      <p:to>
                                        <p:strVal val="visible"/>
                                      </p:to>
                                    </p:set>
                                    <p:animEffect transition="in" filter="wipe(left)">
                                      <p:cBhvr>
                                        <p:cTn id="46" dur="500"/>
                                        <p:tgtEl>
                                          <p:spTgt spid="155"/>
                                        </p:tgtEl>
                                      </p:cBhvr>
                                    </p:animEffect>
                                  </p:childTnLst>
                                </p:cTn>
                              </p:par>
                            </p:childTnLst>
                          </p:cTn>
                        </p:par>
                        <p:par>
                          <p:cTn id="47" fill="hold">
                            <p:stCondLst>
                              <p:cond delay="4500"/>
                            </p:stCondLst>
                            <p:childTnLst>
                              <p:par>
                                <p:cTn id="48" presetID="22" presetClass="entr" presetSubtype="2" fill="hold" grpId="0" nodeType="afterEffect">
                                  <p:stCondLst>
                                    <p:cond delay="0"/>
                                  </p:stCondLst>
                                  <p:childTnLst>
                                    <p:set>
                                      <p:cBhvr>
                                        <p:cTn id="49" dur="1" fill="hold">
                                          <p:stCondLst>
                                            <p:cond delay="0"/>
                                          </p:stCondLst>
                                        </p:cTn>
                                        <p:tgtEl>
                                          <p:spTgt spid="153"/>
                                        </p:tgtEl>
                                        <p:attrNameLst>
                                          <p:attrName>style.visibility</p:attrName>
                                        </p:attrNameLst>
                                      </p:cBhvr>
                                      <p:to>
                                        <p:strVal val="visible"/>
                                      </p:to>
                                    </p:set>
                                    <p:animEffect transition="in" filter="wipe(right)">
                                      <p:cBhvr>
                                        <p:cTn id="50" dur="500"/>
                                        <p:tgtEl>
                                          <p:spTgt spid="153"/>
                                        </p:tgtEl>
                                      </p:cBhvr>
                                    </p:animEffect>
                                  </p:childTnLst>
                                </p:cTn>
                              </p:par>
                            </p:childTnLst>
                          </p:cTn>
                        </p:par>
                        <p:par>
                          <p:cTn id="51" fill="hold">
                            <p:stCondLst>
                              <p:cond delay="5000"/>
                            </p:stCondLst>
                            <p:childTnLst>
                              <p:par>
                                <p:cTn id="52" presetID="42" presetClass="entr" presetSubtype="0" fill="hold" grpId="0" nodeType="afterEffect">
                                  <p:stCondLst>
                                    <p:cond delay="0"/>
                                  </p:stCondLst>
                                  <p:childTnLst>
                                    <p:set>
                                      <p:cBhvr>
                                        <p:cTn id="53" dur="1" fill="hold">
                                          <p:stCondLst>
                                            <p:cond delay="0"/>
                                          </p:stCondLst>
                                        </p:cTn>
                                        <p:tgtEl>
                                          <p:spTgt spid="156"/>
                                        </p:tgtEl>
                                        <p:attrNameLst>
                                          <p:attrName>style.visibility</p:attrName>
                                        </p:attrNameLst>
                                      </p:cBhvr>
                                      <p:to>
                                        <p:strVal val="visible"/>
                                      </p:to>
                                    </p:set>
                                    <p:animEffect transition="in" filter="fade">
                                      <p:cBhvr>
                                        <p:cTn id="54" dur="1000"/>
                                        <p:tgtEl>
                                          <p:spTgt spid="156"/>
                                        </p:tgtEl>
                                      </p:cBhvr>
                                    </p:animEffect>
                                    <p:anim calcmode="lin" valueType="num">
                                      <p:cBhvr>
                                        <p:cTn id="55" dur="1000" fill="hold"/>
                                        <p:tgtEl>
                                          <p:spTgt spid="156"/>
                                        </p:tgtEl>
                                        <p:attrNameLst>
                                          <p:attrName>ppt_x</p:attrName>
                                        </p:attrNameLst>
                                      </p:cBhvr>
                                      <p:tavLst>
                                        <p:tav tm="0">
                                          <p:val>
                                            <p:strVal val="#ppt_x"/>
                                          </p:val>
                                        </p:tav>
                                        <p:tav tm="100000">
                                          <p:val>
                                            <p:strVal val="#ppt_x"/>
                                          </p:val>
                                        </p:tav>
                                      </p:tavLst>
                                    </p:anim>
                                    <p:anim calcmode="lin" valueType="num">
                                      <p:cBhvr>
                                        <p:cTn id="56" dur="1000" fill="hold"/>
                                        <p:tgtEl>
                                          <p:spTgt spid="156"/>
                                        </p:tgtEl>
                                        <p:attrNameLst>
                                          <p:attrName>ppt_y</p:attrName>
                                        </p:attrNameLst>
                                      </p:cBhvr>
                                      <p:tavLst>
                                        <p:tav tm="0">
                                          <p:val>
                                            <p:strVal val="#ppt_y+.1"/>
                                          </p:val>
                                        </p:tav>
                                        <p:tav tm="100000">
                                          <p:val>
                                            <p:strVal val="#ppt_y"/>
                                          </p:val>
                                        </p:tav>
                                      </p:tavLst>
                                    </p:anim>
                                  </p:childTnLst>
                                </p:cTn>
                              </p:par>
                              <p:par>
                                <p:cTn id="57" presetID="42" presetClass="entr" presetSubtype="0" fill="hold" nodeType="withEffect">
                                  <p:stCondLst>
                                    <p:cond delay="0"/>
                                  </p:stCondLst>
                                  <p:childTnLst>
                                    <p:set>
                                      <p:cBhvr>
                                        <p:cTn id="58" dur="1" fill="hold">
                                          <p:stCondLst>
                                            <p:cond delay="0"/>
                                          </p:stCondLst>
                                        </p:cTn>
                                        <p:tgtEl>
                                          <p:spTgt spid="157"/>
                                        </p:tgtEl>
                                        <p:attrNameLst>
                                          <p:attrName>style.visibility</p:attrName>
                                        </p:attrNameLst>
                                      </p:cBhvr>
                                      <p:to>
                                        <p:strVal val="visible"/>
                                      </p:to>
                                    </p:set>
                                    <p:animEffect transition="in" filter="fade">
                                      <p:cBhvr>
                                        <p:cTn id="59" dur="1000"/>
                                        <p:tgtEl>
                                          <p:spTgt spid="157"/>
                                        </p:tgtEl>
                                      </p:cBhvr>
                                    </p:animEffect>
                                    <p:anim calcmode="lin" valueType="num">
                                      <p:cBhvr>
                                        <p:cTn id="60" dur="1000" fill="hold"/>
                                        <p:tgtEl>
                                          <p:spTgt spid="157"/>
                                        </p:tgtEl>
                                        <p:attrNameLst>
                                          <p:attrName>ppt_x</p:attrName>
                                        </p:attrNameLst>
                                      </p:cBhvr>
                                      <p:tavLst>
                                        <p:tav tm="0">
                                          <p:val>
                                            <p:strVal val="#ppt_x"/>
                                          </p:val>
                                        </p:tav>
                                        <p:tav tm="100000">
                                          <p:val>
                                            <p:strVal val="#ppt_x"/>
                                          </p:val>
                                        </p:tav>
                                      </p:tavLst>
                                    </p:anim>
                                    <p:anim calcmode="lin" valueType="num">
                                      <p:cBhvr>
                                        <p:cTn id="61" dur="1000" fill="hold"/>
                                        <p:tgtEl>
                                          <p:spTgt spid="157"/>
                                        </p:tgtEl>
                                        <p:attrNameLst>
                                          <p:attrName>ppt_y</p:attrName>
                                        </p:attrNameLst>
                                      </p:cBhvr>
                                      <p:tavLst>
                                        <p:tav tm="0">
                                          <p:val>
                                            <p:strVal val="#ppt_y+.1"/>
                                          </p:val>
                                        </p:tav>
                                        <p:tav tm="100000">
                                          <p:val>
                                            <p:strVal val="#ppt_y"/>
                                          </p:val>
                                        </p:tav>
                                      </p:tavLst>
                                    </p:anim>
                                  </p:childTnLst>
                                </p:cTn>
                              </p:par>
                              <p:par>
                                <p:cTn id="62" presetID="42" presetClass="entr" presetSubtype="0" fill="hold" grpId="0" nodeType="withEffect">
                                  <p:stCondLst>
                                    <p:cond delay="0"/>
                                  </p:stCondLst>
                                  <p:childTnLst>
                                    <p:set>
                                      <p:cBhvr>
                                        <p:cTn id="63" dur="1" fill="hold">
                                          <p:stCondLst>
                                            <p:cond delay="0"/>
                                          </p:stCondLst>
                                        </p:cTn>
                                        <p:tgtEl>
                                          <p:spTgt spid="158"/>
                                        </p:tgtEl>
                                        <p:attrNameLst>
                                          <p:attrName>style.visibility</p:attrName>
                                        </p:attrNameLst>
                                      </p:cBhvr>
                                      <p:to>
                                        <p:strVal val="visible"/>
                                      </p:to>
                                    </p:set>
                                    <p:animEffect transition="in" filter="fade">
                                      <p:cBhvr>
                                        <p:cTn id="64" dur="1000"/>
                                        <p:tgtEl>
                                          <p:spTgt spid="158"/>
                                        </p:tgtEl>
                                      </p:cBhvr>
                                    </p:animEffect>
                                    <p:anim calcmode="lin" valueType="num">
                                      <p:cBhvr>
                                        <p:cTn id="65" dur="1000" fill="hold"/>
                                        <p:tgtEl>
                                          <p:spTgt spid="158"/>
                                        </p:tgtEl>
                                        <p:attrNameLst>
                                          <p:attrName>ppt_x</p:attrName>
                                        </p:attrNameLst>
                                      </p:cBhvr>
                                      <p:tavLst>
                                        <p:tav tm="0">
                                          <p:val>
                                            <p:strVal val="#ppt_x"/>
                                          </p:val>
                                        </p:tav>
                                        <p:tav tm="100000">
                                          <p:val>
                                            <p:strVal val="#ppt_x"/>
                                          </p:val>
                                        </p:tav>
                                      </p:tavLst>
                                    </p:anim>
                                    <p:anim calcmode="lin" valueType="num">
                                      <p:cBhvr>
                                        <p:cTn id="66" dur="1000" fill="hold"/>
                                        <p:tgtEl>
                                          <p:spTgt spid="158"/>
                                        </p:tgtEl>
                                        <p:attrNameLst>
                                          <p:attrName>ppt_y</p:attrName>
                                        </p:attrNameLst>
                                      </p:cBhvr>
                                      <p:tavLst>
                                        <p:tav tm="0">
                                          <p:val>
                                            <p:strVal val="#ppt_y+.1"/>
                                          </p:val>
                                        </p:tav>
                                        <p:tav tm="100000">
                                          <p:val>
                                            <p:strVal val="#ppt_y"/>
                                          </p:val>
                                        </p:tav>
                                      </p:tavLst>
                                    </p:anim>
                                  </p:childTnLst>
                                </p:cTn>
                              </p:par>
                            </p:childTnLst>
                          </p:cTn>
                        </p:par>
                        <p:par>
                          <p:cTn id="67" fill="hold">
                            <p:stCondLst>
                              <p:cond delay="6000"/>
                            </p:stCondLst>
                            <p:childTnLst>
                              <p:par>
                                <p:cTn id="68" presetID="42" presetClass="entr" presetSubtype="0" fill="hold" grpId="0" nodeType="afterEffect">
                                  <p:stCondLst>
                                    <p:cond delay="0"/>
                                  </p:stCondLst>
                                  <p:childTnLst>
                                    <p:set>
                                      <p:cBhvr>
                                        <p:cTn id="69" dur="1" fill="hold">
                                          <p:stCondLst>
                                            <p:cond delay="0"/>
                                          </p:stCondLst>
                                        </p:cTn>
                                        <p:tgtEl>
                                          <p:spTgt spid="162"/>
                                        </p:tgtEl>
                                        <p:attrNameLst>
                                          <p:attrName>style.visibility</p:attrName>
                                        </p:attrNameLst>
                                      </p:cBhvr>
                                      <p:to>
                                        <p:strVal val="visible"/>
                                      </p:to>
                                    </p:set>
                                    <p:animEffect transition="in" filter="fade">
                                      <p:cBhvr>
                                        <p:cTn id="70" dur="1000"/>
                                        <p:tgtEl>
                                          <p:spTgt spid="162"/>
                                        </p:tgtEl>
                                      </p:cBhvr>
                                    </p:animEffect>
                                    <p:anim calcmode="lin" valueType="num">
                                      <p:cBhvr>
                                        <p:cTn id="71" dur="1000" fill="hold"/>
                                        <p:tgtEl>
                                          <p:spTgt spid="162"/>
                                        </p:tgtEl>
                                        <p:attrNameLst>
                                          <p:attrName>ppt_x</p:attrName>
                                        </p:attrNameLst>
                                      </p:cBhvr>
                                      <p:tavLst>
                                        <p:tav tm="0">
                                          <p:val>
                                            <p:strVal val="#ppt_x"/>
                                          </p:val>
                                        </p:tav>
                                        <p:tav tm="100000">
                                          <p:val>
                                            <p:strVal val="#ppt_x"/>
                                          </p:val>
                                        </p:tav>
                                      </p:tavLst>
                                    </p:anim>
                                    <p:anim calcmode="lin" valueType="num">
                                      <p:cBhvr>
                                        <p:cTn id="72" dur="1000" fill="hold"/>
                                        <p:tgtEl>
                                          <p:spTgt spid="162"/>
                                        </p:tgtEl>
                                        <p:attrNameLst>
                                          <p:attrName>ppt_y</p:attrName>
                                        </p:attrNameLst>
                                      </p:cBhvr>
                                      <p:tavLst>
                                        <p:tav tm="0">
                                          <p:val>
                                            <p:strVal val="#ppt_y+.1"/>
                                          </p:val>
                                        </p:tav>
                                        <p:tav tm="100000">
                                          <p:val>
                                            <p:strVal val="#ppt_y"/>
                                          </p:val>
                                        </p:tav>
                                      </p:tavLst>
                                    </p:anim>
                                  </p:childTnLst>
                                </p:cTn>
                              </p:par>
                              <p:par>
                                <p:cTn id="73" presetID="42" presetClass="entr" presetSubtype="0" fill="hold" nodeType="withEffect">
                                  <p:stCondLst>
                                    <p:cond delay="0"/>
                                  </p:stCondLst>
                                  <p:childTnLst>
                                    <p:set>
                                      <p:cBhvr>
                                        <p:cTn id="74" dur="1" fill="hold">
                                          <p:stCondLst>
                                            <p:cond delay="0"/>
                                          </p:stCondLst>
                                        </p:cTn>
                                        <p:tgtEl>
                                          <p:spTgt spid="163"/>
                                        </p:tgtEl>
                                        <p:attrNameLst>
                                          <p:attrName>style.visibility</p:attrName>
                                        </p:attrNameLst>
                                      </p:cBhvr>
                                      <p:to>
                                        <p:strVal val="visible"/>
                                      </p:to>
                                    </p:set>
                                    <p:animEffect transition="in" filter="fade">
                                      <p:cBhvr>
                                        <p:cTn id="75" dur="1000"/>
                                        <p:tgtEl>
                                          <p:spTgt spid="163"/>
                                        </p:tgtEl>
                                      </p:cBhvr>
                                    </p:animEffect>
                                    <p:anim calcmode="lin" valueType="num">
                                      <p:cBhvr>
                                        <p:cTn id="76" dur="1000" fill="hold"/>
                                        <p:tgtEl>
                                          <p:spTgt spid="163"/>
                                        </p:tgtEl>
                                        <p:attrNameLst>
                                          <p:attrName>ppt_x</p:attrName>
                                        </p:attrNameLst>
                                      </p:cBhvr>
                                      <p:tavLst>
                                        <p:tav tm="0">
                                          <p:val>
                                            <p:strVal val="#ppt_x"/>
                                          </p:val>
                                        </p:tav>
                                        <p:tav tm="100000">
                                          <p:val>
                                            <p:strVal val="#ppt_x"/>
                                          </p:val>
                                        </p:tav>
                                      </p:tavLst>
                                    </p:anim>
                                    <p:anim calcmode="lin" valueType="num">
                                      <p:cBhvr>
                                        <p:cTn id="77" dur="1000" fill="hold"/>
                                        <p:tgtEl>
                                          <p:spTgt spid="163"/>
                                        </p:tgtEl>
                                        <p:attrNameLst>
                                          <p:attrName>ppt_y</p:attrName>
                                        </p:attrNameLst>
                                      </p:cBhvr>
                                      <p:tavLst>
                                        <p:tav tm="0">
                                          <p:val>
                                            <p:strVal val="#ppt_y+.1"/>
                                          </p:val>
                                        </p:tav>
                                        <p:tav tm="100000">
                                          <p:val>
                                            <p:strVal val="#ppt_y"/>
                                          </p:val>
                                        </p:tav>
                                      </p:tavLst>
                                    </p:anim>
                                  </p:childTnLst>
                                </p:cTn>
                              </p:par>
                              <p:par>
                                <p:cTn id="78" presetID="42" presetClass="entr" presetSubtype="0" fill="hold" grpId="0" nodeType="withEffect">
                                  <p:stCondLst>
                                    <p:cond delay="0"/>
                                  </p:stCondLst>
                                  <p:childTnLst>
                                    <p:set>
                                      <p:cBhvr>
                                        <p:cTn id="79" dur="1" fill="hold">
                                          <p:stCondLst>
                                            <p:cond delay="0"/>
                                          </p:stCondLst>
                                        </p:cTn>
                                        <p:tgtEl>
                                          <p:spTgt spid="166"/>
                                        </p:tgtEl>
                                        <p:attrNameLst>
                                          <p:attrName>style.visibility</p:attrName>
                                        </p:attrNameLst>
                                      </p:cBhvr>
                                      <p:to>
                                        <p:strVal val="visible"/>
                                      </p:to>
                                    </p:set>
                                    <p:animEffect transition="in" filter="fade">
                                      <p:cBhvr>
                                        <p:cTn id="80" dur="1000"/>
                                        <p:tgtEl>
                                          <p:spTgt spid="166"/>
                                        </p:tgtEl>
                                      </p:cBhvr>
                                    </p:animEffect>
                                    <p:anim calcmode="lin" valueType="num">
                                      <p:cBhvr>
                                        <p:cTn id="81" dur="1000" fill="hold"/>
                                        <p:tgtEl>
                                          <p:spTgt spid="166"/>
                                        </p:tgtEl>
                                        <p:attrNameLst>
                                          <p:attrName>ppt_x</p:attrName>
                                        </p:attrNameLst>
                                      </p:cBhvr>
                                      <p:tavLst>
                                        <p:tav tm="0">
                                          <p:val>
                                            <p:strVal val="#ppt_x"/>
                                          </p:val>
                                        </p:tav>
                                        <p:tav tm="100000">
                                          <p:val>
                                            <p:strVal val="#ppt_x"/>
                                          </p:val>
                                        </p:tav>
                                      </p:tavLst>
                                    </p:anim>
                                    <p:anim calcmode="lin" valueType="num">
                                      <p:cBhvr>
                                        <p:cTn id="82" dur="1000" fill="hold"/>
                                        <p:tgtEl>
                                          <p:spTgt spid="16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0" grpId="0"/>
      <p:bldP spid="4" grpId="0"/>
      <p:bldP spid="153" grpId="0" animBg="1"/>
      <p:bldP spid="155" grpId="0" animBg="1"/>
      <p:bldP spid="156" grpId="0"/>
      <p:bldP spid="158" grpId="0"/>
      <p:bldP spid="162" grpId="0"/>
      <p:bldP spid="166" grpId="0"/>
      <p:bldP spid="178" grpId="0" animBg="1"/>
      <p:bldP spid="179" grpId="0" animBg="1"/>
      <p:bldP spid="180" grpId="0" animBg="1"/>
      <p:bldP spid="181" grpId="0" bldLvl="0" autoUpdateAnimBg="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545623" y="2315569"/>
            <a:ext cx="8166100" cy="2076510"/>
            <a:chOff x="1545623" y="2315569"/>
            <a:chExt cx="8166100" cy="2076510"/>
          </a:xfrm>
        </p:grpSpPr>
        <p:sp>
          <p:nvSpPr>
            <p:cNvPr id="35" name="AutoShape 3"/>
            <p:cNvSpPr>
              <a:spLocks noChangeAspect="1" noChangeArrowheads="1" noTextEdit="1"/>
            </p:cNvSpPr>
            <p:nvPr/>
          </p:nvSpPr>
          <p:spPr bwMode="auto">
            <a:xfrm>
              <a:off x="1545623" y="2315569"/>
              <a:ext cx="8166100" cy="20765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2585" tIns="36293" rIns="72585" bIns="36293"/>
            <a:lstStyle/>
            <a:p>
              <a:endParaRPr lang="zh-CN" altLang="zh-CN">
                <a:solidFill>
                  <a:srgbClr val="000000"/>
                </a:solidFill>
                <a:latin typeface="Impact" pitchFamily="34" charset="0"/>
                <a:ea typeface="微软雅黑" pitchFamily="34" charset="-122"/>
                <a:sym typeface="Impact" pitchFamily="34" charset="0"/>
              </a:endParaRPr>
            </a:p>
          </p:txBody>
        </p:sp>
        <p:sp>
          <p:nvSpPr>
            <p:cNvPr id="36" name="Freeform 5"/>
            <p:cNvSpPr>
              <a:spLocks noChangeArrowheads="1"/>
            </p:cNvSpPr>
            <p:nvPr/>
          </p:nvSpPr>
          <p:spPr bwMode="auto">
            <a:xfrm>
              <a:off x="1545623" y="2691867"/>
              <a:ext cx="8166100" cy="1333916"/>
            </a:xfrm>
            <a:custGeom>
              <a:avLst/>
              <a:gdLst>
                <a:gd name="T0" fmla="*/ 1096 w 6336"/>
                <a:gd name="T1" fmla="*/ 112 h 1048"/>
                <a:gd name="T2" fmla="*/ 1096 w 6336"/>
                <a:gd name="T3" fmla="*/ 156 h 1048"/>
                <a:gd name="T4" fmla="*/ 6336 w 6336"/>
                <a:gd name="T5" fmla="*/ 156 h 1048"/>
                <a:gd name="T6" fmla="*/ 6336 w 6336"/>
                <a:gd name="T7" fmla="*/ 886 h 1048"/>
                <a:gd name="T8" fmla="*/ 1096 w 6336"/>
                <a:gd name="T9" fmla="*/ 886 h 1048"/>
                <a:gd name="T10" fmla="*/ 1096 w 6336"/>
                <a:gd name="T11" fmla="*/ 939 h 1048"/>
                <a:gd name="T12" fmla="*/ 1096 w 6336"/>
                <a:gd name="T13" fmla="*/ 939 h 1048"/>
                <a:gd name="T14" fmla="*/ 1096 w 6336"/>
                <a:gd name="T15" fmla="*/ 957 h 1048"/>
                <a:gd name="T16" fmla="*/ 1094 w 6336"/>
                <a:gd name="T17" fmla="*/ 972 h 1048"/>
                <a:gd name="T18" fmla="*/ 1091 w 6336"/>
                <a:gd name="T19" fmla="*/ 987 h 1048"/>
                <a:gd name="T20" fmla="*/ 1085 w 6336"/>
                <a:gd name="T21" fmla="*/ 1000 h 1048"/>
                <a:gd name="T22" fmla="*/ 1079 w 6336"/>
                <a:gd name="T23" fmla="*/ 1012 h 1048"/>
                <a:gd name="T24" fmla="*/ 1072 w 6336"/>
                <a:gd name="T25" fmla="*/ 1021 h 1048"/>
                <a:gd name="T26" fmla="*/ 1062 w 6336"/>
                <a:gd name="T27" fmla="*/ 1029 h 1048"/>
                <a:gd name="T28" fmla="*/ 1053 w 6336"/>
                <a:gd name="T29" fmla="*/ 1037 h 1048"/>
                <a:gd name="T30" fmla="*/ 1043 w 6336"/>
                <a:gd name="T31" fmla="*/ 1042 h 1048"/>
                <a:gd name="T32" fmla="*/ 1032 w 6336"/>
                <a:gd name="T33" fmla="*/ 1046 h 1048"/>
                <a:gd name="T34" fmla="*/ 1018 w 6336"/>
                <a:gd name="T35" fmla="*/ 1048 h 1048"/>
                <a:gd name="T36" fmla="*/ 1005 w 6336"/>
                <a:gd name="T37" fmla="*/ 1048 h 1048"/>
                <a:gd name="T38" fmla="*/ 991 w 6336"/>
                <a:gd name="T39" fmla="*/ 1048 h 1048"/>
                <a:gd name="T40" fmla="*/ 976 w 6336"/>
                <a:gd name="T41" fmla="*/ 1046 h 1048"/>
                <a:gd name="T42" fmla="*/ 961 w 6336"/>
                <a:gd name="T43" fmla="*/ 1042 h 1048"/>
                <a:gd name="T44" fmla="*/ 944 w 6336"/>
                <a:gd name="T45" fmla="*/ 1037 h 1048"/>
                <a:gd name="T46" fmla="*/ 65 w 6336"/>
                <a:gd name="T47" fmla="*/ 596 h 1048"/>
                <a:gd name="T48" fmla="*/ 65 w 6336"/>
                <a:gd name="T49" fmla="*/ 596 h 1048"/>
                <a:gd name="T50" fmla="*/ 50 w 6336"/>
                <a:gd name="T51" fmla="*/ 587 h 1048"/>
                <a:gd name="T52" fmla="*/ 36 w 6336"/>
                <a:gd name="T53" fmla="*/ 579 h 1048"/>
                <a:gd name="T54" fmla="*/ 27 w 6336"/>
                <a:gd name="T55" fmla="*/ 570 h 1048"/>
                <a:gd name="T56" fmla="*/ 17 w 6336"/>
                <a:gd name="T57" fmla="*/ 560 h 1048"/>
                <a:gd name="T58" fmla="*/ 10 w 6336"/>
                <a:gd name="T59" fmla="*/ 551 h 1048"/>
                <a:gd name="T60" fmla="*/ 4 w 6336"/>
                <a:gd name="T61" fmla="*/ 541 h 1048"/>
                <a:gd name="T62" fmla="*/ 2 w 6336"/>
                <a:gd name="T63" fmla="*/ 531 h 1048"/>
                <a:gd name="T64" fmla="*/ 0 w 6336"/>
                <a:gd name="T65" fmla="*/ 520 h 1048"/>
                <a:gd name="T66" fmla="*/ 2 w 6336"/>
                <a:gd name="T67" fmla="*/ 510 h 1048"/>
                <a:gd name="T68" fmla="*/ 4 w 6336"/>
                <a:gd name="T69" fmla="*/ 501 h 1048"/>
                <a:gd name="T70" fmla="*/ 10 w 6336"/>
                <a:gd name="T71" fmla="*/ 491 h 1048"/>
                <a:gd name="T72" fmla="*/ 17 w 6336"/>
                <a:gd name="T73" fmla="*/ 480 h 1048"/>
                <a:gd name="T74" fmla="*/ 27 w 6336"/>
                <a:gd name="T75" fmla="*/ 470 h 1048"/>
                <a:gd name="T76" fmla="*/ 36 w 6336"/>
                <a:gd name="T77" fmla="*/ 463 h 1048"/>
                <a:gd name="T78" fmla="*/ 50 w 6336"/>
                <a:gd name="T79" fmla="*/ 453 h 1048"/>
                <a:gd name="T80" fmla="*/ 65 w 6336"/>
                <a:gd name="T81" fmla="*/ 446 h 1048"/>
                <a:gd name="T82" fmla="*/ 944 w 6336"/>
                <a:gd name="T83" fmla="*/ 17 h 1048"/>
                <a:gd name="T84" fmla="*/ 944 w 6336"/>
                <a:gd name="T85" fmla="*/ 17 h 1048"/>
                <a:gd name="T86" fmla="*/ 961 w 6336"/>
                <a:gd name="T87" fmla="*/ 9 h 1048"/>
                <a:gd name="T88" fmla="*/ 976 w 6336"/>
                <a:gd name="T89" fmla="*/ 5 h 1048"/>
                <a:gd name="T90" fmla="*/ 991 w 6336"/>
                <a:gd name="T91" fmla="*/ 1 h 1048"/>
                <a:gd name="T92" fmla="*/ 1005 w 6336"/>
                <a:gd name="T93" fmla="*/ 0 h 1048"/>
                <a:gd name="T94" fmla="*/ 1018 w 6336"/>
                <a:gd name="T95" fmla="*/ 0 h 1048"/>
                <a:gd name="T96" fmla="*/ 1032 w 6336"/>
                <a:gd name="T97" fmla="*/ 3 h 1048"/>
                <a:gd name="T98" fmla="*/ 1043 w 6336"/>
                <a:gd name="T99" fmla="*/ 7 h 1048"/>
                <a:gd name="T100" fmla="*/ 1053 w 6336"/>
                <a:gd name="T101" fmla="*/ 13 h 1048"/>
                <a:gd name="T102" fmla="*/ 1062 w 6336"/>
                <a:gd name="T103" fmla="*/ 20 h 1048"/>
                <a:gd name="T104" fmla="*/ 1072 w 6336"/>
                <a:gd name="T105" fmla="*/ 28 h 1048"/>
                <a:gd name="T106" fmla="*/ 1079 w 6336"/>
                <a:gd name="T107" fmla="*/ 40 h 1048"/>
                <a:gd name="T108" fmla="*/ 1085 w 6336"/>
                <a:gd name="T109" fmla="*/ 51 h 1048"/>
                <a:gd name="T110" fmla="*/ 1091 w 6336"/>
                <a:gd name="T111" fmla="*/ 64 h 1048"/>
                <a:gd name="T112" fmla="*/ 1094 w 6336"/>
                <a:gd name="T113" fmla="*/ 80 h 1048"/>
                <a:gd name="T114" fmla="*/ 1096 w 6336"/>
                <a:gd name="T115" fmla="*/ 95 h 1048"/>
                <a:gd name="T116" fmla="*/ 1096 w 6336"/>
                <a:gd name="T117" fmla="*/ 112 h 1048"/>
                <a:gd name="T118" fmla="*/ 1096 w 6336"/>
                <a:gd name="T119" fmla="*/ 112 h 104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6336"/>
                <a:gd name="T181" fmla="*/ 0 h 1048"/>
                <a:gd name="T182" fmla="*/ 6336 w 6336"/>
                <a:gd name="T183" fmla="*/ 1048 h 1048"/>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6336" h="1048">
                  <a:moveTo>
                    <a:pt x="1096" y="112"/>
                  </a:moveTo>
                  <a:lnTo>
                    <a:pt x="1096" y="156"/>
                  </a:lnTo>
                  <a:lnTo>
                    <a:pt x="6336" y="156"/>
                  </a:lnTo>
                  <a:lnTo>
                    <a:pt x="6336" y="886"/>
                  </a:lnTo>
                  <a:lnTo>
                    <a:pt x="1096" y="886"/>
                  </a:lnTo>
                  <a:lnTo>
                    <a:pt x="1096" y="939"/>
                  </a:lnTo>
                  <a:lnTo>
                    <a:pt x="1096" y="939"/>
                  </a:lnTo>
                  <a:lnTo>
                    <a:pt x="1096" y="957"/>
                  </a:lnTo>
                  <a:lnTo>
                    <a:pt x="1094" y="972"/>
                  </a:lnTo>
                  <a:lnTo>
                    <a:pt x="1091" y="987"/>
                  </a:lnTo>
                  <a:lnTo>
                    <a:pt x="1085" y="1000"/>
                  </a:lnTo>
                  <a:lnTo>
                    <a:pt x="1079" y="1012"/>
                  </a:lnTo>
                  <a:lnTo>
                    <a:pt x="1072" y="1021"/>
                  </a:lnTo>
                  <a:lnTo>
                    <a:pt x="1062" y="1029"/>
                  </a:lnTo>
                  <a:lnTo>
                    <a:pt x="1053" y="1037"/>
                  </a:lnTo>
                  <a:lnTo>
                    <a:pt x="1043" y="1042"/>
                  </a:lnTo>
                  <a:lnTo>
                    <a:pt x="1032" y="1046"/>
                  </a:lnTo>
                  <a:lnTo>
                    <a:pt x="1018" y="1048"/>
                  </a:lnTo>
                  <a:lnTo>
                    <a:pt x="1005" y="1048"/>
                  </a:lnTo>
                  <a:lnTo>
                    <a:pt x="991" y="1048"/>
                  </a:lnTo>
                  <a:lnTo>
                    <a:pt x="976" y="1046"/>
                  </a:lnTo>
                  <a:lnTo>
                    <a:pt x="961" y="1042"/>
                  </a:lnTo>
                  <a:lnTo>
                    <a:pt x="944" y="1037"/>
                  </a:lnTo>
                  <a:lnTo>
                    <a:pt x="65" y="596"/>
                  </a:lnTo>
                  <a:lnTo>
                    <a:pt x="65" y="596"/>
                  </a:lnTo>
                  <a:lnTo>
                    <a:pt x="50" y="587"/>
                  </a:lnTo>
                  <a:lnTo>
                    <a:pt x="36" y="579"/>
                  </a:lnTo>
                  <a:lnTo>
                    <a:pt x="27" y="570"/>
                  </a:lnTo>
                  <a:lnTo>
                    <a:pt x="17" y="560"/>
                  </a:lnTo>
                  <a:lnTo>
                    <a:pt x="10" y="551"/>
                  </a:lnTo>
                  <a:lnTo>
                    <a:pt x="4" y="541"/>
                  </a:lnTo>
                  <a:lnTo>
                    <a:pt x="2" y="531"/>
                  </a:lnTo>
                  <a:lnTo>
                    <a:pt x="0" y="520"/>
                  </a:lnTo>
                  <a:lnTo>
                    <a:pt x="2" y="510"/>
                  </a:lnTo>
                  <a:lnTo>
                    <a:pt x="4" y="501"/>
                  </a:lnTo>
                  <a:lnTo>
                    <a:pt x="10" y="491"/>
                  </a:lnTo>
                  <a:lnTo>
                    <a:pt x="17" y="480"/>
                  </a:lnTo>
                  <a:lnTo>
                    <a:pt x="27" y="470"/>
                  </a:lnTo>
                  <a:lnTo>
                    <a:pt x="36" y="463"/>
                  </a:lnTo>
                  <a:lnTo>
                    <a:pt x="50" y="453"/>
                  </a:lnTo>
                  <a:lnTo>
                    <a:pt x="65" y="446"/>
                  </a:lnTo>
                  <a:lnTo>
                    <a:pt x="944" y="17"/>
                  </a:lnTo>
                  <a:lnTo>
                    <a:pt x="944" y="17"/>
                  </a:lnTo>
                  <a:lnTo>
                    <a:pt x="961" y="9"/>
                  </a:lnTo>
                  <a:lnTo>
                    <a:pt x="976" y="5"/>
                  </a:lnTo>
                  <a:lnTo>
                    <a:pt x="991" y="1"/>
                  </a:lnTo>
                  <a:lnTo>
                    <a:pt x="1005" y="0"/>
                  </a:lnTo>
                  <a:lnTo>
                    <a:pt x="1018" y="0"/>
                  </a:lnTo>
                  <a:lnTo>
                    <a:pt x="1032" y="3"/>
                  </a:lnTo>
                  <a:lnTo>
                    <a:pt x="1043" y="7"/>
                  </a:lnTo>
                  <a:lnTo>
                    <a:pt x="1053" y="13"/>
                  </a:lnTo>
                  <a:lnTo>
                    <a:pt x="1062" y="20"/>
                  </a:lnTo>
                  <a:lnTo>
                    <a:pt x="1072" y="28"/>
                  </a:lnTo>
                  <a:lnTo>
                    <a:pt x="1079" y="40"/>
                  </a:lnTo>
                  <a:lnTo>
                    <a:pt x="1085" y="51"/>
                  </a:lnTo>
                  <a:lnTo>
                    <a:pt x="1091" y="64"/>
                  </a:lnTo>
                  <a:lnTo>
                    <a:pt x="1094" y="80"/>
                  </a:lnTo>
                  <a:lnTo>
                    <a:pt x="1096" y="95"/>
                  </a:lnTo>
                  <a:lnTo>
                    <a:pt x="1096" y="112"/>
                  </a:lnTo>
                  <a:lnTo>
                    <a:pt x="1096" y="112"/>
                  </a:lnTo>
                  <a:close/>
                </a:path>
              </a:pathLst>
            </a:custGeom>
            <a:solidFill>
              <a:srgbClr val="BD2E3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72585" tIns="36293" rIns="72585" bIns="36293"/>
            <a:lstStyle/>
            <a:p>
              <a:endParaRPr lang="zh-CN" altLang="zh-CN">
                <a:solidFill>
                  <a:srgbClr val="000000"/>
                </a:solidFill>
                <a:latin typeface="Impact" pitchFamily="34" charset="0"/>
                <a:ea typeface="微软雅黑" pitchFamily="34" charset="-122"/>
                <a:sym typeface="Impact" pitchFamily="34" charset="0"/>
              </a:endParaRPr>
            </a:p>
          </p:txBody>
        </p:sp>
        <p:grpSp>
          <p:nvGrpSpPr>
            <p:cNvPr id="37" name="组合 13"/>
            <p:cNvGrpSpPr>
              <a:grpSpLocks/>
            </p:cNvGrpSpPr>
            <p:nvPr/>
          </p:nvGrpSpPr>
          <p:grpSpPr bwMode="auto">
            <a:xfrm>
              <a:off x="6712888" y="2315569"/>
              <a:ext cx="2786170" cy="2074010"/>
              <a:chOff x="0" y="0"/>
              <a:chExt cx="3432175" cy="2587625"/>
            </a:xfrm>
          </p:grpSpPr>
          <p:pic>
            <p:nvPicPr>
              <p:cNvPr id="38" name="Picture 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863725"/>
                <a:ext cx="381000" cy="227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 name="Picture 1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51175" y="501650"/>
                <a:ext cx="381000" cy="227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 name="Freeform 12"/>
              <p:cNvSpPr>
                <a:spLocks noChangeArrowheads="1"/>
              </p:cNvSpPr>
              <p:nvPr/>
            </p:nvSpPr>
            <p:spPr bwMode="auto">
              <a:xfrm>
                <a:off x="77788" y="0"/>
                <a:ext cx="3257550" cy="2587625"/>
              </a:xfrm>
              <a:custGeom>
                <a:avLst/>
                <a:gdLst>
                  <a:gd name="T0" fmla="*/ 1999 w 2052"/>
                  <a:gd name="T1" fmla="*/ 334 h 1630"/>
                  <a:gd name="T2" fmla="*/ 1741 w 2052"/>
                  <a:gd name="T3" fmla="*/ 183 h 1630"/>
                  <a:gd name="T4" fmla="*/ 1686 w 2052"/>
                  <a:gd name="T5" fmla="*/ 162 h 1630"/>
                  <a:gd name="T6" fmla="*/ 1429 w 2052"/>
                  <a:gd name="T7" fmla="*/ 11 h 1630"/>
                  <a:gd name="T8" fmla="*/ 1419 w 2052"/>
                  <a:gd name="T9" fmla="*/ 6 h 1630"/>
                  <a:gd name="T10" fmla="*/ 1400 w 2052"/>
                  <a:gd name="T11" fmla="*/ 0 h 1630"/>
                  <a:gd name="T12" fmla="*/ 1375 w 2052"/>
                  <a:gd name="T13" fmla="*/ 2 h 1630"/>
                  <a:gd name="T14" fmla="*/ 1347 w 2052"/>
                  <a:gd name="T15" fmla="*/ 13 h 1630"/>
                  <a:gd name="T16" fmla="*/ 1320 w 2052"/>
                  <a:gd name="T17" fmla="*/ 32 h 1630"/>
                  <a:gd name="T18" fmla="*/ 633 w 2052"/>
                  <a:gd name="T19" fmla="*/ 721 h 1630"/>
                  <a:gd name="T20" fmla="*/ 452 w 2052"/>
                  <a:gd name="T21" fmla="*/ 902 h 1630"/>
                  <a:gd name="T22" fmla="*/ 119 w 2052"/>
                  <a:gd name="T23" fmla="*/ 1235 h 1630"/>
                  <a:gd name="T24" fmla="*/ 94 w 2052"/>
                  <a:gd name="T25" fmla="*/ 1253 h 1630"/>
                  <a:gd name="T26" fmla="*/ 56 w 2052"/>
                  <a:gd name="T27" fmla="*/ 1270 h 1630"/>
                  <a:gd name="T28" fmla="*/ 25 w 2052"/>
                  <a:gd name="T29" fmla="*/ 1272 h 1630"/>
                  <a:gd name="T30" fmla="*/ 0 w 2052"/>
                  <a:gd name="T31" fmla="*/ 1268 h 1630"/>
                  <a:gd name="T32" fmla="*/ 54 w 2052"/>
                  <a:gd name="T33" fmla="*/ 1300 h 1630"/>
                  <a:gd name="T34" fmla="*/ 313 w 2052"/>
                  <a:gd name="T35" fmla="*/ 1439 h 1630"/>
                  <a:gd name="T36" fmla="*/ 366 w 2052"/>
                  <a:gd name="T37" fmla="*/ 1472 h 1630"/>
                  <a:gd name="T38" fmla="*/ 624 w 2052"/>
                  <a:gd name="T39" fmla="*/ 1622 h 1630"/>
                  <a:gd name="T40" fmla="*/ 643 w 2052"/>
                  <a:gd name="T41" fmla="*/ 1628 h 1630"/>
                  <a:gd name="T42" fmla="*/ 679 w 2052"/>
                  <a:gd name="T43" fmla="*/ 1626 h 1630"/>
                  <a:gd name="T44" fmla="*/ 706 w 2052"/>
                  <a:gd name="T45" fmla="*/ 1615 h 1630"/>
                  <a:gd name="T46" fmla="*/ 725 w 2052"/>
                  <a:gd name="T47" fmla="*/ 1598 h 1630"/>
                  <a:gd name="T48" fmla="*/ 740 w 2052"/>
                  <a:gd name="T49" fmla="*/ 1590 h 1630"/>
                  <a:gd name="T50" fmla="*/ 1600 w 2052"/>
                  <a:gd name="T51" fmla="*/ 730 h 1630"/>
                  <a:gd name="T52" fmla="*/ 1943 w 2052"/>
                  <a:gd name="T53" fmla="*/ 387 h 1630"/>
                  <a:gd name="T54" fmla="*/ 1953 w 2052"/>
                  <a:gd name="T55" fmla="*/ 377 h 1630"/>
                  <a:gd name="T56" fmla="*/ 1974 w 2052"/>
                  <a:gd name="T57" fmla="*/ 366 h 1630"/>
                  <a:gd name="T58" fmla="*/ 2002 w 2052"/>
                  <a:gd name="T59" fmla="*/ 357 h 1630"/>
                  <a:gd name="T60" fmla="*/ 2033 w 2052"/>
                  <a:gd name="T61" fmla="*/ 358 h 1630"/>
                  <a:gd name="T62" fmla="*/ 2052 w 2052"/>
                  <a:gd name="T63" fmla="*/ 366 h 163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2052"/>
                  <a:gd name="T97" fmla="*/ 0 h 1630"/>
                  <a:gd name="T98" fmla="*/ 2052 w 2052"/>
                  <a:gd name="T99" fmla="*/ 1630 h 163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2052" h="1630">
                    <a:moveTo>
                      <a:pt x="1999" y="334"/>
                    </a:moveTo>
                    <a:lnTo>
                      <a:pt x="1999" y="334"/>
                    </a:lnTo>
                    <a:lnTo>
                      <a:pt x="1741" y="183"/>
                    </a:lnTo>
                    <a:lnTo>
                      <a:pt x="1741" y="183"/>
                    </a:lnTo>
                    <a:lnTo>
                      <a:pt x="1686" y="162"/>
                    </a:lnTo>
                    <a:lnTo>
                      <a:pt x="1686" y="162"/>
                    </a:lnTo>
                    <a:lnTo>
                      <a:pt x="1429" y="11"/>
                    </a:lnTo>
                    <a:lnTo>
                      <a:pt x="1429" y="11"/>
                    </a:lnTo>
                    <a:lnTo>
                      <a:pt x="1429" y="11"/>
                    </a:lnTo>
                    <a:lnTo>
                      <a:pt x="1419" y="6"/>
                    </a:lnTo>
                    <a:lnTo>
                      <a:pt x="1409" y="2"/>
                    </a:lnTo>
                    <a:lnTo>
                      <a:pt x="1400" y="0"/>
                    </a:lnTo>
                    <a:lnTo>
                      <a:pt x="1390" y="0"/>
                    </a:lnTo>
                    <a:lnTo>
                      <a:pt x="1375" y="2"/>
                    </a:lnTo>
                    <a:lnTo>
                      <a:pt x="1360" y="6"/>
                    </a:lnTo>
                    <a:lnTo>
                      <a:pt x="1347" y="13"/>
                    </a:lnTo>
                    <a:lnTo>
                      <a:pt x="1335" y="21"/>
                    </a:lnTo>
                    <a:lnTo>
                      <a:pt x="1320" y="32"/>
                    </a:lnTo>
                    <a:lnTo>
                      <a:pt x="1310" y="32"/>
                    </a:lnTo>
                    <a:lnTo>
                      <a:pt x="633" y="721"/>
                    </a:lnTo>
                    <a:lnTo>
                      <a:pt x="633" y="721"/>
                    </a:lnTo>
                    <a:lnTo>
                      <a:pt x="452" y="902"/>
                    </a:lnTo>
                    <a:lnTo>
                      <a:pt x="452" y="902"/>
                    </a:lnTo>
                    <a:lnTo>
                      <a:pt x="119" y="1235"/>
                    </a:lnTo>
                    <a:lnTo>
                      <a:pt x="119" y="1235"/>
                    </a:lnTo>
                    <a:lnTo>
                      <a:pt x="94" y="1253"/>
                    </a:lnTo>
                    <a:lnTo>
                      <a:pt x="73" y="1262"/>
                    </a:lnTo>
                    <a:lnTo>
                      <a:pt x="56" y="1270"/>
                    </a:lnTo>
                    <a:lnTo>
                      <a:pt x="39" y="1272"/>
                    </a:lnTo>
                    <a:lnTo>
                      <a:pt x="25" y="1272"/>
                    </a:lnTo>
                    <a:lnTo>
                      <a:pt x="14" y="1270"/>
                    </a:lnTo>
                    <a:lnTo>
                      <a:pt x="0" y="1268"/>
                    </a:lnTo>
                    <a:lnTo>
                      <a:pt x="54" y="1300"/>
                    </a:lnTo>
                    <a:lnTo>
                      <a:pt x="54" y="1300"/>
                    </a:lnTo>
                    <a:lnTo>
                      <a:pt x="313" y="1439"/>
                    </a:lnTo>
                    <a:lnTo>
                      <a:pt x="313" y="1439"/>
                    </a:lnTo>
                    <a:lnTo>
                      <a:pt x="366" y="1472"/>
                    </a:lnTo>
                    <a:lnTo>
                      <a:pt x="366" y="1472"/>
                    </a:lnTo>
                    <a:lnTo>
                      <a:pt x="624" y="1622"/>
                    </a:lnTo>
                    <a:lnTo>
                      <a:pt x="624" y="1622"/>
                    </a:lnTo>
                    <a:lnTo>
                      <a:pt x="624" y="1622"/>
                    </a:lnTo>
                    <a:lnTo>
                      <a:pt x="643" y="1628"/>
                    </a:lnTo>
                    <a:lnTo>
                      <a:pt x="662" y="1630"/>
                    </a:lnTo>
                    <a:lnTo>
                      <a:pt x="679" y="1626"/>
                    </a:lnTo>
                    <a:lnTo>
                      <a:pt x="694" y="1622"/>
                    </a:lnTo>
                    <a:lnTo>
                      <a:pt x="706" y="1615"/>
                    </a:lnTo>
                    <a:lnTo>
                      <a:pt x="717" y="1607"/>
                    </a:lnTo>
                    <a:lnTo>
                      <a:pt x="725" y="1598"/>
                    </a:lnTo>
                    <a:lnTo>
                      <a:pt x="731" y="1590"/>
                    </a:lnTo>
                    <a:lnTo>
                      <a:pt x="740" y="1590"/>
                    </a:lnTo>
                    <a:lnTo>
                      <a:pt x="1429" y="902"/>
                    </a:lnTo>
                    <a:lnTo>
                      <a:pt x="1600" y="730"/>
                    </a:lnTo>
                    <a:lnTo>
                      <a:pt x="1600" y="730"/>
                    </a:lnTo>
                    <a:lnTo>
                      <a:pt x="1943" y="387"/>
                    </a:lnTo>
                    <a:lnTo>
                      <a:pt x="1943" y="387"/>
                    </a:lnTo>
                    <a:lnTo>
                      <a:pt x="1953" y="377"/>
                    </a:lnTo>
                    <a:lnTo>
                      <a:pt x="1964" y="372"/>
                    </a:lnTo>
                    <a:lnTo>
                      <a:pt x="1974" y="366"/>
                    </a:lnTo>
                    <a:lnTo>
                      <a:pt x="1983" y="362"/>
                    </a:lnTo>
                    <a:lnTo>
                      <a:pt x="2002" y="357"/>
                    </a:lnTo>
                    <a:lnTo>
                      <a:pt x="2018" y="357"/>
                    </a:lnTo>
                    <a:lnTo>
                      <a:pt x="2033" y="358"/>
                    </a:lnTo>
                    <a:lnTo>
                      <a:pt x="2042" y="362"/>
                    </a:lnTo>
                    <a:lnTo>
                      <a:pt x="2052" y="366"/>
                    </a:lnTo>
                    <a:lnTo>
                      <a:pt x="1999" y="334"/>
                    </a:lnTo>
                    <a:close/>
                  </a:path>
                </a:pathLst>
              </a:custGeom>
              <a:solidFill>
                <a:srgbClr val="4BB0D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Impact" pitchFamily="34" charset="0"/>
                  <a:ea typeface="微软雅黑" pitchFamily="34" charset="-122"/>
                  <a:sym typeface="Impact" pitchFamily="34" charset="0"/>
                </a:endParaRPr>
              </a:p>
            </p:txBody>
          </p:sp>
        </p:grpSp>
        <p:grpSp>
          <p:nvGrpSpPr>
            <p:cNvPr id="41" name="组合 11"/>
            <p:cNvGrpSpPr>
              <a:grpSpLocks/>
            </p:cNvGrpSpPr>
            <p:nvPr/>
          </p:nvGrpSpPr>
          <p:grpSpPr bwMode="auto">
            <a:xfrm>
              <a:off x="3402648" y="2315569"/>
              <a:ext cx="2772246" cy="2076510"/>
              <a:chOff x="0" y="0"/>
              <a:chExt cx="3414713" cy="2590800"/>
            </a:xfrm>
          </p:grpSpPr>
          <p:pic>
            <p:nvPicPr>
              <p:cNvPr id="42"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1863725"/>
                <a:ext cx="382588" cy="227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3" name="Picture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051175" y="501650"/>
                <a:ext cx="363538" cy="227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 name="Line 13"/>
              <p:cNvSpPr>
                <a:spLocks noChangeShapeType="1"/>
              </p:cNvSpPr>
              <p:nvPr/>
            </p:nvSpPr>
            <p:spPr bwMode="auto">
              <a:xfrm>
                <a:off x="1514475" y="2590800"/>
                <a:ext cx="1" cy="1"/>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Impact" pitchFamily="34" charset="0"/>
                  <a:ea typeface="微软雅黑" pitchFamily="34" charset="-122"/>
                  <a:sym typeface="Impact" pitchFamily="34" charset="0"/>
                </a:endParaRPr>
              </a:p>
            </p:txBody>
          </p:sp>
          <p:sp>
            <p:nvSpPr>
              <p:cNvPr id="45" name="Line 14"/>
              <p:cNvSpPr>
                <a:spLocks noChangeShapeType="1"/>
              </p:cNvSpPr>
              <p:nvPr/>
            </p:nvSpPr>
            <p:spPr bwMode="auto">
              <a:xfrm>
                <a:off x="1514475" y="2590800"/>
                <a:ext cx="1" cy="1"/>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Impact" pitchFamily="34" charset="0"/>
                  <a:ea typeface="微软雅黑" pitchFamily="34" charset="-122"/>
                  <a:sym typeface="Impact" pitchFamily="34" charset="0"/>
                </a:endParaRPr>
              </a:p>
            </p:txBody>
          </p:sp>
          <p:sp>
            <p:nvSpPr>
              <p:cNvPr id="46" name="Freeform 15"/>
              <p:cNvSpPr>
                <a:spLocks noChangeArrowheads="1"/>
              </p:cNvSpPr>
              <p:nvPr/>
            </p:nvSpPr>
            <p:spPr bwMode="auto">
              <a:xfrm>
                <a:off x="82550" y="0"/>
                <a:ext cx="3257550" cy="2587625"/>
              </a:xfrm>
              <a:custGeom>
                <a:avLst/>
                <a:gdLst>
                  <a:gd name="T0" fmla="*/ 1996 w 2052"/>
                  <a:gd name="T1" fmla="*/ 334 h 1630"/>
                  <a:gd name="T2" fmla="*/ 1741 w 2052"/>
                  <a:gd name="T3" fmla="*/ 183 h 1630"/>
                  <a:gd name="T4" fmla="*/ 1685 w 2052"/>
                  <a:gd name="T5" fmla="*/ 162 h 1630"/>
                  <a:gd name="T6" fmla="*/ 1428 w 2052"/>
                  <a:gd name="T7" fmla="*/ 11 h 1630"/>
                  <a:gd name="T8" fmla="*/ 1419 w 2052"/>
                  <a:gd name="T9" fmla="*/ 6 h 1630"/>
                  <a:gd name="T10" fmla="*/ 1399 w 2052"/>
                  <a:gd name="T11" fmla="*/ 0 h 1630"/>
                  <a:gd name="T12" fmla="*/ 1373 w 2052"/>
                  <a:gd name="T13" fmla="*/ 2 h 1630"/>
                  <a:gd name="T14" fmla="*/ 1346 w 2052"/>
                  <a:gd name="T15" fmla="*/ 13 h 1630"/>
                  <a:gd name="T16" fmla="*/ 1321 w 2052"/>
                  <a:gd name="T17" fmla="*/ 32 h 1630"/>
                  <a:gd name="T18" fmla="*/ 622 w 2052"/>
                  <a:gd name="T19" fmla="*/ 721 h 1630"/>
                  <a:gd name="T20" fmla="*/ 450 w 2052"/>
                  <a:gd name="T21" fmla="*/ 902 h 1630"/>
                  <a:gd name="T22" fmla="*/ 118 w 2052"/>
                  <a:gd name="T23" fmla="*/ 1235 h 1630"/>
                  <a:gd name="T24" fmla="*/ 95 w 2052"/>
                  <a:gd name="T25" fmla="*/ 1253 h 1630"/>
                  <a:gd name="T26" fmla="*/ 55 w 2052"/>
                  <a:gd name="T27" fmla="*/ 1270 h 1630"/>
                  <a:gd name="T28" fmla="*/ 27 w 2052"/>
                  <a:gd name="T29" fmla="*/ 1272 h 1630"/>
                  <a:gd name="T30" fmla="*/ 0 w 2052"/>
                  <a:gd name="T31" fmla="*/ 1268 h 1630"/>
                  <a:gd name="T32" fmla="*/ 53 w 2052"/>
                  <a:gd name="T33" fmla="*/ 1300 h 1630"/>
                  <a:gd name="T34" fmla="*/ 311 w 2052"/>
                  <a:gd name="T35" fmla="*/ 1439 h 1630"/>
                  <a:gd name="T36" fmla="*/ 357 w 2052"/>
                  <a:gd name="T37" fmla="*/ 1472 h 1630"/>
                  <a:gd name="T38" fmla="*/ 622 w 2052"/>
                  <a:gd name="T39" fmla="*/ 1622 h 1630"/>
                  <a:gd name="T40" fmla="*/ 643 w 2052"/>
                  <a:gd name="T41" fmla="*/ 1628 h 1630"/>
                  <a:gd name="T42" fmla="*/ 677 w 2052"/>
                  <a:gd name="T43" fmla="*/ 1626 h 1630"/>
                  <a:gd name="T44" fmla="*/ 705 w 2052"/>
                  <a:gd name="T45" fmla="*/ 1615 h 1630"/>
                  <a:gd name="T46" fmla="*/ 725 w 2052"/>
                  <a:gd name="T47" fmla="*/ 1598 h 1630"/>
                  <a:gd name="T48" fmla="*/ 742 w 2052"/>
                  <a:gd name="T49" fmla="*/ 1590 h 1630"/>
                  <a:gd name="T50" fmla="*/ 1602 w 2052"/>
                  <a:gd name="T51" fmla="*/ 730 h 1630"/>
                  <a:gd name="T52" fmla="*/ 1945 w 2052"/>
                  <a:gd name="T53" fmla="*/ 387 h 1630"/>
                  <a:gd name="T54" fmla="*/ 1954 w 2052"/>
                  <a:gd name="T55" fmla="*/ 377 h 1630"/>
                  <a:gd name="T56" fmla="*/ 1973 w 2052"/>
                  <a:gd name="T57" fmla="*/ 366 h 1630"/>
                  <a:gd name="T58" fmla="*/ 2002 w 2052"/>
                  <a:gd name="T59" fmla="*/ 357 h 1630"/>
                  <a:gd name="T60" fmla="*/ 2031 w 2052"/>
                  <a:gd name="T61" fmla="*/ 358 h 1630"/>
                  <a:gd name="T62" fmla="*/ 2052 w 2052"/>
                  <a:gd name="T63" fmla="*/ 366 h 163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2052"/>
                  <a:gd name="T97" fmla="*/ 0 h 1630"/>
                  <a:gd name="T98" fmla="*/ 2052 w 2052"/>
                  <a:gd name="T99" fmla="*/ 1630 h 163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2052" h="1630">
                    <a:moveTo>
                      <a:pt x="1996" y="334"/>
                    </a:moveTo>
                    <a:lnTo>
                      <a:pt x="1996" y="334"/>
                    </a:lnTo>
                    <a:lnTo>
                      <a:pt x="1741" y="183"/>
                    </a:lnTo>
                    <a:lnTo>
                      <a:pt x="1741" y="183"/>
                    </a:lnTo>
                    <a:lnTo>
                      <a:pt x="1685" y="162"/>
                    </a:lnTo>
                    <a:lnTo>
                      <a:pt x="1685" y="162"/>
                    </a:lnTo>
                    <a:lnTo>
                      <a:pt x="1428" y="11"/>
                    </a:lnTo>
                    <a:lnTo>
                      <a:pt x="1428" y="11"/>
                    </a:lnTo>
                    <a:lnTo>
                      <a:pt x="1428" y="11"/>
                    </a:lnTo>
                    <a:lnTo>
                      <a:pt x="1419" y="6"/>
                    </a:lnTo>
                    <a:lnTo>
                      <a:pt x="1409" y="2"/>
                    </a:lnTo>
                    <a:lnTo>
                      <a:pt x="1399" y="0"/>
                    </a:lnTo>
                    <a:lnTo>
                      <a:pt x="1390" y="0"/>
                    </a:lnTo>
                    <a:lnTo>
                      <a:pt x="1373" y="2"/>
                    </a:lnTo>
                    <a:lnTo>
                      <a:pt x="1359" y="6"/>
                    </a:lnTo>
                    <a:lnTo>
                      <a:pt x="1346" y="13"/>
                    </a:lnTo>
                    <a:lnTo>
                      <a:pt x="1335" y="21"/>
                    </a:lnTo>
                    <a:lnTo>
                      <a:pt x="1321" y="32"/>
                    </a:lnTo>
                    <a:lnTo>
                      <a:pt x="1321" y="32"/>
                    </a:lnTo>
                    <a:lnTo>
                      <a:pt x="622" y="721"/>
                    </a:lnTo>
                    <a:lnTo>
                      <a:pt x="622" y="721"/>
                    </a:lnTo>
                    <a:lnTo>
                      <a:pt x="450" y="902"/>
                    </a:lnTo>
                    <a:lnTo>
                      <a:pt x="450" y="902"/>
                    </a:lnTo>
                    <a:lnTo>
                      <a:pt x="118" y="1235"/>
                    </a:lnTo>
                    <a:lnTo>
                      <a:pt x="118" y="1235"/>
                    </a:lnTo>
                    <a:lnTo>
                      <a:pt x="95" y="1253"/>
                    </a:lnTo>
                    <a:lnTo>
                      <a:pt x="74" y="1262"/>
                    </a:lnTo>
                    <a:lnTo>
                      <a:pt x="55" y="1270"/>
                    </a:lnTo>
                    <a:lnTo>
                      <a:pt x="40" y="1272"/>
                    </a:lnTo>
                    <a:lnTo>
                      <a:pt x="27" y="1272"/>
                    </a:lnTo>
                    <a:lnTo>
                      <a:pt x="15" y="1270"/>
                    </a:lnTo>
                    <a:lnTo>
                      <a:pt x="0" y="1268"/>
                    </a:lnTo>
                    <a:lnTo>
                      <a:pt x="53" y="1300"/>
                    </a:lnTo>
                    <a:lnTo>
                      <a:pt x="53" y="1300"/>
                    </a:lnTo>
                    <a:lnTo>
                      <a:pt x="311" y="1439"/>
                    </a:lnTo>
                    <a:lnTo>
                      <a:pt x="311" y="1439"/>
                    </a:lnTo>
                    <a:lnTo>
                      <a:pt x="357" y="1472"/>
                    </a:lnTo>
                    <a:lnTo>
                      <a:pt x="357" y="1472"/>
                    </a:lnTo>
                    <a:lnTo>
                      <a:pt x="622" y="1622"/>
                    </a:lnTo>
                    <a:lnTo>
                      <a:pt x="622" y="1622"/>
                    </a:lnTo>
                    <a:lnTo>
                      <a:pt x="622" y="1622"/>
                    </a:lnTo>
                    <a:lnTo>
                      <a:pt x="643" y="1628"/>
                    </a:lnTo>
                    <a:lnTo>
                      <a:pt x="660" y="1630"/>
                    </a:lnTo>
                    <a:lnTo>
                      <a:pt x="677" y="1626"/>
                    </a:lnTo>
                    <a:lnTo>
                      <a:pt x="692" y="1622"/>
                    </a:lnTo>
                    <a:lnTo>
                      <a:pt x="705" y="1615"/>
                    </a:lnTo>
                    <a:lnTo>
                      <a:pt x="715" y="1607"/>
                    </a:lnTo>
                    <a:lnTo>
                      <a:pt x="725" y="1598"/>
                    </a:lnTo>
                    <a:lnTo>
                      <a:pt x="728" y="1590"/>
                    </a:lnTo>
                    <a:lnTo>
                      <a:pt x="742" y="1590"/>
                    </a:lnTo>
                    <a:lnTo>
                      <a:pt x="1428" y="902"/>
                    </a:lnTo>
                    <a:lnTo>
                      <a:pt x="1602" y="730"/>
                    </a:lnTo>
                    <a:lnTo>
                      <a:pt x="1602" y="730"/>
                    </a:lnTo>
                    <a:lnTo>
                      <a:pt x="1945" y="387"/>
                    </a:lnTo>
                    <a:lnTo>
                      <a:pt x="1945" y="387"/>
                    </a:lnTo>
                    <a:lnTo>
                      <a:pt x="1954" y="377"/>
                    </a:lnTo>
                    <a:lnTo>
                      <a:pt x="1964" y="372"/>
                    </a:lnTo>
                    <a:lnTo>
                      <a:pt x="1973" y="366"/>
                    </a:lnTo>
                    <a:lnTo>
                      <a:pt x="1983" y="362"/>
                    </a:lnTo>
                    <a:lnTo>
                      <a:pt x="2002" y="357"/>
                    </a:lnTo>
                    <a:lnTo>
                      <a:pt x="2017" y="357"/>
                    </a:lnTo>
                    <a:lnTo>
                      <a:pt x="2031" y="358"/>
                    </a:lnTo>
                    <a:lnTo>
                      <a:pt x="2042" y="362"/>
                    </a:lnTo>
                    <a:lnTo>
                      <a:pt x="2052" y="366"/>
                    </a:lnTo>
                    <a:lnTo>
                      <a:pt x="1996" y="334"/>
                    </a:lnTo>
                    <a:close/>
                  </a:path>
                </a:pathLst>
              </a:custGeom>
              <a:solidFill>
                <a:srgbClr val="43415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Impact" pitchFamily="34" charset="0"/>
                  <a:ea typeface="微软雅黑" pitchFamily="34" charset="-122"/>
                  <a:sym typeface="Impact" pitchFamily="34" charset="0"/>
                </a:endParaRPr>
              </a:p>
            </p:txBody>
          </p:sp>
        </p:grpSp>
        <p:grpSp>
          <p:nvGrpSpPr>
            <p:cNvPr id="47" name="组合 12"/>
            <p:cNvGrpSpPr>
              <a:grpSpLocks/>
            </p:cNvGrpSpPr>
            <p:nvPr/>
          </p:nvGrpSpPr>
          <p:grpSpPr bwMode="auto">
            <a:xfrm>
              <a:off x="5036881" y="2315569"/>
              <a:ext cx="2787437" cy="2074010"/>
              <a:chOff x="0" y="0"/>
              <a:chExt cx="3433763" cy="2587625"/>
            </a:xfrm>
          </p:grpSpPr>
          <p:pic>
            <p:nvPicPr>
              <p:cNvPr id="48" name="Picture 8"/>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0" y="1862138"/>
                <a:ext cx="40005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9" name="Picture 9"/>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051175" y="501650"/>
                <a:ext cx="382588" cy="227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0" name="Freeform 16"/>
              <p:cNvSpPr>
                <a:spLocks noChangeArrowheads="1"/>
              </p:cNvSpPr>
              <p:nvPr/>
            </p:nvSpPr>
            <p:spPr bwMode="auto">
              <a:xfrm>
                <a:off x="82550" y="0"/>
                <a:ext cx="3257550" cy="2587625"/>
              </a:xfrm>
              <a:custGeom>
                <a:avLst/>
                <a:gdLst>
                  <a:gd name="T0" fmla="*/ 1996 w 2052"/>
                  <a:gd name="T1" fmla="*/ 334 h 1630"/>
                  <a:gd name="T2" fmla="*/ 1739 w 2052"/>
                  <a:gd name="T3" fmla="*/ 183 h 1630"/>
                  <a:gd name="T4" fmla="*/ 1685 w 2052"/>
                  <a:gd name="T5" fmla="*/ 162 h 1630"/>
                  <a:gd name="T6" fmla="*/ 1428 w 2052"/>
                  <a:gd name="T7" fmla="*/ 11 h 1630"/>
                  <a:gd name="T8" fmla="*/ 1419 w 2052"/>
                  <a:gd name="T9" fmla="*/ 6 h 1630"/>
                  <a:gd name="T10" fmla="*/ 1399 w 2052"/>
                  <a:gd name="T11" fmla="*/ 0 h 1630"/>
                  <a:gd name="T12" fmla="*/ 1373 w 2052"/>
                  <a:gd name="T13" fmla="*/ 2 h 1630"/>
                  <a:gd name="T14" fmla="*/ 1346 w 2052"/>
                  <a:gd name="T15" fmla="*/ 13 h 1630"/>
                  <a:gd name="T16" fmla="*/ 1321 w 2052"/>
                  <a:gd name="T17" fmla="*/ 32 h 1630"/>
                  <a:gd name="T18" fmla="*/ 622 w 2052"/>
                  <a:gd name="T19" fmla="*/ 721 h 1630"/>
                  <a:gd name="T20" fmla="*/ 450 w 2052"/>
                  <a:gd name="T21" fmla="*/ 902 h 1630"/>
                  <a:gd name="T22" fmla="*/ 107 w 2052"/>
                  <a:gd name="T23" fmla="*/ 1235 h 1630"/>
                  <a:gd name="T24" fmla="*/ 97 w 2052"/>
                  <a:gd name="T25" fmla="*/ 1245 h 1630"/>
                  <a:gd name="T26" fmla="*/ 67 w 2052"/>
                  <a:gd name="T27" fmla="*/ 1262 h 1630"/>
                  <a:gd name="T28" fmla="*/ 32 w 2052"/>
                  <a:gd name="T29" fmla="*/ 1272 h 1630"/>
                  <a:gd name="T30" fmla="*/ 8 w 2052"/>
                  <a:gd name="T31" fmla="*/ 1270 h 1630"/>
                  <a:gd name="T32" fmla="*/ 53 w 2052"/>
                  <a:gd name="T33" fmla="*/ 1300 h 1630"/>
                  <a:gd name="T34" fmla="*/ 311 w 2052"/>
                  <a:gd name="T35" fmla="*/ 1439 h 1630"/>
                  <a:gd name="T36" fmla="*/ 366 w 2052"/>
                  <a:gd name="T37" fmla="*/ 1472 h 1630"/>
                  <a:gd name="T38" fmla="*/ 622 w 2052"/>
                  <a:gd name="T39" fmla="*/ 1622 h 1630"/>
                  <a:gd name="T40" fmla="*/ 622 w 2052"/>
                  <a:gd name="T41" fmla="*/ 1622 h 1630"/>
                  <a:gd name="T42" fmla="*/ 660 w 2052"/>
                  <a:gd name="T43" fmla="*/ 1630 h 1630"/>
                  <a:gd name="T44" fmla="*/ 692 w 2052"/>
                  <a:gd name="T45" fmla="*/ 1622 h 1630"/>
                  <a:gd name="T46" fmla="*/ 715 w 2052"/>
                  <a:gd name="T47" fmla="*/ 1607 h 1630"/>
                  <a:gd name="T48" fmla="*/ 728 w 2052"/>
                  <a:gd name="T49" fmla="*/ 1590 h 1630"/>
                  <a:gd name="T50" fmla="*/ 1428 w 2052"/>
                  <a:gd name="T51" fmla="*/ 902 h 1630"/>
                  <a:gd name="T52" fmla="*/ 1600 w 2052"/>
                  <a:gd name="T53" fmla="*/ 730 h 1630"/>
                  <a:gd name="T54" fmla="*/ 1945 w 2052"/>
                  <a:gd name="T55" fmla="*/ 387 h 1630"/>
                  <a:gd name="T56" fmla="*/ 1964 w 2052"/>
                  <a:gd name="T57" fmla="*/ 372 h 1630"/>
                  <a:gd name="T58" fmla="*/ 1983 w 2052"/>
                  <a:gd name="T59" fmla="*/ 362 h 1630"/>
                  <a:gd name="T60" fmla="*/ 2017 w 2052"/>
                  <a:gd name="T61" fmla="*/ 357 h 1630"/>
                  <a:gd name="T62" fmla="*/ 2042 w 2052"/>
                  <a:gd name="T63" fmla="*/ 362 h 1630"/>
                  <a:gd name="T64" fmla="*/ 1996 w 2052"/>
                  <a:gd name="T65" fmla="*/ 334 h 163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052"/>
                  <a:gd name="T100" fmla="*/ 0 h 1630"/>
                  <a:gd name="T101" fmla="*/ 2052 w 2052"/>
                  <a:gd name="T102" fmla="*/ 1630 h 1630"/>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052" h="1630">
                    <a:moveTo>
                      <a:pt x="1996" y="334"/>
                    </a:moveTo>
                    <a:lnTo>
                      <a:pt x="1996" y="334"/>
                    </a:lnTo>
                    <a:lnTo>
                      <a:pt x="1739" y="183"/>
                    </a:lnTo>
                    <a:lnTo>
                      <a:pt x="1739" y="183"/>
                    </a:lnTo>
                    <a:lnTo>
                      <a:pt x="1685" y="162"/>
                    </a:lnTo>
                    <a:lnTo>
                      <a:pt x="1685" y="162"/>
                    </a:lnTo>
                    <a:lnTo>
                      <a:pt x="1428" y="11"/>
                    </a:lnTo>
                    <a:lnTo>
                      <a:pt x="1428" y="11"/>
                    </a:lnTo>
                    <a:lnTo>
                      <a:pt x="1428" y="11"/>
                    </a:lnTo>
                    <a:lnTo>
                      <a:pt x="1419" y="6"/>
                    </a:lnTo>
                    <a:lnTo>
                      <a:pt x="1409" y="2"/>
                    </a:lnTo>
                    <a:lnTo>
                      <a:pt x="1399" y="0"/>
                    </a:lnTo>
                    <a:lnTo>
                      <a:pt x="1390" y="0"/>
                    </a:lnTo>
                    <a:lnTo>
                      <a:pt x="1373" y="2"/>
                    </a:lnTo>
                    <a:lnTo>
                      <a:pt x="1357" y="6"/>
                    </a:lnTo>
                    <a:lnTo>
                      <a:pt x="1346" y="13"/>
                    </a:lnTo>
                    <a:lnTo>
                      <a:pt x="1335" y="21"/>
                    </a:lnTo>
                    <a:lnTo>
                      <a:pt x="1321" y="32"/>
                    </a:lnTo>
                    <a:lnTo>
                      <a:pt x="1310" y="32"/>
                    </a:lnTo>
                    <a:lnTo>
                      <a:pt x="622" y="721"/>
                    </a:lnTo>
                    <a:lnTo>
                      <a:pt x="622" y="721"/>
                    </a:lnTo>
                    <a:lnTo>
                      <a:pt x="450" y="902"/>
                    </a:lnTo>
                    <a:lnTo>
                      <a:pt x="450" y="902"/>
                    </a:lnTo>
                    <a:lnTo>
                      <a:pt x="107" y="1235"/>
                    </a:lnTo>
                    <a:lnTo>
                      <a:pt x="107" y="1235"/>
                    </a:lnTo>
                    <a:lnTo>
                      <a:pt x="97" y="1245"/>
                    </a:lnTo>
                    <a:lnTo>
                      <a:pt x="86" y="1253"/>
                    </a:lnTo>
                    <a:lnTo>
                      <a:pt x="67" y="1262"/>
                    </a:lnTo>
                    <a:lnTo>
                      <a:pt x="49" y="1270"/>
                    </a:lnTo>
                    <a:lnTo>
                      <a:pt x="32" y="1272"/>
                    </a:lnTo>
                    <a:lnTo>
                      <a:pt x="19" y="1272"/>
                    </a:lnTo>
                    <a:lnTo>
                      <a:pt x="8" y="1270"/>
                    </a:lnTo>
                    <a:lnTo>
                      <a:pt x="0" y="1268"/>
                    </a:lnTo>
                    <a:lnTo>
                      <a:pt x="53" y="1300"/>
                    </a:lnTo>
                    <a:lnTo>
                      <a:pt x="53" y="1300"/>
                    </a:lnTo>
                    <a:lnTo>
                      <a:pt x="311" y="1439"/>
                    </a:lnTo>
                    <a:lnTo>
                      <a:pt x="311" y="1439"/>
                    </a:lnTo>
                    <a:lnTo>
                      <a:pt x="366" y="1472"/>
                    </a:lnTo>
                    <a:lnTo>
                      <a:pt x="366" y="1472"/>
                    </a:lnTo>
                    <a:lnTo>
                      <a:pt x="622" y="1622"/>
                    </a:lnTo>
                    <a:lnTo>
                      <a:pt x="622" y="1622"/>
                    </a:lnTo>
                    <a:lnTo>
                      <a:pt x="622" y="1622"/>
                    </a:lnTo>
                    <a:lnTo>
                      <a:pt x="641" y="1628"/>
                    </a:lnTo>
                    <a:lnTo>
                      <a:pt x="660" y="1630"/>
                    </a:lnTo>
                    <a:lnTo>
                      <a:pt x="677" y="1626"/>
                    </a:lnTo>
                    <a:lnTo>
                      <a:pt x="692" y="1622"/>
                    </a:lnTo>
                    <a:lnTo>
                      <a:pt x="705" y="1615"/>
                    </a:lnTo>
                    <a:lnTo>
                      <a:pt x="715" y="1607"/>
                    </a:lnTo>
                    <a:lnTo>
                      <a:pt x="723" y="1598"/>
                    </a:lnTo>
                    <a:lnTo>
                      <a:pt x="728" y="1590"/>
                    </a:lnTo>
                    <a:lnTo>
                      <a:pt x="728" y="1590"/>
                    </a:lnTo>
                    <a:lnTo>
                      <a:pt x="1428" y="902"/>
                    </a:lnTo>
                    <a:lnTo>
                      <a:pt x="1600" y="730"/>
                    </a:lnTo>
                    <a:lnTo>
                      <a:pt x="1600" y="730"/>
                    </a:lnTo>
                    <a:lnTo>
                      <a:pt x="1945" y="387"/>
                    </a:lnTo>
                    <a:lnTo>
                      <a:pt x="1945" y="387"/>
                    </a:lnTo>
                    <a:lnTo>
                      <a:pt x="1954" y="377"/>
                    </a:lnTo>
                    <a:lnTo>
                      <a:pt x="1964" y="372"/>
                    </a:lnTo>
                    <a:lnTo>
                      <a:pt x="1973" y="366"/>
                    </a:lnTo>
                    <a:lnTo>
                      <a:pt x="1983" y="362"/>
                    </a:lnTo>
                    <a:lnTo>
                      <a:pt x="2000" y="357"/>
                    </a:lnTo>
                    <a:lnTo>
                      <a:pt x="2017" y="357"/>
                    </a:lnTo>
                    <a:lnTo>
                      <a:pt x="2031" y="358"/>
                    </a:lnTo>
                    <a:lnTo>
                      <a:pt x="2042" y="362"/>
                    </a:lnTo>
                    <a:lnTo>
                      <a:pt x="2052" y="366"/>
                    </a:lnTo>
                    <a:lnTo>
                      <a:pt x="1996" y="334"/>
                    </a:lnTo>
                    <a:close/>
                  </a:path>
                </a:pathLst>
              </a:custGeom>
              <a:solidFill>
                <a:srgbClr val="EE906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Impact" pitchFamily="34" charset="0"/>
                  <a:ea typeface="微软雅黑" pitchFamily="34" charset="-122"/>
                  <a:sym typeface="Impact" pitchFamily="34" charset="0"/>
                </a:endParaRPr>
              </a:p>
            </p:txBody>
          </p:sp>
        </p:grpSp>
      </p:grpSp>
      <p:sp>
        <p:nvSpPr>
          <p:cNvPr id="51" name="矩形 21"/>
          <p:cNvSpPr>
            <a:spLocks noChangeArrowheads="1"/>
          </p:cNvSpPr>
          <p:nvPr/>
        </p:nvSpPr>
        <p:spPr bwMode="auto">
          <a:xfrm rot="18850248">
            <a:off x="4038213" y="3042409"/>
            <a:ext cx="1627703" cy="5240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585" tIns="36293" rIns="72585" bIns="36293">
            <a:spAutoFit/>
          </a:bodyPr>
          <a:lstStyle/>
          <a:p>
            <a:r>
              <a:rPr lang="zh-CN" altLang="en-US" sz="2900" b="1" dirty="0">
                <a:solidFill>
                  <a:schemeClr val="bg1"/>
                </a:solidFill>
                <a:latin typeface="Impact" pitchFamily="34" charset="0"/>
                <a:ea typeface="微软雅黑" pitchFamily="34" charset="-122"/>
                <a:sym typeface="Impact" pitchFamily="34" charset="0"/>
              </a:rPr>
              <a:t>内容说明</a:t>
            </a:r>
            <a:endParaRPr lang="zh-CN" altLang="en-US" sz="2900" b="1" dirty="0">
              <a:solidFill>
                <a:srgbClr val="000000"/>
              </a:solidFill>
              <a:latin typeface="Impact" pitchFamily="34" charset="0"/>
              <a:ea typeface="微软雅黑" pitchFamily="34" charset="-122"/>
              <a:sym typeface="Impact" pitchFamily="34" charset="0"/>
            </a:endParaRPr>
          </a:p>
        </p:txBody>
      </p:sp>
      <p:sp>
        <p:nvSpPr>
          <p:cNvPr id="52" name="矩形 23"/>
          <p:cNvSpPr>
            <a:spLocks noChangeArrowheads="1"/>
          </p:cNvSpPr>
          <p:nvPr/>
        </p:nvSpPr>
        <p:spPr bwMode="auto">
          <a:xfrm rot="18865157">
            <a:off x="5675610" y="3041776"/>
            <a:ext cx="1627703" cy="5253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585" tIns="36293" rIns="72585" bIns="36293">
            <a:spAutoFit/>
          </a:bodyPr>
          <a:lstStyle/>
          <a:p>
            <a:r>
              <a:rPr lang="zh-CN" altLang="en-US" sz="2900" b="1" dirty="0">
                <a:solidFill>
                  <a:schemeClr val="bg1"/>
                </a:solidFill>
                <a:latin typeface="Impact" pitchFamily="34" charset="0"/>
                <a:ea typeface="微软雅黑" pitchFamily="34" charset="-122"/>
                <a:sym typeface="Impact" pitchFamily="34" charset="0"/>
              </a:rPr>
              <a:t>内容说明</a:t>
            </a:r>
            <a:endParaRPr lang="zh-CN" altLang="en-US" sz="2900" b="1" dirty="0">
              <a:solidFill>
                <a:srgbClr val="000000"/>
              </a:solidFill>
              <a:latin typeface="Impact" pitchFamily="34" charset="0"/>
              <a:ea typeface="微软雅黑" pitchFamily="34" charset="-122"/>
              <a:sym typeface="Impact" pitchFamily="34" charset="0"/>
            </a:endParaRPr>
          </a:p>
        </p:txBody>
      </p:sp>
      <p:sp>
        <p:nvSpPr>
          <p:cNvPr id="53" name="矩形 24"/>
          <p:cNvSpPr>
            <a:spLocks noChangeArrowheads="1"/>
          </p:cNvSpPr>
          <p:nvPr/>
        </p:nvSpPr>
        <p:spPr bwMode="auto">
          <a:xfrm rot="18865157">
            <a:off x="7342756" y="3041775"/>
            <a:ext cx="1627703" cy="5253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585" tIns="36293" rIns="72585" bIns="36293">
            <a:spAutoFit/>
          </a:bodyPr>
          <a:lstStyle/>
          <a:p>
            <a:r>
              <a:rPr lang="zh-CN" altLang="en-US" sz="2900" b="1" dirty="0">
                <a:solidFill>
                  <a:schemeClr val="bg1"/>
                </a:solidFill>
                <a:latin typeface="Impact" pitchFamily="34" charset="0"/>
                <a:ea typeface="微软雅黑" pitchFamily="34" charset="-122"/>
                <a:sym typeface="Impact" pitchFamily="34" charset="0"/>
              </a:rPr>
              <a:t>内容说明</a:t>
            </a:r>
            <a:endParaRPr lang="zh-CN" altLang="en-US" sz="2900" b="1" dirty="0">
              <a:solidFill>
                <a:srgbClr val="000000"/>
              </a:solidFill>
              <a:latin typeface="Impact" pitchFamily="34" charset="0"/>
              <a:ea typeface="微软雅黑" pitchFamily="34" charset="-122"/>
              <a:sym typeface="Impact" pitchFamily="34" charset="0"/>
            </a:endParaRPr>
          </a:p>
        </p:txBody>
      </p:sp>
      <p:pic>
        <p:nvPicPr>
          <p:cNvPr id="55" name="图片 15"/>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97132" y="1256550"/>
            <a:ext cx="889903" cy="878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6" name="图片 28"/>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276625" y="3921042"/>
            <a:ext cx="1542470" cy="15249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8" name="图片 30"/>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5051714" y="1256550"/>
            <a:ext cx="888638" cy="8788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9" name="矩形 25"/>
          <p:cNvSpPr>
            <a:spLocks noChangeArrowheads="1"/>
          </p:cNvSpPr>
          <p:nvPr/>
        </p:nvSpPr>
        <p:spPr bwMode="auto">
          <a:xfrm>
            <a:off x="1502647" y="1174584"/>
            <a:ext cx="3130487" cy="1003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2585" tIns="36293" rIns="72585" bIns="36293">
            <a:spAutoFit/>
          </a:bodyPr>
          <a:lstStyle/>
          <a:p>
            <a:pPr>
              <a:lnSpc>
                <a:spcPct val="150000"/>
              </a:lnSpc>
            </a:pPr>
            <a:r>
              <a:rPr lang="zh-CN" altLang="en-US" sz="1400" dirty="0" smtClean="0">
                <a:solidFill>
                  <a:srgbClr val="434154"/>
                </a:solidFill>
                <a:latin typeface="Impact" pitchFamily="34" charset="0"/>
                <a:ea typeface="微软雅黑" pitchFamily="34" charset="-122"/>
                <a:sym typeface="Impact" pitchFamily="34" charset="0"/>
              </a:rPr>
              <a:t>请输入您的文字内容请输入您的文字内容请输入您的文字内容</a:t>
            </a:r>
            <a:r>
              <a:rPr lang="zh-CN" altLang="en-US" sz="1400" dirty="0">
                <a:solidFill>
                  <a:srgbClr val="434154"/>
                </a:solidFill>
                <a:latin typeface="Impact" pitchFamily="34" charset="0"/>
                <a:ea typeface="微软雅黑" pitchFamily="34" charset="-122"/>
                <a:sym typeface="Impact" pitchFamily="34" charset="0"/>
              </a:rPr>
              <a:t>请输入您的文字</a:t>
            </a:r>
            <a:r>
              <a:rPr lang="zh-CN" altLang="en-US" sz="1400" dirty="0" smtClean="0">
                <a:solidFill>
                  <a:srgbClr val="434154"/>
                </a:solidFill>
                <a:latin typeface="Impact" pitchFamily="34" charset="0"/>
                <a:ea typeface="微软雅黑" pitchFamily="34" charset="-122"/>
                <a:sym typeface="Impact" pitchFamily="34" charset="0"/>
              </a:rPr>
              <a:t>内容</a:t>
            </a:r>
            <a:r>
              <a:rPr lang="zh-CN" altLang="en-US" sz="1400" dirty="0">
                <a:solidFill>
                  <a:srgbClr val="434154"/>
                </a:solidFill>
                <a:latin typeface="Impact" pitchFamily="34" charset="0"/>
                <a:ea typeface="微软雅黑" pitchFamily="34" charset="-122"/>
                <a:sym typeface="Impact" pitchFamily="34" charset="0"/>
              </a:rPr>
              <a:t>请输入您的文字</a:t>
            </a:r>
            <a:r>
              <a:rPr lang="zh-CN" altLang="en-US" sz="1400" dirty="0" smtClean="0">
                <a:solidFill>
                  <a:srgbClr val="434154"/>
                </a:solidFill>
                <a:latin typeface="Impact" pitchFamily="34" charset="0"/>
                <a:ea typeface="微软雅黑" pitchFamily="34" charset="-122"/>
                <a:sym typeface="Impact" pitchFamily="34" charset="0"/>
              </a:rPr>
              <a:t>内容</a:t>
            </a:r>
            <a:endParaRPr lang="en-US" altLang="zh-CN" sz="1400" dirty="0">
              <a:solidFill>
                <a:srgbClr val="434154"/>
              </a:solidFill>
              <a:latin typeface="Impact" pitchFamily="34" charset="0"/>
              <a:ea typeface="微软雅黑" pitchFamily="34" charset="-122"/>
              <a:sym typeface="Impact" pitchFamily="34" charset="0"/>
            </a:endParaRPr>
          </a:p>
        </p:txBody>
      </p:sp>
      <p:sp>
        <p:nvSpPr>
          <p:cNvPr id="60" name="矩形 25"/>
          <p:cNvSpPr>
            <a:spLocks noChangeArrowheads="1"/>
          </p:cNvSpPr>
          <p:nvPr/>
        </p:nvSpPr>
        <p:spPr bwMode="auto">
          <a:xfrm>
            <a:off x="5948499" y="1194141"/>
            <a:ext cx="3130487" cy="1003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2585" tIns="36293" rIns="72585" bIns="36293">
            <a:spAutoFit/>
          </a:bodyPr>
          <a:lstStyle/>
          <a:p>
            <a:pPr>
              <a:lnSpc>
                <a:spcPct val="150000"/>
              </a:lnSpc>
            </a:pPr>
            <a:r>
              <a:rPr lang="zh-CN" altLang="en-US" sz="1400" dirty="0" smtClean="0">
                <a:solidFill>
                  <a:srgbClr val="434154"/>
                </a:solidFill>
                <a:latin typeface="Impact" pitchFamily="34" charset="0"/>
                <a:ea typeface="微软雅黑" pitchFamily="34" charset="-122"/>
                <a:sym typeface="Impact" pitchFamily="34" charset="0"/>
              </a:rPr>
              <a:t>请输入您的文字内容请输入您的文字内容请输入您的文字内容</a:t>
            </a:r>
            <a:r>
              <a:rPr lang="zh-CN" altLang="en-US" sz="1400" dirty="0">
                <a:solidFill>
                  <a:srgbClr val="434154"/>
                </a:solidFill>
                <a:latin typeface="Impact" pitchFamily="34" charset="0"/>
                <a:ea typeface="微软雅黑" pitchFamily="34" charset="-122"/>
                <a:sym typeface="Impact" pitchFamily="34" charset="0"/>
              </a:rPr>
              <a:t>请输入您的文字</a:t>
            </a:r>
            <a:r>
              <a:rPr lang="zh-CN" altLang="en-US" sz="1400" dirty="0" smtClean="0">
                <a:solidFill>
                  <a:srgbClr val="434154"/>
                </a:solidFill>
                <a:latin typeface="Impact" pitchFamily="34" charset="0"/>
                <a:ea typeface="微软雅黑" pitchFamily="34" charset="-122"/>
                <a:sym typeface="Impact" pitchFamily="34" charset="0"/>
              </a:rPr>
              <a:t>内容</a:t>
            </a:r>
            <a:r>
              <a:rPr lang="zh-CN" altLang="en-US" sz="1400" dirty="0">
                <a:solidFill>
                  <a:srgbClr val="434154"/>
                </a:solidFill>
                <a:latin typeface="Impact" pitchFamily="34" charset="0"/>
                <a:ea typeface="微软雅黑" pitchFamily="34" charset="-122"/>
                <a:sym typeface="Impact" pitchFamily="34" charset="0"/>
              </a:rPr>
              <a:t>请输入您的文字</a:t>
            </a:r>
            <a:r>
              <a:rPr lang="zh-CN" altLang="en-US" sz="1400" dirty="0" smtClean="0">
                <a:solidFill>
                  <a:srgbClr val="434154"/>
                </a:solidFill>
                <a:latin typeface="Impact" pitchFamily="34" charset="0"/>
                <a:ea typeface="微软雅黑" pitchFamily="34" charset="-122"/>
                <a:sym typeface="Impact" pitchFamily="34" charset="0"/>
              </a:rPr>
              <a:t>内容</a:t>
            </a:r>
            <a:endParaRPr lang="en-US" altLang="zh-CN" sz="1400" dirty="0">
              <a:solidFill>
                <a:srgbClr val="434154"/>
              </a:solidFill>
              <a:latin typeface="Impact" pitchFamily="34" charset="0"/>
              <a:ea typeface="微软雅黑" pitchFamily="34" charset="-122"/>
              <a:sym typeface="Impact" pitchFamily="34" charset="0"/>
            </a:endParaRPr>
          </a:p>
        </p:txBody>
      </p:sp>
      <p:sp>
        <p:nvSpPr>
          <p:cNvPr id="26" name="矩形 57"/>
          <p:cNvSpPr/>
          <p:nvPr/>
        </p:nvSpPr>
        <p:spPr>
          <a:xfrm>
            <a:off x="3396106" y="-2763"/>
            <a:ext cx="6294992" cy="791651"/>
          </a:xfrm>
          <a:custGeom>
            <a:avLst/>
            <a:gdLst>
              <a:gd name="connsiteX0" fmla="*/ 0 w 4078950"/>
              <a:gd name="connsiteY0" fmla="*/ 0 h 448751"/>
              <a:gd name="connsiteX1" fmla="*/ 4078950 w 4078950"/>
              <a:gd name="connsiteY1" fmla="*/ 0 h 448751"/>
              <a:gd name="connsiteX2" fmla="*/ 4078950 w 4078950"/>
              <a:gd name="connsiteY2" fmla="*/ 448751 h 448751"/>
              <a:gd name="connsiteX3" fmla="*/ 0 w 4078950"/>
              <a:gd name="connsiteY3" fmla="*/ 448751 h 448751"/>
              <a:gd name="connsiteX4" fmla="*/ 0 w 4078950"/>
              <a:gd name="connsiteY4" fmla="*/ 0 h 448751"/>
              <a:gd name="connsiteX0" fmla="*/ 0 w 4078950"/>
              <a:gd name="connsiteY0" fmla="*/ 330200 h 778951"/>
              <a:gd name="connsiteX1" fmla="*/ 2631150 w 4078950"/>
              <a:gd name="connsiteY1" fmla="*/ 0 h 778951"/>
              <a:gd name="connsiteX2" fmla="*/ 4078950 w 4078950"/>
              <a:gd name="connsiteY2" fmla="*/ 778951 h 778951"/>
              <a:gd name="connsiteX3" fmla="*/ 0 w 4078950"/>
              <a:gd name="connsiteY3" fmla="*/ 778951 h 778951"/>
              <a:gd name="connsiteX4" fmla="*/ 0 w 4078950"/>
              <a:gd name="connsiteY4" fmla="*/ 330200 h 778951"/>
              <a:gd name="connsiteX0" fmla="*/ 0 w 2631150"/>
              <a:gd name="connsiteY0" fmla="*/ 330200 h 778951"/>
              <a:gd name="connsiteX1" fmla="*/ 2631150 w 2631150"/>
              <a:gd name="connsiteY1" fmla="*/ 0 h 778951"/>
              <a:gd name="connsiteX2" fmla="*/ 2351750 w 2631150"/>
              <a:gd name="connsiteY2" fmla="*/ 258251 h 778951"/>
              <a:gd name="connsiteX3" fmla="*/ 0 w 2631150"/>
              <a:gd name="connsiteY3" fmla="*/ 778951 h 778951"/>
              <a:gd name="connsiteX4" fmla="*/ 0 w 2631150"/>
              <a:gd name="connsiteY4" fmla="*/ 330200 h 778951"/>
              <a:gd name="connsiteX0" fmla="*/ 0 w 2631150"/>
              <a:gd name="connsiteY0" fmla="*/ 330200 h 778951"/>
              <a:gd name="connsiteX1" fmla="*/ 2631150 w 2631150"/>
              <a:gd name="connsiteY1" fmla="*/ 0 h 778951"/>
              <a:gd name="connsiteX2" fmla="*/ 0 w 2631150"/>
              <a:gd name="connsiteY2" fmla="*/ 778951 h 778951"/>
              <a:gd name="connsiteX3" fmla="*/ 0 w 2631150"/>
              <a:gd name="connsiteY3" fmla="*/ 330200 h 778951"/>
              <a:gd name="connsiteX0" fmla="*/ 0 w 1132550"/>
              <a:gd name="connsiteY0" fmla="*/ 355600 h 804351"/>
              <a:gd name="connsiteX1" fmla="*/ 1132550 w 1132550"/>
              <a:gd name="connsiteY1" fmla="*/ 0 h 804351"/>
              <a:gd name="connsiteX2" fmla="*/ 0 w 1132550"/>
              <a:gd name="connsiteY2" fmla="*/ 804351 h 804351"/>
              <a:gd name="connsiteX3" fmla="*/ 0 w 1132550"/>
              <a:gd name="connsiteY3" fmla="*/ 355600 h 804351"/>
              <a:gd name="connsiteX0" fmla="*/ 0 w 1627850"/>
              <a:gd name="connsiteY0" fmla="*/ 228600 h 677351"/>
              <a:gd name="connsiteX1" fmla="*/ 1627850 w 1627850"/>
              <a:gd name="connsiteY1" fmla="*/ 0 h 677351"/>
              <a:gd name="connsiteX2" fmla="*/ 0 w 1627850"/>
              <a:gd name="connsiteY2" fmla="*/ 677351 h 677351"/>
              <a:gd name="connsiteX3" fmla="*/ 0 w 1627850"/>
              <a:gd name="connsiteY3" fmla="*/ 228600 h 677351"/>
              <a:gd name="connsiteX0" fmla="*/ 0 w 6415750"/>
              <a:gd name="connsiteY0" fmla="*/ 304800 h 753551"/>
              <a:gd name="connsiteX1" fmla="*/ 6415750 w 6415750"/>
              <a:gd name="connsiteY1" fmla="*/ 0 h 753551"/>
              <a:gd name="connsiteX2" fmla="*/ 0 w 6415750"/>
              <a:gd name="connsiteY2" fmla="*/ 753551 h 753551"/>
              <a:gd name="connsiteX3" fmla="*/ 0 w 6415750"/>
              <a:gd name="connsiteY3" fmla="*/ 304800 h 753551"/>
              <a:gd name="connsiteX0" fmla="*/ 0 w 6314150"/>
              <a:gd name="connsiteY0" fmla="*/ 342900 h 791651"/>
              <a:gd name="connsiteX1" fmla="*/ 6314150 w 6314150"/>
              <a:gd name="connsiteY1" fmla="*/ 0 h 791651"/>
              <a:gd name="connsiteX2" fmla="*/ 0 w 6314150"/>
              <a:gd name="connsiteY2" fmla="*/ 791651 h 791651"/>
              <a:gd name="connsiteX3" fmla="*/ 0 w 6314150"/>
              <a:gd name="connsiteY3" fmla="*/ 342900 h 791651"/>
            </a:gdLst>
            <a:ahLst/>
            <a:cxnLst>
              <a:cxn ang="0">
                <a:pos x="connsiteX0" y="connsiteY0"/>
              </a:cxn>
              <a:cxn ang="0">
                <a:pos x="connsiteX1" y="connsiteY1"/>
              </a:cxn>
              <a:cxn ang="0">
                <a:pos x="connsiteX2" y="connsiteY2"/>
              </a:cxn>
              <a:cxn ang="0">
                <a:pos x="connsiteX3" y="connsiteY3"/>
              </a:cxn>
            </a:cxnLst>
            <a:rect l="l" t="t" r="r" b="b"/>
            <a:pathLst>
              <a:path w="6314150" h="791651">
                <a:moveTo>
                  <a:pt x="0" y="342900"/>
                </a:moveTo>
                <a:lnTo>
                  <a:pt x="6314150" y="0"/>
                </a:lnTo>
                <a:lnTo>
                  <a:pt x="0" y="791651"/>
                </a:lnTo>
                <a:lnTo>
                  <a:pt x="0" y="342900"/>
                </a:lnTo>
                <a:close/>
              </a:path>
            </a:pathLst>
          </a:cu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sp>
        <p:nvSpPr>
          <p:cNvPr id="27" name="矩形 26"/>
          <p:cNvSpPr/>
          <p:nvPr/>
        </p:nvSpPr>
        <p:spPr>
          <a:xfrm>
            <a:off x="0" y="207231"/>
            <a:ext cx="4078950" cy="448751"/>
          </a:xfrm>
          <a:prstGeom prst="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sp>
        <p:nvSpPr>
          <p:cNvPr id="28" name="直角三角形 27"/>
          <p:cNvSpPr/>
          <p:nvPr/>
        </p:nvSpPr>
        <p:spPr>
          <a:xfrm flipV="1">
            <a:off x="3396106" y="651509"/>
            <a:ext cx="682844" cy="137160"/>
          </a:xfrm>
          <a:prstGeom prst="rtTriangle">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sp>
        <p:nvSpPr>
          <p:cNvPr id="29" name="文本框 6"/>
          <p:cNvSpPr>
            <a:spLocks noChangeArrowheads="1"/>
          </p:cNvSpPr>
          <p:nvPr/>
        </p:nvSpPr>
        <p:spPr bwMode="auto">
          <a:xfrm>
            <a:off x="497584" y="273875"/>
            <a:ext cx="3295650" cy="315461"/>
          </a:xfrm>
          <a:prstGeom prst="rect">
            <a:avLst/>
          </a:prstGeom>
          <a:noFill/>
          <a:ln>
            <a:noFill/>
          </a:ln>
          <a:extLst/>
        </p:spPr>
        <p:txBody>
          <a:bodyPr lIns="68571" tIns="34285" rIns="68571" bIns="34285">
            <a:spAutoFit/>
          </a:bodyPr>
          <a:lstStyle/>
          <a:p>
            <a:pPr defTabSz="967801" fontAlgn="auto">
              <a:spcBef>
                <a:spcPts val="0"/>
              </a:spcBef>
              <a:spcAft>
                <a:spcPts val="0"/>
              </a:spcAft>
              <a:defRPr/>
            </a:pPr>
            <a:r>
              <a:rPr lang="en-US" altLang="zh-CN" sz="1600" b="1" dirty="0" smtClean="0">
                <a:solidFill>
                  <a:schemeClr val="bg1"/>
                </a:solidFill>
                <a:latin typeface="微软雅黑" pitchFamily="34" charset="-122"/>
                <a:ea typeface="微软雅黑" pitchFamily="34" charset="-122"/>
                <a:sym typeface="微软雅黑" pitchFamily="34" charset="-122"/>
              </a:rPr>
              <a:t>· </a:t>
            </a:r>
            <a:r>
              <a:rPr lang="zh-CN" altLang="en-US" sz="1600" b="1" dirty="0" smtClean="0">
                <a:solidFill>
                  <a:schemeClr val="bg1"/>
                </a:solidFill>
                <a:latin typeface="微软雅黑" pitchFamily="34" charset="-122"/>
                <a:ea typeface="微软雅黑" pitchFamily="34" charset="-122"/>
                <a:sym typeface="微软雅黑" pitchFamily="34" charset="-122"/>
              </a:rPr>
              <a:t>在此输入您的标题内容</a:t>
            </a:r>
            <a:endParaRPr lang="zh-CN" altLang="en-US" sz="1600" b="1" dirty="0">
              <a:solidFill>
                <a:schemeClr val="bg1"/>
              </a:solidFill>
              <a:latin typeface="微软雅黑" pitchFamily="34" charset="-122"/>
              <a:ea typeface="微软雅黑" pitchFamily="34" charset="-122"/>
              <a:sym typeface="微软雅黑" pitchFamily="34" charset="-122"/>
            </a:endParaRPr>
          </a:p>
        </p:txBody>
      </p:sp>
      <p:grpSp>
        <p:nvGrpSpPr>
          <p:cNvPr id="30" name="组合 29"/>
          <p:cNvGrpSpPr/>
          <p:nvPr/>
        </p:nvGrpSpPr>
        <p:grpSpPr>
          <a:xfrm flipH="1">
            <a:off x="8587951" y="212165"/>
            <a:ext cx="990052" cy="766369"/>
            <a:chOff x="0" y="0"/>
            <a:chExt cx="1865117" cy="1555038"/>
          </a:xfrm>
        </p:grpSpPr>
        <p:sp>
          <p:nvSpPr>
            <p:cNvPr id="31" name="矩形 30"/>
            <p:cNvSpPr/>
            <p:nvPr/>
          </p:nvSpPr>
          <p:spPr>
            <a:xfrm>
              <a:off x="0" y="0"/>
              <a:ext cx="919018" cy="907613"/>
            </a:xfrm>
            <a:prstGeom prst="rect">
              <a:avLst/>
            </a:prstGeom>
            <a:solidFill>
              <a:schemeClr val="bg2">
                <a:lumMod val="75000"/>
                <a:alpha val="5882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sp>
          <p:nvSpPr>
            <p:cNvPr id="32" name="矩形 31"/>
            <p:cNvSpPr/>
            <p:nvPr/>
          </p:nvSpPr>
          <p:spPr>
            <a:xfrm>
              <a:off x="1054437" y="106183"/>
              <a:ext cx="486093" cy="480060"/>
            </a:xfrm>
            <a:prstGeom prst="rect">
              <a:avLst/>
            </a:prstGeom>
            <a:solidFill>
              <a:srgbClr val="5FE8D6">
                <a:alpha val="6588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sp>
          <p:nvSpPr>
            <p:cNvPr id="33" name="矩形 32"/>
            <p:cNvSpPr/>
            <p:nvPr/>
          </p:nvSpPr>
          <p:spPr>
            <a:xfrm>
              <a:off x="86522" y="1004334"/>
              <a:ext cx="297951" cy="294253"/>
            </a:xfrm>
            <a:prstGeom prst="rect">
              <a:avLst/>
            </a:prstGeom>
            <a:solidFill>
              <a:srgbClr val="FF9F9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sp>
          <p:nvSpPr>
            <p:cNvPr id="34" name="矩形 33"/>
            <p:cNvSpPr/>
            <p:nvPr/>
          </p:nvSpPr>
          <p:spPr>
            <a:xfrm>
              <a:off x="391245" y="1368218"/>
              <a:ext cx="189168" cy="186820"/>
            </a:xfrm>
            <a:prstGeom prst="rect">
              <a:avLst/>
            </a:prstGeom>
            <a:solidFill>
              <a:srgbClr val="9DDFBE">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sp>
          <p:nvSpPr>
            <p:cNvPr id="54" name="矩形 53"/>
            <p:cNvSpPr/>
            <p:nvPr/>
          </p:nvSpPr>
          <p:spPr>
            <a:xfrm>
              <a:off x="1675949" y="106183"/>
              <a:ext cx="189168" cy="186820"/>
            </a:xfrm>
            <a:prstGeom prst="rect">
              <a:avLst/>
            </a:prstGeom>
            <a:solidFill>
              <a:srgbClr val="FFFFC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sp>
          <p:nvSpPr>
            <p:cNvPr id="57" name="矩形 56"/>
            <p:cNvSpPr/>
            <p:nvPr/>
          </p:nvSpPr>
          <p:spPr>
            <a:xfrm>
              <a:off x="1051029" y="720793"/>
              <a:ext cx="189168" cy="186820"/>
            </a:xfrm>
            <a:prstGeom prst="rect">
              <a:avLst/>
            </a:prstGeom>
            <a:solidFill>
              <a:srgbClr val="FFFFC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grpSp>
    </p:spTree>
    <p:extLst>
      <p:ext uri="{BB962C8B-B14F-4D97-AF65-F5344CB8AC3E}">
        <p14:creationId xmlns:p14="http://schemas.microsoft.com/office/powerpoint/2010/main" val="2985890764"/>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0-#ppt_w/2"/>
                                          </p:val>
                                        </p:tav>
                                        <p:tav tm="100000">
                                          <p:val>
                                            <p:strVal val="#ppt_x"/>
                                          </p:val>
                                        </p:tav>
                                      </p:tavLst>
                                    </p:anim>
                                    <p:anim calcmode="lin" valueType="num">
                                      <p:cBhvr additive="base">
                                        <p:cTn id="8" dur="500" fill="hold"/>
                                        <p:tgtEl>
                                          <p:spTgt spid="2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2" fill="hold" grpId="0" nodeType="afterEffect">
                                  <p:stCondLst>
                                    <p:cond delay="0"/>
                                  </p:stCondLst>
                                  <p:childTnLst>
                                    <p:set>
                                      <p:cBhvr>
                                        <p:cTn id="11" dur="1" fill="hold">
                                          <p:stCondLst>
                                            <p:cond delay="0"/>
                                          </p:stCondLst>
                                        </p:cTn>
                                        <p:tgtEl>
                                          <p:spTgt spid="28"/>
                                        </p:tgtEl>
                                        <p:attrNameLst>
                                          <p:attrName>style.visibility</p:attrName>
                                        </p:attrNameLst>
                                      </p:cBhvr>
                                      <p:to>
                                        <p:strVal val="visible"/>
                                      </p:to>
                                    </p:set>
                                    <p:animEffect transition="in" filter="wipe(right)">
                                      <p:cBhvr>
                                        <p:cTn id="12" dur="500"/>
                                        <p:tgtEl>
                                          <p:spTgt spid="28"/>
                                        </p:tgtEl>
                                      </p:cBhvr>
                                    </p:animEffect>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26"/>
                                        </p:tgtEl>
                                        <p:attrNameLst>
                                          <p:attrName>style.visibility</p:attrName>
                                        </p:attrNameLst>
                                      </p:cBhvr>
                                      <p:to>
                                        <p:strVal val="visible"/>
                                      </p:to>
                                    </p:set>
                                    <p:animEffect transition="in" filter="wipe(left)">
                                      <p:cBhvr>
                                        <p:cTn id="16" dur="500"/>
                                        <p:tgtEl>
                                          <p:spTgt spid="26"/>
                                        </p:tgtEl>
                                      </p:cBhvr>
                                    </p:animEffect>
                                  </p:childTnLst>
                                </p:cTn>
                              </p:par>
                              <p:par>
                                <p:cTn id="17" presetID="41" presetClass="entr" presetSubtype="0" fill="hold" grpId="0" nodeType="withEffect">
                                  <p:stCondLst>
                                    <p:cond delay="0"/>
                                  </p:stCondLst>
                                  <p:iterate type="lt">
                                    <p:tmPct val="10000"/>
                                  </p:iterate>
                                  <p:childTnLst>
                                    <p:set>
                                      <p:cBhvr>
                                        <p:cTn id="18" dur="1" fill="hold">
                                          <p:stCondLst>
                                            <p:cond delay="0"/>
                                          </p:stCondLst>
                                        </p:cTn>
                                        <p:tgtEl>
                                          <p:spTgt spid="29"/>
                                        </p:tgtEl>
                                        <p:attrNameLst>
                                          <p:attrName>style.visibility</p:attrName>
                                        </p:attrNameLst>
                                      </p:cBhvr>
                                      <p:to>
                                        <p:strVal val="visible"/>
                                      </p:to>
                                    </p:set>
                                    <p:anim calcmode="lin" valueType="num">
                                      <p:cBhvr>
                                        <p:cTn id="19" dur="500" fill="hold"/>
                                        <p:tgtEl>
                                          <p:spTgt spid="29"/>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29"/>
                                        </p:tgtEl>
                                        <p:attrNameLst>
                                          <p:attrName>ppt_y</p:attrName>
                                        </p:attrNameLst>
                                      </p:cBhvr>
                                      <p:tavLst>
                                        <p:tav tm="0">
                                          <p:val>
                                            <p:strVal val="#ppt_y"/>
                                          </p:val>
                                        </p:tav>
                                        <p:tav tm="100000">
                                          <p:val>
                                            <p:strVal val="#ppt_y"/>
                                          </p:val>
                                        </p:tav>
                                      </p:tavLst>
                                    </p:anim>
                                    <p:anim calcmode="lin" valueType="num">
                                      <p:cBhvr>
                                        <p:cTn id="21" dur="500" fill="hold"/>
                                        <p:tgtEl>
                                          <p:spTgt spid="29"/>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29"/>
                                        </p:tgtEl>
                                        <p:attrNameLst>
                                          <p:attrName>ppt_w</p:attrName>
                                        </p:attrNameLst>
                                      </p:cBhvr>
                                      <p:tavLst>
                                        <p:tav tm="0">
                                          <p:val>
                                            <p:strVal val="#ppt_w/10"/>
                                          </p:val>
                                        </p:tav>
                                        <p:tav tm="50000">
                                          <p:val>
                                            <p:strVal val="#ppt_w+.01"/>
                                          </p:val>
                                        </p:tav>
                                        <p:tav tm="100000">
                                          <p:val>
                                            <p:strVal val="#ppt_w"/>
                                          </p:val>
                                        </p:tav>
                                      </p:tavLst>
                                    </p:anim>
                                    <p:animEffect>
                                      <p:cBhvr>
                                        <p:cTn id="23" dur="500" tmFilter="0,0; .5, 1; 1, 1"/>
                                        <p:tgtEl>
                                          <p:spTgt spid="29"/>
                                        </p:tgtEl>
                                      </p:cBhvr>
                                    </p:animEffect>
                                  </p:childTnLst>
                                </p:cTn>
                              </p:par>
                              <p:par>
                                <p:cTn id="24" presetID="53" presetClass="entr" presetSubtype="16" fill="hold" nodeType="withEffect">
                                  <p:stCondLst>
                                    <p:cond delay="0"/>
                                  </p:stCondLst>
                                  <p:childTnLst>
                                    <p:set>
                                      <p:cBhvr>
                                        <p:cTn id="25" dur="1" fill="hold">
                                          <p:stCondLst>
                                            <p:cond delay="0"/>
                                          </p:stCondLst>
                                        </p:cTn>
                                        <p:tgtEl>
                                          <p:spTgt spid="30"/>
                                        </p:tgtEl>
                                        <p:attrNameLst>
                                          <p:attrName>style.visibility</p:attrName>
                                        </p:attrNameLst>
                                      </p:cBhvr>
                                      <p:to>
                                        <p:strVal val="visible"/>
                                      </p:to>
                                    </p:set>
                                    <p:anim calcmode="lin" valueType="num">
                                      <p:cBhvr>
                                        <p:cTn id="26" dur="500" fill="hold"/>
                                        <p:tgtEl>
                                          <p:spTgt spid="30"/>
                                        </p:tgtEl>
                                        <p:attrNameLst>
                                          <p:attrName>ppt_w</p:attrName>
                                        </p:attrNameLst>
                                      </p:cBhvr>
                                      <p:tavLst>
                                        <p:tav tm="0">
                                          <p:val>
                                            <p:fltVal val="0"/>
                                          </p:val>
                                        </p:tav>
                                        <p:tav tm="100000">
                                          <p:val>
                                            <p:strVal val="#ppt_w"/>
                                          </p:val>
                                        </p:tav>
                                      </p:tavLst>
                                    </p:anim>
                                    <p:anim calcmode="lin" valueType="num">
                                      <p:cBhvr>
                                        <p:cTn id="27" dur="500" fill="hold"/>
                                        <p:tgtEl>
                                          <p:spTgt spid="30"/>
                                        </p:tgtEl>
                                        <p:attrNameLst>
                                          <p:attrName>ppt_h</p:attrName>
                                        </p:attrNameLst>
                                      </p:cBhvr>
                                      <p:tavLst>
                                        <p:tav tm="0">
                                          <p:val>
                                            <p:fltVal val="0"/>
                                          </p:val>
                                        </p:tav>
                                        <p:tav tm="100000">
                                          <p:val>
                                            <p:strVal val="#ppt_h"/>
                                          </p:val>
                                        </p:tav>
                                      </p:tavLst>
                                    </p:anim>
                                    <p:animEffect transition="in" filter="fade">
                                      <p:cBhvr>
                                        <p:cTn id="28" dur="500"/>
                                        <p:tgtEl>
                                          <p:spTgt spid="30"/>
                                        </p:tgtEl>
                                      </p:cBhvr>
                                    </p:animEffect>
                                  </p:childTnLst>
                                </p:cTn>
                              </p:par>
                            </p:childTnLst>
                          </p:cTn>
                        </p:par>
                        <p:par>
                          <p:cTn id="29" fill="hold">
                            <p:stCondLst>
                              <p:cond delay="2000"/>
                            </p:stCondLst>
                            <p:childTnLst>
                              <p:par>
                                <p:cTn id="30" presetID="2" presetClass="entr" presetSubtype="2" fill="hold" nodeType="afterEffect">
                                  <p:stCondLst>
                                    <p:cond delay="0"/>
                                  </p:stCondLst>
                                  <p:childTnLst>
                                    <p:set>
                                      <p:cBhvr>
                                        <p:cTn id="31" dur="1" fill="hold">
                                          <p:stCondLst>
                                            <p:cond delay="0"/>
                                          </p:stCondLst>
                                        </p:cTn>
                                        <p:tgtEl>
                                          <p:spTgt spid="2"/>
                                        </p:tgtEl>
                                        <p:attrNameLst>
                                          <p:attrName>style.visibility</p:attrName>
                                        </p:attrNameLst>
                                      </p:cBhvr>
                                      <p:to>
                                        <p:strVal val="visible"/>
                                      </p:to>
                                    </p:set>
                                    <p:anim calcmode="lin" valueType="num">
                                      <p:cBhvr additive="base">
                                        <p:cTn id="32" dur="500" fill="hold"/>
                                        <p:tgtEl>
                                          <p:spTgt spid="2"/>
                                        </p:tgtEl>
                                        <p:attrNameLst>
                                          <p:attrName>ppt_x</p:attrName>
                                        </p:attrNameLst>
                                      </p:cBhvr>
                                      <p:tavLst>
                                        <p:tav tm="0">
                                          <p:val>
                                            <p:strVal val="1+#ppt_w/2"/>
                                          </p:val>
                                        </p:tav>
                                        <p:tav tm="100000">
                                          <p:val>
                                            <p:strVal val="#ppt_x"/>
                                          </p:val>
                                        </p:tav>
                                      </p:tavLst>
                                    </p:anim>
                                    <p:anim calcmode="lin" valueType="num">
                                      <p:cBhvr additive="base">
                                        <p:cTn id="33" dur="500" fill="hold"/>
                                        <p:tgtEl>
                                          <p:spTgt spid="2"/>
                                        </p:tgtEl>
                                        <p:attrNameLst>
                                          <p:attrName>ppt_y</p:attrName>
                                        </p:attrNameLst>
                                      </p:cBhvr>
                                      <p:tavLst>
                                        <p:tav tm="0">
                                          <p:val>
                                            <p:strVal val="#ppt_y"/>
                                          </p:val>
                                        </p:tav>
                                        <p:tav tm="100000">
                                          <p:val>
                                            <p:strVal val="#ppt_y"/>
                                          </p:val>
                                        </p:tav>
                                      </p:tavLst>
                                    </p:anim>
                                  </p:childTnLst>
                                </p:cTn>
                              </p:par>
                              <p:par>
                                <p:cTn id="34" presetID="2" presetClass="entr" presetSubtype="8" fill="hold" nodeType="withEffect">
                                  <p:stCondLst>
                                    <p:cond delay="0"/>
                                  </p:stCondLst>
                                  <p:childTnLst>
                                    <p:set>
                                      <p:cBhvr>
                                        <p:cTn id="35" dur="1" fill="hold">
                                          <p:stCondLst>
                                            <p:cond delay="0"/>
                                          </p:stCondLst>
                                        </p:cTn>
                                        <p:tgtEl>
                                          <p:spTgt spid="56"/>
                                        </p:tgtEl>
                                        <p:attrNameLst>
                                          <p:attrName>style.visibility</p:attrName>
                                        </p:attrNameLst>
                                      </p:cBhvr>
                                      <p:to>
                                        <p:strVal val="visible"/>
                                      </p:to>
                                    </p:set>
                                    <p:anim calcmode="lin" valueType="num">
                                      <p:cBhvr additive="base">
                                        <p:cTn id="36" dur="500" fill="hold"/>
                                        <p:tgtEl>
                                          <p:spTgt spid="56"/>
                                        </p:tgtEl>
                                        <p:attrNameLst>
                                          <p:attrName>ppt_x</p:attrName>
                                        </p:attrNameLst>
                                      </p:cBhvr>
                                      <p:tavLst>
                                        <p:tav tm="0">
                                          <p:val>
                                            <p:strVal val="0-#ppt_w/2"/>
                                          </p:val>
                                        </p:tav>
                                        <p:tav tm="100000">
                                          <p:val>
                                            <p:strVal val="#ppt_x"/>
                                          </p:val>
                                        </p:tav>
                                      </p:tavLst>
                                    </p:anim>
                                    <p:anim calcmode="lin" valueType="num">
                                      <p:cBhvr additive="base">
                                        <p:cTn id="37" dur="500" fill="hold"/>
                                        <p:tgtEl>
                                          <p:spTgt spid="56"/>
                                        </p:tgtEl>
                                        <p:attrNameLst>
                                          <p:attrName>ppt_y</p:attrName>
                                        </p:attrNameLst>
                                      </p:cBhvr>
                                      <p:tavLst>
                                        <p:tav tm="0">
                                          <p:val>
                                            <p:strVal val="#ppt_y"/>
                                          </p:val>
                                        </p:tav>
                                        <p:tav tm="100000">
                                          <p:val>
                                            <p:strVal val="#ppt_y"/>
                                          </p:val>
                                        </p:tav>
                                      </p:tavLst>
                                    </p:anim>
                                  </p:childTnLst>
                                </p:cTn>
                              </p:par>
                            </p:childTnLst>
                          </p:cTn>
                        </p:par>
                        <p:par>
                          <p:cTn id="38" fill="hold">
                            <p:stCondLst>
                              <p:cond delay="2500"/>
                            </p:stCondLst>
                            <p:childTnLst>
                              <p:par>
                                <p:cTn id="39" presetID="2" presetClass="entr" presetSubtype="3" fill="hold" grpId="0" nodeType="afterEffect">
                                  <p:stCondLst>
                                    <p:cond delay="0"/>
                                  </p:stCondLst>
                                  <p:childTnLst>
                                    <p:set>
                                      <p:cBhvr>
                                        <p:cTn id="40" dur="1" fill="hold">
                                          <p:stCondLst>
                                            <p:cond delay="0"/>
                                          </p:stCondLst>
                                        </p:cTn>
                                        <p:tgtEl>
                                          <p:spTgt spid="51"/>
                                        </p:tgtEl>
                                        <p:attrNameLst>
                                          <p:attrName>style.visibility</p:attrName>
                                        </p:attrNameLst>
                                      </p:cBhvr>
                                      <p:to>
                                        <p:strVal val="visible"/>
                                      </p:to>
                                    </p:set>
                                    <p:anim calcmode="lin" valueType="num">
                                      <p:cBhvr additive="base">
                                        <p:cTn id="41" dur="500" fill="hold"/>
                                        <p:tgtEl>
                                          <p:spTgt spid="51"/>
                                        </p:tgtEl>
                                        <p:attrNameLst>
                                          <p:attrName>ppt_x</p:attrName>
                                        </p:attrNameLst>
                                      </p:cBhvr>
                                      <p:tavLst>
                                        <p:tav tm="0">
                                          <p:val>
                                            <p:strVal val="1+#ppt_w/2"/>
                                          </p:val>
                                        </p:tav>
                                        <p:tav tm="100000">
                                          <p:val>
                                            <p:strVal val="#ppt_x"/>
                                          </p:val>
                                        </p:tav>
                                      </p:tavLst>
                                    </p:anim>
                                    <p:anim calcmode="lin" valueType="num">
                                      <p:cBhvr additive="base">
                                        <p:cTn id="42" dur="500" fill="hold"/>
                                        <p:tgtEl>
                                          <p:spTgt spid="51"/>
                                        </p:tgtEl>
                                        <p:attrNameLst>
                                          <p:attrName>ppt_y</p:attrName>
                                        </p:attrNameLst>
                                      </p:cBhvr>
                                      <p:tavLst>
                                        <p:tav tm="0">
                                          <p:val>
                                            <p:strVal val="0-#ppt_h/2"/>
                                          </p:val>
                                        </p:tav>
                                        <p:tav tm="100000">
                                          <p:val>
                                            <p:strVal val="#ppt_y"/>
                                          </p:val>
                                        </p:tav>
                                      </p:tavLst>
                                    </p:anim>
                                  </p:childTnLst>
                                </p:cTn>
                              </p:par>
                              <p:par>
                                <p:cTn id="43" presetID="2" presetClass="entr" presetSubtype="3" fill="hold" grpId="0" nodeType="withEffect">
                                  <p:stCondLst>
                                    <p:cond delay="200"/>
                                  </p:stCondLst>
                                  <p:childTnLst>
                                    <p:set>
                                      <p:cBhvr>
                                        <p:cTn id="44" dur="1" fill="hold">
                                          <p:stCondLst>
                                            <p:cond delay="0"/>
                                          </p:stCondLst>
                                        </p:cTn>
                                        <p:tgtEl>
                                          <p:spTgt spid="52"/>
                                        </p:tgtEl>
                                        <p:attrNameLst>
                                          <p:attrName>style.visibility</p:attrName>
                                        </p:attrNameLst>
                                      </p:cBhvr>
                                      <p:to>
                                        <p:strVal val="visible"/>
                                      </p:to>
                                    </p:set>
                                    <p:anim calcmode="lin" valueType="num">
                                      <p:cBhvr additive="base">
                                        <p:cTn id="45" dur="500" fill="hold"/>
                                        <p:tgtEl>
                                          <p:spTgt spid="52"/>
                                        </p:tgtEl>
                                        <p:attrNameLst>
                                          <p:attrName>ppt_x</p:attrName>
                                        </p:attrNameLst>
                                      </p:cBhvr>
                                      <p:tavLst>
                                        <p:tav tm="0">
                                          <p:val>
                                            <p:strVal val="1+#ppt_w/2"/>
                                          </p:val>
                                        </p:tav>
                                        <p:tav tm="100000">
                                          <p:val>
                                            <p:strVal val="#ppt_x"/>
                                          </p:val>
                                        </p:tav>
                                      </p:tavLst>
                                    </p:anim>
                                    <p:anim calcmode="lin" valueType="num">
                                      <p:cBhvr additive="base">
                                        <p:cTn id="46" dur="500" fill="hold"/>
                                        <p:tgtEl>
                                          <p:spTgt spid="52"/>
                                        </p:tgtEl>
                                        <p:attrNameLst>
                                          <p:attrName>ppt_y</p:attrName>
                                        </p:attrNameLst>
                                      </p:cBhvr>
                                      <p:tavLst>
                                        <p:tav tm="0">
                                          <p:val>
                                            <p:strVal val="0-#ppt_h/2"/>
                                          </p:val>
                                        </p:tav>
                                        <p:tav tm="100000">
                                          <p:val>
                                            <p:strVal val="#ppt_y"/>
                                          </p:val>
                                        </p:tav>
                                      </p:tavLst>
                                    </p:anim>
                                  </p:childTnLst>
                                </p:cTn>
                              </p:par>
                              <p:par>
                                <p:cTn id="47" presetID="2" presetClass="entr" presetSubtype="3" fill="hold" grpId="0" nodeType="withEffect">
                                  <p:stCondLst>
                                    <p:cond delay="400"/>
                                  </p:stCondLst>
                                  <p:childTnLst>
                                    <p:set>
                                      <p:cBhvr>
                                        <p:cTn id="48" dur="1" fill="hold">
                                          <p:stCondLst>
                                            <p:cond delay="0"/>
                                          </p:stCondLst>
                                        </p:cTn>
                                        <p:tgtEl>
                                          <p:spTgt spid="53"/>
                                        </p:tgtEl>
                                        <p:attrNameLst>
                                          <p:attrName>style.visibility</p:attrName>
                                        </p:attrNameLst>
                                      </p:cBhvr>
                                      <p:to>
                                        <p:strVal val="visible"/>
                                      </p:to>
                                    </p:set>
                                    <p:anim calcmode="lin" valueType="num">
                                      <p:cBhvr additive="base">
                                        <p:cTn id="49" dur="500" fill="hold"/>
                                        <p:tgtEl>
                                          <p:spTgt spid="53"/>
                                        </p:tgtEl>
                                        <p:attrNameLst>
                                          <p:attrName>ppt_x</p:attrName>
                                        </p:attrNameLst>
                                      </p:cBhvr>
                                      <p:tavLst>
                                        <p:tav tm="0">
                                          <p:val>
                                            <p:strVal val="1+#ppt_w/2"/>
                                          </p:val>
                                        </p:tav>
                                        <p:tav tm="100000">
                                          <p:val>
                                            <p:strVal val="#ppt_x"/>
                                          </p:val>
                                        </p:tav>
                                      </p:tavLst>
                                    </p:anim>
                                    <p:anim calcmode="lin" valueType="num">
                                      <p:cBhvr additive="base">
                                        <p:cTn id="50" dur="500" fill="hold"/>
                                        <p:tgtEl>
                                          <p:spTgt spid="53"/>
                                        </p:tgtEl>
                                        <p:attrNameLst>
                                          <p:attrName>ppt_y</p:attrName>
                                        </p:attrNameLst>
                                      </p:cBhvr>
                                      <p:tavLst>
                                        <p:tav tm="0">
                                          <p:val>
                                            <p:strVal val="0-#ppt_h/2"/>
                                          </p:val>
                                        </p:tav>
                                        <p:tav tm="100000">
                                          <p:val>
                                            <p:strVal val="#ppt_y"/>
                                          </p:val>
                                        </p:tav>
                                      </p:tavLst>
                                    </p:anim>
                                  </p:childTnLst>
                                </p:cTn>
                              </p:par>
                            </p:childTnLst>
                          </p:cTn>
                        </p:par>
                        <p:par>
                          <p:cTn id="51" fill="hold">
                            <p:stCondLst>
                              <p:cond delay="3400"/>
                            </p:stCondLst>
                            <p:childTnLst>
                              <p:par>
                                <p:cTn id="52" presetID="31" presetClass="entr" presetSubtype="0" fill="hold" nodeType="afterEffect">
                                  <p:stCondLst>
                                    <p:cond delay="0"/>
                                  </p:stCondLst>
                                  <p:childTnLst>
                                    <p:set>
                                      <p:cBhvr>
                                        <p:cTn id="53" dur="1" fill="hold">
                                          <p:stCondLst>
                                            <p:cond delay="0"/>
                                          </p:stCondLst>
                                        </p:cTn>
                                        <p:tgtEl>
                                          <p:spTgt spid="55"/>
                                        </p:tgtEl>
                                        <p:attrNameLst>
                                          <p:attrName>style.visibility</p:attrName>
                                        </p:attrNameLst>
                                      </p:cBhvr>
                                      <p:to>
                                        <p:strVal val="visible"/>
                                      </p:to>
                                    </p:set>
                                    <p:anim calcmode="lin" valueType="num">
                                      <p:cBhvr>
                                        <p:cTn id="54" dur="1000" fill="hold"/>
                                        <p:tgtEl>
                                          <p:spTgt spid="55"/>
                                        </p:tgtEl>
                                        <p:attrNameLst>
                                          <p:attrName>ppt_w</p:attrName>
                                        </p:attrNameLst>
                                      </p:cBhvr>
                                      <p:tavLst>
                                        <p:tav tm="0">
                                          <p:val>
                                            <p:fltVal val="0"/>
                                          </p:val>
                                        </p:tav>
                                        <p:tav tm="100000">
                                          <p:val>
                                            <p:strVal val="#ppt_w"/>
                                          </p:val>
                                        </p:tav>
                                      </p:tavLst>
                                    </p:anim>
                                    <p:anim calcmode="lin" valueType="num">
                                      <p:cBhvr>
                                        <p:cTn id="55" dur="1000" fill="hold"/>
                                        <p:tgtEl>
                                          <p:spTgt spid="55"/>
                                        </p:tgtEl>
                                        <p:attrNameLst>
                                          <p:attrName>ppt_h</p:attrName>
                                        </p:attrNameLst>
                                      </p:cBhvr>
                                      <p:tavLst>
                                        <p:tav tm="0">
                                          <p:val>
                                            <p:fltVal val="0"/>
                                          </p:val>
                                        </p:tav>
                                        <p:tav tm="100000">
                                          <p:val>
                                            <p:strVal val="#ppt_h"/>
                                          </p:val>
                                        </p:tav>
                                      </p:tavLst>
                                    </p:anim>
                                    <p:anim calcmode="lin" valueType="num">
                                      <p:cBhvr>
                                        <p:cTn id="56" dur="1000" fill="hold"/>
                                        <p:tgtEl>
                                          <p:spTgt spid="55"/>
                                        </p:tgtEl>
                                        <p:attrNameLst>
                                          <p:attrName>style.rotation</p:attrName>
                                        </p:attrNameLst>
                                      </p:cBhvr>
                                      <p:tavLst>
                                        <p:tav tm="0">
                                          <p:val>
                                            <p:fltVal val="90"/>
                                          </p:val>
                                        </p:tav>
                                        <p:tav tm="100000">
                                          <p:val>
                                            <p:fltVal val="0"/>
                                          </p:val>
                                        </p:tav>
                                      </p:tavLst>
                                    </p:anim>
                                    <p:animEffect transition="in" filter="fade">
                                      <p:cBhvr>
                                        <p:cTn id="57" dur="1000"/>
                                        <p:tgtEl>
                                          <p:spTgt spid="55"/>
                                        </p:tgtEl>
                                      </p:cBhvr>
                                    </p:animEffect>
                                  </p:childTnLst>
                                </p:cTn>
                              </p:par>
                              <p:par>
                                <p:cTn id="58" presetID="31" presetClass="entr" presetSubtype="0" fill="hold" nodeType="withEffect">
                                  <p:stCondLst>
                                    <p:cond delay="400"/>
                                  </p:stCondLst>
                                  <p:childTnLst>
                                    <p:set>
                                      <p:cBhvr>
                                        <p:cTn id="59" dur="1" fill="hold">
                                          <p:stCondLst>
                                            <p:cond delay="0"/>
                                          </p:stCondLst>
                                        </p:cTn>
                                        <p:tgtEl>
                                          <p:spTgt spid="58"/>
                                        </p:tgtEl>
                                        <p:attrNameLst>
                                          <p:attrName>style.visibility</p:attrName>
                                        </p:attrNameLst>
                                      </p:cBhvr>
                                      <p:to>
                                        <p:strVal val="visible"/>
                                      </p:to>
                                    </p:set>
                                    <p:anim calcmode="lin" valueType="num">
                                      <p:cBhvr>
                                        <p:cTn id="60" dur="1000" fill="hold"/>
                                        <p:tgtEl>
                                          <p:spTgt spid="58"/>
                                        </p:tgtEl>
                                        <p:attrNameLst>
                                          <p:attrName>ppt_w</p:attrName>
                                        </p:attrNameLst>
                                      </p:cBhvr>
                                      <p:tavLst>
                                        <p:tav tm="0">
                                          <p:val>
                                            <p:fltVal val="0"/>
                                          </p:val>
                                        </p:tav>
                                        <p:tav tm="100000">
                                          <p:val>
                                            <p:strVal val="#ppt_w"/>
                                          </p:val>
                                        </p:tav>
                                      </p:tavLst>
                                    </p:anim>
                                    <p:anim calcmode="lin" valueType="num">
                                      <p:cBhvr>
                                        <p:cTn id="61" dur="1000" fill="hold"/>
                                        <p:tgtEl>
                                          <p:spTgt spid="58"/>
                                        </p:tgtEl>
                                        <p:attrNameLst>
                                          <p:attrName>ppt_h</p:attrName>
                                        </p:attrNameLst>
                                      </p:cBhvr>
                                      <p:tavLst>
                                        <p:tav tm="0">
                                          <p:val>
                                            <p:fltVal val="0"/>
                                          </p:val>
                                        </p:tav>
                                        <p:tav tm="100000">
                                          <p:val>
                                            <p:strVal val="#ppt_h"/>
                                          </p:val>
                                        </p:tav>
                                      </p:tavLst>
                                    </p:anim>
                                    <p:anim calcmode="lin" valueType="num">
                                      <p:cBhvr>
                                        <p:cTn id="62" dur="1000" fill="hold"/>
                                        <p:tgtEl>
                                          <p:spTgt spid="58"/>
                                        </p:tgtEl>
                                        <p:attrNameLst>
                                          <p:attrName>style.rotation</p:attrName>
                                        </p:attrNameLst>
                                      </p:cBhvr>
                                      <p:tavLst>
                                        <p:tav tm="0">
                                          <p:val>
                                            <p:fltVal val="90"/>
                                          </p:val>
                                        </p:tav>
                                        <p:tav tm="100000">
                                          <p:val>
                                            <p:fltVal val="0"/>
                                          </p:val>
                                        </p:tav>
                                      </p:tavLst>
                                    </p:anim>
                                    <p:animEffect transition="in" filter="fade">
                                      <p:cBhvr>
                                        <p:cTn id="63" dur="1000"/>
                                        <p:tgtEl>
                                          <p:spTgt spid="58"/>
                                        </p:tgtEl>
                                      </p:cBhvr>
                                    </p:animEffect>
                                  </p:childTnLst>
                                </p:cTn>
                              </p:par>
                            </p:childTnLst>
                          </p:cTn>
                        </p:par>
                        <p:par>
                          <p:cTn id="64" fill="hold">
                            <p:stCondLst>
                              <p:cond delay="4800"/>
                            </p:stCondLst>
                            <p:childTnLst>
                              <p:par>
                                <p:cTn id="65" presetID="14" presetClass="entr" presetSubtype="10" fill="hold" grpId="0" nodeType="afterEffect">
                                  <p:stCondLst>
                                    <p:cond delay="0"/>
                                  </p:stCondLst>
                                  <p:childTnLst>
                                    <p:set>
                                      <p:cBhvr>
                                        <p:cTn id="66" dur="1" fill="hold">
                                          <p:stCondLst>
                                            <p:cond delay="0"/>
                                          </p:stCondLst>
                                        </p:cTn>
                                        <p:tgtEl>
                                          <p:spTgt spid="59"/>
                                        </p:tgtEl>
                                        <p:attrNameLst>
                                          <p:attrName>style.visibility</p:attrName>
                                        </p:attrNameLst>
                                      </p:cBhvr>
                                      <p:to>
                                        <p:strVal val="visible"/>
                                      </p:to>
                                    </p:set>
                                    <p:animEffect transition="in" filter="randombar(horizontal)">
                                      <p:cBhvr>
                                        <p:cTn id="67" dur="500"/>
                                        <p:tgtEl>
                                          <p:spTgt spid="59"/>
                                        </p:tgtEl>
                                      </p:cBhvr>
                                    </p:animEffect>
                                  </p:childTnLst>
                                </p:cTn>
                              </p:par>
                              <p:par>
                                <p:cTn id="68" presetID="14" presetClass="entr" presetSubtype="10" fill="hold" grpId="0" nodeType="withEffect">
                                  <p:stCondLst>
                                    <p:cond delay="400"/>
                                  </p:stCondLst>
                                  <p:childTnLst>
                                    <p:set>
                                      <p:cBhvr>
                                        <p:cTn id="69" dur="1" fill="hold">
                                          <p:stCondLst>
                                            <p:cond delay="0"/>
                                          </p:stCondLst>
                                        </p:cTn>
                                        <p:tgtEl>
                                          <p:spTgt spid="60"/>
                                        </p:tgtEl>
                                        <p:attrNameLst>
                                          <p:attrName>style.visibility</p:attrName>
                                        </p:attrNameLst>
                                      </p:cBhvr>
                                      <p:to>
                                        <p:strVal val="visible"/>
                                      </p:to>
                                    </p:set>
                                    <p:animEffect transition="in" filter="randombar(horizontal)">
                                      <p:cBhvr>
                                        <p:cTn id="70"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p:bldP spid="52" grpId="0"/>
      <p:bldP spid="53" grpId="0"/>
      <p:bldP spid="59" grpId="0"/>
      <p:bldP spid="60" grpId="0"/>
      <p:bldP spid="26" grpId="0" animBg="1"/>
      <p:bldP spid="27" grpId="0" animBg="1"/>
      <p:bldP spid="28" grpId="0" animBg="1"/>
      <p:bldP spid="29" grpId="0" bldLvl="0" autoUpdateAnimBg="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65"/>
          <p:cNvGrpSpPr>
            <a:grpSpLocks/>
          </p:cNvGrpSpPr>
          <p:nvPr/>
        </p:nvGrpSpPr>
        <p:grpSpPr bwMode="auto">
          <a:xfrm>
            <a:off x="2538209" y="1981190"/>
            <a:ext cx="4529377" cy="2381978"/>
            <a:chOff x="0" y="0"/>
            <a:chExt cx="9475788" cy="4983163"/>
          </a:xfrm>
        </p:grpSpPr>
        <p:sp>
          <p:nvSpPr>
            <p:cNvPr id="27" name="Freeform 113"/>
            <p:cNvSpPr>
              <a:spLocks noChangeArrowheads="1"/>
            </p:cNvSpPr>
            <p:nvPr/>
          </p:nvSpPr>
          <p:spPr bwMode="auto">
            <a:xfrm>
              <a:off x="1106488" y="2471738"/>
              <a:ext cx="7240588" cy="812800"/>
            </a:xfrm>
            <a:custGeom>
              <a:avLst/>
              <a:gdLst>
                <a:gd name="T0" fmla="*/ 4561 w 4561"/>
                <a:gd name="T1" fmla="*/ 512 h 512"/>
                <a:gd name="T2" fmla="*/ 0 w 4561"/>
                <a:gd name="T3" fmla="*/ 512 h 512"/>
                <a:gd name="T4" fmla="*/ 134 w 4561"/>
                <a:gd name="T5" fmla="*/ 0 h 512"/>
                <a:gd name="T6" fmla="*/ 4424 w 4561"/>
                <a:gd name="T7" fmla="*/ 0 h 512"/>
                <a:gd name="T8" fmla="*/ 4561 w 4561"/>
                <a:gd name="T9" fmla="*/ 512 h 512"/>
                <a:gd name="T10" fmla="*/ 0 60000 65536"/>
                <a:gd name="T11" fmla="*/ 0 60000 65536"/>
                <a:gd name="T12" fmla="*/ 0 60000 65536"/>
                <a:gd name="T13" fmla="*/ 0 60000 65536"/>
                <a:gd name="T14" fmla="*/ 0 60000 65536"/>
                <a:gd name="T15" fmla="*/ 0 w 4561"/>
                <a:gd name="T16" fmla="*/ 0 h 512"/>
                <a:gd name="T17" fmla="*/ 4561 w 4561"/>
                <a:gd name="T18" fmla="*/ 512 h 512"/>
              </a:gdLst>
              <a:ahLst/>
              <a:cxnLst>
                <a:cxn ang="T10">
                  <a:pos x="T0" y="T1"/>
                </a:cxn>
                <a:cxn ang="T11">
                  <a:pos x="T2" y="T3"/>
                </a:cxn>
                <a:cxn ang="T12">
                  <a:pos x="T4" y="T5"/>
                </a:cxn>
                <a:cxn ang="T13">
                  <a:pos x="T6" y="T7"/>
                </a:cxn>
                <a:cxn ang="T14">
                  <a:pos x="T8" y="T9"/>
                </a:cxn>
              </a:cxnLst>
              <a:rect l="T15" t="T16" r="T17" b="T18"/>
              <a:pathLst>
                <a:path w="4561" h="512">
                  <a:moveTo>
                    <a:pt x="4561" y="512"/>
                  </a:moveTo>
                  <a:lnTo>
                    <a:pt x="0" y="512"/>
                  </a:lnTo>
                  <a:lnTo>
                    <a:pt x="134" y="0"/>
                  </a:lnTo>
                  <a:lnTo>
                    <a:pt x="4424" y="0"/>
                  </a:lnTo>
                  <a:lnTo>
                    <a:pt x="4561" y="512"/>
                  </a:lnTo>
                  <a:close/>
                </a:path>
              </a:pathLst>
            </a:custGeom>
            <a:solidFill>
              <a:srgbClr val="ED7D3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28" name="Freeform 114"/>
            <p:cNvSpPr>
              <a:spLocks noChangeArrowheads="1"/>
            </p:cNvSpPr>
            <p:nvPr/>
          </p:nvSpPr>
          <p:spPr bwMode="auto">
            <a:xfrm>
              <a:off x="3044825" y="3390900"/>
              <a:ext cx="468313" cy="1450975"/>
            </a:xfrm>
            <a:custGeom>
              <a:avLst/>
              <a:gdLst>
                <a:gd name="T0" fmla="*/ 125 w 125"/>
                <a:gd name="T1" fmla="*/ 387 h 387"/>
                <a:gd name="T2" fmla="*/ 125 w 125"/>
                <a:gd name="T3" fmla="*/ 47 h 387"/>
                <a:gd name="T4" fmla="*/ 78 w 125"/>
                <a:gd name="T5" fmla="*/ 0 h 387"/>
                <a:gd name="T6" fmla="*/ 47 w 125"/>
                <a:gd name="T7" fmla="*/ 0 h 387"/>
                <a:gd name="T8" fmla="*/ 0 w 125"/>
                <a:gd name="T9" fmla="*/ 47 h 387"/>
                <a:gd name="T10" fmla="*/ 0 w 125"/>
                <a:gd name="T11" fmla="*/ 387 h 387"/>
                <a:gd name="T12" fmla="*/ 125 w 125"/>
                <a:gd name="T13" fmla="*/ 387 h 387"/>
                <a:gd name="T14" fmla="*/ 0 60000 65536"/>
                <a:gd name="T15" fmla="*/ 0 60000 65536"/>
                <a:gd name="T16" fmla="*/ 0 60000 65536"/>
                <a:gd name="T17" fmla="*/ 0 60000 65536"/>
                <a:gd name="T18" fmla="*/ 0 60000 65536"/>
                <a:gd name="T19" fmla="*/ 0 60000 65536"/>
                <a:gd name="T20" fmla="*/ 0 60000 65536"/>
                <a:gd name="T21" fmla="*/ 0 w 125"/>
                <a:gd name="T22" fmla="*/ 0 h 387"/>
                <a:gd name="T23" fmla="*/ 125 w 125"/>
                <a:gd name="T24" fmla="*/ 387 h 38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5" h="387">
                  <a:moveTo>
                    <a:pt x="125" y="387"/>
                  </a:moveTo>
                  <a:cubicBezTo>
                    <a:pt x="125" y="47"/>
                    <a:pt x="125" y="47"/>
                    <a:pt x="125" y="47"/>
                  </a:cubicBezTo>
                  <a:cubicBezTo>
                    <a:pt x="125" y="21"/>
                    <a:pt x="104" y="0"/>
                    <a:pt x="78" y="0"/>
                  </a:cubicBezTo>
                  <a:cubicBezTo>
                    <a:pt x="47" y="0"/>
                    <a:pt x="47" y="0"/>
                    <a:pt x="47" y="0"/>
                  </a:cubicBezTo>
                  <a:cubicBezTo>
                    <a:pt x="21" y="0"/>
                    <a:pt x="0" y="21"/>
                    <a:pt x="0" y="47"/>
                  </a:cubicBezTo>
                  <a:cubicBezTo>
                    <a:pt x="0" y="387"/>
                    <a:pt x="0" y="387"/>
                    <a:pt x="0" y="387"/>
                  </a:cubicBezTo>
                  <a:lnTo>
                    <a:pt x="125" y="387"/>
                  </a:lnTo>
                  <a:close/>
                </a:path>
              </a:pathLst>
            </a:custGeom>
            <a:solidFill>
              <a:srgbClr val="575857"/>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29" name="Freeform 115"/>
            <p:cNvSpPr>
              <a:spLocks noChangeArrowheads="1"/>
            </p:cNvSpPr>
            <p:nvPr/>
          </p:nvSpPr>
          <p:spPr bwMode="auto">
            <a:xfrm>
              <a:off x="3595688" y="3390900"/>
              <a:ext cx="469900" cy="1450975"/>
            </a:xfrm>
            <a:custGeom>
              <a:avLst/>
              <a:gdLst>
                <a:gd name="T0" fmla="*/ 125 w 125"/>
                <a:gd name="T1" fmla="*/ 387 h 387"/>
                <a:gd name="T2" fmla="*/ 125 w 125"/>
                <a:gd name="T3" fmla="*/ 47 h 387"/>
                <a:gd name="T4" fmla="*/ 78 w 125"/>
                <a:gd name="T5" fmla="*/ 0 h 387"/>
                <a:gd name="T6" fmla="*/ 48 w 125"/>
                <a:gd name="T7" fmla="*/ 0 h 387"/>
                <a:gd name="T8" fmla="*/ 0 w 125"/>
                <a:gd name="T9" fmla="*/ 47 h 387"/>
                <a:gd name="T10" fmla="*/ 0 w 125"/>
                <a:gd name="T11" fmla="*/ 387 h 387"/>
                <a:gd name="T12" fmla="*/ 125 w 125"/>
                <a:gd name="T13" fmla="*/ 387 h 387"/>
                <a:gd name="T14" fmla="*/ 0 60000 65536"/>
                <a:gd name="T15" fmla="*/ 0 60000 65536"/>
                <a:gd name="T16" fmla="*/ 0 60000 65536"/>
                <a:gd name="T17" fmla="*/ 0 60000 65536"/>
                <a:gd name="T18" fmla="*/ 0 60000 65536"/>
                <a:gd name="T19" fmla="*/ 0 60000 65536"/>
                <a:gd name="T20" fmla="*/ 0 60000 65536"/>
                <a:gd name="T21" fmla="*/ 0 w 125"/>
                <a:gd name="T22" fmla="*/ 0 h 387"/>
                <a:gd name="T23" fmla="*/ 125 w 125"/>
                <a:gd name="T24" fmla="*/ 387 h 38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5" h="387">
                  <a:moveTo>
                    <a:pt x="125" y="387"/>
                  </a:moveTo>
                  <a:cubicBezTo>
                    <a:pt x="125" y="47"/>
                    <a:pt x="125" y="47"/>
                    <a:pt x="125" y="47"/>
                  </a:cubicBezTo>
                  <a:cubicBezTo>
                    <a:pt x="125" y="21"/>
                    <a:pt x="104" y="0"/>
                    <a:pt x="78" y="0"/>
                  </a:cubicBezTo>
                  <a:cubicBezTo>
                    <a:pt x="48" y="0"/>
                    <a:pt x="48" y="0"/>
                    <a:pt x="48" y="0"/>
                  </a:cubicBezTo>
                  <a:cubicBezTo>
                    <a:pt x="22" y="0"/>
                    <a:pt x="0" y="21"/>
                    <a:pt x="0" y="47"/>
                  </a:cubicBezTo>
                  <a:cubicBezTo>
                    <a:pt x="0" y="387"/>
                    <a:pt x="0" y="387"/>
                    <a:pt x="0" y="387"/>
                  </a:cubicBezTo>
                  <a:lnTo>
                    <a:pt x="125" y="387"/>
                  </a:lnTo>
                  <a:close/>
                </a:path>
              </a:pathLst>
            </a:custGeom>
            <a:solidFill>
              <a:srgbClr val="575857"/>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30" name="Freeform 116"/>
            <p:cNvSpPr>
              <a:spLocks noChangeArrowheads="1"/>
            </p:cNvSpPr>
            <p:nvPr/>
          </p:nvSpPr>
          <p:spPr bwMode="auto">
            <a:xfrm>
              <a:off x="5876925" y="3390900"/>
              <a:ext cx="465138" cy="1450975"/>
            </a:xfrm>
            <a:custGeom>
              <a:avLst/>
              <a:gdLst>
                <a:gd name="T0" fmla="*/ 0 w 124"/>
                <a:gd name="T1" fmla="*/ 387 h 387"/>
                <a:gd name="T2" fmla="*/ 0 w 124"/>
                <a:gd name="T3" fmla="*/ 47 h 387"/>
                <a:gd name="T4" fmla="*/ 47 w 124"/>
                <a:gd name="T5" fmla="*/ 0 h 387"/>
                <a:gd name="T6" fmla="*/ 77 w 124"/>
                <a:gd name="T7" fmla="*/ 0 h 387"/>
                <a:gd name="T8" fmla="*/ 124 w 124"/>
                <a:gd name="T9" fmla="*/ 47 h 387"/>
                <a:gd name="T10" fmla="*/ 124 w 124"/>
                <a:gd name="T11" fmla="*/ 387 h 387"/>
                <a:gd name="T12" fmla="*/ 0 w 124"/>
                <a:gd name="T13" fmla="*/ 387 h 387"/>
                <a:gd name="T14" fmla="*/ 0 60000 65536"/>
                <a:gd name="T15" fmla="*/ 0 60000 65536"/>
                <a:gd name="T16" fmla="*/ 0 60000 65536"/>
                <a:gd name="T17" fmla="*/ 0 60000 65536"/>
                <a:gd name="T18" fmla="*/ 0 60000 65536"/>
                <a:gd name="T19" fmla="*/ 0 60000 65536"/>
                <a:gd name="T20" fmla="*/ 0 60000 65536"/>
                <a:gd name="T21" fmla="*/ 0 w 124"/>
                <a:gd name="T22" fmla="*/ 0 h 387"/>
                <a:gd name="T23" fmla="*/ 124 w 124"/>
                <a:gd name="T24" fmla="*/ 387 h 38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4" h="387">
                  <a:moveTo>
                    <a:pt x="0" y="387"/>
                  </a:moveTo>
                  <a:cubicBezTo>
                    <a:pt x="0" y="47"/>
                    <a:pt x="0" y="47"/>
                    <a:pt x="0" y="47"/>
                  </a:cubicBezTo>
                  <a:cubicBezTo>
                    <a:pt x="0" y="21"/>
                    <a:pt x="21" y="0"/>
                    <a:pt x="47" y="0"/>
                  </a:cubicBezTo>
                  <a:cubicBezTo>
                    <a:pt x="77" y="0"/>
                    <a:pt x="77" y="0"/>
                    <a:pt x="77" y="0"/>
                  </a:cubicBezTo>
                  <a:cubicBezTo>
                    <a:pt x="103" y="0"/>
                    <a:pt x="124" y="21"/>
                    <a:pt x="124" y="47"/>
                  </a:cubicBezTo>
                  <a:cubicBezTo>
                    <a:pt x="124" y="387"/>
                    <a:pt x="124" y="387"/>
                    <a:pt x="124" y="387"/>
                  </a:cubicBezTo>
                  <a:lnTo>
                    <a:pt x="0" y="387"/>
                  </a:lnTo>
                  <a:close/>
                </a:path>
              </a:pathLst>
            </a:custGeom>
            <a:solidFill>
              <a:srgbClr val="575857"/>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31" name="Freeform 117"/>
            <p:cNvSpPr>
              <a:spLocks noChangeArrowheads="1"/>
            </p:cNvSpPr>
            <p:nvPr/>
          </p:nvSpPr>
          <p:spPr bwMode="auto">
            <a:xfrm>
              <a:off x="5324475" y="3390900"/>
              <a:ext cx="465138" cy="1450975"/>
            </a:xfrm>
            <a:custGeom>
              <a:avLst/>
              <a:gdLst>
                <a:gd name="T0" fmla="*/ 0 w 124"/>
                <a:gd name="T1" fmla="*/ 387 h 387"/>
                <a:gd name="T2" fmla="*/ 0 w 124"/>
                <a:gd name="T3" fmla="*/ 47 h 387"/>
                <a:gd name="T4" fmla="*/ 47 w 124"/>
                <a:gd name="T5" fmla="*/ 0 h 387"/>
                <a:gd name="T6" fmla="*/ 77 w 124"/>
                <a:gd name="T7" fmla="*/ 0 h 387"/>
                <a:gd name="T8" fmla="*/ 124 w 124"/>
                <a:gd name="T9" fmla="*/ 47 h 387"/>
                <a:gd name="T10" fmla="*/ 124 w 124"/>
                <a:gd name="T11" fmla="*/ 387 h 387"/>
                <a:gd name="T12" fmla="*/ 0 w 124"/>
                <a:gd name="T13" fmla="*/ 387 h 387"/>
                <a:gd name="T14" fmla="*/ 0 60000 65536"/>
                <a:gd name="T15" fmla="*/ 0 60000 65536"/>
                <a:gd name="T16" fmla="*/ 0 60000 65536"/>
                <a:gd name="T17" fmla="*/ 0 60000 65536"/>
                <a:gd name="T18" fmla="*/ 0 60000 65536"/>
                <a:gd name="T19" fmla="*/ 0 60000 65536"/>
                <a:gd name="T20" fmla="*/ 0 60000 65536"/>
                <a:gd name="T21" fmla="*/ 0 w 124"/>
                <a:gd name="T22" fmla="*/ 0 h 387"/>
                <a:gd name="T23" fmla="*/ 124 w 124"/>
                <a:gd name="T24" fmla="*/ 387 h 38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4" h="387">
                  <a:moveTo>
                    <a:pt x="0" y="387"/>
                  </a:moveTo>
                  <a:cubicBezTo>
                    <a:pt x="0" y="47"/>
                    <a:pt x="0" y="47"/>
                    <a:pt x="0" y="47"/>
                  </a:cubicBezTo>
                  <a:cubicBezTo>
                    <a:pt x="0" y="21"/>
                    <a:pt x="21" y="0"/>
                    <a:pt x="47" y="0"/>
                  </a:cubicBezTo>
                  <a:cubicBezTo>
                    <a:pt x="77" y="0"/>
                    <a:pt x="77" y="0"/>
                    <a:pt x="77" y="0"/>
                  </a:cubicBezTo>
                  <a:cubicBezTo>
                    <a:pt x="103" y="0"/>
                    <a:pt x="124" y="21"/>
                    <a:pt x="124" y="47"/>
                  </a:cubicBezTo>
                  <a:cubicBezTo>
                    <a:pt x="124" y="387"/>
                    <a:pt x="124" y="387"/>
                    <a:pt x="124" y="387"/>
                  </a:cubicBezTo>
                  <a:lnTo>
                    <a:pt x="0" y="387"/>
                  </a:lnTo>
                  <a:close/>
                </a:path>
              </a:pathLst>
            </a:custGeom>
            <a:solidFill>
              <a:srgbClr val="575857"/>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32" name="Oval 118"/>
            <p:cNvSpPr>
              <a:spLocks noChangeArrowheads="1"/>
            </p:cNvSpPr>
            <p:nvPr/>
          </p:nvSpPr>
          <p:spPr bwMode="auto">
            <a:xfrm>
              <a:off x="3060700" y="0"/>
              <a:ext cx="989013" cy="990600"/>
            </a:xfrm>
            <a:prstGeom prst="ellipse">
              <a:avLst/>
            </a:prstGeom>
            <a:solidFill>
              <a:srgbClr val="008DCA"/>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33" name="Freeform 119"/>
            <p:cNvSpPr>
              <a:spLocks noChangeArrowheads="1"/>
            </p:cNvSpPr>
            <p:nvPr/>
          </p:nvSpPr>
          <p:spPr bwMode="auto">
            <a:xfrm>
              <a:off x="2527300" y="1122363"/>
              <a:ext cx="2055813" cy="1228725"/>
            </a:xfrm>
            <a:custGeom>
              <a:avLst/>
              <a:gdLst>
                <a:gd name="T0" fmla="*/ 499 w 548"/>
                <a:gd name="T1" fmla="*/ 0 h 328"/>
                <a:gd name="T2" fmla="*/ 349 w 548"/>
                <a:gd name="T3" fmla="*/ 0 h 328"/>
                <a:gd name="T4" fmla="*/ 274 w 548"/>
                <a:gd name="T5" fmla="*/ 323 h 328"/>
                <a:gd name="T6" fmla="*/ 200 w 548"/>
                <a:gd name="T7" fmla="*/ 0 h 328"/>
                <a:gd name="T8" fmla="*/ 50 w 548"/>
                <a:gd name="T9" fmla="*/ 0 h 328"/>
                <a:gd name="T10" fmla="*/ 0 w 548"/>
                <a:gd name="T11" fmla="*/ 50 h 328"/>
                <a:gd name="T12" fmla="*/ 0 w 548"/>
                <a:gd name="T13" fmla="*/ 108 h 328"/>
                <a:gd name="T14" fmla="*/ 0 w 548"/>
                <a:gd name="T15" fmla="*/ 189 h 328"/>
                <a:gd name="T16" fmla="*/ 0 w 548"/>
                <a:gd name="T17" fmla="*/ 328 h 328"/>
                <a:gd name="T18" fmla="*/ 103 w 548"/>
                <a:gd name="T19" fmla="*/ 328 h 328"/>
                <a:gd name="T20" fmla="*/ 103 w 548"/>
                <a:gd name="T21" fmla="*/ 238 h 328"/>
                <a:gd name="T22" fmla="*/ 132 w 548"/>
                <a:gd name="T23" fmla="*/ 238 h 328"/>
                <a:gd name="T24" fmla="*/ 132 w 548"/>
                <a:gd name="T25" fmla="*/ 328 h 328"/>
                <a:gd name="T26" fmla="*/ 416 w 548"/>
                <a:gd name="T27" fmla="*/ 328 h 328"/>
                <a:gd name="T28" fmla="*/ 416 w 548"/>
                <a:gd name="T29" fmla="*/ 238 h 328"/>
                <a:gd name="T30" fmla="*/ 445 w 548"/>
                <a:gd name="T31" fmla="*/ 238 h 328"/>
                <a:gd name="T32" fmla="*/ 445 w 548"/>
                <a:gd name="T33" fmla="*/ 328 h 328"/>
                <a:gd name="T34" fmla="*/ 548 w 548"/>
                <a:gd name="T35" fmla="*/ 328 h 328"/>
                <a:gd name="T36" fmla="*/ 548 w 548"/>
                <a:gd name="T37" fmla="*/ 189 h 328"/>
                <a:gd name="T38" fmla="*/ 548 w 548"/>
                <a:gd name="T39" fmla="*/ 108 h 328"/>
                <a:gd name="T40" fmla="*/ 548 w 548"/>
                <a:gd name="T41" fmla="*/ 50 h 328"/>
                <a:gd name="T42" fmla="*/ 499 w 548"/>
                <a:gd name="T43" fmla="*/ 0 h 328"/>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548"/>
                <a:gd name="T67" fmla="*/ 0 h 328"/>
                <a:gd name="T68" fmla="*/ 548 w 548"/>
                <a:gd name="T69" fmla="*/ 328 h 328"/>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548" h="328">
                  <a:moveTo>
                    <a:pt x="499" y="0"/>
                  </a:moveTo>
                  <a:cubicBezTo>
                    <a:pt x="349" y="0"/>
                    <a:pt x="349" y="0"/>
                    <a:pt x="349" y="0"/>
                  </a:cubicBezTo>
                  <a:cubicBezTo>
                    <a:pt x="274" y="323"/>
                    <a:pt x="274" y="323"/>
                    <a:pt x="274" y="323"/>
                  </a:cubicBezTo>
                  <a:cubicBezTo>
                    <a:pt x="200" y="0"/>
                    <a:pt x="200" y="0"/>
                    <a:pt x="200" y="0"/>
                  </a:cubicBezTo>
                  <a:cubicBezTo>
                    <a:pt x="50" y="0"/>
                    <a:pt x="50" y="0"/>
                    <a:pt x="50" y="0"/>
                  </a:cubicBezTo>
                  <a:cubicBezTo>
                    <a:pt x="22" y="0"/>
                    <a:pt x="0" y="22"/>
                    <a:pt x="0" y="50"/>
                  </a:cubicBezTo>
                  <a:cubicBezTo>
                    <a:pt x="0" y="108"/>
                    <a:pt x="0" y="108"/>
                    <a:pt x="0" y="108"/>
                  </a:cubicBezTo>
                  <a:cubicBezTo>
                    <a:pt x="0" y="189"/>
                    <a:pt x="0" y="189"/>
                    <a:pt x="0" y="189"/>
                  </a:cubicBezTo>
                  <a:cubicBezTo>
                    <a:pt x="0" y="328"/>
                    <a:pt x="0" y="328"/>
                    <a:pt x="0" y="328"/>
                  </a:cubicBezTo>
                  <a:cubicBezTo>
                    <a:pt x="103" y="328"/>
                    <a:pt x="103" y="328"/>
                    <a:pt x="103" y="328"/>
                  </a:cubicBezTo>
                  <a:cubicBezTo>
                    <a:pt x="103" y="238"/>
                    <a:pt x="103" y="238"/>
                    <a:pt x="103" y="238"/>
                  </a:cubicBezTo>
                  <a:cubicBezTo>
                    <a:pt x="132" y="238"/>
                    <a:pt x="132" y="238"/>
                    <a:pt x="132" y="238"/>
                  </a:cubicBezTo>
                  <a:cubicBezTo>
                    <a:pt x="132" y="328"/>
                    <a:pt x="132" y="328"/>
                    <a:pt x="132" y="328"/>
                  </a:cubicBezTo>
                  <a:cubicBezTo>
                    <a:pt x="416" y="328"/>
                    <a:pt x="416" y="328"/>
                    <a:pt x="416" y="328"/>
                  </a:cubicBezTo>
                  <a:cubicBezTo>
                    <a:pt x="416" y="238"/>
                    <a:pt x="416" y="238"/>
                    <a:pt x="416" y="238"/>
                  </a:cubicBezTo>
                  <a:cubicBezTo>
                    <a:pt x="445" y="238"/>
                    <a:pt x="445" y="238"/>
                    <a:pt x="445" y="238"/>
                  </a:cubicBezTo>
                  <a:cubicBezTo>
                    <a:pt x="445" y="328"/>
                    <a:pt x="445" y="328"/>
                    <a:pt x="445" y="328"/>
                  </a:cubicBezTo>
                  <a:cubicBezTo>
                    <a:pt x="548" y="328"/>
                    <a:pt x="548" y="328"/>
                    <a:pt x="548" y="328"/>
                  </a:cubicBezTo>
                  <a:cubicBezTo>
                    <a:pt x="548" y="189"/>
                    <a:pt x="548" y="189"/>
                    <a:pt x="548" y="189"/>
                  </a:cubicBezTo>
                  <a:cubicBezTo>
                    <a:pt x="548" y="108"/>
                    <a:pt x="548" y="108"/>
                    <a:pt x="548" y="108"/>
                  </a:cubicBezTo>
                  <a:cubicBezTo>
                    <a:pt x="548" y="50"/>
                    <a:pt x="548" y="50"/>
                    <a:pt x="548" y="50"/>
                  </a:cubicBezTo>
                  <a:cubicBezTo>
                    <a:pt x="548" y="22"/>
                    <a:pt x="526" y="0"/>
                    <a:pt x="499" y="0"/>
                  </a:cubicBezTo>
                  <a:close/>
                </a:path>
              </a:pathLst>
            </a:custGeom>
            <a:solidFill>
              <a:srgbClr val="575857"/>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34" name="Oval 120"/>
            <p:cNvSpPr>
              <a:spLocks noChangeArrowheads="1"/>
            </p:cNvSpPr>
            <p:nvPr/>
          </p:nvSpPr>
          <p:spPr bwMode="auto">
            <a:xfrm>
              <a:off x="3382963" y="1122363"/>
              <a:ext cx="347663" cy="134938"/>
            </a:xfrm>
            <a:prstGeom prst="ellipse">
              <a:avLst/>
            </a:prstGeom>
            <a:solidFill>
              <a:srgbClr val="575857"/>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54" name="Freeform 121"/>
            <p:cNvSpPr>
              <a:spLocks noChangeArrowheads="1"/>
            </p:cNvSpPr>
            <p:nvPr/>
          </p:nvSpPr>
          <p:spPr bwMode="auto">
            <a:xfrm>
              <a:off x="3416300" y="1246188"/>
              <a:ext cx="280988" cy="1093788"/>
            </a:xfrm>
            <a:custGeom>
              <a:avLst/>
              <a:gdLst>
                <a:gd name="T0" fmla="*/ 177 w 177"/>
                <a:gd name="T1" fmla="*/ 689 h 689"/>
                <a:gd name="T2" fmla="*/ 0 w 177"/>
                <a:gd name="T3" fmla="*/ 689 h 689"/>
                <a:gd name="T4" fmla="*/ 54 w 177"/>
                <a:gd name="T5" fmla="*/ 0 h 689"/>
                <a:gd name="T6" fmla="*/ 120 w 177"/>
                <a:gd name="T7" fmla="*/ 0 h 689"/>
                <a:gd name="T8" fmla="*/ 177 w 177"/>
                <a:gd name="T9" fmla="*/ 689 h 689"/>
                <a:gd name="T10" fmla="*/ 0 60000 65536"/>
                <a:gd name="T11" fmla="*/ 0 60000 65536"/>
                <a:gd name="T12" fmla="*/ 0 60000 65536"/>
                <a:gd name="T13" fmla="*/ 0 60000 65536"/>
                <a:gd name="T14" fmla="*/ 0 60000 65536"/>
                <a:gd name="T15" fmla="*/ 0 w 177"/>
                <a:gd name="T16" fmla="*/ 0 h 689"/>
                <a:gd name="T17" fmla="*/ 177 w 177"/>
                <a:gd name="T18" fmla="*/ 689 h 689"/>
              </a:gdLst>
              <a:ahLst/>
              <a:cxnLst>
                <a:cxn ang="T10">
                  <a:pos x="T0" y="T1"/>
                </a:cxn>
                <a:cxn ang="T11">
                  <a:pos x="T2" y="T3"/>
                </a:cxn>
                <a:cxn ang="T12">
                  <a:pos x="T4" y="T5"/>
                </a:cxn>
                <a:cxn ang="T13">
                  <a:pos x="T6" y="T7"/>
                </a:cxn>
                <a:cxn ang="T14">
                  <a:pos x="T8" y="T9"/>
                </a:cxn>
              </a:cxnLst>
              <a:rect l="T15" t="T16" r="T17" b="T18"/>
              <a:pathLst>
                <a:path w="177" h="689">
                  <a:moveTo>
                    <a:pt x="177" y="689"/>
                  </a:moveTo>
                  <a:lnTo>
                    <a:pt x="0" y="689"/>
                  </a:lnTo>
                  <a:lnTo>
                    <a:pt x="54" y="0"/>
                  </a:lnTo>
                  <a:lnTo>
                    <a:pt x="120" y="0"/>
                  </a:lnTo>
                  <a:lnTo>
                    <a:pt x="177" y="689"/>
                  </a:lnTo>
                  <a:close/>
                </a:path>
              </a:pathLst>
            </a:custGeom>
            <a:solidFill>
              <a:srgbClr val="575857"/>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57" name="Oval 122"/>
            <p:cNvSpPr>
              <a:spLocks noChangeArrowheads="1"/>
            </p:cNvSpPr>
            <p:nvPr/>
          </p:nvSpPr>
          <p:spPr bwMode="auto">
            <a:xfrm>
              <a:off x="5340350" y="0"/>
              <a:ext cx="985838" cy="990600"/>
            </a:xfrm>
            <a:prstGeom prst="ellipse">
              <a:avLst/>
            </a:prstGeom>
            <a:solidFill>
              <a:srgbClr val="008DCA"/>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61" name="Freeform 123"/>
            <p:cNvSpPr>
              <a:spLocks noChangeArrowheads="1"/>
            </p:cNvSpPr>
            <p:nvPr/>
          </p:nvSpPr>
          <p:spPr bwMode="auto">
            <a:xfrm>
              <a:off x="4806950" y="1122363"/>
              <a:ext cx="2052638" cy="1228725"/>
            </a:xfrm>
            <a:custGeom>
              <a:avLst/>
              <a:gdLst>
                <a:gd name="T0" fmla="*/ 498 w 547"/>
                <a:gd name="T1" fmla="*/ 0 h 328"/>
                <a:gd name="T2" fmla="*/ 348 w 547"/>
                <a:gd name="T3" fmla="*/ 0 h 328"/>
                <a:gd name="T4" fmla="*/ 274 w 547"/>
                <a:gd name="T5" fmla="*/ 323 h 328"/>
                <a:gd name="T6" fmla="*/ 199 w 547"/>
                <a:gd name="T7" fmla="*/ 0 h 328"/>
                <a:gd name="T8" fmla="*/ 49 w 547"/>
                <a:gd name="T9" fmla="*/ 0 h 328"/>
                <a:gd name="T10" fmla="*/ 0 w 547"/>
                <a:gd name="T11" fmla="*/ 50 h 328"/>
                <a:gd name="T12" fmla="*/ 0 w 547"/>
                <a:gd name="T13" fmla="*/ 108 h 328"/>
                <a:gd name="T14" fmla="*/ 0 w 547"/>
                <a:gd name="T15" fmla="*/ 189 h 328"/>
                <a:gd name="T16" fmla="*/ 0 w 547"/>
                <a:gd name="T17" fmla="*/ 328 h 328"/>
                <a:gd name="T18" fmla="*/ 102 w 547"/>
                <a:gd name="T19" fmla="*/ 328 h 328"/>
                <a:gd name="T20" fmla="*/ 102 w 547"/>
                <a:gd name="T21" fmla="*/ 238 h 328"/>
                <a:gd name="T22" fmla="*/ 132 w 547"/>
                <a:gd name="T23" fmla="*/ 238 h 328"/>
                <a:gd name="T24" fmla="*/ 132 w 547"/>
                <a:gd name="T25" fmla="*/ 328 h 328"/>
                <a:gd name="T26" fmla="*/ 415 w 547"/>
                <a:gd name="T27" fmla="*/ 328 h 328"/>
                <a:gd name="T28" fmla="*/ 415 w 547"/>
                <a:gd name="T29" fmla="*/ 238 h 328"/>
                <a:gd name="T30" fmla="*/ 445 w 547"/>
                <a:gd name="T31" fmla="*/ 238 h 328"/>
                <a:gd name="T32" fmla="*/ 445 w 547"/>
                <a:gd name="T33" fmla="*/ 328 h 328"/>
                <a:gd name="T34" fmla="*/ 547 w 547"/>
                <a:gd name="T35" fmla="*/ 328 h 328"/>
                <a:gd name="T36" fmla="*/ 547 w 547"/>
                <a:gd name="T37" fmla="*/ 189 h 328"/>
                <a:gd name="T38" fmla="*/ 547 w 547"/>
                <a:gd name="T39" fmla="*/ 108 h 328"/>
                <a:gd name="T40" fmla="*/ 547 w 547"/>
                <a:gd name="T41" fmla="*/ 50 h 328"/>
                <a:gd name="T42" fmla="*/ 498 w 547"/>
                <a:gd name="T43" fmla="*/ 0 h 328"/>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547"/>
                <a:gd name="T67" fmla="*/ 0 h 328"/>
                <a:gd name="T68" fmla="*/ 547 w 547"/>
                <a:gd name="T69" fmla="*/ 328 h 328"/>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547" h="328">
                  <a:moveTo>
                    <a:pt x="498" y="0"/>
                  </a:moveTo>
                  <a:cubicBezTo>
                    <a:pt x="348" y="0"/>
                    <a:pt x="348" y="0"/>
                    <a:pt x="348" y="0"/>
                  </a:cubicBezTo>
                  <a:cubicBezTo>
                    <a:pt x="274" y="323"/>
                    <a:pt x="274" y="323"/>
                    <a:pt x="274" y="323"/>
                  </a:cubicBezTo>
                  <a:cubicBezTo>
                    <a:pt x="199" y="0"/>
                    <a:pt x="199" y="0"/>
                    <a:pt x="199" y="0"/>
                  </a:cubicBezTo>
                  <a:cubicBezTo>
                    <a:pt x="49" y="0"/>
                    <a:pt x="49" y="0"/>
                    <a:pt x="49" y="0"/>
                  </a:cubicBezTo>
                  <a:cubicBezTo>
                    <a:pt x="22" y="0"/>
                    <a:pt x="0" y="22"/>
                    <a:pt x="0" y="50"/>
                  </a:cubicBezTo>
                  <a:cubicBezTo>
                    <a:pt x="0" y="108"/>
                    <a:pt x="0" y="108"/>
                    <a:pt x="0" y="108"/>
                  </a:cubicBezTo>
                  <a:cubicBezTo>
                    <a:pt x="0" y="189"/>
                    <a:pt x="0" y="189"/>
                    <a:pt x="0" y="189"/>
                  </a:cubicBezTo>
                  <a:cubicBezTo>
                    <a:pt x="0" y="328"/>
                    <a:pt x="0" y="328"/>
                    <a:pt x="0" y="328"/>
                  </a:cubicBezTo>
                  <a:cubicBezTo>
                    <a:pt x="102" y="328"/>
                    <a:pt x="102" y="328"/>
                    <a:pt x="102" y="328"/>
                  </a:cubicBezTo>
                  <a:cubicBezTo>
                    <a:pt x="102" y="238"/>
                    <a:pt x="102" y="238"/>
                    <a:pt x="102" y="238"/>
                  </a:cubicBezTo>
                  <a:cubicBezTo>
                    <a:pt x="132" y="238"/>
                    <a:pt x="132" y="238"/>
                    <a:pt x="132" y="238"/>
                  </a:cubicBezTo>
                  <a:cubicBezTo>
                    <a:pt x="132" y="328"/>
                    <a:pt x="132" y="328"/>
                    <a:pt x="132" y="328"/>
                  </a:cubicBezTo>
                  <a:cubicBezTo>
                    <a:pt x="415" y="328"/>
                    <a:pt x="415" y="328"/>
                    <a:pt x="415" y="328"/>
                  </a:cubicBezTo>
                  <a:cubicBezTo>
                    <a:pt x="415" y="238"/>
                    <a:pt x="415" y="238"/>
                    <a:pt x="415" y="238"/>
                  </a:cubicBezTo>
                  <a:cubicBezTo>
                    <a:pt x="445" y="238"/>
                    <a:pt x="445" y="238"/>
                    <a:pt x="445" y="238"/>
                  </a:cubicBezTo>
                  <a:cubicBezTo>
                    <a:pt x="445" y="328"/>
                    <a:pt x="445" y="328"/>
                    <a:pt x="445" y="328"/>
                  </a:cubicBezTo>
                  <a:cubicBezTo>
                    <a:pt x="547" y="328"/>
                    <a:pt x="547" y="328"/>
                    <a:pt x="547" y="328"/>
                  </a:cubicBezTo>
                  <a:cubicBezTo>
                    <a:pt x="547" y="189"/>
                    <a:pt x="547" y="189"/>
                    <a:pt x="547" y="189"/>
                  </a:cubicBezTo>
                  <a:cubicBezTo>
                    <a:pt x="547" y="108"/>
                    <a:pt x="547" y="108"/>
                    <a:pt x="547" y="108"/>
                  </a:cubicBezTo>
                  <a:cubicBezTo>
                    <a:pt x="547" y="50"/>
                    <a:pt x="547" y="50"/>
                    <a:pt x="547" y="50"/>
                  </a:cubicBezTo>
                  <a:cubicBezTo>
                    <a:pt x="547" y="22"/>
                    <a:pt x="525" y="0"/>
                    <a:pt x="498" y="0"/>
                  </a:cubicBezTo>
                  <a:close/>
                </a:path>
              </a:pathLst>
            </a:custGeom>
            <a:solidFill>
              <a:srgbClr val="575857"/>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62" name="Oval 124"/>
            <p:cNvSpPr>
              <a:spLocks noChangeArrowheads="1"/>
            </p:cNvSpPr>
            <p:nvPr/>
          </p:nvSpPr>
          <p:spPr bwMode="auto">
            <a:xfrm>
              <a:off x="5659438" y="1122363"/>
              <a:ext cx="347663" cy="134938"/>
            </a:xfrm>
            <a:prstGeom prst="ellipse">
              <a:avLst/>
            </a:prstGeom>
            <a:solidFill>
              <a:srgbClr val="575857"/>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63" name="Freeform 125"/>
            <p:cNvSpPr>
              <a:spLocks noChangeArrowheads="1"/>
            </p:cNvSpPr>
            <p:nvPr/>
          </p:nvSpPr>
          <p:spPr bwMode="auto">
            <a:xfrm>
              <a:off x="5692775" y="1246188"/>
              <a:ext cx="280988" cy="1093788"/>
            </a:xfrm>
            <a:custGeom>
              <a:avLst/>
              <a:gdLst>
                <a:gd name="T0" fmla="*/ 177 w 177"/>
                <a:gd name="T1" fmla="*/ 689 h 689"/>
                <a:gd name="T2" fmla="*/ 0 w 177"/>
                <a:gd name="T3" fmla="*/ 689 h 689"/>
                <a:gd name="T4" fmla="*/ 54 w 177"/>
                <a:gd name="T5" fmla="*/ 0 h 689"/>
                <a:gd name="T6" fmla="*/ 123 w 177"/>
                <a:gd name="T7" fmla="*/ 0 h 689"/>
                <a:gd name="T8" fmla="*/ 177 w 177"/>
                <a:gd name="T9" fmla="*/ 689 h 689"/>
                <a:gd name="T10" fmla="*/ 0 60000 65536"/>
                <a:gd name="T11" fmla="*/ 0 60000 65536"/>
                <a:gd name="T12" fmla="*/ 0 60000 65536"/>
                <a:gd name="T13" fmla="*/ 0 60000 65536"/>
                <a:gd name="T14" fmla="*/ 0 60000 65536"/>
                <a:gd name="T15" fmla="*/ 0 w 177"/>
                <a:gd name="T16" fmla="*/ 0 h 689"/>
                <a:gd name="T17" fmla="*/ 177 w 177"/>
                <a:gd name="T18" fmla="*/ 689 h 689"/>
              </a:gdLst>
              <a:ahLst/>
              <a:cxnLst>
                <a:cxn ang="T10">
                  <a:pos x="T0" y="T1"/>
                </a:cxn>
                <a:cxn ang="T11">
                  <a:pos x="T2" y="T3"/>
                </a:cxn>
                <a:cxn ang="T12">
                  <a:pos x="T4" y="T5"/>
                </a:cxn>
                <a:cxn ang="T13">
                  <a:pos x="T6" y="T7"/>
                </a:cxn>
                <a:cxn ang="T14">
                  <a:pos x="T8" y="T9"/>
                </a:cxn>
              </a:cxnLst>
              <a:rect l="T15" t="T16" r="T17" b="T18"/>
              <a:pathLst>
                <a:path w="177" h="689">
                  <a:moveTo>
                    <a:pt x="177" y="689"/>
                  </a:moveTo>
                  <a:lnTo>
                    <a:pt x="0" y="689"/>
                  </a:lnTo>
                  <a:lnTo>
                    <a:pt x="54" y="0"/>
                  </a:lnTo>
                  <a:lnTo>
                    <a:pt x="123" y="0"/>
                  </a:lnTo>
                  <a:lnTo>
                    <a:pt x="177" y="689"/>
                  </a:lnTo>
                  <a:close/>
                </a:path>
              </a:pathLst>
            </a:custGeom>
            <a:solidFill>
              <a:srgbClr val="575857"/>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64" name="Freeform 126"/>
            <p:cNvSpPr>
              <a:spLocks noChangeArrowheads="1"/>
            </p:cNvSpPr>
            <p:nvPr/>
          </p:nvSpPr>
          <p:spPr bwMode="auto">
            <a:xfrm>
              <a:off x="198438" y="2070100"/>
              <a:ext cx="1447800" cy="468313"/>
            </a:xfrm>
            <a:custGeom>
              <a:avLst/>
              <a:gdLst>
                <a:gd name="T0" fmla="*/ 0 w 386"/>
                <a:gd name="T1" fmla="*/ 125 h 125"/>
                <a:gd name="T2" fmla="*/ 339 w 386"/>
                <a:gd name="T3" fmla="*/ 125 h 125"/>
                <a:gd name="T4" fmla="*/ 386 w 386"/>
                <a:gd name="T5" fmla="*/ 77 h 125"/>
                <a:gd name="T6" fmla="*/ 386 w 386"/>
                <a:gd name="T7" fmla="*/ 47 h 125"/>
                <a:gd name="T8" fmla="*/ 339 w 386"/>
                <a:gd name="T9" fmla="*/ 0 h 125"/>
                <a:gd name="T10" fmla="*/ 0 w 386"/>
                <a:gd name="T11" fmla="*/ 0 h 125"/>
                <a:gd name="T12" fmla="*/ 0 w 386"/>
                <a:gd name="T13" fmla="*/ 125 h 125"/>
                <a:gd name="T14" fmla="*/ 0 60000 65536"/>
                <a:gd name="T15" fmla="*/ 0 60000 65536"/>
                <a:gd name="T16" fmla="*/ 0 60000 65536"/>
                <a:gd name="T17" fmla="*/ 0 60000 65536"/>
                <a:gd name="T18" fmla="*/ 0 60000 65536"/>
                <a:gd name="T19" fmla="*/ 0 60000 65536"/>
                <a:gd name="T20" fmla="*/ 0 60000 65536"/>
                <a:gd name="T21" fmla="*/ 0 w 386"/>
                <a:gd name="T22" fmla="*/ 0 h 125"/>
                <a:gd name="T23" fmla="*/ 386 w 386"/>
                <a:gd name="T24" fmla="*/ 125 h 12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86" h="125">
                  <a:moveTo>
                    <a:pt x="0" y="125"/>
                  </a:moveTo>
                  <a:cubicBezTo>
                    <a:pt x="339" y="125"/>
                    <a:pt x="339" y="125"/>
                    <a:pt x="339" y="125"/>
                  </a:cubicBezTo>
                  <a:cubicBezTo>
                    <a:pt x="365" y="125"/>
                    <a:pt x="386" y="103"/>
                    <a:pt x="386" y="77"/>
                  </a:cubicBezTo>
                  <a:cubicBezTo>
                    <a:pt x="386" y="47"/>
                    <a:pt x="386" y="47"/>
                    <a:pt x="386" y="47"/>
                  </a:cubicBezTo>
                  <a:cubicBezTo>
                    <a:pt x="386" y="21"/>
                    <a:pt x="365" y="0"/>
                    <a:pt x="339" y="0"/>
                  </a:cubicBezTo>
                  <a:cubicBezTo>
                    <a:pt x="0" y="0"/>
                    <a:pt x="0" y="0"/>
                    <a:pt x="0" y="0"/>
                  </a:cubicBezTo>
                  <a:lnTo>
                    <a:pt x="0" y="125"/>
                  </a:lnTo>
                  <a:close/>
                </a:path>
              </a:pathLst>
            </a:custGeom>
            <a:solidFill>
              <a:srgbClr val="575857"/>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65" name="Freeform 127"/>
            <p:cNvSpPr>
              <a:spLocks noChangeArrowheads="1"/>
            </p:cNvSpPr>
            <p:nvPr/>
          </p:nvSpPr>
          <p:spPr bwMode="auto">
            <a:xfrm>
              <a:off x="1414463" y="3532188"/>
              <a:ext cx="463550" cy="1450975"/>
            </a:xfrm>
            <a:custGeom>
              <a:avLst/>
              <a:gdLst>
                <a:gd name="T0" fmla="*/ 124 w 124"/>
                <a:gd name="T1" fmla="*/ 387 h 387"/>
                <a:gd name="T2" fmla="*/ 124 w 124"/>
                <a:gd name="T3" fmla="*/ 47 h 387"/>
                <a:gd name="T4" fmla="*/ 77 w 124"/>
                <a:gd name="T5" fmla="*/ 0 h 387"/>
                <a:gd name="T6" fmla="*/ 47 w 124"/>
                <a:gd name="T7" fmla="*/ 0 h 387"/>
                <a:gd name="T8" fmla="*/ 0 w 124"/>
                <a:gd name="T9" fmla="*/ 47 h 387"/>
                <a:gd name="T10" fmla="*/ 0 w 124"/>
                <a:gd name="T11" fmla="*/ 387 h 387"/>
                <a:gd name="T12" fmla="*/ 124 w 124"/>
                <a:gd name="T13" fmla="*/ 387 h 387"/>
                <a:gd name="T14" fmla="*/ 0 60000 65536"/>
                <a:gd name="T15" fmla="*/ 0 60000 65536"/>
                <a:gd name="T16" fmla="*/ 0 60000 65536"/>
                <a:gd name="T17" fmla="*/ 0 60000 65536"/>
                <a:gd name="T18" fmla="*/ 0 60000 65536"/>
                <a:gd name="T19" fmla="*/ 0 60000 65536"/>
                <a:gd name="T20" fmla="*/ 0 60000 65536"/>
                <a:gd name="T21" fmla="*/ 0 w 124"/>
                <a:gd name="T22" fmla="*/ 0 h 387"/>
                <a:gd name="T23" fmla="*/ 124 w 124"/>
                <a:gd name="T24" fmla="*/ 387 h 38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4" h="387">
                  <a:moveTo>
                    <a:pt x="124" y="387"/>
                  </a:moveTo>
                  <a:cubicBezTo>
                    <a:pt x="124" y="47"/>
                    <a:pt x="124" y="47"/>
                    <a:pt x="124" y="47"/>
                  </a:cubicBezTo>
                  <a:cubicBezTo>
                    <a:pt x="124" y="21"/>
                    <a:pt x="103" y="0"/>
                    <a:pt x="77" y="0"/>
                  </a:cubicBezTo>
                  <a:cubicBezTo>
                    <a:pt x="47" y="0"/>
                    <a:pt x="47" y="0"/>
                    <a:pt x="47" y="0"/>
                  </a:cubicBezTo>
                  <a:cubicBezTo>
                    <a:pt x="21" y="0"/>
                    <a:pt x="0" y="21"/>
                    <a:pt x="0" y="47"/>
                  </a:cubicBezTo>
                  <a:cubicBezTo>
                    <a:pt x="0" y="387"/>
                    <a:pt x="0" y="387"/>
                    <a:pt x="0" y="387"/>
                  </a:cubicBezTo>
                  <a:lnTo>
                    <a:pt x="124" y="387"/>
                  </a:lnTo>
                  <a:close/>
                </a:path>
              </a:pathLst>
            </a:custGeom>
            <a:solidFill>
              <a:srgbClr val="575857"/>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66" name="Freeform 128"/>
            <p:cNvSpPr>
              <a:spLocks noChangeArrowheads="1"/>
            </p:cNvSpPr>
            <p:nvPr/>
          </p:nvSpPr>
          <p:spPr bwMode="auto">
            <a:xfrm>
              <a:off x="525463" y="3532188"/>
              <a:ext cx="1162050" cy="469900"/>
            </a:xfrm>
            <a:custGeom>
              <a:avLst/>
              <a:gdLst>
                <a:gd name="T0" fmla="*/ 310 w 310"/>
                <a:gd name="T1" fmla="*/ 0 h 125"/>
                <a:gd name="T2" fmla="*/ 38 w 310"/>
                <a:gd name="T3" fmla="*/ 0 h 125"/>
                <a:gd name="T4" fmla="*/ 0 w 310"/>
                <a:gd name="T5" fmla="*/ 47 h 125"/>
                <a:gd name="T6" fmla="*/ 0 w 310"/>
                <a:gd name="T7" fmla="*/ 77 h 125"/>
                <a:gd name="T8" fmla="*/ 38 w 310"/>
                <a:gd name="T9" fmla="*/ 125 h 125"/>
                <a:gd name="T10" fmla="*/ 310 w 310"/>
                <a:gd name="T11" fmla="*/ 125 h 125"/>
                <a:gd name="T12" fmla="*/ 310 w 310"/>
                <a:gd name="T13" fmla="*/ 0 h 125"/>
                <a:gd name="T14" fmla="*/ 0 60000 65536"/>
                <a:gd name="T15" fmla="*/ 0 60000 65536"/>
                <a:gd name="T16" fmla="*/ 0 60000 65536"/>
                <a:gd name="T17" fmla="*/ 0 60000 65536"/>
                <a:gd name="T18" fmla="*/ 0 60000 65536"/>
                <a:gd name="T19" fmla="*/ 0 60000 65536"/>
                <a:gd name="T20" fmla="*/ 0 60000 65536"/>
                <a:gd name="T21" fmla="*/ 0 w 310"/>
                <a:gd name="T22" fmla="*/ 0 h 125"/>
                <a:gd name="T23" fmla="*/ 310 w 310"/>
                <a:gd name="T24" fmla="*/ 125 h 12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10" h="125">
                  <a:moveTo>
                    <a:pt x="310" y="0"/>
                  </a:moveTo>
                  <a:cubicBezTo>
                    <a:pt x="38" y="0"/>
                    <a:pt x="38" y="0"/>
                    <a:pt x="38" y="0"/>
                  </a:cubicBezTo>
                  <a:cubicBezTo>
                    <a:pt x="17" y="0"/>
                    <a:pt x="0" y="21"/>
                    <a:pt x="0" y="47"/>
                  </a:cubicBezTo>
                  <a:cubicBezTo>
                    <a:pt x="0" y="77"/>
                    <a:pt x="0" y="77"/>
                    <a:pt x="0" y="77"/>
                  </a:cubicBezTo>
                  <a:cubicBezTo>
                    <a:pt x="0" y="103"/>
                    <a:pt x="17" y="125"/>
                    <a:pt x="38" y="125"/>
                  </a:cubicBezTo>
                  <a:cubicBezTo>
                    <a:pt x="310" y="125"/>
                    <a:pt x="310" y="125"/>
                    <a:pt x="310" y="125"/>
                  </a:cubicBezTo>
                  <a:lnTo>
                    <a:pt x="310" y="0"/>
                  </a:lnTo>
                  <a:close/>
                </a:path>
              </a:pathLst>
            </a:custGeom>
            <a:solidFill>
              <a:srgbClr val="575857"/>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67" name="Freeform 129"/>
            <p:cNvSpPr>
              <a:spLocks noChangeArrowheads="1"/>
            </p:cNvSpPr>
            <p:nvPr/>
          </p:nvSpPr>
          <p:spPr bwMode="auto">
            <a:xfrm>
              <a:off x="3175" y="1362075"/>
              <a:ext cx="982663" cy="2640013"/>
            </a:xfrm>
            <a:custGeom>
              <a:avLst/>
              <a:gdLst>
                <a:gd name="T0" fmla="*/ 171 w 262"/>
                <a:gd name="T1" fmla="*/ 0 h 704"/>
                <a:gd name="T2" fmla="*/ 164 w 262"/>
                <a:gd name="T3" fmla="*/ 0 h 704"/>
                <a:gd name="T4" fmla="*/ 98 w 262"/>
                <a:gd name="T5" fmla="*/ 0 h 704"/>
                <a:gd name="T6" fmla="*/ 0 w 262"/>
                <a:gd name="T7" fmla="*/ 127 h 704"/>
                <a:gd name="T8" fmla="*/ 0 w 262"/>
                <a:gd name="T9" fmla="*/ 577 h 704"/>
                <a:gd name="T10" fmla="*/ 98 w 262"/>
                <a:gd name="T11" fmla="*/ 704 h 704"/>
                <a:gd name="T12" fmla="*/ 164 w 262"/>
                <a:gd name="T13" fmla="*/ 704 h 704"/>
                <a:gd name="T14" fmla="*/ 262 w 262"/>
                <a:gd name="T15" fmla="*/ 577 h 704"/>
                <a:gd name="T16" fmla="*/ 262 w 262"/>
                <a:gd name="T17" fmla="*/ 283 h 704"/>
                <a:gd name="T18" fmla="*/ 171 w 262"/>
                <a:gd name="T19" fmla="*/ 0 h 70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62"/>
                <a:gd name="T31" fmla="*/ 0 h 704"/>
                <a:gd name="T32" fmla="*/ 262 w 262"/>
                <a:gd name="T33" fmla="*/ 704 h 70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62" h="704">
                  <a:moveTo>
                    <a:pt x="171" y="0"/>
                  </a:moveTo>
                  <a:cubicBezTo>
                    <a:pt x="169" y="0"/>
                    <a:pt x="167" y="0"/>
                    <a:pt x="164" y="0"/>
                  </a:cubicBezTo>
                  <a:cubicBezTo>
                    <a:pt x="98" y="0"/>
                    <a:pt x="98" y="0"/>
                    <a:pt x="98" y="0"/>
                  </a:cubicBezTo>
                  <a:cubicBezTo>
                    <a:pt x="44" y="0"/>
                    <a:pt x="0" y="57"/>
                    <a:pt x="0" y="127"/>
                  </a:cubicBezTo>
                  <a:cubicBezTo>
                    <a:pt x="0" y="577"/>
                    <a:pt x="0" y="577"/>
                    <a:pt x="0" y="577"/>
                  </a:cubicBezTo>
                  <a:cubicBezTo>
                    <a:pt x="0" y="647"/>
                    <a:pt x="44" y="704"/>
                    <a:pt x="98" y="704"/>
                  </a:cubicBezTo>
                  <a:cubicBezTo>
                    <a:pt x="164" y="704"/>
                    <a:pt x="164" y="704"/>
                    <a:pt x="164" y="704"/>
                  </a:cubicBezTo>
                  <a:cubicBezTo>
                    <a:pt x="218" y="704"/>
                    <a:pt x="262" y="647"/>
                    <a:pt x="262" y="577"/>
                  </a:cubicBezTo>
                  <a:cubicBezTo>
                    <a:pt x="262" y="283"/>
                    <a:pt x="262" y="283"/>
                    <a:pt x="262" y="283"/>
                  </a:cubicBezTo>
                  <a:cubicBezTo>
                    <a:pt x="238" y="232"/>
                    <a:pt x="187" y="32"/>
                    <a:pt x="171" y="0"/>
                  </a:cubicBezTo>
                  <a:close/>
                </a:path>
              </a:pathLst>
            </a:custGeom>
            <a:solidFill>
              <a:srgbClr val="575857"/>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68" name="Oval 130"/>
            <p:cNvSpPr>
              <a:spLocks noChangeArrowheads="1"/>
            </p:cNvSpPr>
            <p:nvPr/>
          </p:nvSpPr>
          <p:spPr bwMode="auto">
            <a:xfrm>
              <a:off x="0" y="153988"/>
              <a:ext cx="990600" cy="990600"/>
            </a:xfrm>
            <a:prstGeom prst="ellipse">
              <a:avLst/>
            </a:prstGeom>
            <a:solidFill>
              <a:srgbClr val="008DCA"/>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69" name="Freeform 131"/>
            <p:cNvSpPr>
              <a:spLocks noChangeArrowheads="1"/>
            </p:cNvSpPr>
            <p:nvPr/>
          </p:nvSpPr>
          <p:spPr bwMode="auto">
            <a:xfrm>
              <a:off x="7829550" y="2070100"/>
              <a:ext cx="1452563" cy="468313"/>
            </a:xfrm>
            <a:custGeom>
              <a:avLst/>
              <a:gdLst>
                <a:gd name="T0" fmla="*/ 387 w 387"/>
                <a:gd name="T1" fmla="*/ 125 h 125"/>
                <a:gd name="T2" fmla="*/ 47 w 387"/>
                <a:gd name="T3" fmla="*/ 125 h 125"/>
                <a:gd name="T4" fmla="*/ 0 w 387"/>
                <a:gd name="T5" fmla="*/ 77 h 125"/>
                <a:gd name="T6" fmla="*/ 0 w 387"/>
                <a:gd name="T7" fmla="*/ 47 h 125"/>
                <a:gd name="T8" fmla="*/ 47 w 387"/>
                <a:gd name="T9" fmla="*/ 0 h 125"/>
                <a:gd name="T10" fmla="*/ 387 w 387"/>
                <a:gd name="T11" fmla="*/ 0 h 125"/>
                <a:gd name="T12" fmla="*/ 387 w 387"/>
                <a:gd name="T13" fmla="*/ 125 h 125"/>
                <a:gd name="T14" fmla="*/ 0 60000 65536"/>
                <a:gd name="T15" fmla="*/ 0 60000 65536"/>
                <a:gd name="T16" fmla="*/ 0 60000 65536"/>
                <a:gd name="T17" fmla="*/ 0 60000 65536"/>
                <a:gd name="T18" fmla="*/ 0 60000 65536"/>
                <a:gd name="T19" fmla="*/ 0 60000 65536"/>
                <a:gd name="T20" fmla="*/ 0 60000 65536"/>
                <a:gd name="T21" fmla="*/ 0 w 387"/>
                <a:gd name="T22" fmla="*/ 0 h 125"/>
                <a:gd name="T23" fmla="*/ 387 w 387"/>
                <a:gd name="T24" fmla="*/ 125 h 12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87" h="125">
                  <a:moveTo>
                    <a:pt x="387" y="125"/>
                  </a:moveTo>
                  <a:cubicBezTo>
                    <a:pt x="47" y="125"/>
                    <a:pt x="47" y="125"/>
                    <a:pt x="47" y="125"/>
                  </a:cubicBezTo>
                  <a:cubicBezTo>
                    <a:pt x="21" y="125"/>
                    <a:pt x="0" y="103"/>
                    <a:pt x="0" y="77"/>
                  </a:cubicBezTo>
                  <a:cubicBezTo>
                    <a:pt x="0" y="47"/>
                    <a:pt x="0" y="47"/>
                    <a:pt x="0" y="47"/>
                  </a:cubicBezTo>
                  <a:cubicBezTo>
                    <a:pt x="0" y="21"/>
                    <a:pt x="21" y="0"/>
                    <a:pt x="47" y="0"/>
                  </a:cubicBezTo>
                  <a:cubicBezTo>
                    <a:pt x="387" y="0"/>
                    <a:pt x="387" y="0"/>
                    <a:pt x="387" y="0"/>
                  </a:cubicBezTo>
                  <a:lnTo>
                    <a:pt x="387" y="125"/>
                  </a:lnTo>
                  <a:close/>
                </a:path>
              </a:pathLst>
            </a:custGeom>
            <a:solidFill>
              <a:srgbClr val="575857"/>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70" name="Freeform 132"/>
            <p:cNvSpPr>
              <a:spLocks noChangeArrowheads="1"/>
            </p:cNvSpPr>
            <p:nvPr/>
          </p:nvSpPr>
          <p:spPr bwMode="auto">
            <a:xfrm>
              <a:off x="7597775" y="3532188"/>
              <a:ext cx="468313" cy="1450975"/>
            </a:xfrm>
            <a:custGeom>
              <a:avLst/>
              <a:gdLst>
                <a:gd name="T0" fmla="*/ 0 w 125"/>
                <a:gd name="T1" fmla="*/ 387 h 387"/>
                <a:gd name="T2" fmla="*/ 0 w 125"/>
                <a:gd name="T3" fmla="*/ 47 h 387"/>
                <a:gd name="T4" fmla="*/ 47 w 125"/>
                <a:gd name="T5" fmla="*/ 0 h 387"/>
                <a:gd name="T6" fmla="*/ 77 w 125"/>
                <a:gd name="T7" fmla="*/ 0 h 387"/>
                <a:gd name="T8" fmla="*/ 125 w 125"/>
                <a:gd name="T9" fmla="*/ 47 h 387"/>
                <a:gd name="T10" fmla="*/ 125 w 125"/>
                <a:gd name="T11" fmla="*/ 387 h 387"/>
                <a:gd name="T12" fmla="*/ 0 w 125"/>
                <a:gd name="T13" fmla="*/ 387 h 387"/>
                <a:gd name="T14" fmla="*/ 0 60000 65536"/>
                <a:gd name="T15" fmla="*/ 0 60000 65536"/>
                <a:gd name="T16" fmla="*/ 0 60000 65536"/>
                <a:gd name="T17" fmla="*/ 0 60000 65536"/>
                <a:gd name="T18" fmla="*/ 0 60000 65536"/>
                <a:gd name="T19" fmla="*/ 0 60000 65536"/>
                <a:gd name="T20" fmla="*/ 0 60000 65536"/>
                <a:gd name="T21" fmla="*/ 0 w 125"/>
                <a:gd name="T22" fmla="*/ 0 h 387"/>
                <a:gd name="T23" fmla="*/ 125 w 125"/>
                <a:gd name="T24" fmla="*/ 387 h 38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5" h="387">
                  <a:moveTo>
                    <a:pt x="0" y="387"/>
                  </a:moveTo>
                  <a:cubicBezTo>
                    <a:pt x="0" y="47"/>
                    <a:pt x="0" y="47"/>
                    <a:pt x="0" y="47"/>
                  </a:cubicBezTo>
                  <a:cubicBezTo>
                    <a:pt x="0" y="21"/>
                    <a:pt x="21" y="0"/>
                    <a:pt x="47" y="0"/>
                  </a:cubicBezTo>
                  <a:cubicBezTo>
                    <a:pt x="77" y="0"/>
                    <a:pt x="77" y="0"/>
                    <a:pt x="77" y="0"/>
                  </a:cubicBezTo>
                  <a:cubicBezTo>
                    <a:pt x="103" y="0"/>
                    <a:pt x="125" y="21"/>
                    <a:pt x="125" y="47"/>
                  </a:cubicBezTo>
                  <a:cubicBezTo>
                    <a:pt x="125" y="387"/>
                    <a:pt x="125" y="387"/>
                    <a:pt x="125" y="387"/>
                  </a:cubicBezTo>
                  <a:lnTo>
                    <a:pt x="0" y="387"/>
                  </a:lnTo>
                  <a:close/>
                </a:path>
              </a:pathLst>
            </a:custGeom>
            <a:solidFill>
              <a:srgbClr val="575857"/>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71" name="Freeform 133"/>
            <p:cNvSpPr>
              <a:spLocks noChangeArrowheads="1"/>
            </p:cNvSpPr>
            <p:nvPr/>
          </p:nvSpPr>
          <p:spPr bwMode="auto">
            <a:xfrm>
              <a:off x="7788275" y="3532188"/>
              <a:ext cx="1163638" cy="469900"/>
            </a:xfrm>
            <a:custGeom>
              <a:avLst/>
              <a:gdLst>
                <a:gd name="T0" fmla="*/ 0 w 310"/>
                <a:gd name="T1" fmla="*/ 0 h 125"/>
                <a:gd name="T2" fmla="*/ 273 w 310"/>
                <a:gd name="T3" fmla="*/ 0 h 125"/>
                <a:gd name="T4" fmla="*/ 310 w 310"/>
                <a:gd name="T5" fmla="*/ 47 h 125"/>
                <a:gd name="T6" fmla="*/ 310 w 310"/>
                <a:gd name="T7" fmla="*/ 77 h 125"/>
                <a:gd name="T8" fmla="*/ 273 w 310"/>
                <a:gd name="T9" fmla="*/ 125 h 125"/>
                <a:gd name="T10" fmla="*/ 0 w 310"/>
                <a:gd name="T11" fmla="*/ 125 h 125"/>
                <a:gd name="T12" fmla="*/ 0 w 310"/>
                <a:gd name="T13" fmla="*/ 0 h 125"/>
                <a:gd name="T14" fmla="*/ 0 60000 65536"/>
                <a:gd name="T15" fmla="*/ 0 60000 65536"/>
                <a:gd name="T16" fmla="*/ 0 60000 65536"/>
                <a:gd name="T17" fmla="*/ 0 60000 65536"/>
                <a:gd name="T18" fmla="*/ 0 60000 65536"/>
                <a:gd name="T19" fmla="*/ 0 60000 65536"/>
                <a:gd name="T20" fmla="*/ 0 60000 65536"/>
                <a:gd name="T21" fmla="*/ 0 w 310"/>
                <a:gd name="T22" fmla="*/ 0 h 125"/>
                <a:gd name="T23" fmla="*/ 310 w 310"/>
                <a:gd name="T24" fmla="*/ 125 h 12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10" h="125">
                  <a:moveTo>
                    <a:pt x="0" y="0"/>
                  </a:moveTo>
                  <a:cubicBezTo>
                    <a:pt x="273" y="0"/>
                    <a:pt x="273" y="0"/>
                    <a:pt x="273" y="0"/>
                  </a:cubicBezTo>
                  <a:cubicBezTo>
                    <a:pt x="293" y="0"/>
                    <a:pt x="310" y="21"/>
                    <a:pt x="310" y="47"/>
                  </a:cubicBezTo>
                  <a:cubicBezTo>
                    <a:pt x="310" y="77"/>
                    <a:pt x="310" y="77"/>
                    <a:pt x="310" y="77"/>
                  </a:cubicBezTo>
                  <a:cubicBezTo>
                    <a:pt x="310" y="103"/>
                    <a:pt x="293" y="125"/>
                    <a:pt x="273" y="125"/>
                  </a:cubicBezTo>
                  <a:cubicBezTo>
                    <a:pt x="0" y="125"/>
                    <a:pt x="0" y="125"/>
                    <a:pt x="0" y="125"/>
                  </a:cubicBezTo>
                  <a:lnTo>
                    <a:pt x="0" y="0"/>
                  </a:lnTo>
                  <a:close/>
                </a:path>
              </a:pathLst>
            </a:custGeom>
            <a:solidFill>
              <a:srgbClr val="575857"/>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72" name="Freeform 134"/>
            <p:cNvSpPr>
              <a:spLocks noChangeArrowheads="1"/>
            </p:cNvSpPr>
            <p:nvPr/>
          </p:nvSpPr>
          <p:spPr bwMode="auto">
            <a:xfrm>
              <a:off x="8494713" y="1362075"/>
              <a:ext cx="977900" cy="2640013"/>
            </a:xfrm>
            <a:custGeom>
              <a:avLst/>
              <a:gdLst>
                <a:gd name="T0" fmla="*/ 90 w 261"/>
                <a:gd name="T1" fmla="*/ 0 h 704"/>
                <a:gd name="T2" fmla="*/ 97 w 261"/>
                <a:gd name="T3" fmla="*/ 0 h 704"/>
                <a:gd name="T4" fmla="*/ 163 w 261"/>
                <a:gd name="T5" fmla="*/ 0 h 704"/>
                <a:gd name="T6" fmla="*/ 261 w 261"/>
                <a:gd name="T7" fmla="*/ 127 h 704"/>
                <a:gd name="T8" fmla="*/ 261 w 261"/>
                <a:gd name="T9" fmla="*/ 577 h 704"/>
                <a:gd name="T10" fmla="*/ 163 w 261"/>
                <a:gd name="T11" fmla="*/ 704 h 704"/>
                <a:gd name="T12" fmla="*/ 97 w 261"/>
                <a:gd name="T13" fmla="*/ 704 h 704"/>
                <a:gd name="T14" fmla="*/ 0 w 261"/>
                <a:gd name="T15" fmla="*/ 577 h 704"/>
                <a:gd name="T16" fmla="*/ 0 w 261"/>
                <a:gd name="T17" fmla="*/ 283 h 704"/>
                <a:gd name="T18" fmla="*/ 90 w 261"/>
                <a:gd name="T19" fmla="*/ 0 h 70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61"/>
                <a:gd name="T31" fmla="*/ 0 h 704"/>
                <a:gd name="T32" fmla="*/ 261 w 261"/>
                <a:gd name="T33" fmla="*/ 704 h 70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61" h="704">
                  <a:moveTo>
                    <a:pt x="90" y="0"/>
                  </a:moveTo>
                  <a:cubicBezTo>
                    <a:pt x="92" y="0"/>
                    <a:pt x="95" y="0"/>
                    <a:pt x="97" y="0"/>
                  </a:cubicBezTo>
                  <a:cubicBezTo>
                    <a:pt x="163" y="0"/>
                    <a:pt x="163" y="0"/>
                    <a:pt x="163" y="0"/>
                  </a:cubicBezTo>
                  <a:cubicBezTo>
                    <a:pt x="217" y="0"/>
                    <a:pt x="261" y="57"/>
                    <a:pt x="261" y="127"/>
                  </a:cubicBezTo>
                  <a:cubicBezTo>
                    <a:pt x="261" y="577"/>
                    <a:pt x="261" y="577"/>
                    <a:pt x="261" y="577"/>
                  </a:cubicBezTo>
                  <a:cubicBezTo>
                    <a:pt x="261" y="647"/>
                    <a:pt x="217" y="704"/>
                    <a:pt x="163" y="704"/>
                  </a:cubicBezTo>
                  <a:cubicBezTo>
                    <a:pt x="97" y="704"/>
                    <a:pt x="97" y="704"/>
                    <a:pt x="97" y="704"/>
                  </a:cubicBezTo>
                  <a:cubicBezTo>
                    <a:pt x="43" y="704"/>
                    <a:pt x="0" y="647"/>
                    <a:pt x="0" y="577"/>
                  </a:cubicBezTo>
                  <a:cubicBezTo>
                    <a:pt x="0" y="283"/>
                    <a:pt x="0" y="283"/>
                    <a:pt x="0" y="283"/>
                  </a:cubicBezTo>
                  <a:cubicBezTo>
                    <a:pt x="23" y="232"/>
                    <a:pt x="75" y="32"/>
                    <a:pt x="90" y="0"/>
                  </a:cubicBezTo>
                  <a:close/>
                </a:path>
              </a:pathLst>
            </a:custGeom>
            <a:solidFill>
              <a:srgbClr val="575857"/>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73" name="Oval 135"/>
            <p:cNvSpPr>
              <a:spLocks noChangeArrowheads="1"/>
            </p:cNvSpPr>
            <p:nvPr/>
          </p:nvSpPr>
          <p:spPr bwMode="auto">
            <a:xfrm>
              <a:off x="8486775" y="153988"/>
              <a:ext cx="989013" cy="990600"/>
            </a:xfrm>
            <a:prstGeom prst="ellipse">
              <a:avLst/>
            </a:prstGeom>
            <a:solidFill>
              <a:srgbClr val="008DCA"/>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8DCA"/>
                </a:solidFill>
                <a:latin typeface="微软雅黑" pitchFamily="34" charset="-122"/>
                <a:ea typeface="微软雅黑" pitchFamily="34" charset="-122"/>
                <a:sym typeface="微软雅黑" pitchFamily="34" charset="-122"/>
              </a:endParaRPr>
            </a:p>
          </p:txBody>
        </p:sp>
      </p:grpSp>
      <p:sp>
        <p:nvSpPr>
          <p:cNvPr id="74" name="矩形 57"/>
          <p:cNvSpPr/>
          <p:nvPr/>
        </p:nvSpPr>
        <p:spPr>
          <a:xfrm>
            <a:off x="3396106" y="-2763"/>
            <a:ext cx="6294992" cy="791651"/>
          </a:xfrm>
          <a:custGeom>
            <a:avLst/>
            <a:gdLst>
              <a:gd name="connsiteX0" fmla="*/ 0 w 4078950"/>
              <a:gd name="connsiteY0" fmla="*/ 0 h 448751"/>
              <a:gd name="connsiteX1" fmla="*/ 4078950 w 4078950"/>
              <a:gd name="connsiteY1" fmla="*/ 0 h 448751"/>
              <a:gd name="connsiteX2" fmla="*/ 4078950 w 4078950"/>
              <a:gd name="connsiteY2" fmla="*/ 448751 h 448751"/>
              <a:gd name="connsiteX3" fmla="*/ 0 w 4078950"/>
              <a:gd name="connsiteY3" fmla="*/ 448751 h 448751"/>
              <a:gd name="connsiteX4" fmla="*/ 0 w 4078950"/>
              <a:gd name="connsiteY4" fmla="*/ 0 h 448751"/>
              <a:gd name="connsiteX0" fmla="*/ 0 w 4078950"/>
              <a:gd name="connsiteY0" fmla="*/ 330200 h 778951"/>
              <a:gd name="connsiteX1" fmla="*/ 2631150 w 4078950"/>
              <a:gd name="connsiteY1" fmla="*/ 0 h 778951"/>
              <a:gd name="connsiteX2" fmla="*/ 4078950 w 4078950"/>
              <a:gd name="connsiteY2" fmla="*/ 778951 h 778951"/>
              <a:gd name="connsiteX3" fmla="*/ 0 w 4078950"/>
              <a:gd name="connsiteY3" fmla="*/ 778951 h 778951"/>
              <a:gd name="connsiteX4" fmla="*/ 0 w 4078950"/>
              <a:gd name="connsiteY4" fmla="*/ 330200 h 778951"/>
              <a:gd name="connsiteX0" fmla="*/ 0 w 2631150"/>
              <a:gd name="connsiteY0" fmla="*/ 330200 h 778951"/>
              <a:gd name="connsiteX1" fmla="*/ 2631150 w 2631150"/>
              <a:gd name="connsiteY1" fmla="*/ 0 h 778951"/>
              <a:gd name="connsiteX2" fmla="*/ 2351750 w 2631150"/>
              <a:gd name="connsiteY2" fmla="*/ 258251 h 778951"/>
              <a:gd name="connsiteX3" fmla="*/ 0 w 2631150"/>
              <a:gd name="connsiteY3" fmla="*/ 778951 h 778951"/>
              <a:gd name="connsiteX4" fmla="*/ 0 w 2631150"/>
              <a:gd name="connsiteY4" fmla="*/ 330200 h 778951"/>
              <a:gd name="connsiteX0" fmla="*/ 0 w 2631150"/>
              <a:gd name="connsiteY0" fmla="*/ 330200 h 778951"/>
              <a:gd name="connsiteX1" fmla="*/ 2631150 w 2631150"/>
              <a:gd name="connsiteY1" fmla="*/ 0 h 778951"/>
              <a:gd name="connsiteX2" fmla="*/ 0 w 2631150"/>
              <a:gd name="connsiteY2" fmla="*/ 778951 h 778951"/>
              <a:gd name="connsiteX3" fmla="*/ 0 w 2631150"/>
              <a:gd name="connsiteY3" fmla="*/ 330200 h 778951"/>
              <a:gd name="connsiteX0" fmla="*/ 0 w 1132550"/>
              <a:gd name="connsiteY0" fmla="*/ 355600 h 804351"/>
              <a:gd name="connsiteX1" fmla="*/ 1132550 w 1132550"/>
              <a:gd name="connsiteY1" fmla="*/ 0 h 804351"/>
              <a:gd name="connsiteX2" fmla="*/ 0 w 1132550"/>
              <a:gd name="connsiteY2" fmla="*/ 804351 h 804351"/>
              <a:gd name="connsiteX3" fmla="*/ 0 w 1132550"/>
              <a:gd name="connsiteY3" fmla="*/ 355600 h 804351"/>
              <a:gd name="connsiteX0" fmla="*/ 0 w 1627850"/>
              <a:gd name="connsiteY0" fmla="*/ 228600 h 677351"/>
              <a:gd name="connsiteX1" fmla="*/ 1627850 w 1627850"/>
              <a:gd name="connsiteY1" fmla="*/ 0 h 677351"/>
              <a:gd name="connsiteX2" fmla="*/ 0 w 1627850"/>
              <a:gd name="connsiteY2" fmla="*/ 677351 h 677351"/>
              <a:gd name="connsiteX3" fmla="*/ 0 w 1627850"/>
              <a:gd name="connsiteY3" fmla="*/ 228600 h 677351"/>
              <a:gd name="connsiteX0" fmla="*/ 0 w 6415750"/>
              <a:gd name="connsiteY0" fmla="*/ 304800 h 753551"/>
              <a:gd name="connsiteX1" fmla="*/ 6415750 w 6415750"/>
              <a:gd name="connsiteY1" fmla="*/ 0 h 753551"/>
              <a:gd name="connsiteX2" fmla="*/ 0 w 6415750"/>
              <a:gd name="connsiteY2" fmla="*/ 753551 h 753551"/>
              <a:gd name="connsiteX3" fmla="*/ 0 w 6415750"/>
              <a:gd name="connsiteY3" fmla="*/ 304800 h 753551"/>
              <a:gd name="connsiteX0" fmla="*/ 0 w 6314150"/>
              <a:gd name="connsiteY0" fmla="*/ 342900 h 791651"/>
              <a:gd name="connsiteX1" fmla="*/ 6314150 w 6314150"/>
              <a:gd name="connsiteY1" fmla="*/ 0 h 791651"/>
              <a:gd name="connsiteX2" fmla="*/ 0 w 6314150"/>
              <a:gd name="connsiteY2" fmla="*/ 791651 h 791651"/>
              <a:gd name="connsiteX3" fmla="*/ 0 w 6314150"/>
              <a:gd name="connsiteY3" fmla="*/ 342900 h 791651"/>
            </a:gdLst>
            <a:ahLst/>
            <a:cxnLst>
              <a:cxn ang="0">
                <a:pos x="connsiteX0" y="connsiteY0"/>
              </a:cxn>
              <a:cxn ang="0">
                <a:pos x="connsiteX1" y="connsiteY1"/>
              </a:cxn>
              <a:cxn ang="0">
                <a:pos x="connsiteX2" y="connsiteY2"/>
              </a:cxn>
              <a:cxn ang="0">
                <a:pos x="connsiteX3" y="connsiteY3"/>
              </a:cxn>
            </a:cxnLst>
            <a:rect l="l" t="t" r="r" b="b"/>
            <a:pathLst>
              <a:path w="6314150" h="791651">
                <a:moveTo>
                  <a:pt x="0" y="342900"/>
                </a:moveTo>
                <a:lnTo>
                  <a:pt x="6314150" y="0"/>
                </a:lnTo>
                <a:lnTo>
                  <a:pt x="0" y="791651"/>
                </a:lnTo>
                <a:lnTo>
                  <a:pt x="0" y="342900"/>
                </a:lnTo>
                <a:close/>
              </a:path>
            </a:pathLst>
          </a:cu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sp>
        <p:nvSpPr>
          <p:cNvPr id="75" name="矩形 74"/>
          <p:cNvSpPr/>
          <p:nvPr/>
        </p:nvSpPr>
        <p:spPr>
          <a:xfrm>
            <a:off x="0" y="207231"/>
            <a:ext cx="4078950" cy="448751"/>
          </a:xfrm>
          <a:prstGeom prst="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sp>
        <p:nvSpPr>
          <p:cNvPr id="76" name="直角三角形 75"/>
          <p:cNvSpPr/>
          <p:nvPr/>
        </p:nvSpPr>
        <p:spPr>
          <a:xfrm flipV="1">
            <a:off x="3396106" y="651509"/>
            <a:ext cx="682844" cy="137160"/>
          </a:xfrm>
          <a:prstGeom prst="rtTriangle">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sp>
        <p:nvSpPr>
          <p:cNvPr id="77" name="文本框 6"/>
          <p:cNvSpPr>
            <a:spLocks noChangeArrowheads="1"/>
          </p:cNvSpPr>
          <p:nvPr/>
        </p:nvSpPr>
        <p:spPr bwMode="auto">
          <a:xfrm>
            <a:off x="497584" y="273875"/>
            <a:ext cx="3295650" cy="315461"/>
          </a:xfrm>
          <a:prstGeom prst="rect">
            <a:avLst/>
          </a:prstGeom>
          <a:noFill/>
          <a:ln>
            <a:noFill/>
          </a:ln>
          <a:extLst/>
        </p:spPr>
        <p:txBody>
          <a:bodyPr lIns="68571" tIns="34285" rIns="68571" bIns="34285">
            <a:spAutoFit/>
          </a:bodyPr>
          <a:lstStyle/>
          <a:p>
            <a:pPr defTabSz="967801" fontAlgn="auto">
              <a:spcBef>
                <a:spcPts val="0"/>
              </a:spcBef>
              <a:spcAft>
                <a:spcPts val="0"/>
              </a:spcAft>
              <a:defRPr/>
            </a:pPr>
            <a:r>
              <a:rPr lang="en-US" altLang="zh-CN" sz="1600" b="1" dirty="0" smtClean="0">
                <a:solidFill>
                  <a:schemeClr val="bg1"/>
                </a:solidFill>
                <a:latin typeface="微软雅黑" pitchFamily="34" charset="-122"/>
                <a:ea typeface="微软雅黑" pitchFamily="34" charset="-122"/>
                <a:sym typeface="微软雅黑" pitchFamily="34" charset="-122"/>
              </a:rPr>
              <a:t>· </a:t>
            </a:r>
            <a:r>
              <a:rPr lang="zh-CN" altLang="en-US" sz="1600" b="1" dirty="0" smtClean="0">
                <a:solidFill>
                  <a:schemeClr val="bg1"/>
                </a:solidFill>
                <a:latin typeface="微软雅黑" pitchFamily="34" charset="-122"/>
                <a:ea typeface="微软雅黑" pitchFamily="34" charset="-122"/>
                <a:sym typeface="微软雅黑" pitchFamily="34" charset="-122"/>
              </a:rPr>
              <a:t>在此输入您的标题内容</a:t>
            </a:r>
            <a:endParaRPr lang="zh-CN" altLang="en-US" sz="1600" b="1" dirty="0">
              <a:solidFill>
                <a:schemeClr val="bg1"/>
              </a:solidFill>
              <a:latin typeface="微软雅黑" pitchFamily="34" charset="-122"/>
              <a:ea typeface="微软雅黑" pitchFamily="34" charset="-122"/>
              <a:sym typeface="微软雅黑" pitchFamily="34" charset="-122"/>
            </a:endParaRPr>
          </a:p>
        </p:txBody>
      </p:sp>
      <p:grpSp>
        <p:nvGrpSpPr>
          <p:cNvPr id="78" name="组合 77"/>
          <p:cNvGrpSpPr/>
          <p:nvPr/>
        </p:nvGrpSpPr>
        <p:grpSpPr>
          <a:xfrm flipH="1">
            <a:off x="8587951" y="212165"/>
            <a:ext cx="990052" cy="766369"/>
            <a:chOff x="0" y="0"/>
            <a:chExt cx="1865117" cy="1555038"/>
          </a:xfrm>
        </p:grpSpPr>
        <p:sp>
          <p:nvSpPr>
            <p:cNvPr id="79" name="矩形 78"/>
            <p:cNvSpPr/>
            <p:nvPr/>
          </p:nvSpPr>
          <p:spPr>
            <a:xfrm>
              <a:off x="0" y="0"/>
              <a:ext cx="919018" cy="907613"/>
            </a:xfrm>
            <a:prstGeom prst="rect">
              <a:avLst/>
            </a:prstGeom>
            <a:solidFill>
              <a:schemeClr val="bg2">
                <a:lumMod val="75000"/>
                <a:alpha val="5882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sp>
          <p:nvSpPr>
            <p:cNvPr id="80" name="矩形 79"/>
            <p:cNvSpPr/>
            <p:nvPr/>
          </p:nvSpPr>
          <p:spPr>
            <a:xfrm>
              <a:off x="1054437" y="106183"/>
              <a:ext cx="486093" cy="480060"/>
            </a:xfrm>
            <a:prstGeom prst="rect">
              <a:avLst/>
            </a:prstGeom>
            <a:solidFill>
              <a:srgbClr val="5FE8D6">
                <a:alpha val="6588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sp>
          <p:nvSpPr>
            <p:cNvPr id="81" name="矩形 80"/>
            <p:cNvSpPr/>
            <p:nvPr/>
          </p:nvSpPr>
          <p:spPr>
            <a:xfrm>
              <a:off x="86522" y="1004334"/>
              <a:ext cx="297951" cy="294253"/>
            </a:xfrm>
            <a:prstGeom prst="rect">
              <a:avLst/>
            </a:prstGeom>
            <a:solidFill>
              <a:srgbClr val="FF9F9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sp>
          <p:nvSpPr>
            <p:cNvPr id="82" name="矩形 81"/>
            <p:cNvSpPr/>
            <p:nvPr/>
          </p:nvSpPr>
          <p:spPr>
            <a:xfrm>
              <a:off x="391245" y="1368218"/>
              <a:ext cx="189168" cy="186820"/>
            </a:xfrm>
            <a:prstGeom prst="rect">
              <a:avLst/>
            </a:prstGeom>
            <a:solidFill>
              <a:srgbClr val="9DDFBE">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sp>
          <p:nvSpPr>
            <p:cNvPr id="83" name="矩形 82"/>
            <p:cNvSpPr/>
            <p:nvPr/>
          </p:nvSpPr>
          <p:spPr>
            <a:xfrm>
              <a:off x="1675949" y="106183"/>
              <a:ext cx="189168" cy="186820"/>
            </a:xfrm>
            <a:prstGeom prst="rect">
              <a:avLst/>
            </a:prstGeom>
            <a:solidFill>
              <a:srgbClr val="FFFFC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sp>
          <p:nvSpPr>
            <p:cNvPr id="84" name="矩形 83"/>
            <p:cNvSpPr/>
            <p:nvPr/>
          </p:nvSpPr>
          <p:spPr>
            <a:xfrm>
              <a:off x="1051029" y="720793"/>
              <a:ext cx="189168" cy="186820"/>
            </a:xfrm>
            <a:prstGeom prst="rect">
              <a:avLst/>
            </a:prstGeom>
            <a:solidFill>
              <a:srgbClr val="FFFFC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grpSp>
      <p:sp>
        <p:nvSpPr>
          <p:cNvPr id="85" name="文本框 50"/>
          <p:cNvSpPr>
            <a:spLocks noChangeArrowheads="1"/>
          </p:cNvSpPr>
          <p:nvPr/>
        </p:nvSpPr>
        <p:spPr bwMode="auto">
          <a:xfrm>
            <a:off x="4171182" y="3192067"/>
            <a:ext cx="1210695" cy="32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2585" tIns="36293" rIns="72585" bIns="36293">
            <a:spAutoFit/>
          </a:bodyPr>
          <a:lstStyle/>
          <a:p>
            <a:pPr algn="ctr">
              <a:lnSpc>
                <a:spcPts val="1988"/>
              </a:lnSpc>
            </a:pPr>
            <a:r>
              <a:rPr lang="zh-CN" altLang="en-US" sz="2000" dirty="0">
                <a:solidFill>
                  <a:schemeClr val="bg1"/>
                </a:solidFill>
                <a:latin typeface="Impact" pitchFamily="34" charset="0"/>
                <a:ea typeface="微软雅黑" pitchFamily="34" charset="-122"/>
                <a:sym typeface="Impact" pitchFamily="34" charset="0"/>
              </a:rPr>
              <a:t>内容</a:t>
            </a:r>
            <a:r>
              <a:rPr lang="zh-CN" altLang="en-US" sz="2000" dirty="0" smtClean="0">
                <a:solidFill>
                  <a:schemeClr val="bg1"/>
                </a:solidFill>
                <a:latin typeface="Impact" pitchFamily="34" charset="0"/>
                <a:ea typeface="微软雅黑" pitchFamily="34" charset="-122"/>
                <a:sym typeface="Impact" pitchFamily="34" charset="0"/>
              </a:rPr>
              <a:t>说明</a:t>
            </a:r>
            <a:endParaRPr lang="en-US" sz="2000" dirty="0">
              <a:solidFill>
                <a:schemeClr val="bg1"/>
              </a:solidFill>
              <a:latin typeface="Impact" pitchFamily="34" charset="0"/>
              <a:ea typeface="微软雅黑" pitchFamily="34" charset="-122"/>
              <a:sym typeface="Impact" pitchFamily="34" charset="0"/>
            </a:endParaRPr>
          </a:p>
        </p:txBody>
      </p:sp>
      <p:sp>
        <p:nvSpPr>
          <p:cNvPr id="86" name="矩形 25"/>
          <p:cNvSpPr>
            <a:spLocks noChangeArrowheads="1"/>
          </p:cNvSpPr>
          <p:nvPr/>
        </p:nvSpPr>
        <p:spPr bwMode="auto">
          <a:xfrm>
            <a:off x="1586195" y="4500573"/>
            <a:ext cx="6380667" cy="6272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2585" tIns="36293" rIns="72585" bIns="36293">
            <a:spAutoFit/>
          </a:bodyPr>
          <a:lstStyle/>
          <a:p>
            <a:pPr>
              <a:lnSpc>
                <a:spcPct val="150000"/>
              </a:lnSpc>
            </a:pPr>
            <a:r>
              <a:rPr lang="zh-CN" altLang="en-US" sz="1200" dirty="0">
                <a:solidFill>
                  <a:srgbClr val="434154"/>
                </a:solidFill>
                <a:latin typeface="Impact" pitchFamily="34" charset="0"/>
                <a:ea typeface="微软雅黑" pitchFamily="34" charset="-122"/>
                <a:sym typeface="Impact" pitchFamily="34" charset="0"/>
              </a:rPr>
              <a:t>请输入您的文字内容请输入您的文字</a:t>
            </a:r>
            <a:r>
              <a:rPr lang="zh-CN" altLang="en-US" sz="1200" dirty="0" smtClean="0">
                <a:solidFill>
                  <a:srgbClr val="434154"/>
                </a:solidFill>
                <a:latin typeface="Impact" pitchFamily="34" charset="0"/>
                <a:ea typeface="微软雅黑" pitchFamily="34" charset="-122"/>
                <a:sym typeface="Impact" pitchFamily="34" charset="0"/>
              </a:rPr>
              <a:t>内容</a:t>
            </a:r>
            <a:r>
              <a:rPr lang="zh-CN" altLang="en-US" sz="1200" dirty="0">
                <a:solidFill>
                  <a:srgbClr val="434154"/>
                </a:solidFill>
                <a:latin typeface="Impact" pitchFamily="34" charset="0"/>
                <a:ea typeface="微软雅黑" pitchFamily="34" charset="-122"/>
                <a:sym typeface="Impact" pitchFamily="34" charset="0"/>
              </a:rPr>
              <a:t>请输入您的文字内容请输入您的文字</a:t>
            </a:r>
            <a:r>
              <a:rPr lang="zh-CN" altLang="en-US" sz="1200" dirty="0" smtClean="0">
                <a:solidFill>
                  <a:srgbClr val="434154"/>
                </a:solidFill>
                <a:latin typeface="Impact" pitchFamily="34" charset="0"/>
                <a:ea typeface="微软雅黑" pitchFamily="34" charset="-122"/>
                <a:sym typeface="Impact" pitchFamily="34" charset="0"/>
              </a:rPr>
              <a:t>内容</a:t>
            </a:r>
            <a:r>
              <a:rPr lang="zh-CN" altLang="en-US" sz="1200" dirty="0">
                <a:solidFill>
                  <a:srgbClr val="434154"/>
                </a:solidFill>
                <a:latin typeface="Impact" pitchFamily="34" charset="0"/>
                <a:ea typeface="微软雅黑" pitchFamily="34" charset="-122"/>
                <a:sym typeface="Impact" pitchFamily="34" charset="0"/>
              </a:rPr>
              <a:t>请输入您的文字内容请输入您的文字</a:t>
            </a:r>
            <a:r>
              <a:rPr lang="zh-CN" altLang="en-US" sz="1200" dirty="0" smtClean="0">
                <a:solidFill>
                  <a:srgbClr val="434154"/>
                </a:solidFill>
                <a:latin typeface="Impact" pitchFamily="34" charset="0"/>
                <a:ea typeface="微软雅黑" pitchFamily="34" charset="-122"/>
                <a:sym typeface="Impact" pitchFamily="34" charset="0"/>
              </a:rPr>
              <a:t>内容</a:t>
            </a:r>
            <a:r>
              <a:rPr lang="zh-CN" altLang="en-US" sz="1200" dirty="0">
                <a:solidFill>
                  <a:srgbClr val="434154"/>
                </a:solidFill>
                <a:latin typeface="Impact" pitchFamily="34" charset="0"/>
                <a:ea typeface="微软雅黑" pitchFamily="34" charset="-122"/>
                <a:sym typeface="Impact" pitchFamily="34" charset="0"/>
              </a:rPr>
              <a:t>请输入您的文字内容请输入您的文字</a:t>
            </a:r>
            <a:r>
              <a:rPr lang="zh-CN" altLang="en-US" sz="1200" dirty="0" smtClean="0">
                <a:solidFill>
                  <a:srgbClr val="434154"/>
                </a:solidFill>
                <a:latin typeface="Impact" pitchFamily="34" charset="0"/>
                <a:ea typeface="微软雅黑" pitchFamily="34" charset="-122"/>
                <a:sym typeface="Impact" pitchFamily="34" charset="0"/>
              </a:rPr>
              <a:t>内容</a:t>
            </a:r>
            <a:r>
              <a:rPr lang="zh-CN" altLang="en-US" sz="1200" dirty="0">
                <a:solidFill>
                  <a:srgbClr val="434154"/>
                </a:solidFill>
                <a:latin typeface="Impact" pitchFamily="34" charset="0"/>
                <a:ea typeface="微软雅黑" pitchFamily="34" charset="-122"/>
                <a:sym typeface="Impact" pitchFamily="34" charset="0"/>
              </a:rPr>
              <a:t>请输入您的文字</a:t>
            </a:r>
            <a:r>
              <a:rPr lang="zh-CN" altLang="en-US" sz="1200" dirty="0" smtClean="0">
                <a:solidFill>
                  <a:srgbClr val="434154"/>
                </a:solidFill>
                <a:latin typeface="Impact" pitchFamily="34" charset="0"/>
                <a:ea typeface="微软雅黑" pitchFamily="34" charset="-122"/>
                <a:sym typeface="Impact" pitchFamily="34" charset="0"/>
              </a:rPr>
              <a:t>内</a:t>
            </a:r>
            <a:endParaRPr lang="en-US" altLang="zh-CN" sz="1200" dirty="0">
              <a:solidFill>
                <a:srgbClr val="434154"/>
              </a:solidFill>
              <a:latin typeface="Impact" pitchFamily="34" charset="0"/>
              <a:ea typeface="微软雅黑" pitchFamily="34" charset="-122"/>
              <a:sym typeface="Impact" pitchFamily="34" charset="0"/>
            </a:endParaRPr>
          </a:p>
        </p:txBody>
      </p:sp>
      <p:sp>
        <p:nvSpPr>
          <p:cNvPr id="87" name="云形标注 10"/>
          <p:cNvSpPr>
            <a:spLocks noChangeArrowheads="1"/>
          </p:cNvSpPr>
          <p:nvPr/>
        </p:nvSpPr>
        <p:spPr bwMode="auto">
          <a:xfrm>
            <a:off x="7766420" y="2826683"/>
            <a:ext cx="1643062" cy="1022350"/>
          </a:xfrm>
          <a:prstGeom prst="cloudCallout">
            <a:avLst>
              <a:gd name="adj1" fmla="val -74444"/>
              <a:gd name="adj2" fmla="val -15106"/>
            </a:avLst>
          </a:prstGeom>
          <a:solidFill>
            <a:srgbClr val="EE9065"/>
          </a:solidFill>
          <a:ln w="12700">
            <a:noFill/>
            <a:miter lim="800000"/>
            <a:headEnd/>
            <a:tailEnd/>
          </a:ln>
        </p:spPr>
        <p:txBody>
          <a:bodyPr lIns="72585" tIns="36293" rIns="72585" bIns="36293" anchor="ctr"/>
          <a:lstStyle/>
          <a:p>
            <a:pPr algn="ctr"/>
            <a:endParaRPr lang="zh-CN" altLang="zh-CN">
              <a:solidFill>
                <a:srgbClr val="FFFFFF"/>
              </a:solidFill>
            </a:endParaRPr>
          </a:p>
        </p:txBody>
      </p:sp>
      <p:sp>
        <p:nvSpPr>
          <p:cNvPr id="88" name="文本框 19"/>
          <p:cNvSpPr>
            <a:spLocks noChangeArrowheads="1"/>
          </p:cNvSpPr>
          <p:nvPr/>
        </p:nvSpPr>
        <p:spPr bwMode="auto">
          <a:xfrm>
            <a:off x="7906120" y="3034646"/>
            <a:ext cx="736600" cy="60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2585" tIns="36293" rIns="72585" bIns="36293">
            <a:spAutoFit/>
          </a:bodyPr>
          <a:lstStyle/>
          <a:p>
            <a:pPr algn="ctr"/>
            <a:r>
              <a:rPr lang="en-US" altLang="zh-CN" sz="3500" dirty="0" smtClean="0">
                <a:solidFill>
                  <a:schemeClr val="bg1"/>
                </a:solidFill>
                <a:ea typeface="MS Gothic" pitchFamily="49" charset="-128"/>
              </a:rPr>
              <a:t>04</a:t>
            </a:r>
            <a:endParaRPr lang="zh-CN" altLang="en-US" sz="3500" dirty="0">
              <a:solidFill>
                <a:schemeClr val="bg1"/>
              </a:solidFill>
              <a:ea typeface="MS Gothic" pitchFamily="49" charset="-128"/>
            </a:endParaRPr>
          </a:p>
        </p:txBody>
      </p:sp>
      <p:sp>
        <p:nvSpPr>
          <p:cNvPr id="89" name="矩形 20"/>
          <p:cNvSpPr>
            <a:spLocks noChangeArrowheads="1"/>
          </p:cNvSpPr>
          <p:nvPr/>
        </p:nvSpPr>
        <p:spPr bwMode="auto">
          <a:xfrm>
            <a:off x="8509370" y="3107671"/>
            <a:ext cx="80327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585" tIns="36293" rIns="72585" bIns="36293">
            <a:spAutoFit/>
          </a:bodyPr>
          <a:lstStyle/>
          <a:p>
            <a:r>
              <a:rPr lang="zh-CN" altLang="en-US" sz="2500" b="1">
                <a:solidFill>
                  <a:schemeClr val="bg1"/>
                </a:solidFill>
                <a:latin typeface="Impact" pitchFamily="34" charset="0"/>
                <a:ea typeface="微软雅黑" pitchFamily="34" charset="-122"/>
                <a:sym typeface="Impact" pitchFamily="34" charset="0"/>
              </a:rPr>
              <a:t>内容</a:t>
            </a:r>
            <a:endParaRPr lang="zh-CN" altLang="en-US" sz="2500" b="1">
              <a:solidFill>
                <a:srgbClr val="000000"/>
              </a:solidFill>
              <a:latin typeface="Impact" pitchFamily="34" charset="0"/>
              <a:ea typeface="微软雅黑" pitchFamily="34" charset="-122"/>
              <a:sym typeface="Impact" pitchFamily="34" charset="0"/>
            </a:endParaRPr>
          </a:p>
        </p:txBody>
      </p:sp>
      <p:sp>
        <p:nvSpPr>
          <p:cNvPr id="90" name="云形标注 9"/>
          <p:cNvSpPr>
            <a:spLocks noChangeArrowheads="1"/>
          </p:cNvSpPr>
          <p:nvPr/>
        </p:nvSpPr>
        <p:spPr bwMode="auto">
          <a:xfrm>
            <a:off x="5667862" y="880444"/>
            <a:ext cx="1643063" cy="1022350"/>
          </a:xfrm>
          <a:prstGeom prst="cloudCallout">
            <a:avLst>
              <a:gd name="adj1" fmla="val -41333"/>
              <a:gd name="adj2" fmla="val 82644"/>
            </a:avLst>
          </a:prstGeom>
          <a:solidFill>
            <a:schemeClr val="bg2">
              <a:lumMod val="75000"/>
            </a:schemeClr>
          </a:solidFill>
          <a:ln w="12700">
            <a:noFill/>
            <a:miter lim="800000"/>
            <a:headEnd/>
            <a:tailEnd/>
          </a:ln>
        </p:spPr>
        <p:txBody>
          <a:bodyPr lIns="72585" tIns="36293" rIns="72585" bIns="36293" anchor="ctr"/>
          <a:lstStyle/>
          <a:p>
            <a:pPr algn="ctr"/>
            <a:endParaRPr lang="zh-CN" altLang="zh-CN">
              <a:solidFill>
                <a:srgbClr val="FFFFFF"/>
              </a:solidFill>
            </a:endParaRPr>
          </a:p>
        </p:txBody>
      </p:sp>
      <p:sp>
        <p:nvSpPr>
          <p:cNvPr id="91" name="文本框 17"/>
          <p:cNvSpPr>
            <a:spLocks noChangeArrowheads="1"/>
          </p:cNvSpPr>
          <p:nvPr/>
        </p:nvSpPr>
        <p:spPr bwMode="auto">
          <a:xfrm>
            <a:off x="5786925" y="1056657"/>
            <a:ext cx="738187" cy="60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2585" tIns="36293" rIns="72585" bIns="36293">
            <a:spAutoFit/>
          </a:bodyPr>
          <a:lstStyle/>
          <a:p>
            <a:pPr algn="ctr"/>
            <a:r>
              <a:rPr lang="en-US" altLang="zh-CN" sz="3500" dirty="0" smtClean="0">
                <a:solidFill>
                  <a:schemeClr val="bg1"/>
                </a:solidFill>
                <a:ea typeface="MS Gothic" pitchFamily="49" charset="-128"/>
              </a:rPr>
              <a:t>03</a:t>
            </a:r>
            <a:endParaRPr lang="zh-CN" altLang="en-US" sz="3500" dirty="0">
              <a:solidFill>
                <a:schemeClr val="bg1"/>
              </a:solidFill>
              <a:ea typeface="MS Gothic" pitchFamily="49" charset="-128"/>
            </a:endParaRPr>
          </a:p>
        </p:txBody>
      </p:sp>
      <p:sp>
        <p:nvSpPr>
          <p:cNvPr id="92" name="矩形 18"/>
          <p:cNvSpPr>
            <a:spLocks noChangeArrowheads="1"/>
          </p:cNvSpPr>
          <p:nvPr/>
        </p:nvSpPr>
        <p:spPr bwMode="auto">
          <a:xfrm>
            <a:off x="6390175" y="1129682"/>
            <a:ext cx="80327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585" tIns="36293" rIns="72585" bIns="36293">
            <a:spAutoFit/>
          </a:bodyPr>
          <a:lstStyle/>
          <a:p>
            <a:r>
              <a:rPr lang="zh-CN" altLang="en-US" sz="2500" b="1" dirty="0" smtClean="0">
                <a:solidFill>
                  <a:schemeClr val="bg1"/>
                </a:solidFill>
                <a:latin typeface="Impact" pitchFamily="34" charset="0"/>
                <a:ea typeface="微软雅黑" pitchFamily="34" charset="-122"/>
                <a:sym typeface="Impact" pitchFamily="34" charset="0"/>
              </a:rPr>
              <a:t>内容</a:t>
            </a:r>
            <a:endParaRPr lang="zh-CN" altLang="en-US" sz="2500" b="1" dirty="0">
              <a:solidFill>
                <a:srgbClr val="000000"/>
              </a:solidFill>
              <a:latin typeface="Impact" pitchFamily="34" charset="0"/>
              <a:ea typeface="微软雅黑" pitchFamily="34" charset="-122"/>
              <a:sym typeface="Impact" pitchFamily="34" charset="0"/>
            </a:endParaRPr>
          </a:p>
        </p:txBody>
      </p:sp>
      <p:sp>
        <p:nvSpPr>
          <p:cNvPr id="93" name="云形标注 7"/>
          <p:cNvSpPr>
            <a:spLocks noChangeArrowheads="1"/>
          </p:cNvSpPr>
          <p:nvPr/>
        </p:nvSpPr>
        <p:spPr bwMode="auto">
          <a:xfrm>
            <a:off x="2436680" y="932499"/>
            <a:ext cx="1643063" cy="1022350"/>
          </a:xfrm>
          <a:prstGeom prst="cloudCallout">
            <a:avLst>
              <a:gd name="adj1" fmla="val 27537"/>
              <a:gd name="adj2" fmla="val 83694"/>
            </a:avLst>
          </a:prstGeom>
          <a:solidFill>
            <a:schemeClr val="tx2">
              <a:lumMod val="40000"/>
              <a:lumOff val="60000"/>
            </a:schemeClr>
          </a:solidFill>
          <a:ln w="12700">
            <a:noFill/>
            <a:miter lim="800000"/>
            <a:headEnd/>
            <a:tailEnd/>
          </a:ln>
        </p:spPr>
        <p:txBody>
          <a:bodyPr lIns="72585" tIns="36293" rIns="72585" bIns="36293" anchor="ctr"/>
          <a:lstStyle/>
          <a:p>
            <a:pPr algn="ctr"/>
            <a:endParaRPr lang="zh-CN" altLang="zh-CN">
              <a:solidFill>
                <a:srgbClr val="FFFFFF"/>
              </a:solidFill>
            </a:endParaRPr>
          </a:p>
        </p:txBody>
      </p:sp>
      <p:sp>
        <p:nvSpPr>
          <p:cNvPr id="94" name="文本框 13"/>
          <p:cNvSpPr>
            <a:spLocks noChangeArrowheads="1"/>
          </p:cNvSpPr>
          <p:nvPr/>
        </p:nvSpPr>
        <p:spPr bwMode="auto">
          <a:xfrm>
            <a:off x="2606645" y="1140461"/>
            <a:ext cx="738187" cy="60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2585" tIns="36293" rIns="72585" bIns="36293">
            <a:spAutoFit/>
          </a:bodyPr>
          <a:lstStyle/>
          <a:p>
            <a:pPr algn="ctr"/>
            <a:r>
              <a:rPr lang="en-US" altLang="zh-CN" sz="3500" dirty="0">
                <a:solidFill>
                  <a:schemeClr val="bg1"/>
                </a:solidFill>
                <a:ea typeface="MS Gothic" pitchFamily="49" charset="-128"/>
              </a:rPr>
              <a:t>02</a:t>
            </a:r>
            <a:endParaRPr lang="zh-CN" altLang="en-US" sz="3500" dirty="0">
              <a:solidFill>
                <a:schemeClr val="bg1"/>
              </a:solidFill>
              <a:ea typeface="MS Gothic" pitchFamily="49" charset="-128"/>
            </a:endParaRPr>
          </a:p>
        </p:txBody>
      </p:sp>
      <p:sp>
        <p:nvSpPr>
          <p:cNvPr id="95" name="矩形 14"/>
          <p:cNvSpPr>
            <a:spLocks noChangeArrowheads="1"/>
          </p:cNvSpPr>
          <p:nvPr/>
        </p:nvSpPr>
        <p:spPr bwMode="auto">
          <a:xfrm>
            <a:off x="3199521" y="1210312"/>
            <a:ext cx="80168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585" tIns="36293" rIns="72585" bIns="36293">
            <a:spAutoFit/>
          </a:bodyPr>
          <a:lstStyle/>
          <a:p>
            <a:r>
              <a:rPr lang="zh-CN" altLang="en-US" sz="2500" b="1" dirty="0">
                <a:solidFill>
                  <a:schemeClr val="bg1"/>
                </a:solidFill>
                <a:latin typeface="Impact" pitchFamily="34" charset="0"/>
                <a:ea typeface="微软雅黑" pitchFamily="34" charset="-122"/>
                <a:sym typeface="Impact" pitchFamily="34" charset="0"/>
              </a:rPr>
              <a:t>内容</a:t>
            </a:r>
            <a:endParaRPr lang="zh-CN" altLang="en-US" sz="2500" b="1" dirty="0">
              <a:solidFill>
                <a:srgbClr val="000000"/>
              </a:solidFill>
              <a:latin typeface="Impact" pitchFamily="34" charset="0"/>
              <a:ea typeface="微软雅黑" pitchFamily="34" charset="-122"/>
              <a:sym typeface="Impact" pitchFamily="34" charset="0"/>
            </a:endParaRPr>
          </a:p>
        </p:txBody>
      </p:sp>
      <p:sp>
        <p:nvSpPr>
          <p:cNvPr id="96" name="云形标注 6"/>
          <p:cNvSpPr>
            <a:spLocks noChangeArrowheads="1"/>
          </p:cNvSpPr>
          <p:nvPr/>
        </p:nvSpPr>
        <p:spPr bwMode="auto">
          <a:xfrm>
            <a:off x="497584" y="2339017"/>
            <a:ext cx="1643062" cy="1022350"/>
          </a:xfrm>
          <a:prstGeom prst="cloudCallout">
            <a:avLst>
              <a:gd name="adj1" fmla="val 65287"/>
              <a:gd name="adj2" fmla="val 43755"/>
            </a:avLst>
          </a:prstGeom>
          <a:solidFill>
            <a:schemeClr val="accent6">
              <a:lumMod val="60000"/>
              <a:lumOff val="40000"/>
            </a:schemeClr>
          </a:solidFill>
          <a:ln w="12700">
            <a:noFill/>
            <a:miter lim="800000"/>
            <a:headEnd/>
            <a:tailEnd/>
          </a:ln>
        </p:spPr>
        <p:txBody>
          <a:bodyPr lIns="72585" tIns="36293" rIns="72585" bIns="36293" anchor="ctr"/>
          <a:lstStyle/>
          <a:p>
            <a:pPr algn="ctr"/>
            <a:endParaRPr lang="zh-CN" altLang="zh-CN">
              <a:solidFill>
                <a:srgbClr val="FFFFFF"/>
              </a:solidFill>
            </a:endParaRPr>
          </a:p>
        </p:txBody>
      </p:sp>
      <p:sp>
        <p:nvSpPr>
          <p:cNvPr id="97" name="文本框 11"/>
          <p:cNvSpPr>
            <a:spLocks noChangeArrowheads="1"/>
          </p:cNvSpPr>
          <p:nvPr/>
        </p:nvSpPr>
        <p:spPr bwMode="auto">
          <a:xfrm>
            <a:off x="589659" y="2546980"/>
            <a:ext cx="738187" cy="61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2585" tIns="36293" rIns="72585" bIns="36293">
            <a:spAutoFit/>
          </a:bodyPr>
          <a:lstStyle/>
          <a:p>
            <a:pPr algn="ctr"/>
            <a:r>
              <a:rPr lang="en-US" altLang="zh-CN" sz="3500" dirty="0">
                <a:solidFill>
                  <a:schemeClr val="bg1"/>
                </a:solidFill>
                <a:ea typeface="MS Gothic" pitchFamily="49" charset="-128"/>
              </a:rPr>
              <a:t>01</a:t>
            </a:r>
            <a:endParaRPr lang="zh-CN" altLang="en-US" sz="3500" dirty="0">
              <a:solidFill>
                <a:schemeClr val="bg1"/>
              </a:solidFill>
              <a:ea typeface="MS Gothic" pitchFamily="49" charset="-128"/>
            </a:endParaRPr>
          </a:p>
        </p:txBody>
      </p:sp>
      <p:sp>
        <p:nvSpPr>
          <p:cNvPr id="98" name="矩形 12"/>
          <p:cNvSpPr>
            <a:spLocks noChangeArrowheads="1"/>
          </p:cNvSpPr>
          <p:nvPr/>
        </p:nvSpPr>
        <p:spPr bwMode="auto">
          <a:xfrm>
            <a:off x="1192909" y="2620005"/>
            <a:ext cx="801687"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585" tIns="36293" rIns="72585" bIns="36293">
            <a:spAutoFit/>
          </a:bodyPr>
          <a:lstStyle/>
          <a:p>
            <a:r>
              <a:rPr lang="zh-CN" altLang="en-US" sz="2500" b="1">
                <a:solidFill>
                  <a:schemeClr val="bg1"/>
                </a:solidFill>
                <a:latin typeface="Impact" pitchFamily="34" charset="0"/>
                <a:ea typeface="微软雅黑" pitchFamily="34" charset="-122"/>
                <a:sym typeface="Impact" pitchFamily="34" charset="0"/>
              </a:rPr>
              <a:t>内容</a:t>
            </a:r>
            <a:endParaRPr lang="zh-CN" altLang="en-US" sz="2500" b="1">
              <a:solidFill>
                <a:srgbClr val="000000"/>
              </a:solidFill>
              <a:latin typeface="Impact" pitchFamily="34" charset="0"/>
              <a:ea typeface="微软雅黑" pitchFamily="34" charset="-122"/>
              <a:sym typeface="Impact" pitchFamily="34" charset="0"/>
            </a:endParaRPr>
          </a:p>
        </p:txBody>
      </p:sp>
    </p:spTree>
    <p:extLst>
      <p:ext uri="{BB962C8B-B14F-4D97-AF65-F5344CB8AC3E}">
        <p14:creationId xmlns:p14="http://schemas.microsoft.com/office/powerpoint/2010/main" val="2488024642"/>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75"/>
                                        </p:tgtEl>
                                        <p:attrNameLst>
                                          <p:attrName>style.visibility</p:attrName>
                                        </p:attrNameLst>
                                      </p:cBhvr>
                                      <p:to>
                                        <p:strVal val="visible"/>
                                      </p:to>
                                    </p:set>
                                    <p:anim calcmode="lin" valueType="num">
                                      <p:cBhvr additive="base">
                                        <p:cTn id="7" dur="500" fill="hold"/>
                                        <p:tgtEl>
                                          <p:spTgt spid="75"/>
                                        </p:tgtEl>
                                        <p:attrNameLst>
                                          <p:attrName>ppt_x</p:attrName>
                                        </p:attrNameLst>
                                      </p:cBhvr>
                                      <p:tavLst>
                                        <p:tav tm="0">
                                          <p:val>
                                            <p:strVal val="0-#ppt_w/2"/>
                                          </p:val>
                                        </p:tav>
                                        <p:tav tm="100000">
                                          <p:val>
                                            <p:strVal val="#ppt_x"/>
                                          </p:val>
                                        </p:tav>
                                      </p:tavLst>
                                    </p:anim>
                                    <p:anim calcmode="lin" valueType="num">
                                      <p:cBhvr additive="base">
                                        <p:cTn id="8" dur="500" fill="hold"/>
                                        <p:tgtEl>
                                          <p:spTgt spid="7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2" fill="hold" grpId="0" nodeType="afterEffect">
                                  <p:stCondLst>
                                    <p:cond delay="0"/>
                                  </p:stCondLst>
                                  <p:childTnLst>
                                    <p:set>
                                      <p:cBhvr>
                                        <p:cTn id="11" dur="1" fill="hold">
                                          <p:stCondLst>
                                            <p:cond delay="0"/>
                                          </p:stCondLst>
                                        </p:cTn>
                                        <p:tgtEl>
                                          <p:spTgt spid="76"/>
                                        </p:tgtEl>
                                        <p:attrNameLst>
                                          <p:attrName>style.visibility</p:attrName>
                                        </p:attrNameLst>
                                      </p:cBhvr>
                                      <p:to>
                                        <p:strVal val="visible"/>
                                      </p:to>
                                    </p:set>
                                    <p:animEffect transition="in" filter="wipe(right)">
                                      <p:cBhvr>
                                        <p:cTn id="12" dur="500"/>
                                        <p:tgtEl>
                                          <p:spTgt spid="76"/>
                                        </p:tgtEl>
                                      </p:cBhvr>
                                    </p:animEffect>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74"/>
                                        </p:tgtEl>
                                        <p:attrNameLst>
                                          <p:attrName>style.visibility</p:attrName>
                                        </p:attrNameLst>
                                      </p:cBhvr>
                                      <p:to>
                                        <p:strVal val="visible"/>
                                      </p:to>
                                    </p:set>
                                    <p:animEffect transition="in" filter="wipe(left)">
                                      <p:cBhvr>
                                        <p:cTn id="16" dur="500"/>
                                        <p:tgtEl>
                                          <p:spTgt spid="74"/>
                                        </p:tgtEl>
                                      </p:cBhvr>
                                    </p:animEffect>
                                  </p:childTnLst>
                                </p:cTn>
                              </p:par>
                              <p:par>
                                <p:cTn id="17" presetID="41" presetClass="entr" presetSubtype="0" fill="hold" grpId="0" nodeType="withEffect">
                                  <p:stCondLst>
                                    <p:cond delay="0"/>
                                  </p:stCondLst>
                                  <p:iterate type="lt">
                                    <p:tmPct val="10000"/>
                                  </p:iterate>
                                  <p:childTnLst>
                                    <p:set>
                                      <p:cBhvr>
                                        <p:cTn id="18" dur="1" fill="hold">
                                          <p:stCondLst>
                                            <p:cond delay="0"/>
                                          </p:stCondLst>
                                        </p:cTn>
                                        <p:tgtEl>
                                          <p:spTgt spid="77"/>
                                        </p:tgtEl>
                                        <p:attrNameLst>
                                          <p:attrName>style.visibility</p:attrName>
                                        </p:attrNameLst>
                                      </p:cBhvr>
                                      <p:to>
                                        <p:strVal val="visible"/>
                                      </p:to>
                                    </p:set>
                                    <p:anim calcmode="lin" valueType="num">
                                      <p:cBhvr>
                                        <p:cTn id="19" dur="500" fill="hold"/>
                                        <p:tgtEl>
                                          <p:spTgt spid="77"/>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77"/>
                                        </p:tgtEl>
                                        <p:attrNameLst>
                                          <p:attrName>ppt_y</p:attrName>
                                        </p:attrNameLst>
                                      </p:cBhvr>
                                      <p:tavLst>
                                        <p:tav tm="0">
                                          <p:val>
                                            <p:strVal val="#ppt_y"/>
                                          </p:val>
                                        </p:tav>
                                        <p:tav tm="100000">
                                          <p:val>
                                            <p:strVal val="#ppt_y"/>
                                          </p:val>
                                        </p:tav>
                                      </p:tavLst>
                                    </p:anim>
                                    <p:anim calcmode="lin" valueType="num">
                                      <p:cBhvr>
                                        <p:cTn id="21" dur="500" fill="hold"/>
                                        <p:tgtEl>
                                          <p:spTgt spid="77"/>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77"/>
                                        </p:tgtEl>
                                        <p:attrNameLst>
                                          <p:attrName>ppt_w</p:attrName>
                                        </p:attrNameLst>
                                      </p:cBhvr>
                                      <p:tavLst>
                                        <p:tav tm="0">
                                          <p:val>
                                            <p:strVal val="#ppt_w/10"/>
                                          </p:val>
                                        </p:tav>
                                        <p:tav tm="50000">
                                          <p:val>
                                            <p:strVal val="#ppt_w+.01"/>
                                          </p:val>
                                        </p:tav>
                                        <p:tav tm="100000">
                                          <p:val>
                                            <p:strVal val="#ppt_w"/>
                                          </p:val>
                                        </p:tav>
                                      </p:tavLst>
                                    </p:anim>
                                    <p:animEffect>
                                      <p:cBhvr>
                                        <p:cTn id="23" dur="500" tmFilter="0,0; .5, 1; 1, 1"/>
                                        <p:tgtEl>
                                          <p:spTgt spid="77"/>
                                        </p:tgtEl>
                                      </p:cBhvr>
                                    </p:animEffect>
                                  </p:childTnLst>
                                </p:cTn>
                              </p:par>
                              <p:par>
                                <p:cTn id="24" presetID="53" presetClass="entr" presetSubtype="16" fill="hold" nodeType="withEffect">
                                  <p:stCondLst>
                                    <p:cond delay="0"/>
                                  </p:stCondLst>
                                  <p:childTnLst>
                                    <p:set>
                                      <p:cBhvr>
                                        <p:cTn id="25" dur="1" fill="hold">
                                          <p:stCondLst>
                                            <p:cond delay="0"/>
                                          </p:stCondLst>
                                        </p:cTn>
                                        <p:tgtEl>
                                          <p:spTgt spid="78"/>
                                        </p:tgtEl>
                                        <p:attrNameLst>
                                          <p:attrName>style.visibility</p:attrName>
                                        </p:attrNameLst>
                                      </p:cBhvr>
                                      <p:to>
                                        <p:strVal val="visible"/>
                                      </p:to>
                                    </p:set>
                                    <p:anim calcmode="lin" valueType="num">
                                      <p:cBhvr>
                                        <p:cTn id="26" dur="500" fill="hold"/>
                                        <p:tgtEl>
                                          <p:spTgt spid="78"/>
                                        </p:tgtEl>
                                        <p:attrNameLst>
                                          <p:attrName>ppt_w</p:attrName>
                                        </p:attrNameLst>
                                      </p:cBhvr>
                                      <p:tavLst>
                                        <p:tav tm="0">
                                          <p:val>
                                            <p:fltVal val="0"/>
                                          </p:val>
                                        </p:tav>
                                        <p:tav tm="100000">
                                          <p:val>
                                            <p:strVal val="#ppt_w"/>
                                          </p:val>
                                        </p:tav>
                                      </p:tavLst>
                                    </p:anim>
                                    <p:anim calcmode="lin" valueType="num">
                                      <p:cBhvr>
                                        <p:cTn id="27" dur="500" fill="hold"/>
                                        <p:tgtEl>
                                          <p:spTgt spid="78"/>
                                        </p:tgtEl>
                                        <p:attrNameLst>
                                          <p:attrName>ppt_h</p:attrName>
                                        </p:attrNameLst>
                                      </p:cBhvr>
                                      <p:tavLst>
                                        <p:tav tm="0">
                                          <p:val>
                                            <p:fltVal val="0"/>
                                          </p:val>
                                        </p:tav>
                                        <p:tav tm="100000">
                                          <p:val>
                                            <p:strVal val="#ppt_h"/>
                                          </p:val>
                                        </p:tav>
                                      </p:tavLst>
                                    </p:anim>
                                    <p:animEffect transition="in" filter="fade">
                                      <p:cBhvr>
                                        <p:cTn id="28" dur="500"/>
                                        <p:tgtEl>
                                          <p:spTgt spid="78"/>
                                        </p:tgtEl>
                                      </p:cBhvr>
                                    </p:animEffect>
                                  </p:childTnLst>
                                </p:cTn>
                              </p:par>
                            </p:childTnLst>
                          </p:cTn>
                        </p:par>
                        <p:par>
                          <p:cTn id="29" fill="hold">
                            <p:stCondLst>
                              <p:cond delay="2000"/>
                            </p:stCondLst>
                            <p:childTnLst>
                              <p:par>
                                <p:cTn id="30" presetID="42" presetClass="entr" presetSubtype="0" fill="hold" nodeType="afterEffect">
                                  <p:stCondLst>
                                    <p:cond delay="0"/>
                                  </p:stCondLst>
                                  <p:childTnLst>
                                    <p:set>
                                      <p:cBhvr>
                                        <p:cTn id="31" dur="1" fill="hold">
                                          <p:stCondLst>
                                            <p:cond delay="0"/>
                                          </p:stCondLst>
                                        </p:cTn>
                                        <p:tgtEl>
                                          <p:spTgt spid="26"/>
                                        </p:tgtEl>
                                        <p:attrNameLst>
                                          <p:attrName>style.visibility</p:attrName>
                                        </p:attrNameLst>
                                      </p:cBhvr>
                                      <p:to>
                                        <p:strVal val="visible"/>
                                      </p:to>
                                    </p:set>
                                    <p:animEffect transition="in" filter="fade">
                                      <p:cBhvr>
                                        <p:cTn id="32" dur="1000"/>
                                        <p:tgtEl>
                                          <p:spTgt spid="26"/>
                                        </p:tgtEl>
                                      </p:cBhvr>
                                    </p:animEffect>
                                    <p:anim calcmode="lin" valueType="num">
                                      <p:cBhvr>
                                        <p:cTn id="33" dur="1000" fill="hold"/>
                                        <p:tgtEl>
                                          <p:spTgt spid="26"/>
                                        </p:tgtEl>
                                        <p:attrNameLst>
                                          <p:attrName>ppt_x</p:attrName>
                                        </p:attrNameLst>
                                      </p:cBhvr>
                                      <p:tavLst>
                                        <p:tav tm="0">
                                          <p:val>
                                            <p:strVal val="#ppt_x"/>
                                          </p:val>
                                        </p:tav>
                                        <p:tav tm="100000">
                                          <p:val>
                                            <p:strVal val="#ppt_x"/>
                                          </p:val>
                                        </p:tav>
                                      </p:tavLst>
                                    </p:anim>
                                    <p:anim calcmode="lin" valueType="num">
                                      <p:cBhvr>
                                        <p:cTn id="34" dur="1000" fill="hold"/>
                                        <p:tgtEl>
                                          <p:spTgt spid="26"/>
                                        </p:tgtEl>
                                        <p:attrNameLst>
                                          <p:attrName>ppt_y</p:attrName>
                                        </p:attrNameLst>
                                      </p:cBhvr>
                                      <p:tavLst>
                                        <p:tav tm="0">
                                          <p:val>
                                            <p:strVal val="#ppt_y+.1"/>
                                          </p:val>
                                        </p:tav>
                                        <p:tav tm="100000">
                                          <p:val>
                                            <p:strVal val="#ppt_y"/>
                                          </p:val>
                                        </p:tav>
                                      </p:tavLst>
                                    </p:anim>
                                  </p:childTnLst>
                                </p:cTn>
                              </p:par>
                            </p:childTnLst>
                          </p:cTn>
                        </p:par>
                        <p:par>
                          <p:cTn id="35" fill="hold">
                            <p:stCondLst>
                              <p:cond delay="3000"/>
                            </p:stCondLst>
                            <p:childTnLst>
                              <p:par>
                                <p:cTn id="36" presetID="16" presetClass="entr" presetSubtype="37" fill="hold" grpId="0" nodeType="afterEffect">
                                  <p:stCondLst>
                                    <p:cond delay="0"/>
                                  </p:stCondLst>
                                  <p:childTnLst>
                                    <p:set>
                                      <p:cBhvr>
                                        <p:cTn id="37" dur="1" fill="hold">
                                          <p:stCondLst>
                                            <p:cond delay="0"/>
                                          </p:stCondLst>
                                        </p:cTn>
                                        <p:tgtEl>
                                          <p:spTgt spid="85"/>
                                        </p:tgtEl>
                                        <p:attrNameLst>
                                          <p:attrName>style.visibility</p:attrName>
                                        </p:attrNameLst>
                                      </p:cBhvr>
                                      <p:to>
                                        <p:strVal val="visible"/>
                                      </p:to>
                                    </p:set>
                                    <p:animEffect transition="in" filter="barn(outVertical)">
                                      <p:cBhvr>
                                        <p:cTn id="38" dur="500"/>
                                        <p:tgtEl>
                                          <p:spTgt spid="85"/>
                                        </p:tgtEl>
                                      </p:cBhvr>
                                    </p:animEffect>
                                  </p:childTnLst>
                                </p:cTn>
                              </p:par>
                            </p:childTnLst>
                          </p:cTn>
                        </p:par>
                        <p:par>
                          <p:cTn id="39" fill="hold">
                            <p:stCondLst>
                              <p:cond delay="3500"/>
                            </p:stCondLst>
                            <p:childTnLst>
                              <p:par>
                                <p:cTn id="40" presetID="14" presetClass="entr" presetSubtype="10" fill="hold" grpId="0" nodeType="afterEffect">
                                  <p:stCondLst>
                                    <p:cond delay="0"/>
                                  </p:stCondLst>
                                  <p:childTnLst>
                                    <p:set>
                                      <p:cBhvr>
                                        <p:cTn id="41" dur="1" fill="hold">
                                          <p:stCondLst>
                                            <p:cond delay="0"/>
                                          </p:stCondLst>
                                        </p:cTn>
                                        <p:tgtEl>
                                          <p:spTgt spid="86"/>
                                        </p:tgtEl>
                                        <p:attrNameLst>
                                          <p:attrName>style.visibility</p:attrName>
                                        </p:attrNameLst>
                                      </p:cBhvr>
                                      <p:to>
                                        <p:strVal val="visible"/>
                                      </p:to>
                                    </p:set>
                                    <p:animEffect transition="in" filter="randombar(horizontal)">
                                      <p:cBhvr>
                                        <p:cTn id="42" dur="500"/>
                                        <p:tgtEl>
                                          <p:spTgt spid="86"/>
                                        </p:tgtEl>
                                      </p:cBhvr>
                                    </p:animEffect>
                                  </p:childTnLst>
                                </p:cTn>
                              </p:par>
                            </p:childTnLst>
                          </p:cTn>
                        </p:par>
                        <p:par>
                          <p:cTn id="43" fill="hold">
                            <p:stCondLst>
                              <p:cond delay="4000"/>
                            </p:stCondLst>
                            <p:childTnLst>
                              <p:par>
                                <p:cTn id="44" presetID="22" presetClass="entr" presetSubtype="2" fill="hold" grpId="0" nodeType="afterEffect">
                                  <p:stCondLst>
                                    <p:cond delay="0"/>
                                  </p:stCondLst>
                                  <p:childTnLst>
                                    <p:set>
                                      <p:cBhvr>
                                        <p:cTn id="45" dur="1" fill="hold">
                                          <p:stCondLst>
                                            <p:cond delay="0"/>
                                          </p:stCondLst>
                                        </p:cTn>
                                        <p:tgtEl>
                                          <p:spTgt spid="96"/>
                                        </p:tgtEl>
                                        <p:attrNameLst>
                                          <p:attrName>style.visibility</p:attrName>
                                        </p:attrNameLst>
                                      </p:cBhvr>
                                      <p:to>
                                        <p:strVal val="visible"/>
                                      </p:to>
                                    </p:set>
                                    <p:animEffect transition="in" filter="wipe(right)">
                                      <p:cBhvr>
                                        <p:cTn id="46" dur="500"/>
                                        <p:tgtEl>
                                          <p:spTgt spid="96"/>
                                        </p:tgtEl>
                                      </p:cBhvr>
                                    </p:animEffect>
                                  </p:childTnLst>
                                </p:cTn>
                              </p:par>
                            </p:childTnLst>
                          </p:cTn>
                        </p:par>
                        <p:par>
                          <p:cTn id="47" fill="hold">
                            <p:stCondLst>
                              <p:cond delay="4500"/>
                            </p:stCondLst>
                            <p:childTnLst>
                              <p:par>
                                <p:cTn id="48" presetID="22" presetClass="entr" presetSubtype="4" fill="hold" grpId="0" nodeType="afterEffect">
                                  <p:stCondLst>
                                    <p:cond delay="0"/>
                                  </p:stCondLst>
                                  <p:childTnLst>
                                    <p:set>
                                      <p:cBhvr>
                                        <p:cTn id="49" dur="1" fill="hold">
                                          <p:stCondLst>
                                            <p:cond delay="0"/>
                                          </p:stCondLst>
                                        </p:cTn>
                                        <p:tgtEl>
                                          <p:spTgt spid="97"/>
                                        </p:tgtEl>
                                        <p:attrNameLst>
                                          <p:attrName>style.visibility</p:attrName>
                                        </p:attrNameLst>
                                      </p:cBhvr>
                                      <p:to>
                                        <p:strVal val="visible"/>
                                      </p:to>
                                    </p:set>
                                    <p:animEffect transition="in" filter="wipe(down)">
                                      <p:cBhvr>
                                        <p:cTn id="50" dur="500"/>
                                        <p:tgtEl>
                                          <p:spTgt spid="97"/>
                                        </p:tgtEl>
                                      </p:cBhvr>
                                    </p:animEffect>
                                  </p:childTnLst>
                                </p:cTn>
                              </p:par>
                              <p:par>
                                <p:cTn id="51" presetID="22" presetClass="entr" presetSubtype="4" fill="hold" grpId="0" nodeType="withEffect">
                                  <p:stCondLst>
                                    <p:cond delay="0"/>
                                  </p:stCondLst>
                                  <p:childTnLst>
                                    <p:set>
                                      <p:cBhvr>
                                        <p:cTn id="52" dur="1" fill="hold">
                                          <p:stCondLst>
                                            <p:cond delay="0"/>
                                          </p:stCondLst>
                                        </p:cTn>
                                        <p:tgtEl>
                                          <p:spTgt spid="98"/>
                                        </p:tgtEl>
                                        <p:attrNameLst>
                                          <p:attrName>style.visibility</p:attrName>
                                        </p:attrNameLst>
                                      </p:cBhvr>
                                      <p:to>
                                        <p:strVal val="visible"/>
                                      </p:to>
                                    </p:set>
                                    <p:animEffect transition="in" filter="wipe(down)">
                                      <p:cBhvr>
                                        <p:cTn id="53" dur="500"/>
                                        <p:tgtEl>
                                          <p:spTgt spid="98"/>
                                        </p:tgtEl>
                                      </p:cBhvr>
                                    </p:animEffect>
                                  </p:childTnLst>
                                </p:cTn>
                              </p:par>
                            </p:childTnLst>
                          </p:cTn>
                        </p:par>
                        <p:par>
                          <p:cTn id="54" fill="hold">
                            <p:stCondLst>
                              <p:cond delay="5000"/>
                            </p:stCondLst>
                            <p:childTnLst>
                              <p:par>
                                <p:cTn id="55" presetID="22" presetClass="entr" presetSubtype="4" fill="hold" grpId="0" nodeType="afterEffect">
                                  <p:stCondLst>
                                    <p:cond delay="0"/>
                                  </p:stCondLst>
                                  <p:childTnLst>
                                    <p:set>
                                      <p:cBhvr>
                                        <p:cTn id="56" dur="1" fill="hold">
                                          <p:stCondLst>
                                            <p:cond delay="0"/>
                                          </p:stCondLst>
                                        </p:cTn>
                                        <p:tgtEl>
                                          <p:spTgt spid="93"/>
                                        </p:tgtEl>
                                        <p:attrNameLst>
                                          <p:attrName>style.visibility</p:attrName>
                                        </p:attrNameLst>
                                      </p:cBhvr>
                                      <p:to>
                                        <p:strVal val="visible"/>
                                      </p:to>
                                    </p:set>
                                    <p:animEffect transition="in" filter="wipe(down)">
                                      <p:cBhvr>
                                        <p:cTn id="57" dur="500"/>
                                        <p:tgtEl>
                                          <p:spTgt spid="93"/>
                                        </p:tgtEl>
                                      </p:cBhvr>
                                    </p:animEffect>
                                  </p:childTnLst>
                                </p:cTn>
                              </p:par>
                            </p:childTnLst>
                          </p:cTn>
                        </p:par>
                        <p:par>
                          <p:cTn id="58" fill="hold">
                            <p:stCondLst>
                              <p:cond delay="5500"/>
                            </p:stCondLst>
                            <p:childTnLst>
                              <p:par>
                                <p:cTn id="59" presetID="22" presetClass="entr" presetSubtype="4" fill="hold" grpId="0" nodeType="afterEffect">
                                  <p:stCondLst>
                                    <p:cond delay="0"/>
                                  </p:stCondLst>
                                  <p:childTnLst>
                                    <p:set>
                                      <p:cBhvr>
                                        <p:cTn id="60" dur="1" fill="hold">
                                          <p:stCondLst>
                                            <p:cond delay="0"/>
                                          </p:stCondLst>
                                        </p:cTn>
                                        <p:tgtEl>
                                          <p:spTgt spid="94"/>
                                        </p:tgtEl>
                                        <p:attrNameLst>
                                          <p:attrName>style.visibility</p:attrName>
                                        </p:attrNameLst>
                                      </p:cBhvr>
                                      <p:to>
                                        <p:strVal val="visible"/>
                                      </p:to>
                                    </p:set>
                                    <p:animEffect transition="in" filter="wipe(down)">
                                      <p:cBhvr>
                                        <p:cTn id="61" dur="500"/>
                                        <p:tgtEl>
                                          <p:spTgt spid="94"/>
                                        </p:tgtEl>
                                      </p:cBhvr>
                                    </p:animEffect>
                                  </p:childTnLst>
                                </p:cTn>
                              </p:par>
                              <p:par>
                                <p:cTn id="62" presetID="22" presetClass="entr" presetSubtype="4" fill="hold" grpId="0" nodeType="withEffect">
                                  <p:stCondLst>
                                    <p:cond delay="0"/>
                                  </p:stCondLst>
                                  <p:childTnLst>
                                    <p:set>
                                      <p:cBhvr>
                                        <p:cTn id="63" dur="1" fill="hold">
                                          <p:stCondLst>
                                            <p:cond delay="0"/>
                                          </p:stCondLst>
                                        </p:cTn>
                                        <p:tgtEl>
                                          <p:spTgt spid="95"/>
                                        </p:tgtEl>
                                        <p:attrNameLst>
                                          <p:attrName>style.visibility</p:attrName>
                                        </p:attrNameLst>
                                      </p:cBhvr>
                                      <p:to>
                                        <p:strVal val="visible"/>
                                      </p:to>
                                    </p:set>
                                    <p:animEffect transition="in" filter="wipe(down)">
                                      <p:cBhvr>
                                        <p:cTn id="64" dur="500"/>
                                        <p:tgtEl>
                                          <p:spTgt spid="95"/>
                                        </p:tgtEl>
                                      </p:cBhvr>
                                    </p:animEffect>
                                  </p:childTnLst>
                                </p:cTn>
                              </p:par>
                            </p:childTnLst>
                          </p:cTn>
                        </p:par>
                        <p:par>
                          <p:cTn id="65" fill="hold">
                            <p:stCondLst>
                              <p:cond delay="6000"/>
                            </p:stCondLst>
                            <p:childTnLst>
                              <p:par>
                                <p:cTn id="66" presetID="22" presetClass="entr" presetSubtype="4" fill="hold" grpId="0" nodeType="afterEffect">
                                  <p:stCondLst>
                                    <p:cond delay="0"/>
                                  </p:stCondLst>
                                  <p:childTnLst>
                                    <p:set>
                                      <p:cBhvr>
                                        <p:cTn id="67" dur="1" fill="hold">
                                          <p:stCondLst>
                                            <p:cond delay="0"/>
                                          </p:stCondLst>
                                        </p:cTn>
                                        <p:tgtEl>
                                          <p:spTgt spid="90"/>
                                        </p:tgtEl>
                                        <p:attrNameLst>
                                          <p:attrName>style.visibility</p:attrName>
                                        </p:attrNameLst>
                                      </p:cBhvr>
                                      <p:to>
                                        <p:strVal val="visible"/>
                                      </p:to>
                                    </p:set>
                                    <p:animEffect transition="in" filter="wipe(down)">
                                      <p:cBhvr>
                                        <p:cTn id="68" dur="500"/>
                                        <p:tgtEl>
                                          <p:spTgt spid="90"/>
                                        </p:tgtEl>
                                      </p:cBhvr>
                                    </p:animEffect>
                                  </p:childTnLst>
                                </p:cTn>
                              </p:par>
                            </p:childTnLst>
                          </p:cTn>
                        </p:par>
                        <p:par>
                          <p:cTn id="69" fill="hold">
                            <p:stCondLst>
                              <p:cond delay="6500"/>
                            </p:stCondLst>
                            <p:childTnLst>
                              <p:par>
                                <p:cTn id="70" presetID="22" presetClass="entr" presetSubtype="4" fill="hold" grpId="0" nodeType="afterEffect">
                                  <p:stCondLst>
                                    <p:cond delay="0"/>
                                  </p:stCondLst>
                                  <p:childTnLst>
                                    <p:set>
                                      <p:cBhvr>
                                        <p:cTn id="71" dur="1" fill="hold">
                                          <p:stCondLst>
                                            <p:cond delay="0"/>
                                          </p:stCondLst>
                                        </p:cTn>
                                        <p:tgtEl>
                                          <p:spTgt spid="91"/>
                                        </p:tgtEl>
                                        <p:attrNameLst>
                                          <p:attrName>style.visibility</p:attrName>
                                        </p:attrNameLst>
                                      </p:cBhvr>
                                      <p:to>
                                        <p:strVal val="visible"/>
                                      </p:to>
                                    </p:set>
                                    <p:animEffect transition="in" filter="wipe(down)">
                                      <p:cBhvr>
                                        <p:cTn id="72" dur="500"/>
                                        <p:tgtEl>
                                          <p:spTgt spid="91"/>
                                        </p:tgtEl>
                                      </p:cBhvr>
                                    </p:animEffect>
                                  </p:childTnLst>
                                </p:cTn>
                              </p:par>
                              <p:par>
                                <p:cTn id="73" presetID="22" presetClass="entr" presetSubtype="4" fill="hold" grpId="0" nodeType="withEffect">
                                  <p:stCondLst>
                                    <p:cond delay="0"/>
                                  </p:stCondLst>
                                  <p:childTnLst>
                                    <p:set>
                                      <p:cBhvr>
                                        <p:cTn id="74" dur="1" fill="hold">
                                          <p:stCondLst>
                                            <p:cond delay="0"/>
                                          </p:stCondLst>
                                        </p:cTn>
                                        <p:tgtEl>
                                          <p:spTgt spid="92"/>
                                        </p:tgtEl>
                                        <p:attrNameLst>
                                          <p:attrName>style.visibility</p:attrName>
                                        </p:attrNameLst>
                                      </p:cBhvr>
                                      <p:to>
                                        <p:strVal val="visible"/>
                                      </p:to>
                                    </p:set>
                                    <p:animEffect transition="in" filter="wipe(down)">
                                      <p:cBhvr>
                                        <p:cTn id="75" dur="500"/>
                                        <p:tgtEl>
                                          <p:spTgt spid="92"/>
                                        </p:tgtEl>
                                      </p:cBhvr>
                                    </p:animEffect>
                                  </p:childTnLst>
                                </p:cTn>
                              </p:par>
                            </p:childTnLst>
                          </p:cTn>
                        </p:par>
                        <p:par>
                          <p:cTn id="76" fill="hold">
                            <p:stCondLst>
                              <p:cond delay="7000"/>
                            </p:stCondLst>
                            <p:childTnLst>
                              <p:par>
                                <p:cTn id="77" presetID="22" presetClass="entr" presetSubtype="8" fill="hold" grpId="0" nodeType="afterEffect">
                                  <p:stCondLst>
                                    <p:cond delay="0"/>
                                  </p:stCondLst>
                                  <p:childTnLst>
                                    <p:set>
                                      <p:cBhvr>
                                        <p:cTn id="78" dur="1" fill="hold">
                                          <p:stCondLst>
                                            <p:cond delay="0"/>
                                          </p:stCondLst>
                                        </p:cTn>
                                        <p:tgtEl>
                                          <p:spTgt spid="87"/>
                                        </p:tgtEl>
                                        <p:attrNameLst>
                                          <p:attrName>style.visibility</p:attrName>
                                        </p:attrNameLst>
                                      </p:cBhvr>
                                      <p:to>
                                        <p:strVal val="visible"/>
                                      </p:to>
                                    </p:set>
                                    <p:animEffect transition="in" filter="wipe(left)">
                                      <p:cBhvr>
                                        <p:cTn id="79" dur="500"/>
                                        <p:tgtEl>
                                          <p:spTgt spid="87"/>
                                        </p:tgtEl>
                                      </p:cBhvr>
                                    </p:animEffect>
                                  </p:childTnLst>
                                </p:cTn>
                              </p:par>
                            </p:childTnLst>
                          </p:cTn>
                        </p:par>
                        <p:par>
                          <p:cTn id="80" fill="hold">
                            <p:stCondLst>
                              <p:cond delay="7500"/>
                            </p:stCondLst>
                            <p:childTnLst>
                              <p:par>
                                <p:cTn id="81" presetID="22" presetClass="entr" presetSubtype="4" fill="hold" grpId="0" nodeType="afterEffect">
                                  <p:stCondLst>
                                    <p:cond delay="0"/>
                                  </p:stCondLst>
                                  <p:childTnLst>
                                    <p:set>
                                      <p:cBhvr>
                                        <p:cTn id="82" dur="1" fill="hold">
                                          <p:stCondLst>
                                            <p:cond delay="0"/>
                                          </p:stCondLst>
                                        </p:cTn>
                                        <p:tgtEl>
                                          <p:spTgt spid="88"/>
                                        </p:tgtEl>
                                        <p:attrNameLst>
                                          <p:attrName>style.visibility</p:attrName>
                                        </p:attrNameLst>
                                      </p:cBhvr>
                                      <p:to>
                                        <p:strVal val="visible"/>
                                      </p:to>
                                    </p:set>
                                    <p:animEffect transition="in" filter="wipe(down)">
                                      <p:cBhvr>
                                        <p:cTn id="83" dur="500"/>
                                        <p:tgtEl>
                                          <p:spTgt spid="88"/>
                                        </p:tgtEl>
                                      </p:cBhvr>
                                    </p:animEffect>
                                  </p:childTnLst>
                                </p:cTn>
                              </p:par>
                              <p:par>
                                <p:cTn id="84" presetID="22" presetClass="entr" presetSubtype="4" fill="hold" grpId="0" nodeType="withEffect">
                                  <p:stCondLst>
                                    <p:cond delay="0"/>
                                  </p:stCondLst>
                                  <p:childTnLst>
                                    <p:set>
                                      <p:cBhvr>
                                        <p:cTn id="85" dur="1" fill="hold">
                                          <p:stCondLst>
                                            <p:cond delay="0"/>
                                          </p:stCondLst>
                                        </p:cTn>
                                        <p:tgtEl>
                                          <p:spTgt spid="89"/>
                                        </p:tgtEl>
                                        <p:attrNameLst>
                                          <p:attrName>style.visibility</p:attrName>
                                        </p:attrNameLst>
                                      </p:cBhvr>
                                      <p:to>
                                        <p:strVal val="visible"/>
                                      </p:to>
                                    </p:set>
                                    <p:animEffect transition="in" filter="wipe(down)">
                                      <p:cBhvr>
                                        <p:cTn id="86" dur="500"/>
                                        <p:tgtEl>
                                          <p:spTgt spid="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 grpId="0" animBg="1"/>
      <p:bldP spid="75" grpId="0" animBg="1"/>
      <p:bldP spid="76" grpId="0" animBg="1"/>
      <p:bldP spid="77" grpId="0" bldLvl="0" autoUpdateAnimBg="0"/>
      <p:bldP spid="85" grpId="0"/>
      <p:bldP spid="86" grpId="0"/>
      <p:bldP spid="87" grpId="0" animBg="1"/>
      <p:bldP spid="88" grpId="0"/>
      <p:bldP spid="89" grpId="0"/>
      <p:bldP spid="90" grpId="0" animBg="1"/>
      <p:bldP spid="91" grpId="0"/>
      <p:bldP spid="92" grpId="0"/>
      <p:bldP spid="93" grpId="0" animBg="1"/>
      <p:bldP spid="94" grpId="0"/>
      <p:bldP spid="95" grpId="0"/>
      <p:bldP spid="96" grpId="0" animBg="1"/>
      <p:bldP spid="97" grpId="0"/>
      <p:bldP spid="9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156964" y="1227028"/>
            <a:ext cx="5529966" cy="913865"/>
            <a:chOff x="1156964" y="1227028"/>
            <a:chExt cx="5529966" cy="913865"/>
          </a:xfrm>
        </p:grpSpPr>
        <p:sp>
          <p:nvSpPr>
            <p:cNvPr id="25" name="圆角矩形 6"/>
            <p:cNvSpPr>
              <a:spLocks noChangeArrowheads="1"/>
            </p:cNvSpPr>
            <p:nvPr/>
          </p:nvSpPr>
          <p:spPr bwMode="auto">
            <a:xfrm>
              <a:off x="1602548" y="1227028"/>
              <a:ext cx="5084382" cy="913865"/>
            </a:xfrm>
            <a:prstGeom prst="roundRect">
              <a:avLst>
                <a:gd name="adj" fmla="val 8426"/>
              </a:avLst>
            </a:prstGeom>
            <a:solidFill>
              <a:srgbClr val="EE9065"/>
            </a:solidFill>
            <a:ln>
              <a:noFill/>
            </a:ln>
            <a:extLst>
              <a:ext uri="{91240B29-F687-4F45-9708-019B960494DF}">
                <a14:hiddenLine xmlns:a14="http://schemas.microsoft.com/office/drawing/2010/main" w="9525">
                  <a:solidFill>
                    <a:srgbClr val="000000"/>
                  </a:solidFill>
                  <a:round/>
                  <a:headEnd/>
                  <a:tailEnd/>
                </a14:hiddenLine>
              </a:ext>
            </a:extLst>
          </p:spPr>
          <p:txBody>
            <a:bodyPr lIns="72585" tIns="36293" rIns="72585" bIns="36293" anchor="ctr"/>
            <a:lstStyle/>
            <a:p>
              <a:pPr algn="ctr"/>
              <a:endParaRPr lang="zh-CN" altLang="zh-CN">
                <a:solidFill>
                  <a:srgbClr val="FFFFFF"/>
                </a:solidFill>
              </a:endParaRPr>
            </a:p>
          </p:txBody>
        </p:sp>
        <p:sp>
          <p:nvSpPr>
            <p:cNvPr id="26" name="椭圆 3"/>
            <p:cNvSpPr>
              <a:spLocks noChangeArrowheads="1"/>
            </p:cNvSpPr>
            <p:nvPr/>
          </p:nvSpPr>
          <p:spPr bwMode="auto">
            <a:xfrm>
              <a:off x="1156964" y="1227028"/>
              <a:ext cx="925348" cy="913865"/>
            </a:xfrm>
            <a:prstGeom prst="ellipse">
              <a:avLst/>
            </a:prstGeom>
            <a:solidFill>
              <a:srgbClr val="EE9065"/>
            </a:solidFill>
            <a:ln w="76200" cap="flat" cmpd="sng">
              <a:solidFill>
                <a:schemeClr val="bg1"/>
              </a:solidFill>
              <a:miter lim="800000"/>
              <a:headEnd/>
              <a:tailEnd/>
            </a:ln>
          </p:spPr>
          <p:txBody>
            <a:bodyPr lIns="72585" tIns="36293" rIns="72585" bIns="36293" anchor="ctr"/>
            <a:lstStyle/>
            <a:p>
              <a:pPr algn="ctr"/>
              <a:endParaRPr lang="zh-CN" altLang="zh-CN">
                <a:solidFill>
                  <a:srgbClr val="FFFFFF"/>
                </a:solidFill>
              </a:endParaRPr>
            </a:p>
          </p:txBody>
        </p:sp>
        <p:pic>
          <p:nvPicPr>
            <p:cNvPr id="29" name="图片 1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70896" y="1415802"/>
              <a:ext cx="513942" cy="507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3" name="组合 2"/>
          <p:cNvGrpSpPr/>
          <p:nvPr/>
        </p:nvGrpSpPr>
        <p:grpSpPr>
          <a:xfrm>
            <a:off x="1156964" y="2534691"/>
            <a:ext cx="5529966" cy="915115"/>
            <a:chOff x="1156964" y="2534691"/>
            <a:chExt cx="5529966" cy="915115"/>
          </a:xfrm>
        </p:grpSpPr>
        <p:sp>
          <p:nvSpPr>
            <p:cNvPr id="23" name="圆角矩形 7"/>
            <p:cNvSpPr>
              <a:spLocks noChangeArrowheads="1"/>
            </p:cNvSpPr>
            <p:nvPr/>
          </p:nvSpPr>
          <p:spPr bwMode="auto">
            <a:xfrm>
              <a:off x="1602548" y="2535942"/>
              <a:ext cx="5084382" cy="913864"/>
            </a:xfrm>
            <a:prstGeom prst="roundRect">
              <a:avLst>
                <a:gd name="adj" fmla="val 8426"/>
              </a:avLst>
            </a:prstGeom>
            <a:solidFill>
              <a:srgbClr val="4BB0D0"/>
            </a:solidFill>
            <a:ln>
              <a:noFill/>
            </a:ln>
            <a:extLst>
              <a:ext uri="{91240B29-F687-4F45-9708-019B960494DF}">
                <a14:hiddenLine xmlns:a14="http://schemas.microsoft.com/office/drawing/2010/main" w="9525">
                  <a:solidFill>
                    <a:srgbClr val="000000"/>
                  </a:solidFill>
                  <a:round/>
                  <a:headEnd/>
                  <a:tailEnd/>
                </a14:hiddenLine>
              </a:ext>
            </a:extLst>
          </p:spPr>
          <p:txBody>
            <a:bodyPr lIns="72585" tIns="36293" rIns="72585" bIns="36293" anchor="ctr"/>
            <a:lstStyle/>
            <a:p>
              <a:pPr algn="ctr"/>
              <a:endParaRPr lang="zh-CN" altLang="zh-CN">
                <a:solidFill>
                  <a:srgbClr val="FFFFFF"/>
                </a:solidFill>
              </a:endParaRPr>
            </a:p>
          </p:txBody>
        </p:sp>
        <p:sp>
          <p:nvSpPr>
            <p:cNvPr id="27" name="椭圆 4"/>
            <p:cNvSpPr>
              <a:spLocks noChangeArrowheads="1"/>
            </p:cNvSpPr>
            <p:nvPr/>
          </p:nvSpPr>
          <p:spPr bwMode="auto">
            <a:xfrm>
              <a:off x="1156964" y="2534691"/>
              <a:ext cx="925348" cy="913865"/>
            </a:xfrm>
            <a:prstGeom prst="ellipse">
              <a:avLst/>
            </a:prstGeom>
            <a:solidFill>
              <a:srgbClr val="4BB0D0"/>
            </a:solidFill>
            <a:ln w="76200" cap="flat" cmpd="sng">
              <a:solidFill>
                <a:schemeClr val="bg1"/>
              </a:solidFill>
              <a:miter lim="800000"/>
              <a:headEnd/>
              <a:tailEnd/>
            </a:ln>
          </p:spPr>
          <p:txBody>
            <a:bodyPr lIns="72585" tIns="36293" rIns="72585" bIns="36293" anchor="ctr"/>
            <a:lstStyle/>
            <a:p>
              <a:pPr algn="ctr"/>
              <a:endParaRPr lang="zh-CN" altLang="zh-CN">
                <a:solidFill>
                  <a:srgbClr val="FFFFFF"/>
                </a:solidFill>
              </a:endParaRPr>
            </a:p>
          </p:txBody>
        </p:sp>
        <p:pic>
          <p:nvPicPr>
            <p:cNvPr id="30" name="图片 16"/>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370896" y="2779722"/>
              <a:ext cx="513942" cy="507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4" name="组合 3"/>
          <p:cNvGrpSpPr/>
          <p:nvPr/>
        </p:nvGrpSpPr>
        <p:grpSpPr>
          <a:xfrm>
            <a:off x="1156964" y="3843605"/>
            <a:ext cx="5529966" cy="913864"/>
            <a:chOff x="1156964" y="3843605"/>
            <a:chExt cx="5529966" cy="913864"/>
          </a:xfrm>
        </p:grpSpPr>
        <p:sp>
          <p:nvSpPr>
            <p:cNvPr id="24" name="圆角矩形 8"/>
            <p:cNvSpPr>
              <a:spLocks noChangeArrowheads="1"/>
            </p:cNvSpPr>
            <p:nvPr/>
          </p:nvSpPr>
          <p:spPr bwMode="auto">
            <a:xfrm>
              <a:off x="1602548" y="3843605"/>
              <a:ext cx="5084382" cy="913864"/>
            </a:xfrm>
            <a:prstGeom prst="roundRect">
              <a:avLst>
                <a:gd name="adj" fmla="val 8426"/>
              </a:avLst>
            </a:prstGeom>
            <a:solidFill>
              <a:srgbClr val="A6BABA"/>
            </a:solidFill>
            <a:ln>
              <a:noFill/>
            </a:ln>
            <a:extLst>
              <a:ext uri="{91240B29-F687-4F45-9708-019B960494DF}">
                <a14:hiddenLine xmlns:a14="http://schemas.microsoft.com/office/drawing/2010/main" w="9525">
                  <a:solidFill>
                    <a:srgbClr val="000000"/>
                  </a:solidFill>
                  <a:round/>
                  <a:headEnd/>
                  <a:tailEnd/>
                </a14:hiddenLine>
              </a:ext>
            </a:extLst>
          </p:spPr>
          <p:txBody>
            <a:bodyPr lIns="72585" tIns="36293" rIns="72585" bIns="36293" anchor="ctr"/>
            <a:lstStyle/>
            <a:p>
              <a:pPr algn="ctr"/>
              <a:endParaRPr lang="zh-CN" altLang="zh-CN">
                <a:solidFill>
                  <a:srgbClr val="FFFFFF"/>
                </a:solidFill>
              </a:endParaRPr>
            </a:p>
          </p:txBody>
        </p:sp>
        <p:sp>
          <p:nvSpPr>
            <p:cNvPr id="28" name="椭圆 5"/>
            <p:cNvSpPr>
              <a:spLocks noChangeArrowheads="1"/>
            </p:cNvSpPr>
            <p:nvPr/>
          </p:nvSpPr>
          <p:spPr bwMode="auto">
            <a:xfrm>
              <a:off x="1156964" y="3843605"/>
              <a:ext cx="925348" cy="913864"/>
            </a:xfrm>
            <a:prstGeom prst="ellipse">
              <a:avLst/>
            </a:prstGeom>
            <a:solidFill>
              <a:srgbClr val="A6BABA"/>
            </a:solidFill>
            <a:ln w="76200" cap="flat" cmpd="sng">
              <a:solidFill>
                <a:schemeClr val="bg1"/>
              </a:solidFill>
              <a:miter lim="800000"/>
              <a:headEnd/>
              <a:tailEnd/>
            </a:ln>
          </p:spPr>
          <p:txBody>
            <a:bodyPr lIns="72585" tIns="36293" rIns="72585" bIns="36293" anchor="ctr"/>
            <a:lstStyle/>
            <a:p>
              <a:pPr algn="ctr"/>
              <a:endParaRPr lang="zh-CN" altLang="zh-CN">
                <a:solidFill>
                  <a:srgbClr val="FFFFFF"/>
                </a:solidFill>
              </a:endParaRPr>
            </a:p>
          </p:txBody>
        </p:sp>
        <p:pic>
          <p:nvPicPr>
            <p:cNvPr id="31" name="图片 17"/>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450645" y="4046131"/>
              <a:ext cx="354442" cy="507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5" name="矩形 20"/>
          <p:cNvSpPr>
            <a:spLocks noChangeArrowheads="1"/>
          </p:cNvSpPr>
          <p:nvPr/>
        </p:nvSpPr>
        <p:spPr bwMode="auto">
          <a:xfrm>
            <a:off x="2162061" y="1404550"/>
            <a:ext cx="1582878" cy="5041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585" tIns="36293" rIns="72585" bIns="36293">
            <a:spAutoFit/>
          </a:bodyPr>
          <a:lstStyle/>
          <a:p>
            <a:r>
              <a:rPr lang="zh-CN" altLang="en-US" sz="2800" b="1" dirty="0">
                <a:solidFill>
                  <a:schemeClr val="bg1"/>
                </a:solidFill>
                <a:latin typeface="Impact" pitchFamily="34" charset="0"/>
                <a:ea typeface="微软雅黑" pitchFamily="34" charset="-122"/>
                <a:sym typeface="Impact" pitchFamily="34" charset="0"/>
              </a:rPr>
              <a:t>内容说明</a:t>
            </a:r>
            <a:endParaRPr lang="zh-CN" altLang="en-US" sz="2800" b="1" dirty="0">
              <a:solidFill>
                <a:srgbClr val="000000"/>
              </a:solidFill>
              <a:latin typeface="Impact" pitchFamily="34" charset="0"/>
              <a:ea typeface="微软雅黑" pitchFamily="34" charset="-122"/>
              <a:sym typeface="Impact" pitchFamily="34" charset="0"/>
            </a:endParaRPr>
          </a:p>
        </p:txBody>
      </p:sp>
      <p:sp>
        <p:nvSpPr>
          <p:cNvPr id="37" name="矩形 22"/>
          <p:cNvSpPr>
            <a:spLocks noChangeArrowheads="1"/>
          </p:cNvSpPr>
          <p:nvPr/>
        </p:nvSpPr>
        <p:spPr bwMode="auto">
          <a:xfrm>
            <a:off x="2162061" y="2724715"/>
            <a:ext cx="1582878" cy="5041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585" tIns="36293" rIns="72585" bIns="36293">
            <a:spAutoFit/>
          </a:bodyPr>
          <a:lstStyle/>
          <a:p>
            <a:r>
              <a:rPr lang="zh-CN" altLang="en-US" sz="2800" b="1" dirty="0">
                <a:solidFill>
                  <a:schemeClr val="bg1"/>
                </a:solidFill>
                <a:latin typeface="Impact" pitchFamily="34" charset="0"/>
                <a:ea typeface="微软雅黑" pitchFamily="34" charset="-122"/>
                <a:sym typeface="Impact" pitchFamily="34" charset="0"/>
              </a:rPr>
              <a:t>内容说明</a:t>
            </a:r>
            <a:endParaRPr lang="zh-CN" altLang="en-US" sz="2800" b="1" dirty="0">
              <a:solidFill>
                <a:srgbClr val="000000"/>
              </a:solidFill>
              <a:latin typeface="Impact" pitchFamily="34" charset="0"/>
              <a:ea typeface="微软雅黑" pitchFamily="34" charset="-122"/>
              <a:sym typeface="Impact" pitchFamily="34" charset="0"/>
            </a:endParaRPr>
          </a:p>
        </p:txBody>
      </p:sp>
      <p:sp>
        <p:nvSpPr>
          <p:cNvPr id="39" name="矩形 24"/>
          <p:cNvSpPr>
            <a:spLocks noChangeArrowheads="1"/>
          </p:cNvSpPr>
          <p:nvPr/>
        </p:nvSpPr>
        <p:spPr bwMode="auto">
          <a:xfrm>
            <a:off x="2162061" y="4046131"/>
            <a:ext cx="1582878" cy="5041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585" tIns="36293" rIns="72585" bIns="36293">
            <a:spAutoFit/>
          </a:bodyPr>
          <a:lstStyle/>
          <a:p>
            <a:r>
              <a:rPr lang="zh-CN" altLang="en-US" sz="2800" b="1" dirty="0">
                <a:solidFill>
                  <a:schemeClr val="bg1"/>
                </a:solidFill>
                <a:latin typeface="Impact" pitchFamily="34" charset="0"/>
                <a:ea typeface="微软雅黑" pitchFamily="34" charset="-122"/>
                <a:sym typeface="Impact" pitchFamily="34" charset="0"/>
              </a:rPr>
              <a:t>内容说明</a:t>
            </a:r>
            <a:endParaRPr lang="zh-CN" altLang="en-US" sz="2800" b="1" dirty="0">
              <a:solidFill>
                <a:srgbClr val="000000"/>
              </a:solidFill>
              <a:latin typeface="Impact" pitchFamily="34" charset="0"/>
              <a:ea typeface="微软雅黑" pitchFamily="34" charset="-122"/>
              <a:sym typeface="Impact" pitchFamily="34" charset="0"/>
            </a:endParaRPr>
          </a:p>
        </p:txBody>
      </p:sp>
      <p:sp>
        <p:nvSpPr>
          <p:cNvPr id="87" name="矩形 25"/>
          <p:cNvSpPr>
            <a:spLocks noChangeArrowheads="1"/>
          </p:cNvSpPr>
          <p:nvPr/>
        </p:nvSpPr>
        <p:spPr bwMode="auto">
          <a:xfrm>
            <a:off x="3780805" y="2693936"/>
            <a:ext cx="2757695" cy="5937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2585" tIns="36293" rIns="72585" bIns="36293">
            <a:spAutoFit/>
          </a:bodyPr>
          <a:lstStyle/>
          <a:p>
            <a:pPr>
              <a:lnSpc>
                <a:spcPct val="150000"/>
              </a:lnSpc>
            </a:pPr>
            <a:r>
              <a:rPr lang="zh-CN" altLang="en-US" sz="1200" dirty="0" smtClean="0">
                <a:solidFill>
                  <a:schemeClr val="bg1"/>
                </a:solidFill>
                <a:latin typeface="Impact" pitchFamily="34" charset="0"/>
                <a:ea typeface="微软雅黑" pitchFamily="34" charset="-122"/>
                <a:sym typeface="Impact" pitchFamily="34" charset="0"/>
              </a:rPr>
              <a:t>请输入您的文字内容请输入您的文字内容请输入您的文字内容</a:t>
            </a:r>
            <a:r>
              <a:rPr lang="zh-CN" altLang="en-US" sz="1200" dirty="0">
                <a:solidFill>
                  <a:schemeClr val="bg1"/>
                </a:solidFill>
                <a:latin typeface="Impact" pitchFamily="34" charset="0"/>
                <a:ea typeface="微软雅黑" pitchFamily="34" charset="-122"/>
                <a:sym typeface="Impact" pitchFamily="34" charset="0"/>
              </a:rPr>
              <a:t>请输入您的</a:t>
            </a:r>
            <a:r>
              <a:rPr lang="zh-CN" altLang="en-US" sz="1200" dirty="0" smtClean="0">
                <a:solidFill>
                  <a:schemeClr val="bg1"/>
                </a:solidFill>
                <a:latin typeface="Impact" pitchFamily="34" charset="0"/>
                <a:ea typeface="微软雅黑" pitchFamily="34" charset="-122"/>
                <a:sym typeface="Impact" pitchFamily="34" charset="0"/>
              </a:rPr>
              <a:t>文字</a:t>
            </a:r>
            <a:endParaRPr lang="en-US" altLang="zh-CN" sz="1200" dirty="0">
              <a:solidFill>
                <a:schemeClr val="bg1"/>
              </a:solidFill>
              <a:latin typeface="Impact" pitchFamily="34" charset="0"/>
              <a:ea typeface="微软雅黑" pitchFamily="34" charset="-122"/>
              <a:sym typeface="Impact" pitchFamily="34" charset="0"/>
            </a:endParaRPr>
          </a:p>
        </p:txBody>
      </p:sp>
      <p:grpSp>
        <p:nvGrpSpPr>
          <p:cNvPr id="40" name="组合 111"/>
          <p:cNvGrpSpPr>
            <a:grpSpLocks/>
          </p:cNvGrpSpPr>
          <p:nvPr/>
        </p:nvGrpSpPr>
        <p:grpSpPr bwMode="auto">
          <a:xfrm>
            <a:off x="7473643" y="1366451"/>
            <a:ext cx="1544638" cy="4048125"/>
            <a:chOff x="0" y="0"/>
            <a:chExt cx="1544638" cy="4048125"/>
          </a:xfrm>
        </p:grpSpPr>
        <p:sp>
          <p:nvSpPr>
            <p:cNvPr id="41" name="Freeform 43"/>
            <p:cNvSpPr>
              <a:spLocks noChangeArrowheads="1"/>
            </p:cNvSpPr>
            <p:nvPr/>
          </p:nvSpPr>
          <p:spPr bwMode="auto">
            <a:xfrm>
              <a:off x="590550" y="2873375"/>
              <a:ext cx="954088" cy="1174750"/>
            </a:xfrm>
            <a:custGeom>
              <a:avLst/>
              <a:gdLst>
                <a:gd name="T0" fmla="*/ 954088 w 601"/>
                <a:gd name="T1" fmla="*/ 839788 h 740"/>
                <a:gd name="T2" fmla="*/ 954088 w 601"/>
                <a:gd name="T3" fmla="*/ 1174750 h 740"/>
                <a:gd name="T4" fmla="*/ 141288 w 601"/>
                <a:gd name="T5" fmla="*/ 1174750 h 740"/>
                <a:gd name="T6" fmla="*/ 26988 w 601"/>
                <a:gd name="T7" fmla="*/ 284163 h 740"/>
                <a:gd name="T8" fmla="*/ 26988 w 601"/>
                <a:gd name="T9" fmla="*/ 279400 h 740"/>
                <a:gd name="T10" fmla="*/ 0 w 601"/>
                <a:gd name="T11" fmla="*/ 158750 h 740"/>
                <a:gd name="T12" fmla="*/ 576263 w 601"/>
                <a:gd name="T13" fmla="*/ 36513 h 740"/>
                <a:gd name="T14" fmla="*/ 636588 w 601"/>
                <a:gd name="T15" fmla="*/ 22225 h 740"/>
                <a:gd name="T16" fmla="*/ 744538 w 601"/>
                <a:gd name="T17" fmla="*/ 0 h 740"/>
                <a:gd name="T18" fmla="*/ 954088 w 601"/>
                <a:gd name="T19" fmla="*/ 839788 h 7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01"/>
                <a:gd name="T31" fmla="*/ 0 h 740"/>
                <a:gd name="T32" fmla="*/ 601 w 601"/>
                <a:gd name="T33" fmla="*/ 740 h 7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01" h="740">
                  <a:moveTo>
                    <a:pt x="601" y="529"/>
                  </a:moveTo>
                  <a:lnTo>
                    <a:pt x="601" y="740"/>
                  </a:lnTo>
                  <a:lnTo>
                    <a:pt x="89" y="740"/>
                  </a:lnTo>
                  <a:lnTo>
                    <a:pt x="17" y="179"/>
                  </a:lnTo>
                  <a:lnTo>
                    <a:pt x="17" y="176"/>
                  </a:lnTo>
                  <a:lnTo>
                    <a:pt x="0" y="100"/>
                  </a:lnTo>
                  <a:lnTo>
                    <a:pt x="363" y="23"/>
                  </a:lnTo>
                  <a:lnTo>
                    <a:pt x="401" y="14"/>
                  </a:lnTo>
                  <a:lnTo>
                    <a:pt x="469" y="0"/>
                  </a:lnTo>
                  <a:lnTo>
                    <a:pt x="601" y="529"/>
                  </a:lnTo>
                  <a:close/>
                </a:path>
              </a:pathLst>
            </a:custGeom>
            <a:solidFill>
              <a:srgbClr val="F88A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sym typeface="宋体" pitchFamily="2" charset="-122"/>
              </a:endParaRPr>
            </a:p>
          </p:txBody>
        </p:sp>
        <p:sp>
          <p:nvSpPr>
            <p:cNvPr id="42" name="Freeform 44"/>
            <p:cNvSpPr>
              <a:spLocks noChangeArrowheads="1"/>
            </p:cNvSpPr>
            <p:nvPr/>
          </p:nvSpPr>
          <p:spPr bwMode="auto">
            <a:xfrm>
              <a:off x="590550" y="2873375"/>
              <a:ext cx="954088" cy="1174750"/>
            </a:xfrm>
            <a:custGeom>
              <a:avLst/>
              <a:gdLst>
                <a:gd name="T0" fmla="*/ 954088 w 601"/>
                <a:gd name="T1" fmla="*/ 839788 h 740"/>
                <a:gd name="T2" fmla="*/ 954088 w 601"/>
                <a:gd name="T3" fmla="*/ 1174750 h 740"/>
                <a:gd name="T4" fmla="*/ 141288 w 601"/>
                <a:gd name="T5" fmla="*/ 1174750 h 740"/>
                <a:gd name="T6" fmla="*/ 26988 w 601"/>
                <a:gd name="T7" fmla="*/ 284163 h 740"/>
                <a:gd name="T8" fmla="*/ 26988 w 601"/>
                <a:gd name="T9" fmla="*/ 279400 h 740"/>
                <a:gd name="T10" fmla="*/ 0 w 601"/>
                <a:gd name="T11" fmla="*/ 158750 h 740"/>
                <a:gd name="T12" fmla="*/ 576263 w 601"/>
                <a:gd name="T13" fmla="*/ 36513 h 740"/>
                <a:gd name="T14" fmla="*/ 636588 w 601"/>
                <a:gd name="T15" fmla="*/ 22225 h 740"/>
                <a:gd name="T16" fmla="*/ 744538 w 601"/>
                <a:gd name="T17" fmla="*/ 0 h 740"/>
                <a:gd name="T18" fmla="*/ 954088 w 601"/>
                <a:gd name="T19" fmla="*/ 839788 h 7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01"/>
                <a:gd name="T31" fmla="*/ 0 h 740"/>
                <a:gd name="T32" fmla="*/ 601 w 601"/>
                <a:gd name="T33" fmla="*/ 740 h 7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01" h="740">
                  <a:moveTo>
                    <a:pt x="601" y="529"/>
                  </a:moveTo>
                  <a:lnTo>
                    <a:pt x="601" y="740"/>
                  </a:lnTo>
                  <a:lnTo>
                    <a:pt x="89" y="740"/>
                  </a:lnTo>
                  <a:lnTo>
                    <a:pt x="17" y="179"/>
                  </a:lnTo>
                  <a:lnTo>
                    <a:pt x="17" y="176"/>
                  </a:lnTo>
                  <a:lnTo>
                    <a:pt x="0" y="100"/>
                  </a:lnTo>
                  <a:lnTo>
                    <a:pt x="363" y="23"/>
                  </a:lnTo>
                  <a:lnTo>
                    <a:pt x="401" y="14"/>
                  </a:lnTo>
                  <a:lnTo>
                    <a:pt x="469" y="0"/>
                  </a:lnTo>
                  <a:lnTo>
                    <a:pt x="601" y="52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sym typeface="宋体" pitchFamily="2" charset="-122"/>
              </a:endParaRPr>
            </a:p>
          </p:txBody>
        </p:sp>
        <p:sp>
          <p:nvSpPr>
            <p:cNvPr id="43" name="Freeform 45"/>
            <p:cNvSpPr>
              <a:spLocks noChangeArrowheads="1"/>
            </p:cNvSpPr>
            <p:nvPr/>
          </p:nvSpPr>
          <p:spPr bwMode="auto">
            <a:xfrm>
              <a:off x="273050" y="881063"/>
              <a:ext cx="168275" cy="279400"/>
            </a:xfrm>
            <a:custGeom>
              <a:avLst/>
              <a:gdLst>
                <a:gd name="T0" fmla="*/ 168275 w 106"/>
                <a:gd name="T1" fmla="*/ 252413 h 176"/>
                <a:gd name="T2" fmla="*/ 58738 w 106"/>
                <a:gd name="T3" fmla="*/ 279400 h 176"/>
                <a:gd name="T4" fmla="*/ 0 w 106"/>
                <a:gd name="T5" fmla="*/ 26988 h 176"/>
                <a:gd name="T6" fmla="*/ 26988 w 106"/>
                <a:gd name="T7" fmla="*/ 17463 h 176"/>
                <a:gd name="T8" fmla="*/ 68263 w 106"/>
                <a:gd name="T9" fmla="*/ 9525 h 176"/>
                <a:gd name="T10" fmla="*/ 107950 w 106"/>
                <a:gd name="T11" fmla="*/ 0 h 176"/>
                <a:gd name="T12" fmla="*/ 168275 w 106"/>
                <a:gd name="T13" fmla="*/ 252413 h 176"/>
                <a:gd name="T14" fmla="*/ 0 60000 65536"/>
                <a:gd name="T15" fmla="*/ 0 60000 65536"/>
                <a:gd name="T16" fmla="*/ 0 60000 65536"/>
                <a:gd name="T17" fmla="*/ 0 60000 65536"/>
                <a:gd name="T18" fmla="*/ 0 60000 65536"/>
                <a:gd name="T19" fmla="*/ 0 60000 65536"/>
                <a:gd name="T20" fmla="*/ 0 60000 65536"/>
                <a:gd name="T21" fmla="*/ 0 w 106"/>
                <a:gd name="T22" fmla="*/ 0 h 176"/>
                <a:gd name="T23" fmla="*/ 106 w 106"/>
                <a:gd name="T24" fmla="*/ 176 h 17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6" h="176">
                  <a:moveTo>
                    <a:pt x="106" y="159"/>
                  </a:moveTo>
                  <a:lnTo>
                    <a:pt x="37" y="176"/>
                  </a:lnTo>
                  <a:lnTo>
                    <a:pt x="0" y="17"/>
                  </a:lnTo>
                  <a:lnTo>
                    <a:pt x="17" y="11"/>
                  </a:lnTo>
                  <a:lnTo>
                    <a:pt x="43" y="6"/>
                  </a:lnTo>
                  <a:lnTo>
                    <a:pt x="68" y="0"/>
                  </a:lnTo>
                  <a:lnTo>
                    <a:pt x="106" y="159"/>
                  </a:lnTo>
                  <a:close/>
                </a:path>
              </a:pathLst>
            </a:custGeom>
            <a:solidFill>
              <a:srgbClr val="CCCCC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sym typeface="宋体" pitchFamily="2" charset="-122"/>
              </a:endParaRPr>
            </a:p>
          </p:txBody>
        </p:sp>
        <p:sp>
          <p:nvSpPr>
            <p:cNvPr id="44" name="Freeform 46"/>
            <p:cNvSpPr>
              <a:spLocks noChangeArrowheads="1"/>
            </p:cNvSpPr>
            <p:nvPr/>
          </p:nvSpPr>
          <p:spPr bwMode="auto">
            <a:xfrm>
              <a:off x="0" y="1116013"/>
              <a:ext cx="463550" cy="460375"/>
            </a:xfrm>
            <a:custGeom>
              <a:avLst/>
              <a:gdLst>
                <a:gd name="T0" fmla="*/ 381747 w 102"/>
                <a:gd name="T1" fmla="*/ 0 h 102"/>
                <a:gd name="T2" fmla="*/ 463550 w 102"/>
                <a:gd name="T3" fmla="*/ 370105 h 102"/>
                <a:gd name="T4" fmla="*/ 59080 w 102"/>
                <a:gd name="T5" fmla="*/ 460375 h 102"/>
                <a:gd name="T6" fmla="*/ 0 w 102"/>
                <a:gd name="T7" fmla="*/ 180539 h 102"/>
                <a:gd name="T8" fmla="*/ 381747 w 102"/>
                <a:gd name="T9" fmla="*/ 0 h 102"/>
                <a:gd name="T10" fmla="*/ 0 60000 65536"/>
                <a:gd name="T11" fmla="*/ 0 60000 65536"/>
                <a:gd name="T12" fmla="*/ 0 60000 65536"/>
                <a:gd name="T13" fmla="*/ 0 60000 65536"/>
                <a:gd name="T14" fmla="*/ 0 60000 65536"/>
                <a:gd name="T15" fmla="*/ 0 w 102"/>
                <a:gd name="T16" fmla="*/ 0 h 102"/>
                <a:gd name="T17" fmla="*/ 102 w 102"/>
                <a:gd name="T18" fmla="*/ 102 h 102"/>
              </a:gdLst>
              <a:ahLst/>
              <a:cxnLst>
                <a:cxn ang="T10">
                  <a:pos x="T0" y="T1"/>
                </a:cxn>
                <a:cxn ang="T11">
                  <a:pos x="T2" y="T3"/>
                </a:cxn>
                <a:cxn ang="T12">
                  <a:pos x="T4" y="T5"/>
                </a:cxn>
                <a:cxn ang="T13">
                  <a:pos x="T6" y="T7"/>
                </a:cxn>
                <a:cxn ang="T14">
                  <a:pos x="T8" y="T9"/>
                </a:cxn>
              </a:cxnLst>
              <a:rect l="T15" t="T16" r="T17" b="T18"/>
              <a:pathLst>
                <a:path w="102" h="102">
                  <a:moveTo>
                    <a:pt x="84" y="0"/>
                  </a:moveTo>
                  <a:cubicBezTo>
                    <a:pt x="102" y="82"/>
                    <a:pt x="102" y="82"/>
                    <a:pt x="102" y="82"/>
                  </a:cubicBezTo>
                  <a:cubicBezTo>
                    <a:pt x="13" y="102"/>
                    <a:pt x="13" y="102"/>
                    <a:pt x="13" y="102"/>
                  </a:cubicBezTo>
                  <a:cubicBezTo>
                    <a:pt x="0" y="40"/>
                    <a:pt x="0" y="40"/>
                    <a:pt x="0" y="40"/>
                  </a:cubicBezTo>
                  <a:cubicBezTo>
                    <a:pt x="0" y="40"/>
                    <a:pt x="35" y="11"/>
                    <a:pt x="84" y="0"/>
                  </a:cubicBezTo>
                </a:path>
              </a:pathLst>
            </a:custGeom>
            <a:solidFill>
              <a:srgbClr val="F2F2F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sym typeface="宋体" pitchFamily="2" charset="-122"/>
              </a:endParaRPr>
            </a:p>
          </p:txBody>
        </p:sp>
        <p:sp>
          <p:nvSpPr>
            <p:cNvPr id="45" name="Freeform 47"/>
            <p:cNvSpPr>
              <a:spLocks noChangeArrowheads="1"/>
            </p:cNvSpPr>
            <p:nvPr/>
          </p:nvSpPr>
          <p:spPr bwMode="auto">
            <a:xfrm>
              <a:off x="381000" y="1093788"/>
              <a:ext cx="487363" cy="392113"/>
            </a:xfrm>
            <a:custGeom>
              <a:avLst/>
              <a:gdLst>
                <a:gd name="T0" fmla="*/ 423596 w 107"/>
                <a:gd name="T1" fmla="*/ 22535 h 87"/>
                <a:gd name="T2" fmla="*/ 487363 w 107"/>
                <a:gd name="T3" fmla="*/ 301972 h 87"/>
                <a:gd name="T4" fmla="*/ 81986 w 107"/>
                <a:gd name="T5" fmla="*/ 392113 h 87"/>
                <a:gd name="T6" fmla="*/ 0 w 107"/>
                <a:gd name="T7" fmla="*/ 22535 h 87"/>
                <a:gd name="T8" fmla="*/ 296062 w 107"/>
                <a:gd name="T9" fmla="*/ 4507 h 87"/>
                <a:gd name="T10" fmla="*/ 423596 w 107"/>
                <a:gd name="T11" fmla="*/ 22535 h 87"/>
                <a:gd name="T12" fmla="*/ 0 60000 65536"/>
                <a:gd name="T13" fmla="*/ 0 60000 65536"/>
                <a:gd name="T14" fmla="*/ 0 60000 65536"/>
                <a:gd name="T15" fmla="*/ 0 60000 65536"/>
                <a:gd name="T16" fmla="*/ 0 60000 65536"/>
                <a:gd name="T17" fmla="*/ 0 60000 65536"/>
                <a:gd name="T18" fmla="*/ 0 w 107"/>
                <a:gd name="T19" fmla="*/ 0 h 87"/>
                <a:gd name="T20" fmla="*/ 107 w 107"/>
                <a:gd name="T21" fmla="*/ 87 h 87"/>
              </a:gdLst>
              <a:ahLst/>
              <a:cxnLst>
                <a:cxn ang="T12">
                  <a:pos x="T0" y="T1"/>
                </a:cxn>
                <a:cxn ang="T13">
                  <a:pos x="T2" y="T3"/>
                </a:cxn>
                <a:cxn ang="T14">
                  <a:pos x="T4" y="T5"/>
                </a:cxn>
                <a:cxn ang="T15">
                  <a:pos x="T6" y="T7"/>
                </a:cxn>
                <a:cxn ang="T16">
                  <a:pos x="T8" y="T9"/>
                </a:cxn>
                <a:cxn ang="T17">
                  <a:pos x="T10" y="T11"/>
                </a:cxn>
              </a:cxnLst>
              <a:rect l="T18" t="T19" r="T20" b="T21"/>
              <a:pathLst>
                <a:path w="107" h="87">
                  <a:moveTo>
                    <a:pt x="93" y="5"/>
                  </a:moveTo>
                  <a:cubicBezTo>
                    <a:pt x="107" y="67"/>
                    <a:pt x="107" y="67"/>
                    <a:pt x="107" y="67"/>
                  </a:cubicBezTo>
                  <a:cubicBezTo>
                    <a:pt x="18" y="87"/>
                    <a:pt x="18" y="87"/>
                    <a:pt x="18" y="87"/>
                  </a:cubicBezTo>
                  <a:cubicBezTo>
                    <a:pt x="0" y="5"/>
                    <a:pt x="0" y="5"/>
                    <a:pt x="0" y="5"/>
                  </a:cubicBezTo>
                  <a:cubicBezTo>
                    <a:pt x="24" y="0"/>
                    <a:pt x="48" y="0"/>
                    <a:pt x="65" y="1"/>
                  </a:cubicBezTo>
                  <a:cubicBezTo>
                    <a:pt x="82" y="3"/>
                    <a:pt x="93" y="5"/>
                    <a:pt x="93" y="5"/>
                  </a:cubicBezTo>
                </a:path>
              </a:pathLst>
            </a:custGeom>
            <a:solidFill>
              <a:srgbClr val="D9DBD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sym typeface="宋体" pitchFamily="2" charset="-122"/>
              </a:endParaRPr>
            </a:p>
          </p:txBody>
        </p:sp>
        <p:sp>
          <p:nvSpPr>
            <p:cNvPr id="46" name="Freeform 48"/>
            <p:cNvSpPr>
              <a:spLocks noChangeArrowheads="1"/>
            </p:cNvSpPr>
            <p:nvPr/>
          </p:nvSpPr>
          <p:spPr bwMode="auto">
            <a:xfrm>
              <a:off x="58737" y="1395413"/>
              <a:ext cx="944563" cy="895350"/>
            </a:xfrm>
            <a:custGeom>
              <a:avLst/>
              <a:gdLst>
                <a:gd name="T0" fmla="*/ 894610 w 208"/>
                <a:gd name="T1" fmla="*/ 388889 h 198"/>
                <a:gd name="T2" fmla="*/ 581270 w 208"/>
                <a:gd name="T3" fmla="*/ 877262 h 198"/>
                <a:gd name="T4" fmla="*/ 317882 w 208"/>
                <a:gd name="T5" fmla="*/ 850130 h 198"/>
                <a:gd name="T6" fmla="*/ 267929 w 208"/>
                <a:gd name="T7" fmla="*/ 822998 h 198"/>
                <a:gd name="T8" fmla="*/ 86282 w 208"/>
                <a:gd name="T9" fmla="*/ 565246 h 198"/>
                <a:gd name="T10" fmla="*/ 0 w 208"/>
                <a:gd name="T11" fmla="*/ 180879 h 198"/>
                <a:gd name="T12" fmla="*/ 740210 w 208"/>
                <a:gd name="T13" fmla="*/ 13566 h 198"/>
                <a:gd name="T14" fmla="*/ 808328 w 208"/>
                <a:gd name="T15" fmla="*/ 0 h 198"/>
                <a:gd name="T16" fmla="*/ 894610 w 208"/>
                <a:gd name="T17" fmla="*/ 388889 h 19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08"/>
                <a:gd name="T28" fmla="*/ 0 h 198"/>
                <a:gd name="T29" fmla="*/ 208 w 208"/>
                <a:gd name="T30" fmla="*/ 198 h 19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08" h="198">
                  <a:moveTo>
                    <a:pt x="197" y="86"/>
                  </a:moveTo>
                  <a:cubicBezTo>
                    <a:pt x="208" y="135"/>
                    <a:pt x="177" y="183"/>
                    <a:pt x="128" y="194"/>
                  </a:cubicBezTo>
                  <a:cubicBezTo>
                    <a:pt x="108" y="198"/>
                    <a:pt x="87" y="196"/>
                    <a:pt x="70" y="188"/>
                  </a:cubicBezTo>
                  <a:cubicBezTo>
                    <a:pt x="66" y="186"/>
                    <a:pt x="63" y="184"/>
                    <a:pt x="59" y="182"/>
                  </a:cubicBezTo>
                  <a:cubicBezTo>
                    <a:pt x="40" y="169"/>
                    <a:pt x="25" y="149"/>
                    <a:pt x="19" y="125"/>
                  </a:cubicBezTo>
                  <a:cubicBezTo>
                    <a:pt x="0" y="40"/>
                    <a:pt x="0" y="40"/>
                    <a:pt x="0" y="40"/>
                  </a:cubicBezTo>
                  <a:cubicBezTo>
                    <a:pt x="163" y="3"/>
                    <a:pt x="163" y="3"/>
                    <a:pt x="163" y="3"/>
                  </a:cubicBezTo>
                  <a:cubicBezTo>
                    <a:pt x="178" y="0"/>
                    <a:pt x="178" y="0"/>
                    <a:pt x="178" y="0"/>
                  </a:cubicBezTo>
                  <a:cubicBezTo>
                    <a:pt x="197" y="86"/>
                    <a:pt x="197" y="86"/>
                    <a:pt x="197" y="86"/>
                  </a:cubicBezTo>
                </a:path>
              </a:pathLst>
            </a:custGeom>
            <a:solidFill>
              <a:srgbClr val="F2F2F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sym typeface="宋体" pitchFamily="2" charset="-122"/>
              </a:endParaRPr>
            </a:p>
          </p:txBody>
        </p:sp>
        <p:sp>
          <p:nvSpPr>
            <p:cNvPr id="47" name="Freeform 49"/>
            <p:cNvSpPr>
              <a:spLocks noChangeArrowheads="1"/>
            </p:cNvSpPr>
            <p:nvPr/>
          </p:nvSpPr>
          <p:spPr bwMode="auto">
            <a:xfrm>
              <a:off x="381000" y="1301750"/>
              <a:ext cx="131763" cy="269875"/>
            </a:xfrm>
            <a:custGeom>
              <a:avLst/>
              <a:gdLst>
                <a:gd name="T0" fmla="*/ 95415 w 29"/>
                <a:gd name="T1" fmla="*/ 269875 h 60"/>
                <a:gd name="T2" fmla="*/ 72697 w 29"/>
                <a:gd name="T3" fmla="*/ 269875 h 60"/>
                <a:gd name="T4" fmla="*/ 68153 w 29"/>
                <a:gd name="T5" fmla="*/ 265377 h 60"/>
                <a:gd name="T6" fmla="*/ 45436 w 29"/>
                <a:gd name="T7" fmla="*/ 238390 h 60"/>
                <a:gd name="T8" fmla="*/ 4544 w 29"/>
                <a:gd name="T9" fmla="*/ 49477 h 60"/>
                <a:gd name="T10" fmla="*/ 36348 w 29"/>
                <a:gd name="T11" fmla="*/ 0 h 60"/>
                <a:gd name="T12" fmla="*/ 63610 w 29"/>
                <a:gd name="T13" fmla="*/ 4498 h 60"/>
                <a:gd name="T14" fmla="*/ 81784 w 29"/>
                <a:gd name="T15" fmla="*/ 31485 h 60"/>
                <a:gd name="T16" fmla="*/ 81784 w 29"/>
                <a:gd name="T17" fmla="*/ 31485 h 60"/>
                <a:gd name="T18" fmla="*/ 127219 w 29"/>
                <a:gd name="T19" fmla="*/ 224896 h 60"/>
                <a:gd name="T20" fmla="*/ 95415 w 29"/>
                <a:gd name="T21" fmla="*/ 269875 h 6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9"/>
                <a:gd name="T34" fmla="*/ 0 h 60"/>
                <a:gd name="T35" fmla="*/ 29 w 29"/>
                <a:gd name="T36" fmla="*/ 60 h 6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9" h="60">
                  <a:moveTo>
                    <a:pt x="21" y="60"/>
                  </a:moveTo>
                  <a:cubicBezTo>
                    <a:pt x="19" y="60"/>
                    <a:pt x="18" y="60"/>
                    <a:pt x="16" y="60"/>
                  </a:cubicBezTo>
                  <a:cubicBezTo>
                    <a:pt x="16" y="60"/>
                    <a:pt x="15" y="59"/>
                    <a:pt x="15" y="59"/>
                  </a:cubicBezTo>
                  <a:cubicBezTo>
                    <a:pt x="13" y="58"/>
                    <a:pt x="11" y="56"/>
                    <a:pt x="10" y="53"/>
                  </a:cubicBezTo>
                  <a:cubicBezTo>
                    <a:pt x="1" y="11"/>
                    <a:pt x="1" y="11"/>
                    <a:pt x="1" y="11"/>
                  </a:cubicBezTo>
                  <a:cubicBezTo>
                    <a:pt x="0" y="6"/>
                    <a:pt x="3" y="1"/>
                    <a:pt x="8" y="0"/>
                  </a:cubicBezTo>
                  <a:cubicBezTo>
                    <a:pt x="10" y="0"/>
                    <a:pt x="12" y="0"/>
                    <a:pt x="14" y="1"/>
                  </a:cubicBezTo>
                  <a:cubicBezTo>
                    <a:pt x="16" y="2"/>
                    <a:pt x="18" y="4"/>
                    <a:pt x="18" y="7"/>
                  </a:cubicBezTo>
                  <a:cubicBezTo>
                    <a:pt x="18" y="7"/>
                    <a:pt x="18" y="7"/>
                    <a:pt x="18" y="7"/>
                  </a:cubicBezTo>
                  <a:cubicBezTo>
                    <a:pt x="28" y="50"/>
                    <a:pt x="28" y="50"/>
                    <a:pt x="28" y="50"/>
                  </a:cubicBezTo>
                  <a:cubicBezTo>
                    <a:pt x="29" y="54"/>
                    <a:pt x="26" y="59"/>
                    <a:pt x="21" y="60"/>
                  </a:cubicBezTo>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sym typeface="宋体" pitchFamily="2" charset="-122"/>
              </a:endParaRPr>
            </a:p>
          </p:txBody>
        </p:sp>
        <p:sp>
          <p:nvSpPr>
            <p:cNvPr id="48" name="Freeform 50"/>
            <p:cNvSpPr>
              <a:spLocks noChangeArrowheads="1"/>
            </p:cNvSpPr>
            <p:nvPr/>
          </p:nvSpPr>
          <p:spPr bwMode="auto">
            <a:xfrm>
              <a:off x="1200150" y="2782888"/>
              <a:ext cx="7938" cy="53975"/>
            </a:xfrm>
            <a:custGeom>
              <a:avLst/>
              <a:gdLst>
                <a:gd name="T0" fmla="*/ 0 w 5"/>
                <a:gd name="T1" fmla="*/ 0 h 34"/>
                <a:gd name="T2" fmla="*/ 0 w 5"/>
                <a:gd name="T3" fmla="*/ 0 h 34"/>
                <a:gd name="T4" fmla="*/ 7938 w 5"/>
                <a:gd name="T5" fmla="*/ 53975 h 34"/>
                <a:gd name="T6" fmla="*/ 0 w 5"/>
                <a:gd name="T7" fmla="*/ 0 h 34"/>
                <a:gd name="T8" fmla="*/ 0 60000 65536"/>
                <a:gd name="T9" fmla="*/ 0 60000 65536"/>
                <a:gd name="T10" fmla="*/ 0 60000 65536"/>
                <a:gd name="T11" fmla="*/ 0 60000 65536"/>
                <a:gd name="T12" fmla="*/ 0 w 5"/>
                <a:gd name="T13" fmla="*/ 0 h 34"/>
                <a:gd name="T14" fmla="*/ 5 w 5"/>
                <a:gd name="T15" fmla="*/ 34 h 34"/>
              </a:gdLst>
              <a:ahLst/>
              <a:cxnLst>
                <a:cxn ang="T8">
                  <a:pos x="T0" y="T1"/>
                </a:cxn>
                <a:cxn ang="T9">
                  <a:pos x="T2" y="T3"/>
                </a:cxn>
                <a:cxn ang="T10">
                  <a:pos x="T4" y="T5"/>
                </a:cxn>
                <a:cxn ang="T11">
                  <a:pos x="T6" y="T7"/>
                </a:cxn>
              </a:cxnLst>
              <a:rect l="T12" t="T13" r="T14" b="T15"/>
              <a:pathLst>
                <a:path w="5" h="34">
                  <a:moveTo>
                    <a:pt x="0" y="0"/>
                  </a:moveTo>
                  <a:lnTo>
                    <a:pt x="0" y="0"/>
                  </a:lnTo>
                  <a:lnTo>
                    <a:pt x="5" y="34"/>
                  </a:lnTo>
                  <a:lnTo>
                    <a:pt x="0" y="0"/>
                  </a:lnTo>
                  <a:close/>
                </a:path>
              </a:pathLst>
            </a:custGeom>
            <a:solidFill>
              <a:srgbClr val="2F977E"/>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sym typeface="宋体" pitchFamily="2" charset="-122"/>
              </a:endParaRPr>
            </a:p>
          </p:txBody>
        </p:sp>
        <p:sp>
          <p:nvSpPr>
            <p:cNvPr id="49" name="Freeform 51"/>
            <p:cNvSpPr>
              <a:spLocks noChangeArrowheads="1"/>
            </p:cNvSpPr>
            <p:nvPr/>
          </p:nvSpPr>
          <p:spPr bwMode="auto">
            <a:xfrm>
              <a:off x="254000" y="1684338"/>
              <a:ext cx="127000" cy="55563"/>
            </a:xfrm>
            <a:custGeom>
              <a:avLst/>
              <a:gdLst>
                <a:gd name="T0" fmla="*/ 18143 w 28"/>
                <a:gd name="T1" fmla="*/ 50933 h 12"/>
                <a:gd name="T2" fmla="*/ 113393 w 28"/>
                <a:gd name="T3" fmla="*/ 18521 h 12"/>
                <a:gd name="T4" fmla="*/ 113393 w 28"/>
                <a:gd name="T5" fmla="*/ 4630 h 12"/>
                <a:gd name="T6" fmla="*/ 13607 w 28"/>
                <a:gd name="T7" fmla="*/ 37042 h 12"/>
                <a:gd name="T8" fmla="*/ 18143 w 28"/>
                <a:gd name="T9" fmla="*/ 50933 h 12"/>
                <a:gd name="T10" fmla="*/ 0 60000 65536"/>
                <a:gd name="T11" fmla="*/ 0 60000 65536"/>
                <a:gd name="T12" fmla="*/ 0 60000 65536"/>
                <a:gd name="T13" fmla="*/ 0 60000 65536"/>
                <a:gd name="T14" fmla="*/ 0 60000 65536"/>
                <a:gd name="T15" fmla="*/ 0 w 28"/>
                <a:gd name="T16" fmla="*/ 0 h 12"/>
                <a:gd name="T17" fmla="*/ 28 w 28"/>
                <a:gd name="T18" fmla="*/ 12 h 12"/>
              </a:gdLst>
              <a:ahLst/>
              <a:cxnLst>
                <a:cxn ang="T10">
                  <a:pos x="T0" y="T1"/>
                </a:cxn>
                <a:cxn ang="T11">
                  <a:pos x="T2" y="T3"/>
                </a:cxn>
                <a:cxn ang="T12">
                  <a:pos x="T4" y="T5"/>
                </a:cxn>
                <a:cxn ang="T13">
                  <a:pos x="T6" y="T7"/>
                </a:cxn>
                <a:cxn ang="T14">
                  <a:pos x="T8" y="T9"/>
                </a:cxn>
              </a:cxnLst>
              <a:rect l="T15" t="T16" r="T17" b="T18"/>
              <a:pathLst>
                <a:path w="28" h="12">
                  <a:moveTo>
                    <a:pt x="4" y="11"/>
                  </a:moveTo>
                  <a:cubicBezTo>
                    <a:pt x="11" y="9"/>
                    <a:pt x="18" y="6"/>
                    <a:pt x="25" y="4"/>
                  </a:cubicBezTo>
                  <a:cubicBezTo>
                    <a:pt x="27" y="3"/>
                    <a:pt x="28" y="0"/>
                    <a:pt x="25" y="1"/>
                  </a:cubicBezTo>
                  <a:cubicBezTo>
                    <a:pt x="17" y="2"/>
                    <a:pt x="11" y="6"/>
                    <a:pt x="3" y="8"/>
                  </a:cubicBezTo>
                  <a:cubicBezTo>
                    <a:pt x="1" y="8"/>
                    <a:pt x="0" y="12"/>
                    <a:pt x="4" y="11"/>
                  </a:cubicBezTo>
                  <a:close/>
                </a:path>
              </a:pathLst>
            </a:custGeom>
            <a:solidFill>
              <a:srgbClr val="F6ECE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sym typeface="宋体" pitchFamily="2" charset="-122"/>
              </a:endParaRPr>
            </a:p>
          </p:txBody>
        </p:sp>
        <p:sp>
          <p:nvSpPr>
            <p:cNvPr id="50" name="Freeform 52"/>
            <p:cNvSpPr>
              <a:spLocks noChangeArrowheads="1"/>
            </p:cNvSpPr>
            <p:nvPr/>
          </p:nvSpPr>
          <p:spPr bwMode="auto">
            <a:xfrm>
              <a:off x="268287" y="1743075"/>
              <a:ext cx="122238" cy="46038"/>
            </a:xfrm>
            <a:custGeom>
              <a:avLst/>
              <a:gdLst>
                <a:gd name="T0" fmla="*/ 13582 w 27"/>
                <a:gd name="T1" fmla="*/ 46038 h 10"/>
                <a:gd name="T2" fmla="*/ 108656 w 27"/>
                <a:gd name="T3" fmla="*/ 23019 h 10"/>
                <a:gd name="T4" fmla="*/ 108656 w 27"/>
                <a:gd name="T5" fmla="*/ 4604 h 10"/>
                <a:gd name="T6" fmla="*/ 9055 w 27"/>
                <a:gd name="T7" fmla="*/ 27623 h 10"/>
                <a:gd name="T8" fmla="*/ 13582 w 27"/>
                <a:gd name="T9" fmla="*/ 46038 h 10"/>
                <a:gd name="T10" fmla="*/ 0 60000 65536"/>
                <a:gd name="T11" fmla="*/ 0 60000 65536"/>
                <a:gd name="T12" fmla="*/ 0 60000 65536"/>
                <a:gd name="T13" fmla="*/ 0 60000 65536"/>
                <a:gd name="T14" fmla="*/ 0 60000 65536"/>
                <a:gd name="T15" fmla="*/ 0 w 27"/>
                <a:gd name="T16" fmla="*/ 0 h 10"/>
                <a:gd name="T17" fmla="*/ 27 w 27"/>
                <a:gd name="T18" fmla="*/ 10 h 10"/>
              </a:gdLst>
              <a:ahLst/>
              <a:cxnLst>
                <a:cxn ang="T10">
                  <a:pos x="T0" y="T1"/>
                </a:cxn>
                <a:cxn ang="T11">
                  <a:pos x="T2" y="T3"/>
                </a:cxn>
                <a:cxn ang="T12">
                  <a:pos x="T4" y="T5"/>
                </a:cxn>
                <a:cxn ang="T13">
                  <a:pos x="T6" y="T7"/>
                </a:cxn>
                <a:cxn ang="T14">
                  <a:pos x="T8" y="T9"/>
                </a:cxn>
              </a:cxnLst>
              <a:rect l="T15" t="T16" r="T17" b="T18"/>
              <a:pathLst>
                <a:path w="27" h="10">
                  <a:moveTo>
                    <a:pt x="3" y="10"/>
                  </a:moveTo>
                  <a:cubicBezTo>
                    <a:pt x="10" y="8"/>
                    <a:pt x="17" y="6"/>
                    <a:pt x="24" y="5"/>
                  </a:cubicBezTo>
                  <a:cubicBezTo>
                    <a:pt x="27" y="4"/>
                    <a:pt x="27" y="0"/>
                    <a:pt x="24" y="1"/>
                  </a:cubicBezTo>
                  <a:cubicBezTo>
                    <a:pt x="17" y="3"/>
                    <a:pt x="10" y="4"/>
                    <a:pt x="2" y="6"/>
                  </a:cubicBezTo>
                  <a:cubicBezTo>
                    <a:pt x="0" y="6"/>
                    <a:pt x="0" y="10"/>
                    <a:pt x="3" y="10"/>
                  </a:cubicBezTo>
                  <a:close/>
                </a:path>
              </a:pathLst>
            </a:custGeom>
            <a:solidFill>
              <a:srgbClr val="F6ECE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sym typeface="宋体" pitchFamily="2" charset="-122"/>
              </a:endParaRPr>
            </a:p>
          </p:txBody>
        </p:sp>
        <p:sp>
          <p:nvSpPr>
            <p:cNvPr id="51" name="Freeform 53"/>
            <p:cNvSpPr>
              <a:spLocks noChangeArrowheads="1"/>
            </p:cNvSpPr>
            <p:nvPr/>
          </p:nvSpPr>
          <p:spPr bwMode="auto">
            <a:xfrm>
              <a:off x="173037" y="0"/>
              <a:ext cx="676275" cy="944563"/>
            </a:xfrm>
            <a:custGeom>
              <a:avLst/>
              <a:gdLst>
                <a:gd name="T0" fmla="*/ 671736 w 149"/>
                <a:gd name="T1" fmla="*/ 818019 h 209"/>
                <a:gd name="T2" fmla="*/ 517418 w 149"/>
                <a:gd name="T3" fmla="*/ 935524 h 209"/>
                <a:gd name="T4" fmla="*/ 322252 w 149"/>
                <a:gd name="T5" fmla="*/ 601086 h 209"/>
                <a:gd name="T6" fmla="*/ 249632 w 149"/>
                <a:gd name="T7" fmla="*/ 347997 h 209"/>
                <a:gd name="T8" fmla="*/ 131624 w 149"/>
                <a:gd name="T9" fmla="*/ 221453 h 209"/>
                <a:gd name="T10" fmla="*/ 68081 w 149"/>
                <a:gd name="T11" fmla="*/ 456463 h 209"/>
                <a:gd name="T12" fmla="*/ 167934 w 149"/>
                <a:gd name="T13" fmla="*/ 890330 h 209"/>
                <a:gd name="T14" fmla="*/ 127085 w 149"/>
                <a:gd name="T15" fmla="*/ 899369 h 209"/>
                <a:gd name="T16" fmla="*/ 22694 w 149"/>
                <a:gd name="T17" fmla="*/ 442905 h 209"/>
                <a:gd name="T18" fmla="*/ 63543 w 149"/>
                <a:gd name="T19" fmla="*/ 221453 h 209"/>
                <a:gd name="T20" fmla="*/ 213322 w 149"/>
                <a:gd name="T21" fmla="*/ 203375 h 209"/>
                <a:gd name="T22" fmla="*/ 308636 w 149"/>
                <a:gd name="T23" fmla="*/ 370594 h 209"/>
                <a:gd name="T24" fmla="*/ 376717 w 149"/>
                <a:gd name="T25" fmla="*/ 628202 h 209"/>
                <a:gd name="T26" fmla="*/ 458415 w 149"/>
                <a:gd name="T27" fmla="*/ 845135 h 209"/>
                <a:gd name="T28" fmla="*/ 526496 w 149"/>
                <a:gd name="T29" fmla="*/ 903888 h 209"/>
                <a:gd name="T30" fmla="*/ 630887 w 149"/>
                <a:gd name="T31" fmla="*/ 808980 h 209"/>
                <a:gd name="T32" fmla="*/ 540112 w 149"/>
                <a:gd name="T33" fmla="*/ 424827 h 209"/>
                <a:gd name="T34" fmla="*/ 435721 w 149"/>
                <a:gd name="T35" fmla="*/ 9039 h 209"/>
                <a:gd name="T36" fmla="*/ 481108 w 149"/>
                <a:gd name="T37" fmla="*/ 0 h 209"/>
                <a:gd name="T38" fmla="*/ 590039 w 149"/>
                <a:gd name="T39" fmla="*/ 451944 h 209"/>
                <a:gd name="T40" fmla="*/ 649042 w 149"/>
                <a:gd name="T41" fmla="*/ 668877 h 209"/>
                <a:gd name="T42" fmla="*/ 671736 w 149"/>
                <a:gd name="T43" fmla="*/ 818019 h 209"/>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49"/>
                <a:gd name="T67" fmla="*/ 0 h 209"/>
                <a:gd name="T68" fmla="*/ 149 w 149"/>
                <a:gd name="T69" fmla="*/ 209 h 209"/>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49" h="209">
                  <a:moveTo>
                    <a:pt x="148" y="181"/>
                  </a:moveTo>
                  <a:cubicBezTo>
                    <a:pt x="147" y="197"/>
                    <a:pt x="130" y="209"/>
                    <a:pt x="114" y="207"/>
                  </a:cubicBezTo>
                  <a:cubicBezTo>
                    <a:pt x="84" y="203"/>
                    <a:pt x="77" y="156"/>
                    <a:pt x="71" y="133"/>
                  </a:cubicBezTo>
                  <a:cubicBezTo>
                    <a:pt x="66" y="114"/>
                    <a:pt x="62" y="95"/>
                    <a:pt x="55" y="77"/>
                  </a:cubicBezTo>
                  <a:cubicBezTo>
                    <a:pt x="51" y="66"/>
                    <a:pt x="43" y="47"/>
                    <a:pt x="29" y="49"/>
                  </a:cubicBezTo>
                  <a:cubicBezTo>
                    <a:pt x="6" y="52"/>
                    <a:pt x="13" y="86"/>
                    <a:pt x="15" y="101"/>
                  </a:cubicBezTo>
                  <a:cubicBezTo>
                    <a:pt x="21" y="133"/>
                    <a:pt x="30" y="165"/>
                    <a:pt x="37" y="197"/>
                  </a:cubicBezTo>
                  <a:cubicBezTo>
                    <a:pt x="28" y="199"/>
                    <a:pt x="28" y="199"/>
                    <a:pt x="28" y="199"/>
                  </a:cubicBezTo>
                  <a:cubicBezTo>
                    <a:pt x="20" y="166"/>
                    <a:pt x="10" y="132"/>
                    <a:pt x="5" y="98"/>
                  </a:cubicBezTo>
                  <a:cubicBezTo>
                    <a:pt x="3" y="82"/>
                    <a:pt x="0" y="61"/>
                    <a:pt x="14" y="49"/>
                  </a:cubicBezTo>
                  <a:cubicBezTo>
                    <a:pt x="22" y="42"/>
                    <a:pt x="37" y="39"/>
                    <a:pt x="47" y="45"/>
                  </a:cubicBezTo>
                  <a:cubicBezTo>
                    <a:pt x="58" y="54"/>
                    <a:pt x="64" y="69"/>
                    <a:pt x="68" y="82"/>
                  </a:cubicBezTo>
                  <a:cubicBezTo>
                    <a:pt x="74" y="100"/>
                    <a:pt x="78" y="120"/>
                    <a:pt x="83" y="139"/>
                  </a:cubicBezTo>
                  <a:cubicBezTo>
                    <a:pt x="87" y="155"/>
                    <a:pt x="91" y="173"/>
                    <a:pt x="101" y="187"/>
                  </a:cubicBezTo>
                  <a:cubicBezTo>
                    <a:pt x="105" y="193"/>
                    <a:pt x="110" y="198"/>
                    <a:pt x="116" y="200"/>
                  </a:cubicBezTo>
                  <a:cubicBezTo>
                    <a:pt x="130" y="202"/>
                    <a:pt x="140" y="192"/>
                    <a:pt x="139" y="179"/>
                  </a:cubicBezTo>
                  <a:cubicBezTo>
                    <a:pt x="136" y="150"/>
                    <a:pt x="125" y="122"/>
                    <a:pt x="119" y="94"/>
                  </a:cubicBezTo>
                  <a:cubicBezTo>
                    <a:pt x="112" y="63"/>
                    <a:pt x="104" y="33"/>
                    <a:pt x="96" y="2"/>
                  </a:cubicBezTo>
                  <a:cubicBezTo>
                    <a:pt x="106" y="0"/>
                    <a:pt x="106" y="0"/>
                    <a:pt x="106" y="0"/>
                  </a:cubicBezTo>
                  <a:cubicBezTo>
                    <a:pt x="114" y="33"/>
                    <a:pt x="122" y="66"/>
                    <a:pt x="130" y="100"/>
                  </a:cubicBezTo>
                  <a:cubicBezTo>
                    <a:pt x="134" y="116"/>
                    <a:pt x="139" y="132"/>
                    <a:pt x="143" y="148"/>
                  </a:cubicBezTo>
                  <a:cubicBezTo>
                    <a:pt x="145" y="158"/>
                    <a:pt x="149" y="170"/>
                    <a:pt x="148" y="181"/>
                  </a:cubicBezTo>
                  <a:close/>
                </a:path>
              </a:pathLst>
            </a:custGeom>
            <a:solidFill>
              <a:srgbClr val="E5E5E5"/>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sym typeface="宋体" pitchFamily="2" charset="-122"/>
              </a:endParaRPr>
            </a:p>
          </p:txBody>
        </p:sp>
        <p:sp>
          <p:nvSpPr>
            <p:cNvPr id="52" name="Freeform 54"/>
            <p:cNvSpPr>
              <a:spLocks noChangeArrowheads="1"/>
            </p:cNvSpPr>
            <p:nvPr/>
          </p:nvSpPr>
          <p:spPr bwMode="auto">
            <a:xfrm>
              <a:off x="1039812" y="1676400"/>
              <a:ext cx="1" cy="4763"/>
            </a:xfrm>
            <a:custGeom>
              <a:avLst/>
              <a:gdLst>
                <a:gd name="T0" fmla="*/ 0 w 1"/>
                <a:gd name="T1" fmla="*/ 0 h 1"/>
                <a:gd name="T2" fmla="*/ 0 w 1"/>
                <a:gd name="T3" fmla="*/ 4763 h 1"/>
                <a:gd name="T4" fmla="*/ 0 w 1"/>
                <a:gd name="T5" fmla="*/ 4763 h 1"/>
                <a:gd name="T6" fmla="*/ 0 w 1"/>
                <a:gd name="T7" fmla="*/ 0 h 1"/>
                <a:gd name="T8" fmla="*/ 0 60000 65536"/>
                <a:gd name="T9" fmla="*/ 0 60000 65536"/>
                <a:gd name="T10" fmla="*/ 0 60000 65536"/>
                <a:gd name="T11" fmla="*/ 0 60000 65536"/>
                <a:gd name="T12" fmla="*/ 0 w 1"/>
                <a:gd name="T13" fmla="*/ 0 h 1"/>
                <a:gd name="T14" fmla="*/ 1 w 1"/>
                <a:gd name="T15" fmla="*/ 1 h 1"/>
              </a:gdLst>
              <a:ahLst/>
              <a:cxnLst>
                <a:cxn ang="T8">
                  <a:pos x="T0" y="T1"/>
                </a:cxn>
                <a:cxn ang="T9">
                  <a:pos x="T2" y="T3"/>
                </a:cxn>
                <a:cxn ang="T10">
                  <a:pos x="T4" y="T5"/>
                </a:cxn>
                <a:cxn ang="T11">
                  <a:pos x="T6" y="T7"/>
                </a:cxn>
              </a:cxnLst>
              <a:rect l="T12" t="T13" r="T14" b="T15"/>
              <a:pathLst>
                <a:path w="1" h="1">
                  <a:moveTo>
                    <a:pt x="0" y="0"/>
                  </a:moveTo>
                  <a:cubicBezTo>
                    <a:pt x="0" y="0"/>
                    <a:pt x="0" y="0"/>
                    <a:pt x="0" y="1"/>
                  </a:cubicBezTo>
                  <a:cubicBezTo>
                    <a:pt x="0" y="1"/>
                    <a:pt x="0" y="1"/>
                    <a:pt x="0" y="1"/>
                  </a:cubicBezTo>
                  <a:cubicBezTo>
                    <a:pt x="0" y="1"/>
                    <a:pt x="0" y="0"/>
                    <a:pt x="0" y="0"/>
                  </a:cubicBezTo>
                </a:path>
              </a:pathLst>
            </a:custGeom>
            <a:solidFill>
              <a:srgbClr val="CECECE"/>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sym typeface="宋体" pitchFamily="2" charset="-122"/>
              </a:endParaRPr>
            </a:p>
          </p:txBody>
        </p:sp>
        <p:sp>
          <p:nvSpPr>
            <p:cNvPr id="53" name="Freeform 55"/>
            <p:cNvSpPr>
              <a:spLocks noChangeArrowheads="1"/>
            </p:cNvSpPr>
            <p:nvPr/>
          </p:nvSpPr>
          <p:spPr bwMode="auto">
            <a:xfrm>
              <a:off x="209550" y="1400175"/>
              <a:ext cx="90488" cy="46038"/>
            </a:xfrm>
            <a:custGeom>
              <a:avLst/>
              <a:gdLst>
                <a:gd name="T0" fmla="*/ 90488 w 20"/>
                <a:gd name="T1" fmla="*/ 23019 h 10"/>
                <a:gd name="T2" fmla="*/ 90488 w 20"/>
                <a:gd name="T3" fmla="*/ 23019 h 10"/>
                <a:gd name="T4" fmla="*/ 40720 w 20"/>
                <a:gd name="T5" fmla="*/ 36830 h 10"/>
                <a:gd name="T6" fmla="*/ 0 w 20"/>
                <a:gd name="T7" fmla="*/ 46038 h 10"/>
                <a:gd name="T8" fmla="*/ 40720 w 20"/>
                <a:gd name="T9" fmla="*/ 0 h 10"/>
                <a:gd name="T10" fmla="*/ 90488 w 20"/>
                <a:gd name="T11" fmla="*/ 23019 h 10"/>
                <a:gd name="T12" fmla="*/ 0 60000 65536"/>
                <a:gd name="T13" fmla="*/ 0 60000 65536"/>
                <a:gd name="T14" fmla="*/ 0 60000 65536"/>
                <a:gd name="T15" fmla="*/ 0 60000 65536"/>
                <a:gd name="T16" fmla="*/ 0 60000 65536"/>
                <a:gd name="T17" fmla="*/ 0 60000 65536"/>
                <a:gd name="T18" fmla="*/ 0 w 20"/>
                <a:gd name="T19" fmla="*/ 0 h 10"/>
                <a:gd name="T20" fmla="*/ 20 w 20"/>
                <a:gd name="T21" fmla="*/ 10 h 10"/>
              </a:gdLst>
              <a:ahLst/>
              <a:cxnLst>
                <a:cxn ang="T12">
                  <a:pos x="T0" y="T1"/>
                </a:cxn>
                <a:cxn ang="T13">
                  <a:pos x="T2" y="T3"/>
                </a:cxn>
                <a:cxn ang="T14">
                  <a:pos x="T4" y="T5"/>
                </a:cxn>
                <a:cxn ang="T15">
                  <a:pos x="T6" y="T7"/>
                </a:cxn>
                <a:cxn ang="T16">
                  <a:pos x="T8" y="T9"/>
                </a:cxn>
                <a:cxn ang="T17">
                  <a:pos x="T10" y="T11"/>
                </a:cxn>
              </a:cxnLst>
              <a:rect l="T18" t="T19" r="T20" b="T21"/>
              <a:pathLst>
                <a:path w="20" h="10">
                  <a:moveTo>
                    <a:pt x="20" y="5"/>
                  </a:moveTo>
                  <a:cubicBezTo>
                    <a:pt x="20" y="5"/>
                    <a:pt x="20" y="5"/>
                    <a:pt x="20" y="5"/>
                  </a:cubicBezTo>
                  <a:cubicBezTo>
                    <a:pt x="17" y="6"/>
                    <a:pt x="13" y="7"/>
                    <a:pt x="9" y="8"/>
                  </a:cubicBezTo>
                  <a:cubicBezTo>
                    <a:pt x="7" y="9"/>
                    <a:pt x="3" y="9"/>
                    <a:pt x="0" y="10"/>
                  </a:cubicBezTo>
                  <a:cubicBezTo>
                    <a:pt x="1" y="5"/>
                    <a:pt x="3" y="0"/>
                    <a:pt x="9" y="0"/>
                  </a:cubicBezTo>
                  <a:cubicBezTo>
                    <a:pt x="12" y="0"/>
                    <a:pt x="17" y="2"/>
                    <a:pt x="20" y="5"/>
                  </a:cubicBezTo>
                  <a:close/>
                </a:path>
              </a:pathLst>
            </a:custGeom>
            <a:solidFill>
              <a:srgbClr val="FAF8F6"/>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sym typeface="宋体" pitchFamily="2" charset="-122"/>
              </a:endParaRPr>
            </a:p>
          </p:txBody>
        </p:sp>
        <p:sp>
          <p:nvSpPr>
            <p:cNvPr id="55" name="Freeform 56"/>
            <p:cNvSpPr>
              <a:spLocks noEditPoints="1" noChangeArrowheads="1"/>
            </p:cNvSpPr>
            <p:nvPr/>
          </p:nvSpPr>
          <p:spPr bwMode="auto">
            <a:xfrm>
              <a:off x="36512" y="1336675"/>
              <a:ext cx="1217613" cy="1690688"/>
            </a:xfrm>
            <a:custGeom>
              <a:avLst/>
              <a:gdLst>
                <a:gd name="T0" fmla="*/ 1076770 w 268"/>
                <a:gd name="T1" fmla="*/ 411371 h 374"/>
                <a:gd name="T2" fmla="*/ 1076770 w 268"/>
                <a:gd name="T3" fmla="*/ 411371 h 374"/>
                <a:gd name="T4" fmla="*/ 1072226 w 268"/>
                <a:gd name="T5" fmla="*/ 402329 h 374"/>
                <a:gd name="T6" fmla="*/ 1058596 w 268"/>
                <a:gd name="T7" fmla="*/ 384247 h 374"/>
                <a:gd name="T8" fmla="*/ 1040423 w 268"/>
                <a:gd name="T9" fmla="*/ 366165 h 374"/>
                <a:gd name="T10" fmla="*/ 1022250 w 268"/>
                <a:gd name="T11" fmla="*/ 357124 h 374"/>
                <a:gd name="T12" fmla="*/ 949556 w 268"/>
                <a:gd name="T13" fmla="*/ 361644 h 374"/>
                <a:gd name="T14" fmla="*/ 945013 w 268"/>
                <a:gd name="T15" fmla="*/ 361644 h 374"/>
                <a:gd name="T16" fmla="*/ 890493 w 268"/>
                <a:gd name="T17" fmla="*/ 424932 h 374"/>
                <a:gd name="T18" fmla="*/ 917753 w 268"/>
                <a:gd name="T19" fmla="*/ 592193 h 374"/>
                <a:gd name="T20" fmla="*/ 881406 w 268"/>
                <a:gd name="T21" fmla="*/ 596713 h 374"/>
                <a:gd name="T22" fmla="*/ 835973 w 268"/>
                <a:gd name="T23" fmla="*/ 388768 h 374"/>
                <a:gd name="T24" fmla="*/ 731476 w 268"/>
                <a:gd name="T25" fmla="*/ 320959 h 374"/>
                <a:gd name="T26" fmla="*/ 704216 w 268"/>
                <a:gd name="T27" fmla="*/ 325480 h 374"/>
                <a:gd name="T28" fmla="*/ 690586 w 268"/>
                <a:gd name="T29" fmla="*/ 637398 h 374"/>
                <a:gd name="T30" fmla="*/ 608806 w 268"/>
                <a:gd name="T31" fmla="*/ 379727 h 374"/>
                <a:gd name="T32" fmla="*/ 563373 w 268"/>
                <a:gd name="T33" fmla="*/ 316439 h 374"/>
                <a:gd name="T34" fmla="*/ 472507 w 268"/>
                <a:gd name="T35" fmla="*/ 311918 h 374"/>
                <a:gd name="T36" fmla="*/ 472507 w 268"/>
                <a:gd name="T37" fmla="*/ 687125 h 374"/>
                <a:gd name="T38" fmla="*/ 445247 w 268"/>
                <a:gd name="T39" fmla="*/ 691645 h 374"/>
                <a:gd name="T40" fmla="*/ 268057 w 268"/>
                <a:gd name="T41" fmla="*/ 22603 h 374"/>
                <a:gd name="T42" fmla="*/ 172647 w 268"/>
                <a:gd name="T43" fmla="*/ 13562 h 374"/>
                <a:gd name="T44" fmla="*/ 277143 w 268"/>
                <a:gd name="T45" fmla="*/ 840823 h 374"/>
                <a:gd name="T46" fmla="*/ 281687 w 268"/>
                <a:gd name="T47" fmla="*/ 872467 h 374"/>
                <a:gd name="T48" fmla="*/ 245340 w 268"/>
                <a:gd name="T49" fmla="*/ 980961 h 374"/>
                <a:gd name="T50" fmla="*/ 177190 w 268"/>
                <a:gd name="T51" fmla="*/ 858906 h 374"/>
                <a:gd name="T52" fmla="*/ 18173 w 268"/>
                <a:gd name="T53" fmla="*/ 732330 h 374"/>
                <a:gd name="T54" fmla="*/ 77237 w 268"/>
                <a:gd name="T55" fmla="*/ 1089454 h 374"/>
                <a:gd name="T56" fmla="*/ 109040 w 268"/>
                <a:gd name="T57" fmla="*/ 1139180 h 374"/>
                <a:gd name="T58" fmla="*/ 377097 w 268"/>
                <a:gd name="T59" fmla="*/ 1455619 h 374"/>
                <a:gd name="T60" fmla="*/ 417987 w 268"/>
                <a:gd name="T61" fmla="*/ 1487263 h 374"/>
                <a:gd name="T62" fmla="*/ 613350 w 268"/>
                <a:gd name="T63" fmla="*/ 1686167 h 374"/>
                <a:gd name="T64" fmla="*/ 808713 w 268"/>
                <a:gd name="T65" fmla="*/ 1645482 h 374"/>
                <a:gd name="T66" fmla="*/ 1176723 w 268"/>
                <a:gd name="T67" fmla="*/ 1564112 h 374"/>
                <a:gd name="T68" fmla="*/ 1203983 w 268"/>
                <a:gd name="T69" fmla="*/ 1202468 h 374"/>
                <a:gd name="T70" fmla="*/ 1108573 w 268"/>
                <a:gd name="T71" fmla="*/ 565070 h 374"/>
                <a:gd name="T72" fmla="*/ 1076770 w 268"/>
                <a:gd name="T73" fmla="*/ 411371 h 374"/>
                <a:gd name="T74" fmla="*/ 208993 w 268"/>
                <a:gd name="T75" fmla="*/ 31644 h 374"/>
                <a:gd name="T76" fmla="*/ 286230 w 268"/>
                <a:gd name="T77" fmla="*/ 140137 h 374"/>
                <a:gd name="T78" fmla="*/ 231710 w 268"/>
                <a:gd name="T79" fmla="*/ 153699 h 374"/>
                <a:gd name="T80" fmla="*/ 168103 w 268"/>
                <a:gd name="T81" fmla="*/ 167261 h 374"/>
                <a:gd name="T82" fmla="*/ 149930 w 268"/>
                <a:gd name="T83" fmla="*/ 113014 h 374"/>
                <a:gd name="T84" fmla="*/ 368010 w 268"/>
                <a:gd name="T85" fmla="*/ 488220 h 374"/>
                <a:gd name="T86" fmla="*/ 263513 w 268"/>
                <a:gd name="T87" fmla="*/ 528905 h 374"/>
                <a:gd name="T88" fmla="*/ 249883 w 268"/>
                <a:gd name="T89" fmla="*/ 488220 h 374"/>
                <a:gd name="T90" fmla="*/ 354380 w 268"/>
                <a:gd name="T91" fmla="*/ 479179 h 374"/>
                <a:gd name="T92" fmla="*/ 249883 w 268"/>
                <a:gd name="T93" fmla="*/ 488220 h 374"/>
                <a:gd name="T94" fmla="*/ 254427 w 268"/>
                <a:gd name="T95" fmla="*/ 470138 h 374"/>
                <a:gd name="T96" fmla="*/ 354380 w 268"/>
                <a:gd name="T97" fmla="*/ 424932 h 374"/>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68"/>
                <a:gd name="T148" fmla="*/ 0 h 374"/>
                <a:gd name="T149" fmla="*/ 268 w 268"/>
                <a:gd name="T150" fmla="*/ 374 h 374"/>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68" h="374">
                  <a:moveTo>
                    <a:pt x="237" y="91"/>
                  </a:moveTo>
                  <a:cubicBezTo>
                    <a:pt x="237" y="91"/>
                    <a:pt x="237" y="91"/>
                    <a:pt x="237" y="91"/>
                  </a:cubicBezTo>
                  <a:cubicBezTo>
                    <a:pt x="237" y="91"/>
                    <a:pt x="237" y="91"/>
                    <a:pt x="237" y="91"/>
                  </a:cubicBezTo>
                  <a:cubicBezTo>
                    <a:pt x="237" y="91"/>
                    <a:pt x="237" y="91"/>
                    <a:pt x="237" y="91"/>
                  </a:cubicBezTo>
                  <a:cubicBezTo>
                    <a:pt x="236" y="90"/>
                    <a:pt x="236" y="90"/>
                    <a:pt x="236" y="90"/>
                  </a:cubicBezTo>
                  <a:cubicBezTo>
                    <a:pt x="236" y="90"/>
                    <a:pt x="236" y="89"/>
                    <a:pt x="236" y="89"/>
                  </a:cubicBezTo>
                  <a:cubicBezTo>
                    <a:pt x="235" y="88"/>
                    <a:pt x="235" y="88"/>
                    <a:pt x="234" y="87"/>
                  </a:cubicBezTo>
                  <a:cubicBezTo>
                    <a:pt x="234" y="86"/>
                    <a:pt x="234" y="86"/>
                    <a:pt x="233" y="85"/>
                  </a:cubicBezTo>
                  <a:cubicBezTo>
                    <a:pt x="232" y="84"/>
                    <a:pt x="231" y="83"/>
                    <a:pt x="230" y="83"/>
                  </a:cubicBezTo>
                  <a:cubicBezTo>
                    <a:pt x="230" y="82"/>
                    <a:pt x="229" y="82"/>
                    <a:pt x="229" y="81"/>
                  </a:cubicBezTo>
                  <a:cubicBezTo>
                    <a:pt x="228" y="81"/>
                    <a:pt x="227" y="81"/>
                    <a:pt x="227" y="80"/>
                  </a:cubicBezTo>
                  <a:cubicBezTo>
                    <a:pt x="226" y="80"/>
                    <a:pt x="226" y="80"/>
                    <a:pt x="225" y="79"/>
                  </a:cubicBezTo>
                  <a:cubicBezTo>
                    <a:pt x="221" y="78"/>
                    <a:pt x="217" y="78"/>
                    <a:pt x="212" y="78"/>
                  </a:cubicBezTo>
                  <a:cubicBezTo>
                    <a:pt x="211" y="79"/>
                    <a:pt x="210" y="79"/>
                    <a:pt x="209" y="80"/>
                  </a:cubicBezTo>
                  <a:cubicBezTo>
                    <a:pt x="208" y="80"/>
                    <a:pt x="208" y="80"/>
                    <a:pt x="208" y="80"/>
                  </a:cubicBezTo>
                  <a:cubicBezTo>
                    <a:pt x="208" y="80"/>
                    <a:pt x="208" y="80"/>
                    <a:pt x="208" y="80"/>
                  </a:cubicBezTo>
                  <a:cubicBezTo>
                    <a:pt x="206" y="81"/>
                    <a:pt x="204" y="82"/>
                    <a:pt x="203" y="83"/>
                  </a:cubicBezTo>
                  <a:cubicBezTo>
                    <a:pt x="200" y="86"/>
                    <a:pt x="197" y="89"/>
                    <a:pt x="196" y="94"/>
                  </a:cubicBezTo>
                  <a:cubicBezTo>
                    <a:pt x="195" y="97"/>
                    <a:pt x="195" y="100"/>
                    <a:pt x="196" y="104"/>
                  </a:cubicBezTo>
                  <a:cubicBezTo>
                    <a:pt x="202" y="131"/>
                    <a:pt x="202" y="131"/>
                    <a:pt x="202" y="131"/>
                  </a:cubicBezTo>
                  <a:cubicBezTo>
                    <a:pt x="201" y="131"/>
                    <a:pt x="200" y="131"/>
                    <a:pt x="199" y="131"/>
                  </a:cubicBezTo>
                  <a:cubicBezTo>
                    <a:pt x="194" y="132"/>
                    <a:pt x="194" y="132"/>
                    <a:pt x="194" y="132"/>
                  </a:cubicBezTo>
                  <a:cubicBezTo>
                    <a:pt x="185" y="87"/>
                    <a:pt x="185" y="87"/>
                    <a:pt x="185" y="87"/>
                  </a:cubicBezTo>
                  <a:cubicBezTo>
                    <a:pt x="185" y="87"/>
                    <a:pt x="185" y="86"/>
                    <a:pt x="184" y="86"/>
                  </a:cubicBezTo>
                  <a:cubicBezTo>
                    <a:pt x="183" y="81"/>
                    <a:pt x="180" y="77"/>
                    <a:pt x="175" y="74"/>
                  </a:cubicBezTo>
                  <a:cubicBezTo>
                    <a:pt x="171" y="71"/>
                    <a:pt x="166" y="70"/>
                    <a:pt x="161" y="71"/>
                  </a:cubicBezTo>
                  <a:cubicBezTo>
                    <a:pt x="160" y="71"/>
                    <a:pt x="160" y="71"/>
                    <a:pt x="159" y="71"/>
                  </a:cubicBezTo>
                  <a:cubicBezTo>
                    <a:pt x="158" y="71"/>
                    <a:pt x="156" y="72"/>
                    <a:pt x="155" y="72"/>
                  </a:cubicBezTo>
                  <a:cubicBezTo>
                    <a:pt x="146" y="76"/>
                    <a:pt x="141" y="86"/>
                    <a:pt x="143" y="96"/>
                  </a:cubicBezTo>
                  <a:cubicBezTo>
                    <a:pt x="152" y="141"/>
                    <a:pt x="152" y="141"/>
                    <a:pt x="152" y="141"/>
                  </a:cubicBezTo>
                  <a:cubicBezTo>
                    <a:pt x="146" y="143"/>
                    <a:pt x="146" y="143"/>
                    <a:pt x="146" y="143"/>
                  </a:cubicBezTo>
                  <a:cubicBezTo>
                    <a:pt x="134" y="84"/>
                    <a:pt x="134" y="84"/>
                    <a:pt x="134" y="84"/>
                  </a:cubicBezTo>
                  <a:cubicBezTo>
                    <a:pt x="133" y="83"/>
                    <a:pt x="133" y="82"/>
                    <a:pt x="133" y="81"/>
                  </a:cubicBezTo>
                  <a:cubicBezTo>
                    <a:pt x="131" y="76"/>
                    <a:pt x="128" y="73"/>
                    <a:pt x="124" y="70"/>
                  </a:cubicBezTo>
                  <a:cubicBezTo>
                    <a:pt x="120" y="67"/>
                    <a:pt x="114" y="66"/>
                    <a:pt x="108" y="67"/>
                  </a:cubicBezTo>
                  <a:cubicBezTo>
                    <a:pt x="107" y="68"/>
                    <a:pt x="105" y="68"/>
                    <a:pt x="104" y="69"/>
                  </a:cubicBezTo>
                  <a:cubicBezTo>
                    <a:pt x="95" y="73"/>
                    <a:pt x="89" y="83"/>
                    <a:pt x="92" y="93"/>
                  </a:cubicBezTo>
                  <a:cubicBezTo>
                    <a:pt x="104" y="152"/>
                    <a:pt x="104" y="152"/>
                    <a:pt x="104" y="152"/>
                  </a:cubicBezTo>
                  <a:cubicBezTo>
                    <a:pt x="100" y="152"/>
                    <a:pt x="100" y="152"/>
                    <a:pt x="100" y="152"/>
                  </a:cubicBezTo>
                  <a:cubicBezTo>
                    <a:pt x="99" y="153"/>
                    <a:pt x="98" y="153"/>
                    <a:pt x="98" y="153"/>
                  </a:cubicBezTo>
                  <a:cubicBezTo>
                    <a:pt x="69" y="22"/>
                    <a:pt x="69" y="22"/>
                    <a:pt x="69" y="22"/>
                  </a:cubicBezTo>
                  <a:cubicBezTo>
                    <a:pt x="68" y="15"/>
                    <a:pt x="64" y="9"/>
                    <a:pt x="59" y="5"/>
                  </a:cubicBezTo>
                  <a:cubicBezTo>
                    <a:pt x="54" y="2"/>
                    <a:pt x="49" y="0"/>
                    <a:pt x="43" y="1"/>
                  </a:cubicBezTo>
                  <a:cubicBezTo>
                    <a:pt x="41" y="1"/>
                    <a:pt x="40" y="2"/>
                    <a:pt x="38" y="3"/>
                  </a:cubicBezTo>
                  <a:cubicBezTo>
                    <a:pt x="29" y="8"/>
                    <a:pt x="25" y="19"/>
                    <a:pt x="27" y="31"/>
                  </a:cubicBezTo>
                  <a:cubicBezTo>
                    <a:pt x="61" y="186"/>
                    <a:pt x="61" y="186"/>
                    <a:pt x="61" y="186"/>
                  </a:cubicBezTo>
                  <a:cubicBezTo>
                    <a:pt x="61" y="187"/>
                    <a:pt x="61" y="188"/>
                    <a:pt x="62" y="190"/>
                  </a:cubicBezTo>
                  <a:cubicBezTo>
                    <a:pt x="62" y="191"/>
                    <a:pt x="62" y="192"/>
                    <a:pt x="62" y="193"/>
                  </a:cubicBezTo>
                  <a:cubicBezTo>
                    <a:pt x="71" y="233"/>
                    <a:pt x="71" y="233"/>
                    <a:pt x="71" y="233"/>
                  </a:cubicBezTo>
                  <a:cubicBezTo>
                    <a:pt x="54" y="217"/>
                    <a:pt x="54" y="217"/>
                    <a:pt x="54" y="217"/>
                  </a:cubicBezTo>
                  <a:cubicBezTo>
                    <a:pt x="38" y="203"/>
                    <a:pt x="38" y="203"/>
                    <a:pt x="38" y="203"/>
                  </a:cubicBezTo>
                  <a:cubicBezTo>
                    <a:pt x="39" y="190"/>
                    <a:pt x="39" y="190"/>
                    <a:pt x="39" y="190"/>
                  </a:cubicBezTo>
                  <a:cubicBezTo>
                    <a:pt x="38" y="157"/>
                    <a:pt x="15" y="146"/>
                    <a:pt x="4" y="153"/>
                  </a:cubicBezTo>
                  <a:cubicBezTo>
                    <a:pt x="3" y="155"/>
                    <a:pt x="4" y="159"/>
                    <a:pt x="4" y="162"/>
                  </a:cubicBezTo>
                  <a:cubicBezTo>
                    <a:pt x="4" y="173"/>
                    <a:pt x="1" y="191"/>
                    <a:pt x="1" y="202"/>
                  </a:cubicBezTo>
                  <a:cubicBezTo>
                    <a:pt x="0" y="217"/>
                    <a:pt x="9" y="228"/>
                    <a:pt x="17" y="241"/>
                  </a:cubicBezTo>
                  <a:cubicBezTo>
                    <a:pt x="17" y="241"/>
                    <a:pt x="17" y="241"/>
                    <a:pt x="17" y="241"/>
                  </a:cubicBezTo>
                  <a:cubicBezTo>
                    <a:pt x="19" y="245"/>
                    <a:pt x="22" y="248"/>
                    <a:pt x="24" y="252"/>
                  </a:cubicBezTo>
                  <a:cubicBezTo>
                    <a:pt x="35" y="266"/>
                    <a:pt x="43" y="279"/>
                    <a:pt x="52" y="291"/>
                  </a:cubicBezTo>
                  <a:cubicBezTo>
                    <a:pt x="59" y="301"/>
                    <a:pt x="73" y="313"/>
                    <a:pt x="83" y="322"/>
                  </a:cubicBezTo>
                  <a:cubicBezTo>
                    <a:pt x="86" y="324"/>
                    <a:pt x="88" y="326"/>
                    <a:pt x="91" y="328"/>
                  </a:cubicBezTo>
                  <a:cubicBezTo>
                    <a:pt x="92" y="329"/>
                    <a:pt x="92" y="329"/>
                    <a:pt x="92" y="329"/>
                  </a:cubicBezTo>
                  <a:cubicBezTo>
                    <a:pt x="105" y="336"/>
                    <a:pt x="120" y="344"/>
                    <a:pt x="130" y="374"/>
                  </a:cubicBezTo>
                  <a:cubicBezTo>
                    <a:pt x="135" y="373"/>
                    <a:pt x="135" y="373"/>
                    <a:pt x="135" y="373"/>
                  </a:cubicBezTo>
                  <a:cubicBezTo>
                    <a:pt x="139" y="372"/>
                    <a:pt x="139" y="372"/>
                    <a:pt x="139" y="372"/>
                  </a:cubicBezTo>
                  <a:cubicBezTo>
                    <a:pt x="178" y="364"/>
                    <a:pt x="178" y="364"/>
                    <a:pt x="178" y="364"/>
                  </a:cubicBezTo>
                  <a:cubicBezTo>
                    <a:pt x="195" y="360"/>
                    <a:pt x="195" y="360"/>
                    <a:pt x="195" y="360"/>
                  </a:cubicBezTo>
                  <a:cubicBezTo>
                    <a:pt x="259" y="346"/>
                    <a:pt x="259" y="346"/>
                    <a:pt x="259" y="346"/>
                  </a:cubicBezTo>
                  <a:cubicBezTo>
                    <a:pt x="268" y="344"/>
                    <a:pt x="268" y="344"/>
                    <a:pt x="268" y="344"/>
                  </a:cubicBezTo>
                  <a:cubicBezTo>
                    <a:pt x="261" y="313"/>
                    <a:pt x="266" y="291"/>
                    <a:pt x="265" y="266"/>
                  </a:cubicBezTo>
                  <a:cubicBezTo>
                    <a:pt x="265" y="245"/>
                    <a:pt x="265" y="224"/>
                    <a:pt x="261" y="203"/>
                  </a:cubicBezTo>
                  <a:cubicBezTo>
                    <a:pt x="244" y="125"/>
                    <a:pt x="244" y="125"/>
                    <a:pt x="244" y="125"/>
                  </a:cubicBezTo>
                  <a:cubicBezTo>
                    <a:pt x="238" y="95"/>
                    <a:pt x="238" y="95"/>
                    <a:pt x="238" y="95"/>
                  </a:cubicBezTo>
                  <a:cubicBezTo>
                    <a:pt x="238" y="94"/>
                    <a:pt x="237" y="92"/>
                    <a:pt x="237" y="91"/>
                  </a:cubicBezTo>
                  <a:moveTo>
                    <a:pt x="33" y="25"/>
                  </a:moveTo>
                  <a:cubicBezTo>
                    <a:pt x="33" y="18"/>
                    <a:pt x="38" y="8"/>
                    <a:pt x="46" y="7"/>
                  </a:cubicBezTo>
                  <a:cubicBezTo>
                    <a:pt x="56" y="6"/>
                    <a:pt x="62" y="16"/>
                    <a:pt x="66" y="24"/>
                  </a:cubicBezTo>
                  <a:cubicBezTo>
                    <a:pt x="67" y="28"/>
                    <a:pt x="68" y="30"/>
                    <a:pt x="63" y="31"/>
                  </a:cubicBezTo>
                  <a:cubicBezTo>
                    <a:pt x="63" y="31"/>
                    <a:pt x="63" y="31"/>
                    <a:pt x="63" y="31"/>
                  </a:cubicBezTo>
                  <a:cubicBezTo>
                    <a:pt x="59" y="32"/>
                    <a:pt x="55" y="34"/>
                    <a:pt x="51" y="34"/>
                  </a:cubicBezTo>
                  <a:cubicBezTo>
                    <a:pt x="49" y="35"/>
                    <a:pt x="44" y="36"/>
                    <a:pt x="41" y="36"/>
                  </a:cubicBezTo>
                  <a:cubicBezTo>
                    <a:pt x="39" y="36"/>
                    <a:pt x="38" y="37"/>
                    <a:pt x="37" y="37"/>
                  </a:cubicBezTo>
                  <a:cubicBezTo>
                    <a:pt x="36" y="37"/>
                    <a:pt x="34" y="37"/>
                    <a:pt x="34" y="35"/>
                  </a:cubicBezTo>
                  <a:cubicBezTo>
                    <a:pt x="33" y="32"/>
                    <a:pt x="33" y="28"/>
                    <a:pt x="33" y="25"/>
                  </a:cubicBezTo>
                  <a:moveTo>
                    <a:pt x="58" y="113"/>
                  </a:moveTo>
                  <a:cubicBezTo>
                    <a:pt x="81" y="108"/>
                    <a:pt x="81" y="108"/>
                    <a:pt x="81" y="108"/>
                  </a:cubicBezTo>
                  <a:cubicBezTo>
                    <a:pt x="84" y="107"/>
                    <a:pt x="84" y="111"/>
                    <a:pt x="81" y="112"/>
                  </a:cubicBezTo>
                  <a:cubicBezTo>
                    <a:pt x="58" y="117"/>
                    <a:pt x="58" y="117"/>
                    <a:pt x="58" y="117"/>
                  </a:cubicBezTo>
                  <a:cubicBezTo>
                    <a:pt x="55" y="118"/>
                    <a:pt x="55" y="113"/>
                    <a:pt x="58" y="113"/>
                  </a:cubicBezTo>
                  <a:moveTo>
                    <a:pt x="55" y="108"/>
                  </a:moveTo>
                  <a:cubicBezTo>
                    <a:pt x="63" y="105"/>
                    <a:pt x="71" y="103"/>
                    <a:pt x="79" y="101"/>
                  </a:cubicBezTo>
                  <a:cubicBezTo>
                    <a:pt x="83" y="101"/>
                    <a:pt x="81" y="105"/>
                    <a:pt x="78" y="106"/>
                  </a:cubicBezTo>
                  <a:cubicBezTo>
                    <a:pt x="70" y="107"/>
                    <a:pt x="63" y="109"/>
                    <a:pt x="55" y="112"/>
                  </a:cubicBezTo>
                  <a:cubicBezTo>
                    <a:pt x="52" y="113"/>
                    <a:pt x="52" y="109"/>
                    <a:pt x="55" y="108"/>
                  </a:cubicBezTo>
                  <a:moveTo>
                    <a:pt x="78" y="97"/>
                  </a:moveTo>
                  <a:cubicBezTo>
                    <a:pt x="71" y="99"/>
                    <a:pt x="64" y="102"/>
                    <a:pt x="56" y="104"/>
                  </a:cubicBezTo>
                  <a:cubicBezTo>
                    <a:pt x="52" y="105"/>
                    <a:pt x="53" y="102"/>
                    <a:pt x="56" y="101"/>
                  </a:cubicBezTo>
                  <a:cubicBezTo>
                    <a:pt x="63" y="99"/>
                    <a:pt x="71" y="95"/>
                    <a:pt x="78" y="94"/>
                  </a:cubicBezTo>
                  <a:cubicBezTo>
                    <a:pt x="82" y="93"/>
                    <a:pt x="81" y="96"/>
                    <a:pt x="78" y="97"/>
                  </a:cubicBezTo>
                </a:path>
              </a:pathLst>
            </a:custGeom>
            <a:solidFill>
              <a:srgbClr val="F4D7C5"/>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sym typeface="宋体" pitchFamily="2" charset="-122"/>
              </a:endParaRPr>
            </a:p>
          </p:txBody>
        </p:sp>
        <p:sp>
          <p:nvSpPr>
            <p:cNvPr id="56" name="Freeform 57"/>
            <p:cNvSpPr>
              <a:spLocks noChangeArrowheads="1"/>
            </p:cNvSpPr>
            <p:nvPr/>
          </p:nvSpPr>
          <p:spPr bwMode="auto">
            <a:xfrm>
              <a:off x="273050" y="1757363"/>
              <a:ext cx="136525" cy="53975"/>
            </a:xfrm>
            <a:custGeom>
              <a:avLst/>
              <a:gdLst>
                <a:gd name="T0" fmla="*/ 118322 w 30"/>
                <a:gd name="T1" fmla="*/ 17992 h 12"/>
                <a:gd name="T2" fmla="*/ 18203 w 30"/>
                <a:gd name="T3" fmla="*/ 49477 h 12"/>
                <a:gd name="T4" fmla="*/ 18203 w 30"/>
                <a:gd name="T5" fmla="*/ 35983 h 12"/>
                <a:gd name="T6" fmla="*/ 118322 w 30"/>
                <a:gd name="T7" fmla="*/ 0 h 12"/>
                <a:gd name="T8" fmla="*/ 118322 w 30"/>
                <a:gd name="T9" fmla="*/ 17992 h 12"/>
                <a:gd name="T10" fmla="*/ 0 60000 65536"/>
                <a:gd name="T11" fmla="*/ 0 60000 65536"/>
                <a:gd name="T12" fmla="*/ 0 60000 65536"/>
                <a:gd name="T13" fmla="*/ 0 60000 65536"/>
                <a:gd name="T14" fmla="*/ 0 60000 65536"/>
                <a:gd name="T15" fmla="*/ 0 w 30"/>
                <a:gd name="T16" fmla="*/ 0 h 12"/>
                <a:gd name="T17" fmla="*/ 30 w 30"/>
                <a:gd name="T18" fmla="*/ 12 h 12"/>
              </a:gdLst>
              <a:ahLst/>
              <a:cxnLst>
                <a:cxn ang="T10">
                  <a:pos x="T0" y="T1"/>
                </a:cxn>
                <a:cxn ang="T11">
                  <a:pos x="T2" y="T3"/>
                </a:cxn>
                <a:cxn ang="T12">
                  <a:pos x="T4" y="T5"/>
                </a:cxn>
                <a:cxn ang="T13">
                  <a:pos x="T6" y="T7"/>
                </a:cxn>
                <a:cxn ang="T14">
                  <a:pos x="T8" y="T9"/>
                </a:cxn>
              </a:cxnLst>
              <a:rect l="T15" t="T16" r="T17" b="T18"/>
              <a:pathLst>
                <a:path w="30" h="12">
                  <a:moveTo>
                    <a:pt x="26" y="4"/>
                  </a:moveTo>
                  <a:cubicBezTo>
                    <a:pt x="19" y="6"/>
                    <a:pt x="12" y="9"/>
                    <a:pt x="4" y="11"/>
                  </a:cubicBezTo>
                  <a:cubicBezTo>
                    <a:pt x="0" y="12"/>
                    <a:pt x="1" y="9"/>
                    <a:pt x="4" y="8"/>
                  </a:cubicBezTo>
                  <a:cubicBezTo>
                    <a:pt x="11" y="6"/>
                    <a:pt x="19" y="2"/>
                    <a:pt x="26" y="0"/>
                  </a:cubicBezTo>
                  <a:cubicBezTo>
                    <a:pt x="30" y="0"/>
                    <a:pt x="29" y="3"/>
                    <a:pt x="26" y="4"/>
                  </a:cubicBezTo>
                  <a:close/>
                </a:path>
              </a:pathLst>
            </a:custGeom>
            <a:solidFill>
              <a:srgbClr val="F6ECE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sym typeface="宋体" pitchFamily="2" charset="-122"/>
              </a:endParaRPr>
            </a:p>
          </p:txBody>
        </p:sp>
        <p:sp>
          <p:nvSpPr>
            <p:cNvPr id="58" name="Freeform 58"/>
            <p:cNvSpPr>
              <a:spLocks noChangeArrowheads="1"/>
            </p:cNvSpPr>
            <p:nvPr/>
          </p:nvSpPr>
          <p:spPr bwMode="auto">
            <a:xfrm>
              <a:off x="273050" y="1793875"/>
              <a:ext cx="139700" cy="53975"/>
            </a:xfrm>
            <a:custGeom>
              <a:avLst/>
              <a:gdLst>
                <a:gd name="T0" fmla="*/ 117168 w 31"/>
                <a:gd name="T1" fmla="*/ 22490 h 12"/>
                <a:gd name="T2" fmla="*/ 13519 w 31"/>
                <a:gd name="T3" fmla="*/ 49477 h 12"/>
                <a:gd name="T4" fmla="*/ 13519 w 31"/>
                <a:gd name="T5" fmla="*/ 31485 h 12"/>
                <a:gd name="T6" fmla="*/ 121674 w 31"/>
                <a:gd name="T7" fmla="*/ 0 h 12"/>
                <a:gd name="T8" fmla="*/ 117168 w 31"/>
                <a:gd name="T9" fmla="*/ 22490 h 12"/>
                <a:gd name="T10" fmla="*/ 0 60000 65536"/>
                <a:gd name="T11" fmla="*/ 0 60000 65536"/>
                <a:gd name="T12" fmla="*/ 0 60000 65536"/>
                <a:gd name="T13" fmla="*/ 0 60000 65536"/>
                <a:gd name="T14" fmla="*/ 0 60000 65536"/>
                <a:gd name="T15" fmla="*/ 0 w 31"/>
                <a:gd name="T16" fmla="*/ 0 h 12"/>
                <a:gd name="T17" fmla="*/ 31 w 31"/>
                <a:gd name="T18" fmla="*/ 12 h 12"/>
              </a:gdLst>
              <a:ahLst/>
              <a:cxnLst>
                <a:cxn ang="T10">
                  <a:pos x="T0" y="T1"/>
                </a:cxn>
                <a:cxn ang="T11">
                  <a:pos x="T2" y="T3"/>
                </a:cxn>
                <a:cxn ang="T12">
                  <a:pos x="T4" y="T5"/>
                </a:cxn>
                <a:cxn ang="T13">
                  <a:pos x="T6" y="T7"/>
                </a:cxn>
                <a:cxn ang="T14">
                  <a:pos x="T8" y="T9"/>
                </a:cxn>
              </a:cxnLst>
              <a:rect l="T15" t="T16" r="T17" b="T18"/>
              <a:pathLst>
                <a:path w="31" h="12">
                  <a:moveTo>
                    <a:pt x="26" y="5"/>
                  </a:moveTo>
                  <a:cubicBezTo>
                    <a:pt x="18" y="6"/>
                    <a:pt x="11" y="8"/>
                    <a:pt x="3" y="11"/>
                  </a:cubicBezTo>
                  <a:cubicBezTo>
                    <a:pt x="0" y="12"/>
                    <a:pt x="0" y="8"/>
                    <a:pt x="3" y="7"/>
                  </a:cubicBezTo>
                  <a:cubicBezTo>
                    <a:pt x="11" y="4"/>
                    <a:pt x="19" y="2"/>
                    <a:pt x="27" y="0"/>
                  </a:cubicBezTo>
                  <a:cubicBezTo>
                    <a:pt x="31" y="0"/>
                    <a:pt x="29" y="4"/>
                    <a:pt x="26" y="5"/>
                  </a:cubicBezTo>
                  <a:close/>
                </a:path>
              </a:pathLst>
            </a:custGeom>
            <a:solidFill>
              <a:srgbClr val="F6ECE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sym typeface="宋体" pitchFamily="2" charset="-122"/>
              </a:endParaRPr>
            </a:p>
          </p:txBody>
        </p:sp>
        <p:sp>
          <p:nvSpPr>
            <p:cNvPr id="59" name="Freeform 59"/>
            <p:cNvSpPr>
              <a:spLocks noChangeArrowheads="1"/>
            </p:cNvSpPr>
            <p:nvPr/>
          </p:nvSpPr>
          <p:spPr bwMode="auto">
            <a:xfrm>
              <a:off x="285750" y="1820863"/>
              <a:ext cx="131763" cy="49213"/>
            </a:xfrm>
            <a:custGeom>
              <a:avLst/>
              <a:gdLst>
                <a:gd name="T0" fmla="*/ 118132 w 29"/>
                <a:gd name="T1" fmla="*/ 22370 h 11"/>
                <a:gd name="T2" fmla="*/ 13631 w 29"/>
                <a:gd name="T3" fmla="*/ 44739 h 11"/>
                <a:gd name="T4" fmla="*/ 13631 w 29"/>
                <a:gd name="T5" fmla="*/ 26843 h 11"/>
                <a:gd name="T6" fmla="*/ 118132 w 29"/>
                <a:gd name="T7" fmla="*/ 4474 h 11"/>
                <a:gd name="T8" fmla="*/ 118132 w 29"/>
                <a:gd name="T9" fmla="*/ 22370 h 11"/>
                <a:gd name="T10" fmla="*/ 0 60000 65536"/>
                <a:gd name="T11" fmla="*/ 0 60000 65536"/>
                <a:gd name="T12" fmla="*/ 0 60000 65536"/>
                <a:gd name="T13" fmla="*/ 0 60000 65536"/>
                <a:gd name="T14" fmla="*/ 0 60000 65536"/>
                <a:gd name="T15" fmla="*/ 0 w 29"/>
                <a:gd name="T16" fmla="*/ 0 h 11"/>
                <a:gd name="T17" fmla="*/ 29 w 29"/>
                <a:gd name="T18" fmla="*/ 11 h 11"/>
              </a:gdLst>
              <a:ahLst/>
              <a:cxnLst>
                <a:cxn ang="T10">
                  <a:pos x="T0" y="T1"/>
                </a:cxn>
                <a:cxn ang="T11">
                  <a:pos x="T2" y="T3"/>
                </a:cxn>
                <a:cxn ang="T12">
                  <a:pos x="T4" y="T5"/>
                </a:cxn>
                <a:cxn ang="T13">
                  <a:pos x="T6" y="T7"/>
                </a:cxn>
                <a:cxn ang="T14">
                  <a:pos x="T8" y="T9"/>
                </a:cxn>
              </a:cxnLst>
              <a:rect l="T15" t="T16" r="T17" b="T18"/>
              <a:pathLst>
                <a:path w="29" h="11">
                  <a:moveTo>
                    <a:pt x="26" y="5"/>
                  </a:moveTo>
                  <a:cubicBezTo>
                    <a:pt x="3" y="10"/>
                    <a:pt x="3" y="10"/>
                    <a:pt x="3" y="10"/>
                  </a:cubicBezTo>
                  <a:cubicBezTo>
                    <a:pt x="0" y="11"/>
                    <a:pt x="0" y="6"/>
                    <a:pt x="3" y="6"/>
                  </a:cubicBezTo>
                  <a:cubicBezTo>
                    <a:pt x="26" y="1"/>
                    <a:pt x="26" y="1"/>
                    <a:pt x="26" y="1"/>
                  </a:cubicBezTo>
                  <a:cubicBezTo>
                    <a:pt x="29" y="0"/>
                    <a:pt x="29" y="4"/>
                    <a:pt x="26" y="5"/>
                  </a:cubicBezTo>
                  <a:close/>
                </a:path>
              </a:pathLst>
            </a:custGeom>
            <a:solidFill>
              <a:srgbClr val="F6ECE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sym typeface="宋体" pitchFamily="2" charset="-122"/>
              </a:endParaRPr>
            </a:p>
          </p:txBody>
        </p:sp>
        <p:sp>
          <p:nvSpPr>
            <p:cNvPr id="60" name="Freeform 60"/>
            <p:cNvSpPr>
              <a:spLocks noChangeArrowheads="1"/>
            </p:cNvSpPr>
            <p:nvPr/>
          </p:nvSpPr>
          <p:spPr bwMode="auto">
            <a:xfrm>
              <a:off x="185737" y="1363663"/>
              <a:ext cx="160338" cy="141288"/>
            </a:xfrm>
            <a:custGeom>
              <a:avLst/>
              <a:gdLst>
                <a:gd name="T0" fmla="*/ 137433 w 35"/>
                <a:gd name="T1" fmla="*/ 113942 h 31"/>
                <a:gd name="T2" fmla="*/ 82460 w 35"/>
                <a:gd name="T3" fmla="*/ 91154 h 31"/>
                <a:gd name="T4" fmla="*/ 36649 w 35"/>
                <a:gd name="T5" fmla="*/ 136730 h 31"/>
                <a:gd name="T6" fmla="*/ 18324 w 35"/>
                <a:gd name="T7" fmla="*/ 141288 h 31"/>
                <a:gd name="T8" fmla="*/ 4581 w 35"/>
                <a:gd name="T9" fmla="*/ 132173 h 31"/>
                <a:gd name="T10" fmla="*/ 0 w 35"/>
                <a:gd name="T11" fmla="*/ 86596 h 31"/>
                <a:gd name="T12" fmla="*/ 59554 w 35"/>
                <a:gd name="T13" fmla="*/ 4558 h 31"/>
                <a:gd name="T14" fmla="*/ 151176 w 35"/>
                <a:gd name="T15" fmla="*/ 82038 h 31"/>
                <a:gd name="T16" fmla="*/ 137433 w 35"/>
                <a:gd name="T17" fmla="*/ 113942 h 3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5"/>
                <a:gd name="T28" fmla="*/ 0 h 31"/>
                <a:gd name="T29" fmla="*/ 35 w 35"/>
                <a:gd name="T30" fmla="*/ 31 h 3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5" h="31">
                  <a:moveTo>
                    <a:pt x="30" y="25"/>
                  </a:moveTo>
                  <a:cubicBezTo>
                    <a:pt x="27" y="22"/>
                    <a:pt x="21" y="20"/>
                    <a:pt x="18" y="20"/>
                  </a:cubicBezTo>
                  <a:cubicBezTo>
                    <a:pt x="12" y="20"/>
                    <a:pt x="9" y="25"/>
                    <a:pt x="8" y="30"/>
                  </a:cubicBezTo>
                  <a:cubicBezTo>
                    <a:pt x="6" y="30"/>
                    <a:pt x="5" y="31"/>
                    <a:pt x="4" y="31"/>
                  </a:cubicBezTo>
                  <a:cubicBezTo>
                    <a:pt x="3" y="31"/>
                    <a:pt x="1" y="31"/>
                    <a:pt x="1" y="29"/>
                  </a:cubicBezTo>
                  <a:cubicBezTo>
                    <a:pt x="0" y="26"/>
                    <a:pt x="0" y="22"/>
                    <a:pt x="0" y="19"/>
                  </a:cubicBezTo>
                  <a:cubicBezTo>
                    <a:pt x="0" y="12"/>
                    <a:pt x="5" y="2"/>
                    <a:pt x="13" y="1"/>
                  </a:cubicBezTo>
                  <a:cubicBezTo>
                    <a:pt x="23" y="0"/>
                    <a:pt x="29" y="10"/>
                    <a:pt x="33" y="18"/>
                  </a:cubicBezTo>
                  <a:cubicBezTo>
                    <a:pt x="34" y="22"/>
                    <a:pt x="35" y="24"/>
                    <a:pt x="30" y="25"/>
                  </a:cubicBezTo>
                  <a:close/>
                </a:path>
              </a:pathLst>
            </a:custGeom>
            <a:solidFill>
              <a:srgbClr val="F6ECE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sym typeface="宋体" pitchFamily="2" charset="-122"/>
              </a:endParaRPr>
            </a:p>
          </p:txBody>
        </p:sp>
        <p:sp>
          <p:nvSpPr>
            <p:cNvPr id="61" name="Freeform 61"/>
            <p:cNvSpPr>
              <a:spLocks noChangeArrowheads="1"/>
            </p:cNvSpPr>
            <p:nvPr/>
          </p:nvSpPr>
          <p:spPr bwMode="auto">
            <a:xfrm>
              <a:off x="222250" y="1454150"/>
              <a:ext cx="100013" cy="46038"/>
            </a:xfrm>
            <a:custGeom>
              <a:avLst/>
              <a:gdLst>
                <a:gd name="T0" fmla="*/ 100013 w 22"/>
                <a:gd name="T1" fmla="*/ 23019 h 10"/>
                <a:gd name="T2" fmla="*/ 100013 w 22"/>
                <a:gd name="T3" fmla="*/ 23019 h 10"/>
                <a:gd name="T4" fmla="*/ 45460 w 22"/>
                <a:gd name="T5" fmla="*/ 36830 h 10"/>
                <a:gd name="T6" fmla="*/ 0 w 22"/>
                <a:gd name="T7" fmla="*/ 46038 h 10"/>
                <a:gd name="T8" fmla="*/ 45460 w 22"/>
                <a:gd name="T9" fmla="*/ 0 h 10"/>
                <a:gd name="T10" fmla="*/ 100013 w 22"/>
                <a:gd name="T11" fmla="*/ 23019 h 10"/>
                <a:gd name="T12" fmla="*/ 0 60000 65536"/>
                <a:gd name="T13" fmla="*/ 0 60000 65536"/>
                <a:gd name="T14" fmla="*/ 0 60000 65536"/>
                <a:gd name="T15" fmla="*/ 0 60000 65536"/>
                <a:gd name="T16" fmla="*/ 0 60000 65536"/>
                <a:gd name="T17" fmla="*/ 0 60000 65536"/>
                <a:gd name="T18" fmla="*/ 0 w 22"/>
                <a:gd name="T19" fmla="*/ 0 h 10"/>
                <a:gd name="T20" fmla="*/ 22 w 22"/>
                <a:gd name="T21" fmla="*/ 10 h 10"/>
              </a:gdLst>
              <a:ahLst/>
              <a:cxnLst>
                <a:cxn ang="T12">
                  <a:pos x="T0" y="T1"/>
                </a:cxn>
                <a:cxn ang="T13">
                  <a:pos x="T2" y="T3"/>
                </a:cxn>
                <a:cxn ang="T14">
                  <a:pos x="T4" y="T5"/>
                </a:cxn>
                <a:cxn ang="T15">
                  <a:pos x="T6" y="T7"/>
                </a:cxn>
                <a:cxn ang="T16">
                  <a:pos x="T8" y="T9"/>
                </a:cxn>
                <a:cxn ang="T17">
                  <a:pos x="T10" y="T11"/>
                </a:cxn>
              </a:cxnLst>
              <a:rect l="T18" t="T19" r="T20" b="T21"/>
              <a:pathLst>
                <a:path w="22" h="10">
                  <a:moveTo>
                    <a:pt x="22" y="5"/>
                  </a:moveTo>
                  <a:cubicBezTo>
                    <a:pt x="22" y="5"/>
                    <a:pt x="22" y="5"/>
                    <a:pt x="22" y="5"/>
                  </a:cubicBezTo>
                  <a:cubicBezTo>
                    <a:pt x="18" y="6"/>
                    <a:pt x="14" y="8"/>
                    <a:pt x="10" y="8"/>
                  </a:cubicBezTo>
                  <a:cubicBezTo>
                    <a:pt x="8" y="9"/>
                    <a:pt x="3" y="10"/>
                    <a:pt x="0" y="10"/>
                  </a:cubicBezTo>
                  <a:cubicBezTo>
                    <a:pt x="1" y="5"/>
                    <a:pt x="4" y="0"/>
                    <a:pt x="10" y="0"/>
                  </a:cubicBezTo>
                  <a:cubicBezTo>
                    <a:pt x="13" y="0"/>
                    <a:pt x="19" y="2"/>
                    <a:pt x="22" y="5"/>
                  </a:cubicBezTo>
                  <a:close/>
                </a:path>
              </a:pathLst>
            </a:custGeom>
            <a:solidFill>
              <a:srgbClr val="FAF8F6"/>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sym typeface="宋体" pitchFamily="2" charset="-122"/>
              </a:endParaRPr>
            </a:p>
          </p:txBody>
        </p:sp>
        <p:sp>
          <p:nvSpPr>
            <p:cNvPr id="62" name="Freeform 62"/>
            <p:cNvSpPr>
              <a:spLocks noChangeArrowheads="1"/>
            </p:cNvSpPr>
            <p:nvPr/>
          </p:nvSpPr>
          <p:spPr bwMode="auto">
            <a:xfrm>
              <a:off x="368300" y="1495425"/>
              <a:ext cx="44450" cy="14288"/>
            </a:xfrm>
            <a:custGeom>
              <a:avLst/>
              <a:gdLst>
                <a:gd name="T0" fmla="*/ 44450 w 28"/>
                <a:gd name="T1" fmla="*/ 0 h 9"/>
                <a:gd name="T2" fmla="*/ 0 w 28"/>
                <a:gd name="T3" fmla="*/ 14288 h 9"/>
                <a:gd name="T4" fmla="*/ 0 w 28"/>
                <a:gd name="T5" fmla="*/ 14288 h 9"/>
                <a:gd name="T6" fmla="*/ 44450 w 28"/>
                <a:gd name="T7" fmla="*/ 0 h 9"/>
                <a:gd name="T8" fmla="*/ 0 60000 65536"/>
                <a:gd name="T9" fmla="*/ 0 60000 65536"/>
                <a:gd name="T10" fmla="*/ 0 60000 65536"/>
                <a:gd name="T11" fmla="*/ 0 60000 65536"/>
                <a:gd name="T12" fmla="*/ 0 w 28"/>
                <a:gd name="T13" fmla="*/ 0 h 9"/>
                <a:gd name="T14" fmla="*/ 28 w 28"/>
                <a:gd name="T15" fmla="*/ 9 h 9"/>
              </a:gdLst>
              <a:ahLst/>
              <a:cxnLst>
                <a:cxn ang="T8">
                  <a:pos x="T0" y="T1"/>
                </a:cxn>
                <a:cxn ang="T9">
                  <a:pos x="T2" y="T3"/>
                </a:cxn>
                <a:cxn ang="T10">
                  <a:pos x="T4" y="T5"/>
                </a:cxn>
                <a:cxn ang="T11">
                  <a:pos x="T6" y="T7"/>
                </a:cxn>
              </a:cxnLst>
              <a:rect l="T12" t="T13" r="T14" b="T15"/>
              <a:pathLst>
                <a:path w="28" h="9">
                  <a:moveTo>
                    <a:pt x="28" y="0"/>
                  </a:moveTo>
                  <a:lnTo>
                    <a:pt x="0" y="9"/>
                  </a:lnTo>
                  <a:lnTo>
                    <a:pt x="28" y="0"/>
                  </a:lnTo>
                  <a:close/>
                </a:path>
              </a:pathLst>
            </a:custGeom>
            <a:solidFill>
              <a:srgbClr val="DFDFD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sym typeface="宋体" pitchFamily="2" charset="-122"/>
              </a:endParaRPr>
            </a:p>
          </p:txBody>
        </p:sp>
        <p:sp>
          <p:nvSpPr>
            <p:cNvPr id="63" name="Freeform 63"/>
            <p:cNvSpPr>
              <a:spLocks noChangeArrowheads="1"/>
            </p:cNvSpPr>
            <p:nvPr/>
          </p:nvSpPr>
          <p:spPr bwMode="auto">
            <a:xfrm>
              <a:off x="368300" y="1495425"/>
              <a:ext cx="44450" cy="14288"/>
            </a:xfrm>
            <a:custGeom>
              <a:avLst/>
              <a:gdLst>
                <a:gd name="T0" fmla="*/ 44450 w 28"/>
                <a:gd name="T1" fmla="*/ 0 h 9"/>
                <a:gd name="T2" fmla="*/ 0 w 28"/>
                <a:gd name="T3" fmla="*/ 14288 h 9"/>
                <a:gd name="T4" fmla="*/ 0 w 28"/>
                <a:gd name="T5" fmla="*/ 14288 h 9"/>
                <a:gd name="T6" fmla="*/ 44450 w 28"/>
                <a:gd name="T7" fmla="*/ 0 h 9"/>
                <a:gd name="T8" fmla="*/ 0 60000 65536"/>
                <a:gd name="T9" fmla="*/ 0 60000 65536"/>
                <a:gd name="T10" fmla="*/ 0 60000 65536"/>
                <a:gd name="T11" fmla="*/ 0 60000 65536"/>
                <a:gd name="T12" fmla="*/ 0 w 28"/>
                <a:gd name="T13" fmla="*/ 0 h 9"/>
                <a:gd name="T14" fmla="*/ 28 w 28"/>
                <a:gd name="T15" fmla="*/ 9 h 9"/>
              </a:gdLst>
              <a:ahLst/>
              <a:cxnLst>
                <a:cxn ang="T8">
                  <a:pos x="T0" y="T1"/>
                </a:cxn>
                <a:cxn ang="T9">
                  <a:pos x="T2" y="T3"/>
                </a:cxn>
                <a:cxn ang="T10">
                  <a:pos x="T4" y="T5"/>
                </a:cxn>
                <a:cxn ang="T11">
                  <a:pos x="T6" y="T7"/>
                </a:cxn>
              </a:cxnLst>
              <a:rect l="T12" t="T13" r="T14" b="T15"/>
              <a:pathLst>
                <a:path w="28" h="9">
                  <a:moveTo>
                    <a:pt x="28" y="0"/>
                  </a:moveTo>
                  <a:lnTo>
                    <a:pt x="0" y="9"/>
                  </a:lnTo>
                  <a:lnTo>
                    <a:pt x="2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sym typeface="宋体" pitchFamily="2" charset="-122"/>
              </a:endParaRPr>
            </a:p>
          </p:txBody>
        </p:sp>
        <p:sp>
          <p:nvSpPr>
            <p:cNvPr id="64" name="Freeform 64"/>
            <p:cNvSpPr>
              <a:spLocks noChangeArrowheads="1"/>
            </p:cNvSpPr>
            <p:nvPr/>
          </p:nvSpPr>
          <p:spPr bwMode="auto">
            <a:xfrm>
              <a:off x="309562" y="1363663"/>
              <a:ext cx="107950" cy="146050"/>
            </a:xfrm>
            <a:custGeom>
              <a:avLst/>
              <a:gdLst>
                <a:gd name="T0" fmla="*/ 0 w 24"/>
                <a:gd name="T1" fmla="*/ 0 h 32"/>
                <a:gd name="T2" fmla="*/ 44979 w 24"/>
                <a:gd name="T3" fmla="*/ 73025 h 32"/>
                <a:gd name="T4" fmla="*/ 58473 w 24"/>
                <a:gd name="T5" fmla="*/ 146050 h 32"/>
                <a:gd name="T6" fmla="*/ 103452 w 24"/>
                <a:gd name="T7" fmla="*/ 132358 h 32"/>
                <a:gd name="T8" fmla="*/ 107950 w 24"/>
                <a:gd name="T9" fmla="*/ 132358 h 32"/>
                <a:gd name="T10" fmla="*/ 94456 w 24"/>
                <a:gd name="T11" fmla="*/ 59333 h 32"/>
                <a:gd name="T12" fmla="*/ 0 w 24"/>
                <a:gd name="T13" fmla="*/ 0 h 32"/>
                <a:gd name="T14" fmla="*/ 0 60000 65536"/>
                <a:gd name="T15" fmla="*/ 0 60000 65536"/>
                <a:gd name="T16" fmla="*/ 0 60000 65536"/>
                <a:gd name="T17" fmla="*/ 0 60000 65536"/>
                <a:gd name="T18" fmla="*/ 0 60000 65536"/>
                <a:gd name="T19" fmla="*/ 0 60000 65536"/>
                <a:gd name="T20" fmla="*/ 0 60000 65536"/>
                <a:gd name="T21" fmla="*/ 0 w 24"/>
                <a:gd name="T22" fmla="*/ 0 h 32"/>
                <a:gd name="T23" fmla="*/ 24 w 24"/>
                <a:gd name="T24" fmla="*/ 32 h 3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 h="32">
                  <a:moveTo>
                    <a:pt x="0" y="0"/>
                  </a:moveTo>
                  <a:cubicBezTo>
                    <a:pt x="5" y="3"/>
                    <a:pt x="8" y="9"/>
                    <a:pt x="10" y="16"/>
                  </a:cubicBezTo>
                  <a:cubicBezTo>
                    <a:pt x="13" y="32"/>
                    <a:pt x="13" y="32"/>
                    <a:pt x="13" y="32"/>
                  </a:cubicBezTo>
                  <a:cubicBezTo>
                    <a:pt x="23" y="29"/>
                    <a:pt x="23" y="29"/>
                    <a:pt x="23" y="29"/>
                  </a:cubicBezTo>
                  <a:cubicBezTo>
                    <a:pt x="24" y="29"/>
                    <a:pt x="24" y="29"/>
                    <a:pt x="24" y="29"/>
                  </a:cubicBezTo>
                  <a:cubicBezTo>
                    <a:pt x="21" y="13"/>
                    <a:pt x="21" y="13"/>
                    <a:pt x="21" y="13"/>
                  </a:cubicBezTo>
                  <a:cubicBezTo>
                    <a:pt x="0" y="0"/>
                    <a:pt x="0" y="0"/>
                    <a:pt x="0" y="0"/>
                  </a:cubicBezTo>
                </a:path>
              </a:pathLst>
            </a:custGeom>
            <a:solidFill>
              <a:srgbClr val="1E1D3A"/>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sym typeface="宋体" pitchFamily="2" charset="-122"/>
              </a:endParaRPr>
            </a:p>
          </p:txBody>
        </p:sp>
        <p:sp>
          <p:nvSpPr>
            <p:cNvPr id="73" name="Freeform 65"/>
            <p:cNvSpPr>
              <a:spLocks noChangeArrowheads="1"/>
            </p:cNvSpPr>
            <p:nvPr/>
          </p:nvSpPr>
          <p:spPr bwMode="auto">
            <a:xfrm>
              <a:off x="463550" y="1333500"/>
              <a:ext cx="53975" cy="144463"/>
            </a:xfrm>
            <a:custGeom>
              <a:avLst/>
              <a:gdLst>
                <a:gd name="T0" fmla="*/ 0 w 12"/>
                <a:gd name="T1" fmla="*/ 0 h 32"/>
                <a:gd name="T2" fmla="*/ 26988 w 12"/>
                <a:gd name="T3" fmla="*/ 117376 h 32"/>
                <a:gd name="T4" fmla="*/ 31485 w 12"/>
                <a:gd name="T5" fmla="*/ 144463 h 32"/>
                <a:gd name="T6" fmla="*/ 53975 w 12"/>
                <a:gd name="T7" fmla="*/ 139949 h 32"/>
                <a:gd name="T8" fmla="*/ 26988 w 12"/>
                <a:gd name="T9" fmla="*/ 31601 h 32"/>
                <a:gd name="T10" fmla="*/ 8996 w 12"/>
                <a:gd name="T11" fmla="*/ 4514 h 32"/>
                <a:gd name="T12" fmla="*/ 0 w 12"/>
                <a:gd name="T13" fmla="*/ 0 h 32"/>
                <a:gd name="T14" fmla="*/ 0 60000 65536"/>
                <a:gd name="T15" fmla="*/ 0 60000 65536"/>
                <a:gd name="T16" fmla="*/ 0 60000 65536"/>
                <a:gd name="T17" fmla="*/ 0 60000 65536"/>
                <a:gd name="T18" fmla="*/ 0 60000 65536"/>
                <a:gd name="T19" fmla="*/ 0 60000 65536"/>
                <a:gd name="T20" fmla="*/ 0 60000 65536"/>
                <a:gd name="T21" fmla="*/ 0 w 12"/>
                <a:gd name="T22" fmla="*/ 0 h 32"/>
                <a:gd name="T23" fmla="*/ 12 w 12"/>
                <a:gd name="T24" fmla="*/ 32 h 3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 h="32">
                  <a:moveTo>
                    <a:pt x="0" y="0"/>
                  </a:moveTo>
                  <a:cubicBezTo>
                    <a:pt x="6" y="26"/>
                    <a:pt x="6" y="26"/>
                    <a:pt x="6" y="26"/>
                  </a:cubicBezTo>
                  <a:cubicBezTo>
                    <a:pt x="7" y="32"/>
                    <a:pt x="7" y="32"/>
                    <a:pt x="7" y="32"/>
                  </a:cubicBezTo>
                  <a:cubicBezTo>
                    <a:pt x="12" y="31"/>
                    <a:pt x="12" y="31"/>
                    <a:pt x="12" y="31"/>
                  </a:cubicBezTo>
                  <a:cubicBezTo>
                    <a:pt x="6" y="7"/>
                    <a:pt x="6" y="7"/>
                    <a:pt x="6" y="7"/>
                  </a:cubicBezTo>
                  <a:cubicBezTo>
                    <a:pt x="6" y="4"/>
                    <a:pt x="4" y="2"/>
                    <a:pt x="2" y="1"/>
                  </a:cubicBezTo>
                  <a:cubicBezTo>
                    <a:pt x="1" y="1"/>
                    <a:pt x="1" y="1"/>
                    <a:pt x="0" y="0"/>
                  </a:cubicBezTo>
                </a:path>
              </a:pathLst>
            </a:custGeom>
            <a:solidFill>
              <a:srgbClr val="BDBFB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sym typeface="宋体" pitchFamily="2" charset="-122"/>
              </a:endParaRPr>
            </a:p>
          </p:txBody>
        </p:sp>
        <p:sp>
          <p:nvSpPr>
            <p:cNvPr id="75" name="Freeform 66"/>
            <p:cNvSpPr>
              <a:spLocks noChangeArrowheads="1"/>
            </p:cNvSpPr>
            <p:nvPr/>
          </p:nvSpPr>
          <p:spPr bwMode="auto">
            <a:xfrm>
              <a:off x="368300" y="1473200"/>
              <a:ext cx="395288" cy="555625"/>
            </a:xfrm>
            <a:custGeom>
              <a:avLst/>
              <a:gdLst>
                <a:gd name="T0" fmla="*/ 149937 w 87"/>
                <a:gd name="T1" fmla="*/ 0 h 123"/>
                <a:gd name="T2" fmla="*/ 127219 w 87"/>
                <a:gd name="T3" fmla="*/ 4517 h 123"/>
                <a:gd name="T4" fmla="*/ 140850 w 87"/>
                <a:gd name="T5" fmla="*/ 54207 h 123"/>
                <a:gd name="T6" fmla="*/ 109045 w 87"/>
                <a:gd name="T7" fmla="*/ 99380 h 123"/>
                <a:gd name="T8" fmla="*/ 99958 w 87"/>
                <a:gd name="T9" fmla="*/ 99380 h 123"/>
                <a:gd name="T10" fmla="*/ 86327 w 87"/>
                <a:gd name="T11" fmla="*/ 99380 h 123"/>
                <a:gd name="T12" fmla="*/ 81784 w 87"/>
                <a:gd name="T13" fmla="*/ 94863 h 123"/>
                <a:gd name="T14" fmla="*/ 59066 w 87"/>
                <a:gd name="T15" fmla="*/ 67759 h 123"/>
                <a:gd name="T16" fmla="*/ 49979 w 87"/>
                <a:gd name="T17" fmla="*/ 22586 h 123"/>
                <a:gd name="T18" fmla="*/ 45435 w 87"/>
                <a:gd name="T19" fmla="*/ 22586 h 123"/>
                <a:gd name="T20" fmla="*/ 0 w 87"/>
                <a:gd name="T21" fmla="*/ 36138 h 123"/>
                <a:gd name="T22" fmla="*/ 113589 w 87"/>
                <a:gd name="T23" fmla="*/ 555625 h 123"/>
                <a:gd name="T24" fmla="*/ 122676 w 87"/>
                <a:gd name="T25" fmla="*/ 551108 h 123"/>
                <a:gd name="T26" fmla="*/ 140850 w 87"/>
                <a:gd name="T27" fmla="*/ 551108 h 123"/>
                <a:gd name="T28" fmla="*/ 140850 w 87"/>
                <a:gd name="T29" fmla="*/ 546590 h 123"/>
                <a:gd name="T30" fmla="*/ 86327 w 87"/>
                <a:gd name="T31" fmla="*/ 284588 h 123"/>
                <a:gd name="T32" fmla="*/ 140850 w 87"/>
                <a:gd name="T33" fmla="*/ 176174 h 123"/>
                <a:gd name="T34" fmla="*/ 159024 w 87"/>
                <a:gd name="T35" fmla="*/ 167139 h 123"/>
                <a:gd name="T36" fmla="*/ 181742 w 87"/>
                <a:gd name="T37" fmla="*/ 167139 h 123"/>
                <a:gd name="T38" fmla="*/ 231721 w 87"/>
                <a:gd name="T39" fmla="*/ 180691 h 123"/>
                <a:gd name="T40" fmla="*/ 272612 w 87"/>
                <a:gd name="T41" fmla="*/ 230381 h 123"/>
                <a:gd name="T42" fmla="*/ 277156 w 87"/>
                <a:gd name="T43" fmla="*/ 243933 h 123"/>
                <a:gd name="T44" fmla="*/ 331678 w 87"/>
                <a:gd name="T45" fmla="*/ 510452 h 123"/>
                <a:gd name="T46" fmla="*/ 358940 w 87"/>
                <a:gd name="T47" fmla="*/ 501418 h 123"/>
                <a:gd name="T48" fmla="*/ 318048 w 87"/>
                <a:gd name="T49" fmla="*/ 302658 h 123"/>
                <a:gd name="T50" fmla="*/ 313504 w 87"/>
                <a:gd name="T51" fmla="*/ 284588 h 123"/>
                <a:gd name="T52" fmla="*/ 372570 w 87"/>
                <a:gd name="T53" fmla="*/ 189726 h 123"/>
                <a:gd name="T54" fmla="*/ 390744 w 87"/>
                <a:gd name="T55" fmla="*/ 185208 h 123"/>
                <a:gd name="T56" fmla="*/ 395288 w 87"/>
                <a:gd name="T57" fmla="*/ 185208 h 123"/>
                <a:gd name="T58" fmla="*/ 154480 w 87"/>
                <a:gd name="T59" fmla="*/ 27104 h 123"/>
                <a:gd name="T60" fmla="*/ 149937 w 87"/>
                <a:gd name="T61" fmla="*/ 0 h 123"/>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87"/>
                <a:gd name="T94" fmla="*/ 0 h 123"/>
                <a:gd name="T95" fmla="*/ 87 w 87"/>
                <a:gd name="T96" fmla="*/ 123 h 123"/>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87" h="123">
                  <a:moveTo>
                    <a:pt x="33" y="0"/>
                  </a:moveTo>
                  <a:cubicBezTo>
                    <a:pt x="28" y="1"/>
                    <a:pt x="28" y="1"/>
                    <a:pt x="28" y="1"/>
                  </a:cubicBezTo>
                  <a:cubicBezTo>
                    <a:pt x="31" y="12"/>
                    <a:pt x="31" y="12"/>
                    <a:pt x="31" y="12"/>
                  </a:cubicBezTo>
                  <a:cubicBezTo>
                    <a:pt x="32" y="16"/>
                    <a:pt x="29" y="21"/>
                    <a:pt x="24" y="22"/>
                  </a:cubicBezTo>
                  <a:cubicBezTo>
                    <a:pt x="23" y="22"/>
                    <a:pt x="23" y="22"/>
                    <a:pt x="22" y="22"/>
                  </a:cubicBezTo>
                  <a:cubicBezTo>
                    <a:pt x="21" y="22"/>
                    <a:pt x="20" y="22"/>
                    <a:pt x="19" y="22"/>
                  </a:cubicBezTo>
                  <a:cubicBezTo>
                    <a:pt x="19" y="22"/>
                    <a:pt x="18" y="21"/>
                    <a:pt x="18" y="21"/>
                  </a:cubicBezTo>
                  <a:cubicBezTo>
                    <a:pt x="16" y="20"/>
                    <a:pt x="14" y="18"/>
                    <a:pt x="13" y="15"/>
                  </a:cubicBezTo>
                  <a:cubicBezTo>
                    <a:pt x="11" y="5"/>
                    <a:pt x="11" y="5"/>
                    <a:pt x="11" y="5"/>
                  </a:cubicBezTo>
                  <a:cubicBezTo>
                    <a:pt x="10" y="5"/>
                    <a:pt x="10" y="5"/>
                    <a:pt x="10" y="5"/>
                  </a:cubicBezTo>
                  <a:cubicBezTo>
                    <a:pt x="0" y="8"/>
                    <a:pt x="0" y="8"/>
                    <a:pt x="0" y="8"/>
                  </a:cubicBezTo>
                  <a:cubicBezTo>
                    <a:pt x="25" y="123"/>
                    <a:pt x="25" y="123"/>
                    <a:pt x="25" y="123"/>
                  </a:cubicBezTo>
                  <a:cubicBezTo>
                    <a:pt x="25" y="123"/>
                    <a:pt x="26" y="123"/>
                    <a:pt x="27" y="122"/>
                  </a:cubicBezTo>
                  <a:cubicBezTo>
                    <a:pt x="31" y="122"/>
                    <a:pt x="31" y="122"/>
                    <a:pt x="31" y="122"/>
                  </a:cubicBezTo>
                  <a:cubicBezTo>
                    <a:pt x="31" y="121"/>
                    <a:pt x="31" y="121"/>
                    <a:pt x="31" y="121"/>
                  </a:cubicBezTo>
                  <a:cubicBezTo>
                    <a:pt x="19" y="63"/>
                    <a:pt x="19" y="63"/>
                    <a:pt x="19" y="63"/>
                  </a:cubicBezTo>
                  <a:cubicBezTo>
                    <a:pt x="16" y="53"/>
                    <a:pt x="22" y="43"/>
                    <a:pt x="31" y="39"/>
                  </a:cubicBezTo>
                  <a:cubicBezTo>
                    <a:pt x="32" y="38"/>
                    <a:pt x="34" y="38"/>
                    <a:pt x="35" y="37"/>
                  </a:cubicBezTo>
                  <a:cubicBezTo>
                    <a:pt x="37" y="37"/>
                    <a:pt x="38" y="37"/>
                    <a:pt x="40" y="37"/>
                  </a:cubicBezTo>
                  <a:cubicBezTo>
                    <a:pt x="44" y="37"/>
                    <a:pt x="48" y="38"/>
                    <a:pt x="51" y="40"/>
                  </a:cubicBezTo>
                  <a:cubicBezTo>
                    <a:pt x="55" y="43"/>
                    <a:pt x="58" y="46"/>
                    <a:pt x="60" y="51"/>
                  </a:cubicBezTo>
                  <a:cubicBezTo>
                    <a:pt x="60" y="52"/>
                    <a:pt x="60" y="53"/>
                    <a:pt x="61" y="54"/>
                  </a:cubicBezTo>
                  <a:cubicBezTo>
                    <a:pt x="73" y="113"/>
                    <a:pt x="73" y="113"/>
                    <a:pt x="73" y="113"/>
                  </a:cubicBezTo>
                  <a:cubicBezTo>
                    <a:pt x="79" y="111"/>
                    <a:pt x="79" y="111"/>
                    <a:pt x="79" y="111"/>
                  </a:cubicBezTo>
                  <a:cubicBezTo>
                    <a:pt x="70" y="67"/>
                    <a:pt x="70" y="67"/>
                    <a:pt x="70" y="67"/>
                  </a:cubicBezTo>
                  <a:cubicBezTo>
                    <a:pt x="69" y="65"/>
                    <a:pt x="69" y="64"/>
                    <a:pt x="69" y="63"/>
                  </a:cubicBezTo>
                  <a:cubicBezTo>
                    <a:pt x="69" y="54"/>
                    <a:pt x="74" y="46"/>
                    <a:pt x="82" y="42"/>
                  </a:cubicBezTo>
                  <a:cubicBezTo>
                    <a:pt x="83" y="42"/>
                    <a:pt x="85" y="41"/>
                    <a:pt x="86" y="41"/>
                  </a:cubicBezTo>
                  <a:cubicBezTo>
                    <a:pt x="87" y="41"/>
                    <a:pt x="87" y="41"/>
                    <a:pt x="87" y="41"/>
                  </a:cubicBezTo>
                  <a:cubicBezTo>
                    <a:pt x="34" y="6"/>
                    <a:pt x="34" y="6"/>
                    <a:pt x="34" y="6"/>
                  </a:cubicBezTo>
                  <a:cubicBezTo>
                    <a:pt x="33" y="0"/>
                    <a:pt x="33" y="0"/>
                    <a:pt x="33" y="0"/>
                  </a:cubicBezTo>
                </a:path>
              </a:pathLst>
            </a:custGeom>
            <a:solidFill>
              <a:srgbClr val="1E1D3A"/>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sym typeface="宋体" pitchFamily="2" charset="-122"/>
              </a:endParaRPr>
            </a:p>
          </p:txBody>
        </p:sp>
        <p:sp>
          <p:nvSpPr>
            <p:cNvPr id="76" name="Freeform 67"/>
            <p:cNvSpPr>
              <a:spLocks noChangeArrowheads="1"/>
            </p:cNvSpPr>
            <p:nvPr/>
          </p:nvSpPr>
          <p:spPr bwMode="auto">
            <a:xfrm>
              <a:off x="404812" y="1422400"/>
              <a:ext cx="107950" cy="149225"/>
            </a:xfrm>
            <a:custGeom>
              <a:avLst/>
              <a:gdLst>
                <a:gd name="T0" fmla="*/ 0 w 24"/>
                <a:gd name="T1" fmla="*/ 0 h 33"/>
                <a:gd name="T2" fmla="*/ 13494 w 24"/>
                <a:gd name="T3" fmla="*/ 72352 h 33"/>
                <a:gd name="T4" fmla="*/ 22490 w 24"/>
                <a:gd name="T5" fmla="*/ 117571 h 33"/>
                <a:gd name="T6" fmla="*/ 44979 w 24"/>
                <a:gd name="T7" fmla="*/ 144703 h 33"/>
                <a:gd name="T8" fmla="*/ 49477 w 24"/>
                <a:gd name="T9" fmla="*/ 149225 h 33"/>
                <a:gd name="T10" fmla="*/ 62971 w 24"/>
                <a:gd name="T11" fmla="*/ 149225 h 33"/>
                <a:gd name="T12" fmla="*/ 71967 w 24"/>
                <a:gd name="T13" fmla="*/ 149225 h 33"/>
                <a:gd name="T14" fmla="*/ 103452 w 24"/>
                <a:gd name="T15" fmla="*/ 104005 h 33"/>
                <a:gd name="T16" fmla="*/ 89958 w 24"/>
                <a:gd name="T17" fmla="*/ 54264 h 33"/>
                <a:gd name="T18" fmla="*/ 85460 w 24"/>
                <a:gd name="T19" fmla="*/ 27132 h 33"/>
                <a:gd name="T20" fmla="*/ 94456 w 24"/>
                <a:gd name="T21" fmla="*/ 63308 h 33"/>
                <a:gd name="T22" fmla="*/ 0 w 24"/>
                <a:gd name="T23" fmla="*/ 0 h 3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4"/>
                <a:gd name="T37" fmla="*/ 0 h 33"/>
                <a:gd name="T38" fmla="*/ 24 w 24"/>
                <a:gd name="T39" fmla="*/ 33 h 33"/>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4" h="33">
                  <a:moveTo>
                    <a:pt x="0" y="0"/>
                  </a:moveTo>
                  <a:cubicBezTo>
                    <a:pt x="3" y="16"/>
                    <a:pt x="3" y="16"/>
                    <a:pt x="3" y="16"/>
                  </a:cubicBezTo>
                  <a:cubicBezTo>
                    <a:pt x="5" y="26"/>
                    <a:pt x="5" y="26"/>
                    <a:pt x="5" y="26"/>
                  </a:cubicBezTo>
                  <a:cubicBezTo>
                    <a:pt x="6" y="29"/>
                    <a:pt x="8" y="31"/>
                    <a:pt x="10" y="32"/>
                  </a:cubicBezTo>
                  <a:cubicBezTo>
                    <a:pt x="10" y="32"/>
                    <a:pt x="11" y="33"/>
                    <a:pt x="11" y="33"/>
                  </a:cubicBezTo>
                  <a:cubicBezTo>
                    <a:pt x="12" y="33"/>
                    <a:pt x="13" y="33"/>
                    <a:pt x="14" y="33"/>
                  </a:cubicBezTo>
                  <a:cubicBezTo>
                    <a:pt x="15" y="33"/>
                    <a:pt x="15" y="33"/>
                    <a:pt x="16" y="33"/>
                  </a:cubicBezTo>
                  <a:cubicBezTo>
                    <a:pt x="21" y="32"/>
                    <a:pt x="24" y="27"/>
                    <a:pt x="23" y="23"/>
                  </a:cubicBezTo>
                  <a:cubicBezTo>
                    <a:pt x="20" y="12"/>
                    <a:pt x="20" y="12"/>
                    <a:pt x="20" y="12"/>
                  </a:cubicBezTo>
                  <a:cubicBezTo>
                    <a:pt x="19" y="6"/>
                    <a:pt x="19" y="6"/>
                    <a:pt x="19" y="6"/>
                  </a:cubicBezTo>
                  <a:cubicBezTo>
                    <a:pt x="21" y="14"/>
                    <a:pt x="21" y="14"/>
                    <a:pt x="21" y="14"/>
                  </a:cubicBezTo>
                  <a:cubicBezTo>
                    <a:pt x="0" y="0"/>
                    <a:pt x="0" y="0"/>
                    <a:pt x="0" y="0"/>
                  </a:cubicBezTo>
                </a:path>
              </a:pathLst>
            </a:custGeom>
            <a:solidFill>
              <a:srgbClr val="DFDFD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sym typeface="宋体" pitchFamily="2" charset="-122"/>
              </a:endParaRPr>
            </a:p>
          </p:txBody>
        </p:sp>
        <p:sp>
          <p:nvSpPr>
            <p:cNvPr id="78" name="Freeform 68"/>
            <p:cNvSpPr>
              <a:spLocks noEditPoints="1" noChangeArrowheads="1"/>
            </p:cNvSpPr>
            <p:nvPr/>
          </p:nvSpPr>
          <p:spPr bwMode="auto">
            <a:xfrm>
              <a:off x="441325" y="1639888"/>
              <a:ext cx="327025" cy="388938"/>
            </a:xfrm>
            <a:custGeom>
              <a:avLst/>
              <a:gdLst>
                <a:gd name="T0" fmla="*/ 68130 w 72"/>
                <a:gd name="T1" fmla="*/ 384415 h 86"/>
                <a:gd name="T2" fmla="*/ 49962 w 72"/>
                <a:gd name="T3" fmla="*/ 384415 h 86"/>
                <a:gd name="T4" fmla="*/ 40878 w 72"/>
                <a:gd name="T5" fmla="*/ 388938 h 86"/>
                <a:gd name="T6" fmla="*/ 40878 w 72"/>
                <a:gd name="T7" fmla="*/ 388938 h 86"/>
                <a:gd name="T8" fmla="*/ 49962 w 72"/>
                <a:gd name="T9" fmla="*/ 384415 h 86"/>
                <a:gd name="T10" fmla="*/ 68130 w 72"/>
                <a:gd name="T11" fmla="*/ 384415 h 86"/>
                <a:gd name="T12" fmla="*/ 68130 w 72"/>
                <a:gd name="T13" fmla="*/ 384415 h 86"/>
                <a:gd name="T14" fmla="*/ 322483 w 72"/>
                <a:gd name="T15" fmla="*/ 18090 h 86"/>
                <a:gd name="T16" fmla="*/ 317941 w 72"/>
                <a:gd name="T17" fmla="*/ 18090 h 86"/>
                <a:gd name="T18" fmla="*/ 299773 w 72"/>
                <a:gd name="T19" fmla="*/ 22613 h 86"/>
                <a:gd name="T20" fmla="*/ 240727 w 72"/>
                <a:gd name="T21" fmla="*/ 117586 h 86"/>
                <a:gd name="T22" fmla="*/ 299773 w 72"/>
                <a:gd name="T23" fmla="*/ 27135 h 86"/>
                <a:gd name="T24" fmla="*/ 317941 w 72"/>
                <a:gd name="T25" fmla="*/ 18090 h 86"/>
                <a:gd name="T26" fmla="*/ 327025 w 72"/>
                <a:gd name="T27" fmla="*/ 18090 h 86"/>
                <a:gd name="T28" fmla="*/ 322483 w 72"/>
                <a:gd name="T29" fmla="*/ 18090 h 86"/>
                <a:gd name="T30" fmla="*/ 109008 w 72"/>
                <a:gd name="T31" fmla="*/ 0 h 86"/>
                <a:gd name="T32" fmla="*/ 86298 w 72"/>
                <a:gd name="T33" fmla="*/ 0 h 86"/>
                <a:gd name="T34" fmla="*/ 68130 w 72"/>
                <a:gd name="T35" fmla="*/ 9045 h 86"/>
                <a:gd name="T36" fmla="*/ 13626 w 72"/>
                <a:gd name="T37" fmla="*/ 117586 h 86"/>
                <a:gd name="T38" fmla="*/ 68130 w 72"/>
                <a:gd name="T39" fmla="*/ 379893 h 86"/>
                <a:gd name="T40" fmla="*/ 13626 w 72"/>
                <a:gd name="T41" fmla="*/ 117586 h 86"/>
                <a:gd name="T42" fmla="*/ 68130 w 72"/>
                <a:gd name="T43" fmla="*/ 9045 h 86"/>
                <a:gd name="T44" fmla="*/ 86298 w 72"/>
                <a:gd name="T45" fmla="*/ 4523 h 86"/>
                <a:gd name="T46" fmla="*/ 109008 w 72"/>
                <a:gd name="T47" fmla="*/ 0 h 86"/>
                <a:gd name="T48" fmla="*/ 158970 w 72"/>
                <a:gd name="T49" fmla="*/ 18090 h 86"/>
                <a:gd name="T50" fmla="*/ 199849 w 72"/>
                <a:gd name="T51" fmla="*/ 63315 h 86"/>
                <a:gd name="T52" fmla="*/ 204391 w 72"/>
                <a:gd name="T53" fmla="*/ 76883 h 86"/>
                <a:gd name="T54" fmla="*/ 258895 w 72"/>
                <a:gd name="T55" fmla="*/ 343713 h 86"/>
                <a:gd name="T56" fmla="*/ 286147 w 72"/>
                <a:gd name="T57" fmla="*/ 334668 h 86"/>
                <a:gd name="T58" fmla="*/ 286147 w 72"/>
                <a:gd name="T59" fmla="*/ 334668 h 86"/>
                <a:gd name="T60" fmla="*/ 258895 w 72"/>
                <a:gd name="T61" fmla="*/ 343713 h 86"/>
                <a:gd name="T62" fmla="*/ 204391 w 72"/>
                <a:gd name="T63" fmla="*/ 76883 h 86"/>
                <a:gd name="T64" fmla="*/ 199849 w 72"/>
                <a:gd name="T65" fmla="*/ 63315 h 86"/>
                <a:gd name="T66" fmla="*/ 158970 w 72"/>
                <a:gd name="T67" fmla="*/ 13568 h 86"/>
                <a:gd name="T68" fmla="*/ 109008 w 72"/>
                <a:gd name="T69" fmla="*/ 0 h 8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72"/>
                <a:gd name="T106" fmla="*/ 0 h 86"/>
                <a:gd name="T107" fmla="*/ 72 w 72"/>
                <a:gd name="T108" fmla="*/ 86 h 8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72" h="86">
                  <a:moveTo>
                    <a:pt x="15" y="85"/>
                  </a:moveTo>
                  <a:cubicBezTo>
                    <a:pt x="11" y="85"/>
                    <a:pt x="11" y="85"/>
                    <a:pt x="11" y="85"/>
                  </a:cubicBezTo>
                  <a:cubicBezTo>
                    <a:pt x="10" y="86"/>
                    <a:pt x="9" y="86"/>
                    <a:pt x="9" y="86"/>
                  </a:cubicBezTo>
                  <a:cubicBezTo>
                    <a:pt x="9" y="86"/>
                    <a:pt x="9" y="86"/>
                    <a:pt x="9" y="86"/>
                  </a:cubicBezTo>
                  <a:cubicBezTo>
                    <a:pt x="9" y="86"/>
                    <a:pt x="10" y="86"/>
                    <a:pt x="11" y="85"/>
                  </a:cubicBezTo>
                  <a:cubicBezTo>
                    <a:pt x="15" y="85"/>
                    <a:pt x="15" y="85"/>
                    <a:pt x="15" y="85"/>
                  </a:cubicBezTo>
                  <a:cubicBezTo>
                    <a:pt x="15" y="85"/>
                    <a:pt x="15" y="85"/>
                    <a:pt x="15" y="85"/>
                  </a:cubicBezTo>
                  <a:moveTo>
                    <a:pt x="71" y="4"/>
                  </a:moveTo>
                  <a:cubicBezTo>
                    <a:pt x="71" y="4"/>
                    <a:pt x="71" y="4"/>
                    <a:pt x="70" y="4"/>
                  </a:cubicBezTo>
                  <a:cubicBezTo>
                    <a:pt x="69" y="4"/>
                    <a:pt x="67" y="5"/>
                    <a:pt x="66" y="5"/>
                  </a:cubicBezTo>
                  <a:cubicBezTo>
                    <a:pt x="58" y="9"/>
                    <a:pt x="53" y="17"/>
                    <a:pt x="53" y="26"/>
                  </a:cubicBezTo>
                  <a:cubicBezTo>
                    <a:pt x="53" y="17"/>
                    <a:pt x="58" y="9"/>
                    <a:pt x="66" y="6"/>
                  </a:cubicBezTo>
                  <a:cubicBezTo>
                    <a:pt x="67" y="5"/>
                    <a:pt x="69" y="5"/>
                    <a:pt x="70" y="4"/>
                  </a:cubicBezTo>
                  <a:cubicBezTo>
                    <a:pt x="71" y="4"/>
                    <a:pt x="71" y="4"/>
                    <a:pt x="72" y="4"/>
                  </a:cubicBezTo>
                  <a:cubicBezTo>
                    <a:pt x="71" y="4"/>
                    <a:pt x="71" y="4"/>
                    <a:pt x="71" y="4"/>
                  </a:cubicBezTo>
                  <a:moveTo>
                    <a:pt x="24" y="0"/>
                  </a:moveTo>
                  <a:cubicBezTo>
                    <a:pt x="22" y="0"/>
                    <a:pt x="21" y="0"/>
                    <a:pt x="19" y="0"/>
                  </a:cubicBezTo>
                  <a:cubicBezTo>
                    <a:pt x="18" y="1"/>
                    <a:pt x="16" y="1"/>
                    <a:pt x="15" y="2"/>
                  </a:cubicBezTo>
                  <a:cubicBezTo>
                    <a:pt x="6" y="6"/>
                    <a:pt x="0" y="16"/>
                    <a:pt x="3" y="26"/>
                  </a:cubicBezTo>
                  <a:cubicBezTo>
                    <a:pt x="15" y="84"/>
                    <a:pt x="15" y="84"/>
                    <a:pt x="15" y="84"/>
                  </a:cubicBezTo>
                  <a:cubicBezTo>
                    <a:pt x="3" y="26"/>
                    <a:pt x="3" y="26"/>
                    <a:pt x="3" y="26"/>
                  </a:cubicBezTo>
                  <a:cubicBezTo>
                    <a:pt x="1" y="16"/>
                    <a:pt x="6" y="6"/>
                    <a:pt x="15" y="2"/>
                  </a:cubicBezTo>
                  <a:cubicBezTo>
                    <a:pt x="16" y="2"/>
                    <a:pt x="18" y="1"/>
                    <a:pt x="19" y="1"/>
                  </a:cubicBezTo>
                  <a:cubicBezTo>
                    <a:pt x="21" y="0"/>
                    <a:pt x="22" y="0"/>
                    <a:pt x="24" y="0"/>
                  </a:cubicBezTo>
                  <a:cubicBezTo>
                    <a:pt x="28" y="0"/>
                    <a:pt x="32" y="2"/>
                    <a:pt x="35" y="4"/>
                  </a:cubicBezTo>
                  <a:cubicBezTo>
                    <a:pt x="39" y="6"/>
                    <a:pt x="42" y="10"/>
                    <a:pt x="44" y="14"/>
                  </a:cubicBezTo>
                  <a:cubicBezTo>
                    <a:pt x="44" y="15"/>
                    <a:pt x="45" y="16"/>
                    <a:pt x="45" y="17"/>
                  </a:cubicBezTo>
                  <a:cubicBezTo>
                    <a:pt x="57" y="76"/>
                    <a:pt x="57" y="76"/>
                    <a:pt x="57" y="76"/>
                  </a:cubicBezTo>
                  <a:cubicBezTo>
                    <a:pt x="63" y="74"/>
                    <a:pt x="63" y="74"/>
                    <a:pt x="63" y="74"/>
                  </a:cubicBezTo>
                  <a:cubicBezTo>
                    <a:pt x="63" y="74"/>
                    <a:pt x="63" y="74"/>
                    <a:pt x="63" y="74"/>
                  </a:cubicBezTo>
                  <a:cubicBezTo>
                    <a:pt x="57" y="76"/>
                    <a:pt x="57" y="76"/>
                    <a:pt x="57" y="76"/>
                  </a:cubicBezTo>
                  <a:cubicBezTo>
                    <a:pt x="45" y="17"/>
                    <a:pt x="45" y="17"/>
                    <a:pt x="45" y="17"/>
                  </a:cubicBezTo>
                  <a:cubicBezTo>
                    <a:pt x="44" y="16"/>
                    <a:pt x="44" y="15"/>
                    <a:pt x="44" y="14"/>
                  </a:cubicBezTo>
                  <a:cubicBezTo>
                    <a:pt x="42" y="9"/>
                    <a:pt x="39" y="6"/>
                    <a:pt x="35" y="3"/>
                  </a:cubicBezTo>
                  <a:cubicBezTo>
                    <a:pt x="32" y="1"/>
                    <a:pt x="28" y="0"/>
                    <a:pt x="24" y="0"/>
                  </a:cubicBezTo>
                </a:path>
              </a:pathLst>
            </a:custGeom>
            <a:solidFill>
              <a:srgbClr val="D5BBAB"/>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sym typeface="宋体" pitchFamily="2" charset="-122"/>
              </a:endParaRPr>
            </a:p>
          </p:txBody>
        </p:sp>
        <p:sp>
          <p:nvSpPr>
            <p:cNvPr id="79" name="Freeform 69"/>
            <p:cNvSpPr>
              <a:spLocks noChangeArrowheads="1"/>
            </p:cNvSpPr>
            <p:nvPr/>
          </p:nvSpPr>
          <p:spPr bwMode="auto">
            <a:xfrm>
              <a:off x="871537" y="1725613"/>
              <a:ext cx="77788" cy="207963"/>
            </a:xfrm>
            <a:custGeom>
              <a:avLst/>
              <a:gdLst>
                <a:gd name="T0" fmla="*/ 0 w 17"/>
                <a:gd name="T1" fmla="*/ 0 h 46"/>
                <a:gd name="T2" fmla="*/ 4576 w 17"/>
                <a:gd name="T3" fmla="*/ 4521 h 46"/>
                <a:gd name="T4" fmla="*/ 45758 w 17"/>
                <a:gd name="T5" fmla="*/ 207963 h 46"/>
                <a:gd name="T6" fmla="*/ 68636 w 17"/>
                <a:gd name="T7" fmla="*/ 203442 h 46"/>
                <a:gd name="T8" fmla="*/ 77788 w 17"/>
                <a:gd name="T9" fmla="*/ 203442 h 46"/>
                <a:gd name="T10" fmla="*/ 54909 w 17"/>
                <a:gd name="T11" fmla="*/ 81377 h 46"/>
                <a:gd name="T12" fmla="*/ 54909 w 17"/>
                <a:gd name="T13" fmla="*/ 36167 h 46"/>
                <a:gd name="T14" fmla="*/ 0 w 17"/>
                <a:gd name="T15" fmla="*/ 0 h 46"/>
                <a:gd name="T16" fmla="*/ 0 60000 65536"/>
                <a:gd name="T17" fmla="*/ 0 60000 65536"/>
                <a:gd name="T18" fmla="*/ 0 60000 65536"/>
                <a:gd name="T19" fmla="*/ 0 60000 65536"/>
                <a:gd name="T20" fmla="*/ 0 60000 65536"/>
                <a:gd name="T21" fmla="*/ 0 60000 65536"/>
                <a:gd name="T22" fmla="*/ 0 60000 65536"/>
                <a:gd name="T23" fmla="*/ 0 60000 65536"/>
                <a:gd name="T24" fmla="*/ 0 w 17"/>
                <a:gd name="T25" fmla="*/ 0 h 46"/>
                <a:gd name="T26" fmla="*/ 17 w 17"/>
                <a:gd name="T27" fmla="*/ 46 h 4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7" h="46">
                  <a:moveTo>
                    <a:pt x="0" y="0"/>
                  </a:moveTo>
                  <a:cubicBezTo>
                    <a:pt x="1" y="0"/>
                    <a:pt x="1" y="1"/>
                    <a:pt x="1" y="1"/>
                  </a:cubicBezTo>
                  <a:cubicBezTo>
                    <a:pt x="10" y="46"/>
                    <a:pt x="10" y="46"/>
                    <a:pt x="10" y="46"/>
                  </a:cubicBezTo>
                  <a:cubicBezTo>
                    <a:pt x="15" y="45"/>
                    <a:pt x="15" y="45"/>
                    <a:pt x="15" y="45"/>
                  </a:cubicBezTo>
                  <a:cubicBezTo>
                    <a:pt x="16" y="45"/>
                    <a:pt x="17" y="45"/>
                    <a:pt x="17" y="45"/>
                  </a:cubicBezTo>
                  <a:cubicBezTo>
                    <a:pt x="12" y="18"/>
                    <a:pt x="12" y="18"/>
                    <a:pt x="12" y="18"/>
                  </a:cubicBezTo>
                  <a:cubicBezTo>
                    <a:pt x="11" y="15"/>
                    <a:pt x="11" y="11"/>
                    <a:pt x="12" y="8"/>
                  </a:cubicBezTo>
                  <a:cubicBezTo>
                    <a:pt x="0" y="0"/>
                    <a:pt x="0" y="0"/>
                    <a:pt x="0" y="0"/>
                  </a:cubicBezTo>
                </a:path>
              </a:pathLst>
            </a:custGeom>
            <a:solidFill>
              <a:srgbClr val="D3D3D3"/>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sym typeface="宋体" pitchFamily="2" charset="-122"/>
              </a:endParaRPr>
            </a:p>
          </p:txBody>
        </p:sp>
        <p:sp>
          <p:nvSpPr>
            <p:cNvPr id="81" name="Freeform 70"/>
            <p:cNvSpPr>
              <a:spLocks noChangeArrowheads="1"/>
            </p:cNvSpPr>
            <p:nvPr/>
          </p:nvSpPr>
          <p:spPr bwMode="auto">
            <a:xfrm>
              <a:off x="871537" y="1725613"/>
              <a:ext cx="77788" cy="212725"/>
            </a:xfrm>
            <a:custGeom>
              <a:avLst/>
              <a:gdLst>
                <a:gd name="T0" fmla="*/ 0 w 17"/>
                <a:gd name="T1" fmla="*/ 0 h 47"/>
                <a:gd name="T2" fmla="*/ 4576 w 17"/>
                <a:gd name="T3" fmla="*/ 9052 h 47"/>
                <a:gd name="T4" fmla="*/ 45758 w 17"/>
                <a:gd name="T5" fmla="*/ 212725 h 47"/>
                <a:gd name="T6" fmla="*/ 68636 w 17"/>
                <a:gd name="T7" fmla="*/ 208199 h 47"/>
                <a:gd name="T8" fmla="*/ 77788 w 17"/>
                <a:gd name="T9" fmla="*/ 203673 h 47"/>
                <a:gd name="T10" fmla="*/ 77788 w 17"/>
                <a:gd name="T11" fmla="*/ 203673 h 47"/>
                <a:gd name="T12" fmla="*/ 68636 w 17"/>
                <a:gd name="T13" fmla="*/ 203673 h 47"/>
                <a:gd name="T14" fmla="*/ 45758 w 17"/>
                <a:gd name="T15" fmla="*/ 208199 h 47"/>
                <a:gd name="T16" fmla="*/ 4576 w 17"/>
                <a:gd name="T17" fmla="*/ 4526 h 47"/>
                <a:gd name="T18" fmla="*/ 0 w 17"/>
                <a:gd name="T19" fmla="*/ 0 h 47"/>
                <a:gd name="T20" fmla="*/ 0 w 17"/>
                <a:gd name="T21" fmla="*/ 0 h 4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7"/>
                <a:gd name="T34" fmla="*/ 0 h 47"/>
                <a:gd name="T35" fmla="*/ 17 w 17"/>
                <a:gd name="T36" fmla="*/ 47 h 4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7" h="47">
                  <a:moveTo>
                    <a:pt x="0" y="0"/>
                  </a:moveTo>
                  <a:cubicBezTo>
                    <a:pt x="0" y="0"/>
                    <a:pt x="0" y="1"/>
                    <a:pt x="1" y="2"/>
                  </a:cubicBezTo>
                  <a:cubicBezTo>
                    <a:pt x="10" y="47"/>
                    <a:pt x="10" y="47"/>
                    <a:pt x="10" y="47"/>
                  </a:cubicBezTo>
                  <a:cubicBezTo>
                    <a:pt x="15" y="46"/>
                    <a:pt x="15" y="46"/>
                    <a:pt x="15" y="46"/>
                  </a:cubicBezTo>
                  <a:cubicBezTo>
                    <a:pt x="16" y="45"/>
                    <a:pt x="16" y="45"/>
                    <a:pt x="17" y="45"/>
                  </a:cubicBezTo>
                  <a:cubicBezTo>
                    <a:pt x="17" y="45"/>
                    <a:pt x="17" y="45"/>
                    <a:pt x="17" y="45"/>
                  </a:cubicBezTo>
                  <a:cubicBezTo>
                    <a:pt x="17" y="45"/>
                    <a:pt x="16" y="45"/>
                    <a:pt x="15" y="45"/>
                  </a:cubicBezTo>
                  <a:cubicBezTo>
                    <a:pt x="10" y="46"/>
                    <a:pt x="10" y="46"/>
                    <a:pt x="10" y="46"/>
                  </a:cubicBezTo>
                  <a:cubicBezTo>
                    <a:pt x="1" y="1"/>
                    <a:pt x="1" y="1"/>
                    <a:pt x="1" y="1"/>
                  </a:cubicBezTo>
                  <a:cubicBezTo>
                    <a:pt x="1" y="1"/>
                    <a:pt x="1" y="0"/>
                    <a:pt x="0" y="0"/>
                  </a:cubicBezTo>
                  <a:cubicBezTo>
                    <a:pt x="0" y="0"/>
                    <a:pt x="0" y="0"/>
                    <a:pt x="0" y="0"/>
                  </a:cubicBezTo>
                </a:path>
              </a:pathLst>
            </a:custGeom>
            <a:solidFill>
              <a:srgbClr val="D5BBAB"/>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sym typeface="宋体" pitchFamily="2" charset="-122"/>
              </a:endParaRPr>
            </a:p>
          </p:txBody>
        </p:sp>
        <p:sp>
          <p:nvSpPr>
            <p:cNvPr id="82" name="Freeform 72"/>
            <p:cNvSpPr>
              <a:spLocks noEditPoints="1" noChangeArrowheads="1"/>
            </p:cNvSpPr>
            <p:nvPr/>
          </p:nvSpPr>
          <p:spPr bwMode="auto">
            <a:xfrm>
              <a:off x="1112837" y="1747838"/>
              <a:ext cx="127000" cy="1071563"/>
            </a:xfrm>
            <a:custGeom>
              <a:avLst/>
              <a:gdLst>
                <a:gd name="T0" fmla="*/ 127000 w 28"/>
                <a:gd name="T1" fmla="*/ 881666 h 237"/>
                <a:gd name="T2" fmla="*/ 127000 w 28"/>
                <a:gd name="T3" fmla="*/ 1071563 h 237"/>
                <a:gd name="T4" fmla="*/ 127000 w 28"/>
                <a:gd name="T5" fmla="*/ 881666 h 237"/>
                <a:gd name="T6" fmla="*/ 4536 w 28"/>
                <a:gd name="T7" fmla="*/ 18085 h 237"/>
                <a:gd name="T8" fmla="*/ 4536 w 28"/>
                <a:gd name="T9" fmla="*/ 18085 h 237"/>
                <a:gd name="T10" fmla="*/ 31750 w 28"/>
                <a:gd name="T11" fmla="*/ 153726 h 237"/>
                <a:gd name="T12" fmla="*/ 49893 w 28"/>
                <a:gd name="T13" fmla="*/ 230590 h 237"/>
                <a:gd name="T14" fmla="*/ 31750 w 28"/>
                <a:gd name="T15" fmla="*/ 153726 h 237"/>
                <a:gd name="T16" fmla="*/ 4536 w 28"/>
                <a:gd name="T17" fmla="*/ 18085 h 237"/>
                <a:gd name="T18" fmla="*/ 4536 w 28"/>
                <a:gd name="T19" fmla="*/ 18085 h 237"/>
                <a:gd name="T20" fmla="*/ 0 w 28"/>
                <a:gd name="T21" fmla="*/ 0 h 237"/>
                <a:gd name="T22" fmla="*/ 0 w 28"/>
                <a:gd name="T23" fmla="*/ 0 h 237"/>
                <a:gd name="T24" fmla="*/ 0 w 28"/>
                <a:gd name="T25" fmla="*/ 0 h 237"/>
                <a:gd name="T26" fmla="*/ 0 w 28"/>
                <a:gd name="T27" fmla="*/ 0 h 237"/>
                <a:gd name="T28" fmla="*/ 0 w 28"/>
                <a:gd name="T29" fmla="*/ 0 h 23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8"/>
                <a:gd name="T46" fmla="*/ 0 h 237"/>
                <a:gd name="T47" fmla="*/ 28 w 28"/>
                <a:gd name="T48" fmla="*/ 237 h 237"/>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8" h="237">
                  <a:moveTo>
                    <a:pt x="28" y="195"/>
                  </a:moveTo>
                  <a:cubicBezTo>
                    <a:pt x="27" y="208"/>
                    <a:pt x="26" y="221"/>
                    <a:pt x="28" y="237"/>
                  </a:cubicBezTo>
                  <a:cubicBezTo>
                    <a:pt x="26" y="221"/>
                    <a:pt x="27" y="208"/>
                    <a:pt x="28" y="195"/>
                  </a:cubicBezTo>
                  <a:moveTo>
                    <a:pt x="1" y="4"/>
                  </a:moveTo>
                  <a:cubicBezTo>
                    <a:pt x="1" y="4"/>
                    <a:pt x="1" y="4"/>
                    <a:pt x="1" y="4"/>
                  </a:cubicBezTo>
                  <a:cubicBezTo>
                    <a:pt x="7" y="34"/>
                    <a:pt x="7" y="34"/>
                    <a:pt x="7" y="34"/>
                  </a:cubicBezTo>
                  <a:cubicBezTo>
                    <a:pt x="11" y="51"/>
                    <a:pt x="11" y="51"/>
                    <a:pt x="11" y="51"/>
                  </a:cubicBezTo>
                  <a:cubicBezTo>
                    <a:pt x="7" y="34"/>
                    <a:pt x="7" y="34"/>
                    <a:pt x="7" y="34"/>
                  </a:cubicBezTo>
                  <a:cubicBezTo>
                    <a:pt x="1" y="4"/>
                    <a:pt x="1" y="4"/>
                    <a:pt x="1" y="4"/>
                  </a:cubicBezTo>
                  <a:cubicBezTo>
                    <a:pt x="1" y="4"/>
                    <a:pt x="1" y="4"/>
                    <a:pt x="1" y="4"/>
                  </a:cubicBezTo>
                  <a:moveTo>
                    <a:pt x="0" y="0"/>
                  </a:moveTo>
                  <a:cubicBezTo>
                    <a:pt x="0" y="0"/>
                    <a:pt x="0" y="0"/>
                    <a:pt x="0" y="0"/>
                  </a:cubicBezTo>
                  <a:cubicBezTo>
                    <a:pt x="0" y="0"/>
                    <a:pt x="0" y="0"/>
                    <a:pt x="0" y="0"/>
                  </a:cubicBezTo>
                  <a:cubicBezTo>
                    <a:pt x="0" y="0"/>
                    <a:pt x="0" y="0"/>
                    <a:pt x="0" y="0"/>
                  </a:cubicBezTo>
                  <a:cubicBezTo>
                    <a:pt x="0" y="0"/>
                    <a:pt x="0" y="0"/>
                    <a:pt x="0" y="0"/>
                  </a:cubicBezTo>
                </a:path>
              </a:pathLst>
            </a:custGeom>
            <a:solidFill>
              <a:srgbClr val="D8BFA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sym typeface="宋体" pitchFamily="2" charset="-122"/>
              </a:endParaRPr>
            </a:p>
          </p:txBody>
        </p:sp>
      </p:grpSp>
      <p:sp>
        <p:nvSpPr>
          <p:cNvPr id="84" name="矩形 25"/>
          <p:cNvSpPr>
            <a:spLocks noChangeArrowheads="1"/>
          </p:cNvSpPr>
          <p:nvPr/>
        </p:nvSpPr>
        <p:spPr bwMode="auto">
          <a:xfrm>
            <a:off x="3780805" y="1366451"/>
            <a:ext cx="2757695" cy="5937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2585" tIns="36293" rIns="72585" bIns="36293">
            <a:spAutoFit/>
          </a:bodyPr>
          <a:lstStyle/>
          <a:p>
            <a:pPr>
              <a:lnSpc>
                <a:spcPct val="150000"/>
              </a:lnSpc>
            </a:pPr>
            <a:r>
              <a:rPr lang="zh-CN" altLang="en-US" sz="1200" dirty="0" smtClean="0">
                <a:solidFill>
                  <a:schemeClr val="bg1"/>
                </a:solidFill>
                <a:latin typeface="Impact" pitchFamily="34" charset="0"/>
                <a:ea typeface="微软雅黑" pitchFamily="34" charset="-122"/>
                <a:sym typeface="Impact" pitchFamily="34" charset="0"/>
              </a:rPr>
              <a:t>请输入您的文字内容请输入您的文字内容请输入您的文字内容</a:t>
            </a:r>
            <a:r>
              <a:rPr lang="zh-CN" altLang="en-US" sz="1200" dirty="0">
                <a:solidFill>
                  <a:schemeClr val="bg1"/>
                </a:solidFill>
                <a:latin typeface="Impact" pitchFamily="34" charset="0"/>
                <a:ea typeface="微软雅黑" pitchFamily="34" charset="-122"/>
                <a:sym typeface="Impact" pitchFamily="34" charset="0"/>
              </a:rPr>
              <a:t>请输入您的</a:t>
            </a:r>
            <a:r>
              <a:rPr lang="zh-CN" altLang="en-US" sz="1200" dirty="0" smtClean="0">
                <a:solidFill>
                  <a:schemeClr val="bg1"/>
                </a:solidFill>
                <a:latin typeface="Impact" pitchFamily="34" charset="0"/>
                <a:ea typeface="微软雅黑" pitchFamily="34" charset="-122"/>
                <a:sym typeface="Impact" pitchFamily="34" charset="0"/>
              </a:rPr>
              <a:t>文字</a:t>
            </a:r>
            <a:endParaRPr lang="en-US" altLang="zh-CN" sz="1200" dirty="0">
              <a:solidFill>
                <a:schemeClr val="bg1"/>
              </a:solidFill>
              <a:latin typeface="Impact" pitchFamily="34" charset="0"/>
              <a:ea typeface="微软雅黑" pitchFamily="34" charset="-122"/>
              <a:sym typeface="Impact" pitchFamily="34" charset="0"/>
            </a:endParaRPr>
          </a:p>
        </p:txBody>
      </p:sp>
      <p:sp>
        <p:nvSpPr>
          <p:cNvPr id="86" name="矩形 25"/>
          <p:cNvSpPr>
            <a:spLocks noChangeArrowheads="1"/>
          </p:cNvSpPr>
          <p:nvPr/>
        </p:nvSpPr>
        <p:spPr bwMode="auto">
          <a:xfrm>
            <a:off x="3780805" y="4003658"/>
            <a:ext cx="2757695" cy="5937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2585" tIns="36293" rIns="72585" bIns="36293">
            <a:spAutoFit/>
          </a:bodyPr>
          <a:lstStyle/>
          <a:p>
            <a:pPr>
              <a:lnSpc>
                <a:spcPct val="150000"/>
              </a:lnSpc>
            </a:pPr>
            <a:r>
              <a:rPr lang="zh-CN" altLang="en-US" sz="1200" dirty="0" smtClean="0">
                <a:solidFill>
                  <a:schemeClr val="bg1"/>
                </a:solidFill>
                <a:latin typeface="Impact" pitchFamily="34" charset="0"/>
                <a:ea typeface="微软雅黑" pitchFamily="34" charset="-122"/>
                <a:sym typeface="Impact" pitchFamily="34" charset="0"/>
              </a:rPr>
              <a:t>请输入您的文字内容请输入您的文字内容请输入您的文字内容</a:t>
            </a:r>
            <a:r>
              <a:rPr lang="zh-CN" altLang="en-US" sz="1200" dirty="0">
                <a:solidFill>
                  <a:schemeClr val="bg1"/>
                </a:solidFill>
                <a:latin typeface="Impact" pitchFamily="34" charset="0"/>
                <a:ea typeface="微软雅黑" pitchFamily="34" charset="-122"/>
                <a:sym typeface="Impact" pitchFamily="34" charset="0"/>
              </a:rPr>
              <a:t>请输入您的</a:t>
            </a:r>
            <a:r>
              <a:rPr lang="zh-CN" altLang="en-US" sz="1200" dirty="0" smtClean="0">
                <a:solidFill>
                  <a:schemeClr val="bg1"/>
                </a:solidFill>
                <a:latin typeface="Impact" pitchFamily="34" charset="0"/>
                <a:ea typeface="微软雅黑" pitchFamily="34" charset="-122"/>
                <a:sym typeface="Impact" pitchFamily="34" charset="0"/>
              </a:rPr>
              <a:t>文字</a:t>
            </a:r>
            <a:endParaRPr lang="en-US" altLang="zh-CN" sz="1200" dirty="0">
              <a:solidFill>
                <a:schemeClr val="bg1"/>
              </a:solidFill>
              <a:latin typeface="Impact" pitchFamily="34" charset="0"/>
              <a:ea typeface="微软雅黑" pitchFamily="34" charset="-122"/>
              <a:sym typeface="Impact" pitchFamily="34" charset="0"/>
            </a:endParaRPr>
          </a:p>
        </p:txBody>
      </p:sp>
      <p:sp>
        <p:nvSpPr>
          <p:cNvPr id="54" name="矩形 57"/>
          <p:cNvSpPr/>
          <p:nvPr/>
        </p:nvSpPr>
        <p:spPr>
          <a:xfrm>
            <a:off x="3396106" y="-2763"/>
            <a:ext cx="6294992" cy="791651"/>
          </a:xfrm>
          <a:custGeom>
            <a:avLst/>
            <a:gdLst>
              <a:gd name="connsiteX0" fmla="*/ 0 w 4078950"/>
              <a:gd name="connsiteY0" fmla="*/ 0 h 448751"/>
              <a:gd name="connsiteX1" fmla="*/ 4078950 w 4078950"/>
              <a:gd name="connsiteY1" fmla="*/ 0 h 448751"/>
              <a:gd name="connsiteX2" fmla="*/ 4078950 w 4078950"/>
              <a:gd name="connsiteY2" fmla="*/ 448751 h 448751"/>
              <a:gd name="connsiteX3" fmla="*/ 0 w 4078950"/>
              <a:gd name="connsiteY3" fmla="*/ 448751 h 448751"/>
              <a:gd name="connsiteX4" fmla="*/ 0 w 4078950"/>
              <a:gd name="connsiteY4" fmla="*/ 0 h 448751"/>
              <a:gd name="connsiteX0" fmla="*/ 0 w 4078950"/>
              <a:gd name="connsiteY0" fmla="*/ 330200 h 778951"/>
              <a:gd name="connsiteX1" fmla="*/ 2631150 w 4078950"/>
              <a:gd name="connsiteY1" fmla="*/ 0 h 778951"/>
              <a:gd name="connsiteX2" fmla="*/ 4078950 w 4078950"/>
              <a:gd name="connsiteY2" fmla="*/ 778951 h 778951"/>
              <a:gd name="connsiteX3" fmla="*/ 0 w 4078950"/>
              <a:gd name="connsiteY3" fmla="*/ 778951 h 778951"/>
              <a:gd name="connsiteX4" fmla="*/ 0 w 4078950"/>
              <a:gd name="connsiteY4" fmla="*/ 330200 h 778951"/>
              <a:gd name="connsiteX0" fmla="*/ 0 w 2631150"/>
              <a:gd name="connsiteY0" fmla="*/ 330200 h 778951"/>
              <a:gd name="connsiteX1" fmla="*/ 2631150 w 2631150"/>
              <a:gd name="connsiteY1" fmla="*/ 0 h 778951"/>
              <a:gd name="connsiteX2" fmla="*/ 2351750 w 2631150"/>
              <a:gd name="connsiteY2" fmla="*/ 258251 h 778951"/>
              <a:gd name="connsiteX3" fmla="*/ 0 w 2631150"/>
              <a:gd name="connsiteY3" fmla="*/ 778951 h 778951"/>
              <a:gd name="connsiteX4" fmla="*/ 0 w 2631150"/>
              <a:gd name="connsiteY4" fmla="*/ 330200 h 778951"/>
              <a:gd name="connsiteX0" fmla="*/ 0 w 2631150"/>
              <a:gd name="connsiteY0" fmla="*/ 330200 h 778951"/>
              <a:gd name="connsiteX1" fmla="*/ 2631150 w 2631150"/>
              <a:gd name="connsiteY1" fmla="*/ 0 h 778951"/>
              <a:gd name="connsiteX2" fmla="*/ 0 w 2631150"/>
              <a:gd name="connsiteY2" fmla="*/ 778951 h 778951"/>
              <a:gd name="connsiteX3" fmla="*/ 0 w 2631150"/>
              <a:gd name="connsiteY3" fmla="*/ 330200 h 778951"/>
              <a:gd name="connsiteX0" fmla="*/ 0 w 1132550"/>
              <a:gd name="connsiteY0" fmla="*/ 355600 h 804351"/>
              <a:gd name="connsiteX1" fmla="*/ 1132550 w 1132550"/>
              <a:gd name="connsiteY1" fmla="*/ 0 h 804351"/>
              <a:gd name="connsiteX2" fmla="*/ 0 w 1132550"/>
              <a:gd name="connsiteY2" fmla="*/ 804351 h 804351"/>
              <a:gd name="connsiteX3" fmla="*/ 0 w 1132550"/>
              <a:gd name="connsiteY3" fmla="*/ 355600 h 804351"/>
              <a:gd name="connsiteX0" fmla="*/ 0 w 1627850"/>
              <a:gd name="connsiteY0" fmla="*/ 228600 h 677351"/>
              <a:gd name="connsiteX1" fmla="*/ 1627850 w 1627850"/>
              <a:gd name="connsiteY1" fmla="*/ 0 h 677351"/>
              <a:gd name="connsiteX2" fmla="*/ 0 w 1627850"/>
              <a:gd name="connsiteY2" fmla="*/ 677351 h 677351"/>
              <a:gd name="connsiteX3" fmla="*/ 0 w 1627850"/>
              <a:gd name="connsiteY3" fmla="*/ 228600 h 677351"/>
              <a:gd name="connsiteX0" fmla="*/ 0 w 6415750"/>
              <a:gd name="connsiteY0" fmla="*/ 304800 h 753551"/>
              <a:gd name="connsiteX1" fmla="*/ 6415750 w 6415750"/>
              <a:gd name="connsiteY1" fmla="*/ 0 h 753551"/>
              <a:gd name="connsiteX2" fmla="*/ 0 w 6415750"/>
              <a:gd name="connsiteY2" fmla="*/ 753551 h 753551"/>
              <a:gd name="connsiteX3" fmla="*/ 0 w 6415750"/>
              <a:gd name="connsiteY3" fmla="*/ 304800 h 753551"/>
              <a:gd name="connsiteX0" fmla="*/ 0 w 6314150"/>
              <a:gd name="connsiteY0" fmla="*/ 342900 h 791651"/>
              <a:gd name="connsiteX1" fmla="*/ 6314150 w 6314150"/>
              <a:gd name="connsiteY1" fmla="*/ 0 h 791651"/>
              <a:gd name="connsiteX2" fmla="*/ 0 w 6314150"/>
              <a:gd name="connsiteY2" fmla="*/ 791651 h 791651"/>
              <a:gd name="connsiteX3" fmla="*/ 0 w 6314150"/>
              <a:gd name="connsiteY3" fmla="*/ 342900 h 791651"/>
            </a:gdLst>
            <a:ahLst/>
            <a:cxnLst>
              <a:cxn ang="0">
                <a:pos x="connsiteX0" y="connsiteY0"/>
              </a:cxn>
              <a:cxn ang="0">
                <a:pos x="connsiteX1" y="connsiteY1"/>
              </a:cxn>
              <a:cxn ang="0">
                <a:pos x="connsiteX2" y="connsiteY2"/>
              </a:cxn>
              <a:cxn ang="0">
                <a:pos x="connsiteX3" y="connsiteY3"/>
              </a:cxn>
            </a:cxnLst>
            <a:rect l="l" t="t" r="r" b="b"/>
            <a:pathLst>
              <a:path w="6314150" h="791651">
                <a:moveTo>
                  <a:pt x="0" y="342900"/>
                </a:moveTo>
                <a:lnTo>
                  <a:pt x="6314150" y="0"/>
                </a:lnTo>
                <a:lnTo>
                  <a:pt x="0" y="791651"/>
                </a:lnTo>
                <a:lnTo>
                  <a:pt x="0" y="342900"/>
                </a:lnTo>
                <a:close/>
              </a:path>
            </a:pathLst>
          </a:cu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sp>
        <p:nvSpPr>
          <p:cNvPr id="57" name="矩形 56"/>
          <p:cNvSpPr/>
          <p:nvPr/>
        </p:nvSpPr>
        <p:spPr>
          <a:xfrm>
            <a:off x="0" y="207231"/>
            <a:ext cx="4078950" cy="448751"/>
          </a:xfrm>
          <a:prstGeom prst="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sp>
        <p:nvSpPr>
          <p:cNvPr id="65" name="直角三角形 64"/>
          <p:cNvSpPr/>
          <p:nvPr/>
        </p:nvSpPr>
        <p:spPr>
          <a:xfrm flipV="1">
            <a:off x="3396106" y="651509"/>
            <a:ext cx="682844" cy="137160"/>
          </a:xfrm>
          <a:prstGeom prst="rtTriangle">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sp>
        <p:nvSpPr>
          <p:cNvPr id="66" name="文本框 6"/>
          <p:cNvSpPr>
            <a:spLocks noChangeArrowheads="1"/>
          </p:cNvSpPr>
          <p:nvPr/>
        </p:nvSpPr>
        <p:spPr bwMode="auto">
          <a:xfrm>
            <a:off x="497584" y="273875"/>
            <a:ext cx="3295650" cy="315461"/>
          </a:xfrm>
          <a:prstGeom prst="rect">
            <a:avLst/>
          </a:prstGeom>
          <a:noFill/>
          <a:ln>
            <a:noFill/>
          </a:ln>
          <a:extLst/>
        </p:spPr>
        <p:txBody>
          <a:bodyPr lIns="68571" tIns="34285" rIns="68571" bIns="34285">
            <a:spAutoFit/>
          </a:bodyPr>
          <a:lstStyle/>
          <a:p>
            <a:pPr defTabSz="967801" fontAlgn="auto">
              <a:spcBef>
                <a:spcPts val="0"/>
              </a:spcBef>
              <a:spcAft>
                <a:spcPts val="0"/>
              </a:spcAft>
              <a:defRPr/>
            </a:pPr>
            <a:r>
              <a:rPr lang="en-US" altLang="zh-CN" sz="1600" b="1" dirty="0" smtClean="0">
                <a:solidFill>
                  <a:schemeClr val="bg1"/>
                </a:solidFill>
                <a:latin typeface="微软雅黑" pitchFamily="34" charset="-122"/>
                <a:ea typeface="微软雅黑" pitchFamily="34" charset="-122"/>
                <a:sym typeface="微软雅黑" pitchFamily="34" charset="-122"/>
              </a:rPr>
              <a:t>· </a:t>
            </a:r>
            <a:r>
              <a:rPr lang="zh-CN" altLang="en-US" sz="1600" b="1" dirty="0" smtClean="0">
                <a:solidFill>
                  <a:schemeClr val="bg1"/>
                </a:solidFill>
                <a:latin typeface="微软雅黑" pitchFamily="34" charset="-122"/>
                <a:ea typeface="微软雅黑" pitchFamily="34" charset="-122"/>
                <a:sym typeface="微软雅黑" pitchFamily="34" charset="-122"/>
              </a:rPr>
              <a:t>在此输入您的标题内容</a:t>
            </a:r>
            <a:endParaRPr lang="zh-CN" altLang="en-US" sz="1600" b="1" dirty="0">
              <a:solidFill>
                <a:schemeClr val="bg1"/>
              </a:solidFill>
              <a:latin typeface="微软雅黑" pitchFamily="34" charset="-122"/>
              <a:ea typeface="微软雅黑" pitchFamily="34" charset="-122"/>
              <a:sym typeface="微软雅黑" pitchFamily="34" charset="-122"/>
            </a:endParaRPr>
          </a:p>
        </p:txBody>
      </p:sp>
      <p:grpSp>
        <p:nvGrpSpPr>
          <p:cNvPr id="67" name="组合 66"/>
          <p:cNvGrpSpPr/>
          <p:nvPr/>
        </p:nvGrpSpPr>
        <p:grpSpPr>
          <a:xfrm flipH="1">
            <a:off x="8587951" y="212165"/>
            <a:ext cx="990052" cy="766369"/>
            <a:chOff x="0" y="0"/>
            <a:chExt cx="1865117" cy="1555038"/>
          </a:xfrm>
        </p:grpSpPr>
        <p:sp>
          <p:nvSpPr>
            <p:cNvPr id="68" name="矩形 67"/>
            <p:cNvSpPr/>
            <p:nvPr/>
          </p:nvSpPr>
          <p:spPr>
            <a:xfrm>
              <a:off x="0" y="0"/>
              <a:ext cx="919018" cy="907613"/>
            </a:xfrm>
            <a:prstGeom prst="rect">
              <a:avLst/>
            </a:prstGeom>
            <a:solidFill>
              <a:schemeClr val="bg2">
                <a:lumMod val="75000"/>
                <a:alpha val="5882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sp>
          <p:nvSpPr>
            <p:cNvPr id="69" name="矩形 68"/>
            <p:cNvSpPr/>
            <p:nvPr/>
          </p:nvSpPr>
          <p:spPr>
            <a:xfrm>
              <a:off x="1054437" y="106183"/>
              <a:ext cx="486093" cy="480060"/>
            </a:xfrm>
            <a:prstGeom prst="rect">
              <a:avLst/>
            </a:prstGeom>
            <a:solidFill>
              <a:srgbClr val="5FE8D6">
                <a:alpha val="6588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sp>
          <p:nvSpPr>
            <p:cNvPr id="70" name="矩形 69"/>
            <p:cNvSpPr/>
            <p:nvPr/>
          </p:nvSpPr>
          <p:spPr>
            <a:xfrm>
              <a:off x="86522" y="1004334"/>
              <a:ext cx="297951" cy="294253"/>
            </a:xfrm>
            <a:prstGeom prst="rect">
              <a:avLst/>
            </a:prstGeom>
            <a:solidFill>
              <a:srgbClr val="FF9F9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sp>
          <p:nvSpPr>
            <p:cNvPr id="71" name="矩形 70"/>
            <p:cNvSpPr/>
            <p:nvPr/>
          </p:nvSpPr>
          <p:spPr>
            <a:xfrm>
              <a:off x="391245" y="1368218"/>
              <a:ext cx="189168" cy="186820"/>
            </a:xfrm>
            <a:prstGeom prst="rect">
              <a:avLst/>
            </a:prstGeom>
            <a:solidFill>
              <a:srgbClr val="9DDFBE">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sp>
          <p:nvSpPr>
            <p:cNvPr id="72" name="矩形 71"/>
            <p:cNvSpPr/>
            <p:nvPr/>
          </p:nvSpPr>
          <p:spPr>
            <a:xfrm>
              <a:off x="1675949" y="106183"/>
              <a:ext cx="189168" cy="186820"/>
            </a:xfrm>
            <a:prstGeom prst="rect">
              <a:avLst/>
            </a:prstGeom>
            <a:solidFill>
              <a:srgbClr val="FFFFC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sp>
          <p:nvSpPr>
            <p:cNvPr id="74" name="矩形 73"/>
            <p:cNvSpPr/>
            <p:nvPr/>
          </p:nvSpPr>
          <p:spPr>
            <a:xfrm>
              <a:off x="1051029" y="720793"/>
              <a:ext cx="189168" cy="186820"/>
            </a:xfrm>
            <a:prstGeom prst="rect">
              <a:avLst/>
            </a:prstGeom>
            <a:solidFill>
              <a:srgbClr val="FFFFC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grpSp>
    </p:spTree>
    <p:extLst>
      <p:ext uri="{BB962C8B-B14F-4D97-AF65-F5344CB8AC3E}">
        <p14:creationId xmlns:p14="http://schemas.microsoft.com/office/powerpoint/2010/main" val="3423739152"/>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7"/>
                                        </p:tgtEl>
                                        <p:attrNameLst>
                                          <p:attrName>style.visibility</p:attrName>
                                        </p:attrNameLst>
                                      </p:cBhvr>
                                      <p:to>
                                        <p:strVal val="visible"/>
                                      </p:to>
                                    </p:set>
                                    <p:anim calcmode="lin" valueType="num">
                                      <p:cBhvr additive="base">
                                        <p:cTn id="7" dur="500" fill="hold"/>
                                        <p:tgtEl>
                                          <p:spTgt spid="57"/>
                                        </p:tgtEl>
                                        <p:attrNameLst>
                                          <p:attrName>ppt_x</p:attrName>
                                        </p:attrNameLst>
                                      </p:cBhvr>
                                      <p:tavLst>
                                        <p:tav tm="0">
                                          <p:val>
                                            <p:strVal val="0-#ppt_w/2"/>
                                          </p:val>
                                        </p:tav>
                                        <p:tav tm="100000">
                                          <p:val>
                                            <p:strVal val="#ppt_x"/>
                                          </p:val>
                                        </p:tav>
                                      </p:tavLst>
                                    </p:anim>
                                    <p:anim calcmode="lin" valueType="num">
                                      <p:cBhvr additive="base">
                                        <p:cTn id="8" dur="500" fill="hold"/>
                                        <p:tgtEl>
                                          <p:spTgt spid="5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2" fill="hold" grpId="0" nodeType="afterEffect">
                                  <p:stCondLst>
                                    <p:cond delay="0"/>
                                  </p:stCondLst>
                                  <p:childTnLst>
                                    <p:set>
                                      <p:cBhvr>
                                        <p:cTn id="11" dur="1" fill="hold">
                                          <p:stCondLst>
                                            <p:cond delay="0"/>
                                          </p:stCondLst>
                                        </p:cTn>
                                        <p:tgtEl>
                                          <p:spTgt spid="65"/>
                                        </p:tgtEl>
                                        <p:attrNameLst>
                                          <p:attrName>style.visibility</p:attrName>
                                        </p:attrNameLst>
                                      </p:cBhvr>
                                      <p:to>
                                        <p:strVal val="visible"/>
                                      </p:to>
                                    </p:set>
                                    <p:animEffect transition="in" filter="wipe(right)">
                                      <p:cBhvr>
                                        <p:cTn id="12" dur="500"/>
                                        <p:tgtEl>
                                          <p:spTgt spid="65"/>
                                        </p:tgtEl>
                                      </p:cBhvr>
                                    </p:animEffect>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54"/>
                                        </p:tgtEl>
                                        <p:attrNameLst>
                                          <p:attrName>style.visibility</p:attrName>
                                        </p:attrNameLst>
                                      </p:cBhvr>
                                      <p:to>
                                        <p:strVal val="visible"/>
                                      </p:to>
                                    </p:set>
                                    <p:animEffect transition="in" filter="wipe(left)">
                                      <p:cBhvr>
                                        <p:cTn id="16" dur="500"/>
                                        <p:tgtEl>
                                          <p:spTgt spid="54"/>
                                        </p:tgtEl>
                                      </p:cBhvr>
                                    </p:animEffect>
                                  </p:childTnLst>
                                </p:cTn>
                              </p:par>
                              <p:par>
                                <p:cTn id="17" presetID="41" presetClass="entr" presetSubtype="0" fill="hold" grpId="0" nodeType="withEffect">
                                  <p:stCondLst>
                                    <p:cond delay="0"/>
                                  </p:stCondLst>
                                  <p:iterate type="lt">
                                    <p:tmPct val="10000"/>
                                  </p:iterate>
                                  <p:childTnLst>
                                    <p:set>
                                      <p:cBhvr>
                                        <p:cTn id="18" dur="1" fill="hold">
                                          <p:stCondLst>
                                            <p:cond delay="0"/>
                                          </p:stCondLst>
                                        </p:cTn>
                                        <p:tgtEl>
                                          <p:spTgt spid="66"/>
                                        </p:tgtEl>
                                        <p:attrNameLst>
                                          <p:attrName>style.visibility</p:attrName>
                                        </p:attrNameLst>
                                      </p:cBhvr>
                                      <p:to>
                                        <p:strVal val="visible"/>
                                      </p:to>
                                    </p:set>
                                    <p:anim calcmode="lin" valueType="num">
                                      <p:cBhvr>
                                        <p:cTn id="19" dur="500" fill="hold"/>
                                        <p:tgtEl>
                                          <p:spTgt spid="66"/>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66"/>
                                        </p:tgtEl>
                                        <p:attrNameLst>
                                          <p:attrName>ppt_y</p:attrName>
                                        </p:attrNameLst>
                                      </p:cBhvr>
                                      <p:tavLst>
                                        <p:tav tm="0">
                                          <p:val>
                                            <p:strVal val="#ppt_y"/>
                                          </p:val>
                                        </p:tav>
                                        <p:tav tm="100000">
                                          <p:val>
                                            <p:strVal val="#ppt_y"/>
                                          </p:val>
                                        </p:tav>
                                      </p:tavLst>
                                    </p:anim>
                                    <p:anim calcmode="lin" valueType="num">
                                      <p:cBhvr>
                                        <p:cTn id="21" dur="500" fill="hold"/>
                                        <p:tgtEl>
                                          <p:spTgt spid="66"/>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66"/>
                                        </p:tgtEl>
                                        <p:attrNameLst>
                                          <p:attrName>ppt_w</p:attrName>
                                        </p:attrNameLst>
                                      </p:cBhvr>
                                      <p:tavLst>
                                        <p:tav tm="0">
                                          <p:val>
                                            <p:strVal val="#ppt_w/10"/>
                                          </p:val>
                                        </p:tav>
                                        <p:tav tm="50000">
                                          <p:val>
                                            <p:strVal val="#ppt_w+.01"/>
                                          </p:val>
                                        </p:tav>
                                        <p:tav tm="100000">
                                          <p:val>
                                            <p:strVal val="#ppt_w"/>
                                          </p:val>
                                        </p:tav>
                                      </p:tavLst>
                                    </p:anim>
                                    <p:animEffect>
                                      <p:cBhvr>
                                        <p:cTn id="23" dur="500" tmFilter="0,0; .5, 1; 1, 1"/>
                                        <p:tgtEl>
                                          <p:spTgt spid="66"/>
                                        </p:tgtEl>
                                      </p:cBhvr>
                                    </p:animEffect>
                                  </p:childTnLst>
                                </p:cTn>
                              </p:par>
                              <p:par>
                                <p:cTn id="24" presetID="53" presetClass="entr" presetSubtype="16" fill="hold" nodeType="withEffect">
                                  <p:stCondLst>
                                    <p:cond delay="0"/>
                                  </p:stCondLst>
                                  <p:childTnLst>
                                    <p:set>
                                      <p:cBhvr>
                                        <p:cTn id="25" dur="1" fill="hold">
                                          <p:stCondLst>
                                            <p:cond delay="0"/>
                                          </p:stCondLst>
                                        </p:cTn>
                                        <p:tgtEl>
                                          <p:spTgt spid="67"/>
                                        </p:tgtEl>
                                        <p:attrNameLst>
                                          <p:attrName>style.visibility</p:attrName>
                                        </p:attrNameLst>
                                      </p:cBhvr>
                                      <p:to>
                                        <p:strVal val="visible"/>
                                      </p:to>
                                    </p:set>
                                    <p:anim calcmode="lin" valueType="num">
                                      <p:cBhvr>
                                        <p:cTn id="26" dur="500" fill="hold"/>
                                        <p:tgtEl>
                                          <p:spTgt spid="67"/>
                                        </p:tgtEl>
                                        <p:attrNameLst>
                                          <p:attrName>ppt_w</p:attrName>
                                        </p:attrNameLst>
                                      </p:cBhvr>
                                      <p:tavLst>
                                        <p:tav tm="0">
                                          <p:val>
                                            <p:fltVal val="0"/>
                                          </p:val>
                                        </p:tav>
                                        <p:tav tm="100000">
                                          <p:val>
                                            <p:strVal val="#ppt_w"/>
                                          </p:val>
                                        </p:tav>
                                      </p:tavLst>
                                    </p:anim>
                                    <p:anim calcmode="lin" valueType="num">
                                      <p:cBhvr>
                                        <p:cTn id="27" dur="500" fill="hold"/>
                                        <p:tgtEl>
                                          <p:spTgt spid="67"/>
                                        </p:tgtEl>
                                        <p:attrNameLst>
                                          <p:attrName>ppt_h</p:attrName>
                                        </p:attrNameLst>
                                      </p:cBhvr>
                                      <p:tavLst>
                                        <p:tav tm="0">
                                          <p:val>
                                            <p:fltVal val="0"/>
                                          </p:val>
                                        </p:tav>
                                        <p:tav tm="100000">
                                          <p:val>
                                            <p:strVal val="#ppt_h"/>
                                          </p:val>
                                        </p:tav>
                                      </p:tavLst>
                                    </p:anim>
                                    <p:animEffect transition="in" filter="fade">
                                      <p:cBhvr>
                                        <p:cTn id="28" dur="500"/>
                                        <p:tgtEl>
                                          <p:spTgt spid="67"/>
                                        </p:tgtEl>
                                      </p:cBhvr>
                                    </p:animEffect>
                                  </p:childTnLst>
                                </p:cTn>
                              </p:par>
                            </p:childTnLst>
                          </p:cTn>
                        </p:par>
                        <p:par>
                          <p:cTn id="29" fill="hold">
                            <p:stCondLst>
                              <p:cond delay="2000"/>
                            </p:stCondLst>
                            <p:childTnLst>
                              <p:par>
                                <p:cTn id="30" presetID="2" presetClass="entr" presetSubtype="4" fill="hold" nodeType="afterEffect">
                                  <p:stCondLst>
                                    <p:cond delay="0"/>
                                  </p:stCondLst>
                                  <p:childTnLst>
                                    <p:set>
                                      <p:cBhvr>
                                        <p:cTn id="31" dur="1" fill="hold">
                                          <p:stCondLst>
                                            <p:cond delay="0"/>
                                          </p:stCondLst>
                                        </p:cTn>
                                        <p:tgtEl>
                                          <p:spTgt spid="40"/>
                                        </p:tgtEl>
                                        <p:attrNameLst>
                                          <p:attrName>style.visibility</p:attrName>
                                        </p:attrNameLst>
                                      </p:cBhvr>
                                      <p:to>
                                        <p:strVal val="visible"/>
                                      </p:to>
                                    </p:set>
                                    <p:anim calcmode="lin" valueType="num">
                                      <p:cBhvr additive="base">
                                        <p:cTn id="32" dur="500" fill="hold"/>
                                        <p:tgtEl>
                                          <p:spTgt spid="40"/>
                                        </p:tgtEl>
                                        <p:attrNameLst>
                                          <p:attrName>ppt_x</p:attrName>
                                        </p:attrNameLst>
                                      </p:cBhvr>
                                      <p:tavLst>
                                        <p:tav tm="0">
                                          <p:val>
                                            <p:strVal val="#ppt_x"/>
                                          </p:val>
                                        </p:tav>
                                        <p:tav tm="100000">
                                          <p:val>
                                            <p:strVal val="#ppt_x"/>
                                          </p:val>
                                        </p:tav>
                                      </p:tavLst>
                                    </p:anim>
                                    <p:anim calcmode="lin" valueType="num">
                                      <p:cBhvr additive="base">
                                        <p:cTn id="33" dur="500" fill="hold"/>
                                        <p:tgtEl>
                                          <p:spTgt spid="40"/>
                                        </p:tgtEl>
                                        <p:attrNameLst>
                                          <p:attrName>ppt_y</p:attrName>
                                        </p:attrNameLst>
                                      </p:cBhvr>
                                      <p:tavLst>
                                        <p:tav tm="0">
                                          <p:val>
                                            <p:strVal val="1+#ppt_h/2"/>
                                          </p:val>
                                        </p:tav>
                                        <p:tav tm="100000">
                                          <p:val>
                                            <p:strVal val="#ppt_y"/>
                                          </p:val>
                                        </p:tav>
                                      </p:tavLst>
                                    </p:anim>
                                  </p:childTnLst>
                                </p:cTn>
                              </p:par>
                            </p:childTnLst>
                          </p:cTn>
                        </p:par>
                        <p:par>
                          <p:cTn id="34" fill="hold">
                            <p:stCondLst>
                              <p:cond delay="2500"/>
                            </p:stCondLst>
                            <p:childTnLst>
                              <p:par>
                                <p:cTn id="35" presetID="1" presetClass="path" presetSubtype="0" accel="50000" decel="50000" fill="hold" nodeType="afterEffect">
                                  <p:stCondLst>
                                    <p:cond delay="0"/>
                                  </p:stCondLst>
                                  <p:childTnLst>
                                    <p:animMotion origin="layout" path="M 0 0 C 0.069 0 0.125 0.056 0.125 0.125 C 0.125 0.194 0.069 0.25 0 0.25 C -0.069 0.25 -0.125 0.194 -0.125 0.125 C -0.125 0.056 -0.069 0 0 0 Z" pathEditMode="relative" ptsTypes="">
                                      <p:cBhvr>
                                        <p:cTn id="36" dur="2000" fill="hold"/>
                                        <p:tgtEl>
                                          <p:spTgt spid="40"/>
                                        </p:tgtEl>
                                        <p:attrNameLst>
                                          <p:attrName>ppt_x</p:attrName>
                                          <p:attrName>ppt_y</p:attrName>
                                        </p:attrNameLst>
                                      </p:cBhvr>
                                    </p:animMotion>
                                  </p:childTnLst>
                                </p:cTn>
                              </p:par>
                            </p:childTnLst>
                          </p:cTn>
                        </p:par>
                        <p:par>
                          <p:cTn id="37" fill="hold">
                            <p:stCondLst>
                              <p:cond delay="4500"/>
                            </p:stCondLst>
                            <p:childTnLst>
                              <p:par>
                                <p:cTn id="38" presetID="22" presetClass="entr" presetSubtype="8" fill="hold" nodeType="afterEffect">
                                  <p:stCondLst>
                                    <p:cond delay="0"/>
                                  </p:stCondLst>
                                  <p:childTnLst>
                                    <p:set>
                                      <p:cBhvr>
                                        <p:cTn id="39" dur="1" fill="hold">
                                          <p:stCondLst>
                                            <p:cond delay="0"/>
                                          </p:stCondLst>
                                        </p:cTn>
                                        <p:tgtEl>
                                          <p:spTgt spid="2"/>
                                        </p:tgtEl>
                                        <p:attrNameLst>
                                          <p:attrName>style.visibility</p:attrName>
                                        </p:attrNameLst>
                                      </p:cBhvr>
                                      <p:to>
                                        <p:strVal val="visible"/>
                                      </p:to>
                                    </p:set>
                                    <p:animEffect transition="in" filter="wipe(left)">
                                      <p:cBhvr>
                                        <p:cTn id="40" dur="500"/>
                                        <p:tgtEl>
                                          <p:spTgt spid="2"/>
                                        </p:tgtEl>
                                      </p:cBhvr>
                                    </p:animEffect>
                                  </p:childTnLst>
                                </p:cTn>
                              </p:par>
                            </p:childTnLst>
                          </p:cTn>
                        </p:par>
                        <p:par>
                          <p:cTn id="41" fill="hold">
                            <p:stCondLst>
                              <p:cond delay="5000"/>
                            </p:stCondLst>
                            <p:childTnLst>
                              <p:par>
                                <p:cTn id="42" presetID="14" presetClass="entr" presetSubtype="10" fill="hold" grpId="0" nodeType="afterEffect">
                                  <p:stCondLst>
                                    <p:cond delay="0"/>
                                  </p:stCondLst>
                                  <p:childTnLst>
                                    <p:set>
                                      <p:cBhvr>
                                        <p:cTn id="43" dur="1" fill="hold">
                                          <p:stCondLst>
                                            <p:cond delay="0"/>
                                          </p:stCondLst>
                                        </p:cTn>
                                        <p:tgtEl>
                                          <p:spTgt spid="35"/>
                                        </p:tgtEl>
                                        <p:attrNameLst>
                                          <p:attrName>style.visibility</p:attrName>
                                        </p:attrNameLst>
                                      </p:cBhvr>
                                      <p:to>
                                        <p:strVal val="visible"/>
                                      </p:to>
                                    </p:set>
                                    <p:animEffect transition="in" filter="randombar(horizontal)">
                                      <p:cBhvr>
                                        <p:cTn id="44" dur="500"/>
                                        <p:tgtEl>
                                          <p:spTgt spid="35"/>
                                        </p:tgtEl>
                                      </p:cBhvr>
                                    </p:animEffect>
                                  </p:childTnLst>
                                </p:cTn>
                              </p:par>
                              <p:par>
                                <p:cTn id="45" presetID="14" presetClass="entr" presetSubtype="10" fill="hold" grpId="0" nodeType="withEffect">
                                  <p:stCondLst>
                                    <p:cond delay="0"/>
                                  </p:stCondLst>
                                  <p:childTnLst>
                                    <p:set>
                                      <p:cBhvr>
                                        <p:cTn id="46" dur="1" fill="hold">
                                          <p:stCondLst>
                                            <p:cond delay="0"/>
                                          </p:stCondLst>
                                        </p:cTn>
                                        <p:tgtEl>
                                          <p:spTgt spid="84"/>
                                        </p:tgtEl>
                                        <p:attrNameLst>
                                          <p:attrName>style.visibility</p:attrName>
                                        </p:attrNameLst>
                                      </p:cBhvr>
                                      <p:to>
                                        <p:strVal val="visible"/>
                                      </p:to>
                                    </p:set>
                                    <p:animEffect transition="in" filter="randombar(horizontal)">
                                      <p:cBhvr>
                                        <p:cTn id="47" dur="500"/>
                                        <p:tgtEl>
                                          <p:spTgt spid="84"/>
                                        </p:tgtEl>
                                      </p:cBhvr>
                                    </p:animEffect>
                                  </p:childTnLst>
                                </p:cTn>
                              </p:par>
                            </p:childTnLst>
                          </p:cTn>
                        </p:par>
                        <p:par>
                          <p:cTn id="48" fill="hold">
                            <p:stCondLst>
                              <p:cond delay="5500"/>
                            </p:stCondLst>
                            <p:childTnLst>
                              <p:par>
                                <p:cTn id="49" presetID="2" presetClass="entr" presetSubtype="8" fill="hold" nodeType="afterEffect">
                                  <p:stCondLst>
                                    <p:cond delay="0"/>
                                  </p:stCondLst>
                                  <p:childTnLst>
                                    <p:set>
                                      <p:cBhvr>
                                        <p:cTn id="50" dur="1" fill="hold">
                                          <p:stCondLst>
                                            <p:cond delay="0"/>
                                          </p:stCondLst>
                                        </p:cTn>
                                        <p:tgtEl>
                                          <p:spTgt spid="3"/>
                                        </p:tgtEl>
                                        <p:attrNameLst>
                                          <p:attrName>style.visibility</p:attrName>
                                        </p:attrNameLst>
                                      </p:cBhvr>
                                      <p:to>
                                        <p:strVal val="visible"/>
                                      </p:to>
                                    </p:set>
                                    <p:anim calcmode="lin" valueType="num">
                                      <p:cBhvr additive="base">
                                        <p:cTn id="51" dur="500" fill="hold"/>
                                        <p:tgtEl>
                                          <p:spTgt spid="3"/>
                                        </p:tgtEl>
                                        <p:attrNameLst>
                                          <p:attrName>ppt_x</p:attrName>
                                        </p:attrNameLst>
                                      </p:cBhvr>
                                      <p:tavLst>
                                        <p:tav tm="0">
                                          <p:val>
                                            <p:strVal val="0-#ppt_w/2"/>
                                          </p:val>
                                        </p:tav>
                                        <p:tav tm="100000">
                                          <p:val>
                                            <p:strVal val="#ppt_x"/>
                                          </p:val>
                                        </p:tav>
                                      </p:tavLst>
                                    </p:anim>
                                    <p:anim calcmode="lin" valueType="num">
                                      <p:cBhvr additive="base">
                                        <p:cTn id="52" dur="500" fill="hold"/>
                                        <p:tgtEl>
                                          <p:spTgt spid="3"/>
                                        </p:tgtEl>
                                        <p:attrNameLst>
                                          <p:attrName>ppt_y</p:attrName>
                                        </p:attrNameLst>
                                      </p:cBhvr>
                                      <p:tavLst>
                                        <p:tav tm="0">
                                          <p:val>
                                            <p:strVal val="#ppt_y"/>
                                          </p:val>
                                        </p:tav>
                                        <p:tav tm="100000">
                                          <p:val>
                                            <p:strVal val="#ppt_y"/>
                                          </p:val>
                                        </p:tav>
                                      </p:tavLst>
                                    </p:anim>
                                  </p:childTnLst>
                                </p:cTn>
                              </p:par>
                            </p:childTnLst>
                          </p:cTn>
                        </p:par>
                        <p:par>
                          <p:cTn id="53" fill="hold">
                            <p:stCondLst>
                              <p:cond delay="6000"/>
                            </p:stCondLst>
                            <p:childTnLst>
                              <p:par>
                                <p:cTn id="54" presetID="14" presetClass="entr" presetSubtype="10" fill="hold" grpId="0" nodeType="afterEffect">
                                  <p:stCondLst>
                                    <p:cond delay="0"/>
                                  </p:stCondLst>
                                  <p:childTnLst>
                                    <p:set>
                                      <p:cBhvr>
                                        <p:cTn id="55" dur="1" fill="hold">
                                          <p:stCondLst>
                                            <p:cond delay="0"/>
                                          </p:stCondLst>
                                        </p:cTn>
                                        <p:tgtEl>
                                          <p:spTgt spid="37"/>
                                        </p:tgtEl>
                                        <p:attrNameLst>
                                          <p:attrName>style.visibility</p:attrName>
                                        </p:attrNameLst>
                                      </p:cBhvr>
                                      <p:to>
                                        <p:strVal val="visible"/>
                                      </p:to>
                                    </p:set>
                                    <p:animEffect transition="in" filter="randombar(horizontal)">
                                      <p:cBhvr>
                                        <p:cTn id="56" dur="500"/>
                                        <p:tgtEl>
                                          <p:spTgt spid="37"/>
                                        </p:tgtEl>
                                      </p:cBhvr>
                                    </p:animEffect>
                                  </p:childTnLst>
                                </p:cTn>
                              </p:par>
                              <p:par>
                                <p:cTn id="57" presetID="14" presetClass="entr" presetSubtype="10" fill="hold" grpId="0" nodeType="withEffect">
                                  <p:stCondLst>
                                    <p:cond delay="0"/>
                                  </p:stCondLst>
                                  <p:childTnLst>
                                    <p:set>
                                      <p:cBhvr>
                                        <p:cTn id="58" dur="1" fill="hold">
                                          <p:stCondLst>
                                            <p:cond delay="0"/>
                                          </p:stCondLst>
                                        </p:cTn>
                                        <p:tgtEl>
                                          <p:spTgt spid="87"/>
                                        </p:tgtEl>
                                        <p:attrNameLst>
                                          <p:attrName>style.visibility</p:attrName>
                                        </p:attrNameLst>
                                      </p:cBhvr>
                                      <p:to>
                                        <p:strVal val="visible"/>
                                      </p:to>
                                    </p:set>
                                    <p:animEffect transition="in" filter="randombar(horizontal)">
                                      <p:cBhvr>
                                        <p:cTn id="59" dur="500"/>
                                        <p:tgtEl>
                                          <p:spTgt spid="87"/>
                                        </p:tgtEl>
                                      </p:cBhvr>
                                    </p:animEffect>
                                  </p:childTnLst>
                                </p:cTn>
                              </p:par>
                            </p:childTnLst>
                          </p:cTn>
                        </p:par>
                        <p:par>
                          <p:cTn id="60" fill="hold">
                            <p:stCondLst>
                              <p:cond delay="6500"/>
                            </p:stCondLst>
                            <p:childTnLst>
                              <p:par>
                                <p:cTn id="61" presetID="22" presetClass="entr" presetSubtype="8" fill="hold" nodeType="afterEffect">
                                  <p:stCondLst>
                                    <p:cond delay="0"/>
                                  </p:stCondLst>
                                  <p:childTnLst>
                                    <p:set>
                                      <p:cBhvr>
                                        <p:cTn id="62" dur="1" fill="hold">
                                          <p:stCondLst>
                                            <p:cond delay="0"/>
                                          </p:stCondLst>
                                        </p:cTn>
                                        <p:tgtEl>
                                          <p:spTgt spid="4"/>
                                        </p:tgtEl>
                                        <p:attrNameLst>
                                          <p:attrName>style.visibility</p:attrName>
                                        </p:attrNameLst>
                                      </p:cBhvr>
                                      <p:to>
                                        <p:strVal val="visible"/>
                                      </p:to>
                                    </p:set>
                                    <p:animEffect transition="in" filter="wipe(left)">
                                      <p:cBhvr>
                                        <p:cTn id="63" dur="500"/>
                                        <p:tgtEl>
                                          <p:spTgt spid="4"/>
                                        </p:tgtEl>
                                      </p:cBhvr>
                                    </p:animEffect>
                                  </p:childTnLst>
                                </p:cTn>
                              </p:par>
                            </p:childTnLst>
                          </p:cTn>
                        </p:par>
                        <p:par>
                          <p:cTn id="64" fill="hold">
                            <p:stCondLst>
                              <p:cond delay="7000"/>
                            </p:stCondLst>
                            <p:childTnLst>
                              <p:par>
                                <p:cTn id="65" presetID="14" presetClass="entr" presetSubtype="10" fill="hold" grpId="0" nodeType="afterEffect">
                                  <p:stCondLst>
                                    <p:cond delay="0"/>
                                  </p:stCondLst>
                                  <p:childTnLst>
                                    <p:set>
                                      <p:cBhvr>
                                        <p:cTn id="66" dur="1" fill="hold">
                                          <p:stCondLst>
                                            <p:cond delay="0"/>
                                          </p:stCondLst>
                                        </p:cTn>
                                        <p:tgtEl>
                                          <p:spTgt spid="39"/>
                                        </p:tgtEl>
                                        <p:attrNameLst>
                                          <p:attrName>style.visibility</p:attrName>
                                        </p:attrNameLst>
                                      </p:cBhvr>
                                      <p:to>
                                        <p:strVal val="visible"/>
                                      </p:to>
                                    </p:set>
                                    <p:animEffect transition="in" filter="randombar(horizontal)">
                                      <p:cBhvr>
                                        <p:cTn id="67" dur="500"/>
                                        <p:tgtEl>
                                          <p:spTgt spid="39"/>
                                        </p:tgtEl>
                                      </p:cBhvr>
                                    </p:animEffect>
                                  </p:childTnLst>
                                </p:cTn>
                              </p:par>
                              <p:par>
                                <p:cTn id="68" presetID="14" presetClass="entr" presetSubtype="10" fill="hold" grpId="0" nodeType="withEffect">
                                  <p:stCondLst>
                                    <p:cond delay="0"/>
                                  </p:stCondLst>
                                  <p:childTnLst>
                                    <p:set>
                                      <p:cBhvr>
                                        <p:cTn id="69" dur="1" fill="hold">
                                          <p:stCondLst>
                                            <p:cond delay="0"/>
                                          </p:stCondLst>
                                        </p:cTn>
                                        <p:tgtEl>
                                          <p:spTgt spid="86"/>
                                        </p:tgtEl>
                                        <p:attrNameLst>
                                          <p:attrName>style.visibility</p:attrName>
                                        </p:attrNameLst>
                                      </p:cBhvr>
                                      <p:to>
                                        <p:strVal val="visible"/>
                                      </p:to>
                                    </p:set>
                                    <p:animEffect transition="in" filter="randombar(horizontal)">
                                      <p:cBhvr>
                                        <p:cTn id="70" dur="500"/>
                                        <p:tgtEl>
                                          <p:spTgt spid="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7" grpId="0"/>
      <p:bldP spid="39" grpId="0"/>
      <p:bldP spid="87" grpId="0"/>
      <p:bldP spid="84" grpId="0"/>
      <p:bldP spid="86" grpId="0"/>
      <p:bldP spid="54" grpId="0" animBg="1"/>
      <p:bldP spid="57" grpId="0" animBg="1"/>
      <p:bldP spid="65" grpId="0" animBg="1"/>
      <p:bldP spid="66" grpId="0" bldLvl="0" autoUpdateAnimBg="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a:xfrm>
            <a:off x="252413" y="5013126"/>
            <a:ext cx="9200582"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4" name="组合 3"/>
          <p:cNvGrpSpPr/>
          <p:nvPr/>
        </p:nvGrpSpPr>
        <p:grpSpPr>
          <a:xfrm>
            <a:off x="3361296" y="1945243"/>
            <a:ext cx="3210236" cy="3067884"/>
            <a:chOff x="3361296" y="1945243"/>
            <a:chExt cx="3210236" cy="3067884"/>
          </a:xfrm>
        </p:grpSpPr>
        <p:sp>
          <p:nvSpPr>
            <p:cNvPr id="100" name="Freeform 737"/>
            <p:cNvSpPr>
              <a:spLocks noChangeArrowheads="1"/>
            </p:cNvSpPr>
            <p:nvPr/>
          </p:nvSpPr>
          <p:spPr bwMode="auto">
            <a:xfrm>
              <a:off x="3361296" y="2917865"/>
              <a:ext cx="435458" cy="197525"/>
            </a:xfrm>
            <a:custGeom>
              <a:avLst/>
              <a:gdLst>
                <a:gd name="T0" fmla="*/ 318 w 344"/>
                <a:gd name="T1" fmla="*/ 6 h 158"/>
                <a:gd name="T2" fmla="*/ 318 w 344"/>
                <a:gd name="T3" fmla="*/ 6 h 158"/>
                <a:gd name="T4" fmla="*/ 314 w 344"/>
                <a:gd name="T5" fmla="*/ 4 h 158"/>
                <a:gd name="T6" fmla="*/ 310 w 344"/>
                <a:gd name="T7" fmla="*/ 2 h 158"/>
                <a:gd name="T8" fmla="*/ 306 w 344"/>
                <a:gd name="T9" fmla="*/ 0 h 158"/>
                <a:gd name="T10" fmla="*/ 300 w 344"/>
                <a:gd name="T11" fmla="*/ 0 h 158"/>
                <a:gd name="T12" fmla="*/ 46 w 344"/>
                <a:gd name="T13" fmla="*/ 0 h 158"/>
                <a:gd name="T14" fmla="*/ 46 w 344"/>
                <a:gd name="T15" fmla="*/ 0 h 158"/>
                <a:gd name="T16" fmla="*/ 36 w 344"/>
                <a:gd name="T17" fmla="*/ 0 h 158"/>
                <a:gd name="T18" fmla="*/ 26 w 344"/>
                <a:gd name="T19" fmla="*/ 4 h 158"/>
                <a:gd name="T20" fmla="*/ 18 w 344"/>
                <a:gd name="T21" fmla="*/ 8 h 158"/>
                <a:gd name="T22" fmla="*/ 12 w 344"/>
                <a:gd name="T23" fmla="*/ 14 h 158"/>
                <a:gd name="T24" fmla="*/ 6 w 344"/>
                <a:gd name="T25" fmla="*/ 22 h 158"/>
                <a:gd name="T26" fmla="*/ 2 w 344"/>
                <a:gd name="T27" fmla="*/ 30 h 158"/>
                <a:gd name="T28" fmla="*/ 0 w 344"/>
                <a:gd name="T29" fmla="*/ 38 h 158"/>
                <a:gd name="T30" fmla="*/ 0 w 344"/>
                <a:gd name="T31" fmla="*/ 46 h 158"/>
                <a:gd name="T32" fmla="*/ 0 w 344"/>
                <a:gd name="T33" fmla="*/ 46 h 158"/>
                <a:gd name="T34" fmla="*/ 0 w 344"/>
                <a:gd name="T35" fmla="*/ 58 h 158"/>
                <a:gd name="T36" fmla="*/ 2 w 344"/>
                <a:gd name="T37" fmla="*/ 68 h 158"/>
                <a:gd name="T38" fmla="*/ 6 w 344"/>
                <a:gd name="T39" fmla="*/ 76 h 158"/>
                <a:gd name="T40" fmla="*/ 12 w 344"/>
                <a:gd name="T41" fmla="*/ 82 h 158"/>
                <a:gd name="T42" fmla="*/ 18 w 344"/>
                <a:gd name="T43" fmla="*/ 88 h 158"/>
                <a:gd name="T44" fmla="*/ 26 w 344"/>
                <a:gd name="T45" fmla="*/ 92 h 158"/>
                <a:gd name="T46" fmla="*/ 36 w 344"/>
                <a:gd name="T47" fmla="*/ 96 h 158"/>
                <a:gd name="T48" fmla="*/ 46 w 344"/>
                <a:gd name="T49" fmla="*/ 96 h 158"/>
                <a:gd name="T50" fmla="*/ 222 w 344"/>
                <a:gd name="T51" fmla="*/ 158 h 158"/>
                <a:gd name="T52" fmla="*/ 344 w 344"/>
                <a:gd name="T53" fmla="*/ 18 h 158"/>
                <a:gd name="T54" fmla="*/ 344 w 344"/>
                <a:gd name="T55" fmla="*/ 18 h 158"/>
                <a:gd name="T56" fmla="*/ 330 w 344"/>
                <a:gd name="T57" fmla="*/ 12 h 158"/>
                <a:gd name="T58" fmla="*/ 318 w 344"/>
                <a:gd name="T59" fmla="*/ 6 h 158"/>
                <a:gd name="T60" fmla="*/ 318 w 344"/>
                <a:gd name="T61" fmla="*/ 6 h 158"/>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344"/>
                <a:gd name="T94" fmla="*/ 0 h 158"/>
                <a:gd name="T95" fmla="*/ 344 w 344"/>
                <a:gd name="T96" fmla="*/ 158 h 158"/>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344" h="158">
                  <a:moveTo>
                    <a:pt x="318" y="6"/>
                  </a:moveTo>
                  <a:lnTo>
                    <a:pt x="318" y="6"/>
                  </a:lnTo>
                  <a:lnTo>
                    <a:pt x="314" y="4"/>
                  </a:lnTo>
                  <a:lnTo>
                    <a:pt x="310" y="2"/>
                  </a:lnTo>
                  <a:lnTo>
                    <a:pt x="306" y="0"/>
                  </a:lnTo>
                  <a:lnTo>
                    <a:pt x="300" y="0"/>
                  </a:lnTo>
                  <a:lnTo>
                    <a:pt x="46" y="0"/>
                  </a:lnTo>
                  <a:lnTo>
                    <a:pt x="46" y="0"/>
                  </a:lnTo>
                  <a:lnTo>
                    <a:pt x="36" y="0"/>
                  </a:lnTo>
                  <a:lnTo>
                    <a:pt x="26" y="4"/>
                  </a:lnTo>
                  <a:lnTo>
                    <a:pt x="18" y="8"/>
                  </a:lnTo>
                  <a:lnTo>
                    <a:pt x="12" y="14"/>
                  </a:lnTo>
                  <a:lnTo>
                    <a:pt x="6" y="22"/>
                  </a:lnTo>
                  <a:lnTo>
                    <a:pt x="2" y="30"/>
                  </a:lnTo>
                  <a:lnTo>
                    <a:pt x="0" y="38"/>
                  </a:lnTo>
                  <a:lnTo>
                    <a:pt x="0" y="46"/>
                  </a:lnTo>
                  <a:lnTo>
                    <a:pt x="0" y="46"/>
                  </a:lnTo>
                  <a:lnTo>
                    <a:pt x="0" y="58"/>
                  </a:lnTo>
                  <a:lnTo>
                    <a:pt x="2" y="68"/>
                  </a:lnTo>
                  <a:lnTo>
                    <a:pt x="6" y="76"/>
                  </a:lnTo>
                  <a:lnTo>
                    <a:pt x="12" y="82"/>
                  </a:lnTo>
                  <a:lnTo>
                    <a:pt x="18" y="88"/>
                  </a:lnTo>
                  <a:lnTo>
                    <a:pt x="26" y="92"/>
                  </a:lnTo>
                  <a:lnTo>
                    <a:pt x="36" y="96"/>
                  </a:lnTo>
                  <a:lnTo>
                    <a:pt x="46" y="96"/>
                  </a:lnTo>
                  <a:lnTo>
                    <a:pt x="222" y="158"/>
                  </a:lnTo>
                  <a:lnTo>
                    <a:pt x="344" y="18"/>
                  </a:lnTo>
                  <a:lnTo>
                    <a:pt x="344" y="18"/>
                  </a:lnTo>
                  <a:lnTo>
                    <a:pt x="330" y="12"/>
                  </a:lnTo>
                  <a:lnTo>
                    <a:pt x="318" y="6"/>
                  </a:lnTo>
                  <a:lnTo>
                    <a:pt x="318" y="6"/>
                  </a:lnTo>
                  <a:close/>
                </a:path>
              </a:pathLst>
            </a:custGeom>
            <a:solidFill>
              <a:srgbClr val="34343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Impact" pitchFamily="34" charset="0"/>
                <a:ea typeface="微软雅黑" pitchFamily="34" charset="-122"/>
                <a:sym typeface="Impact" pitchFamily="34" charset="0"/>
              </a:endParaRPr>
            </a:p>
          </p:txBody>
        </p:sp>
        <p:grpSp>
          <p:nvGrpSpPr>
            <p:cNvPr id="2" name="组合 1"/>
            <p:cNvGrpSpPr/>
            <p:nvPr/>
          </p:nvGrpSpPr>
          <p:grpSpPr>
            <a:xfrm>
              <a:off x="3652445" y="1945243"/>
              <a:ext cx="2919087" cy="3067884"/>
              <a:chOff x="3652445" y="1945243"/>
              <a:chExt cx="2919087" cy="3067884"/>
            </a:xfrm>
          </p:grpSpPr>
          <p:sp>
            <p:nvSpPr>
              <p:cNvPr id="81" name="Freeform 718"/>
              <p:cNvSpPr>
                <a:spLocks noChangeArrowheads="1"/>
              </p:cNvSpPr>
              <p:nvPr/>
            </p:nvSpPr>
            <p:spPr bwMode="auto">
              <a:xfrm>
                <a:off x="5222119" y="4123015"/>
                <a:ext cx="346847" cy="890111"/>
              </a:xfrm>
              <a:custGeom>
                <a:avLst/>
                <a:gdLst>
                  <a:gd name="T0" fmla="*/ 274 w 274"/>
                  <a:gd name="T1" fmla="*/ 594 h 712"/>
                  <a:gd name="T2" fmla="*/ 274 w 274"/>
                  <a:gd name="T3" fmla="*/ 594 h 712"/>
                  <a:gd name="T4" fmla="*/ 274 w 274"/>
                  <a:gd name="T5" fmla="*/ 606 h 712"/>
                  <a:gd name="T6" fmla="*/ 272 w 274"/>
                  <a:gd name="T7" fmla="*/ 618 h 712"/>
                  <a:gd name="T8" fmla="*/ 268 w 274"/>
                  <a:gd name="T9" fmla="*/ 628 h 712"/>
                  <a:gd name="T10" fmla="*/ 264 w 274"/>
                  <a:gd name="T11" fmla="*/ 640 h 712"/>
                  <a:gd name="T12" fmla="*/ 252 w 274"/>
                  <a:gd name="T13" fmla="*/ 660 h 712"/>
                  <a:gd name="T14" fmla="*/ 238 w 274"/>
                  <a:gd name="T15" fmla="*/ 676 h 712"/>
                  <a:gd name="T16" fmla="*/ 220 w 274"/>
                  <a:gd name="T17" fmla="*/ 692 h 712"/>
                  <a:gd name="T18" fmla="*/ 198 w 274"/>
                  <a:gd name="T19" fmla="*/ 702 h 712"/>
                  <a:gd name="T20" fmla="*/ 176 w 274"/>
                  <a:gd name="T21" fmla="*/ 710 h 712"/>
                  <a:gd name="T22" fmla="*/ 164 w 274"/>
                  <a:gd name="T23" fmla="*/ 710 h 712"/>
                  <a:gd name="T24" fmla="*/ 152 w 274"/>
                  <a:gd name="T25" fmla="*/ 712 h 712"/>
                  <a:gd name="T26" fmla="*/ 118 w 274"/>
                  <a:gd name="T27" fmla="*/ 712 h 712"/>
                  <a:gd name="T28" fmla="*/ 118 w 274"/>
                  <a:gd name="T29" fmla="*/ 712 h 712"/>
                  <a:gd name="T30" fmla="*/ 106 w 274"/>
                  <a:gd name="T31" fmla="*/ 710 h 712"/>
                  <a:gd name="T32" fmla="*/ 92 w 274"/>
                  <a:gd name="T33" fmla="*/ 710 h 712"/>
                  <a:gd name="T34" fmla="*/ 82 w 274"/>
                  <a:gd name="T35" fmla="*/ 706 h 712"/>
                  <a:gd name="T36" fmla="*/ 70 w 274"/>
                  <a:gd name="T37" fmla="*/ 702 h 712"/>
                  <a:gd name="T38" fmla="*/ 50 w 274"/>
                  <a:gd name="T39" fmla="*/ 692 h 712"/>
                  <a:gd name="T40" fmla="*/ 32 w 274"/>
                  <a:gd name="T41" fmla="*/ 676 h 712"/>
                  <a:gd name="T42" fmla="*/ 18 w 274"/>
                  <a:gd name="T43" fmla="*/ 660 h 712"/>
                  <a:gd name="T44" fmla="*/ 8 w 274"/>
                  <a:gd name="T45" fmla="*/ 640 h 712"/>
                  <a:gd name="T46" fmla="*/ 2 w 274"/>
                  <a:gd name="T47" fmla="*/ 618 h 712"/>
                  <a:gd name="T48" fmla="*/ 0 w 274"/>
                  <a:gd name="T49" fmla="*/ 594 h 712"/>
                  <a:gd name="T50" fmla="*/ 0 w 274"/>
                  <a:gd name="T51" fmla="*/ 118 h 712"/>
                  <a:gd name="T52" fmla="*/ 0 w 274"/>
                  <a:gd name="T53" fmla="*/ 118 h 712"/>
                  <a:gd name="T54" fmla="*/ 2 w 274"/>
                  <a:gd name="T55" fmla="*/ 96 h 712"/>
                  <a:gd name="T56" fmla="*/ 8 w 274"/>
                  <a:gd name="T57" fmla="*/ 74 h 712"/>
                  <a:gd name="T58" fmla="*/ 18 w 274"/>
                  <a:gd name="T59" fmla="*/ 54 h 712"/>
                  <a:gd name="T60" fmla="*/ 32 w 274"/>
                  <a:gd name="T61" fmla="*/ 36 h 712"/>
                  <a:gd name="T62" fmla="*/ 50 w 274"/>
                  <a:gd name="T63" fmla="*/ 20 h 712"/>
                  <a:gd name="T64" fmla="*/ 70 w 274"/>
                  <a:gd name="T65" fmla="*/ 10 h 712"/>
                  <a:gd name="T66" fmla="*/ 82 w 274"/>
                  <a:gd name="T67" fmla="*/ 6 h 712"/>
                  <a:gd name="T68" fmla="*/ 92 w 274"/>
                  <a:gd name="T69" fmla="*/ 2 h 712"/>
                  <a:gd name="T70" fmla="*/ 106 w 274"/>
                  <a:gd name="T71" fmla="*/ 0 h 712"/>
                  <a:gd name="T72" fmla="*/ 118 w 274"/>
                  <a:gd name="T73" fmla="*/ 0 h 712"/>
                  <a:gd name="T74" fmla="*/ 152 w 274"/>
                  <a:gd name="T75" fmla="*/ 0 h 712"/>
                  <a:gd name="T76" fmla="*/ 152 w 274"/>
                  <a:gd name="T77" fmla="*/ 0 h 712"/>
                  <a:gd name="T78" fmla="*/ 164 w 274"/>
                  <a:gd name="T79" fmla="*/ 0 h 712"/>
                  <a:gd name="T80" fmla="*/ 176 w 274"/>
                  <a:gd name="T81" fmla="*/ 2 h 712"/>
                  <a:gd name="T82" fmla="*/ 198 w 274"/>
                  <a:gd name="T83" fmla="*/ 10 h 712"/>
                  <a:gd name="T84" fmla="*/ 220 w 274"/>
                  <a:gd name="T85" fmla="*/ 20 h 712"/>
                  <a:gd name="T86" fmla="*/ 238 w 274"/>
                  <a:gd name="T87" fmla="*/ 36 h 712"/>
                  <a:gd name="T88" fmla="*/ 252 w 274"/>
                  <a:gd name="T89" fmla="*/ 54 h 712"/>
                  <a:gd name="T90" fmla="*/ 264 w 274"/>
                  <a:gd name="T91" fmla="*/ 74 h 712"/>
                  <a:gd name="T92" fmla="*/ 272 w 274"/>
                  <a:gd name="T93" fmla="*/ 96 h 712"/>
                  <a:gd name="T94" fmla="*/ 274 w 274"/>
                  <a:gd name="T95" fmla="*/ 108 h 712"/>
                  <a:gd name="T96" fmla="*/ 274 w 274"/>
                  <a:gd name="T97" fmla="*/ 118 h 712"/>
                  <a:gd name="T98" fmla="*/ 274 w 274"/>
                  <a:gd name="T99" fmla="*/ 594 h 712"/>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274"/>
                  <a:gd name="T151" fmla="*/ 0 h 712"/>
                  <a:gd name="T152" fmla="*/ 274 w 274"/>
                  <a:gd name="T153" fmla="*/ 712 h 712"/>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274" h="712">
                    <a:moveTo>
                      <a:pt x="274" y="594"/>
                    </a:moveTo>
                    <a:lnTo>
                      <a:pt x="274" y="594"/>
                    </a:lnTo>
                    <a:lnTo>
                      <a:pt x="274" y="606"/>
                    </a:lnTo>
                    <a:lnTo>
                      <a:pt x="272" y="618"/>
                    </a:lnTo>
                    <a:lnTo>
                      <a:pt x="268" y="628"/>
                    </a:lnTo>
                    <a:lnTo>
                      <a:pt x="264" y="640"/>
                    </a:lnTo>
                    <a:lnTo>
                      <a:pt x="252" y="660"/>
                    </a:lnTo>
                    <a:lnTo>
                      <a:pt x="238" y="676"/>
                    </a:lnTo>
                    <a:lnTo>
                      <a:pt x="220" y="692"/>
                    </a:lnTo>
                    <a:lnTo>
                      <a:pt x="198" y="702"/>
                    </a:lnTo>
                    <a:lnTo>
                      <a:pt x="176" y="710"/>
                    </a:lnTo>
                    <a:lnTo>
                      <a:pt x="164" y="710"/>
                    </a:lnTo>
                    <a:lnTo>
                      <a:pt x="152" y="712"/>
                    </a:lnTo>
                    <a:lnTo>
                      <a:pt x="118" y="712"/>
                    </a:lnTo>
                    <a:lnTo>
                      <a:pt x="118" y="712"/>
                    </a:lnTo>
                    <a:lnTo>
                      <a:pt x="106" y="710"/>
                    </a:lnTo>
                    <a:lnTo>
                      <a:pt x="92" y="710"/>
                    </a:lnTo>
                    <a:lnTo>
                      <a:pt x="82" y="706"/>
                    </a:lnTo>
                    <a:lnTo>
                      <a:pt x="70" y="702"/>
                    </a:lnTo>
                    <a:lnTo>
                      <a:pt x="50" y="692"/>
                    </a:lnTo>
                    <a:lnTo>
                      <a:pt x="32" y="676"/>
                    </a:lnTo>
                    <a:lnTo>
                      <a:pt x="18" y="660"/>
                    </a:lnTo>
                    <a:lnTo>
                      <a:pt x="8" y="640"/>
                    </a:lnTo>
                    <a:lnTo>
                      <a:pt x="2" y="618"/>
                    </a:lnTo>
                    <a:lnTo>
                      <a:pt x="0" y="594"/>
                    </a:lnTo>
                    <a:lnTo>
                      <a:pt x="0" y="118"/>
                    </a:lnTo>
                    <a:lnTo>
                      <a:pt x="0" y="118"/>
                    </a:lnTo>
                    <a:lnTo>
                      <a:pt x="2" y="96"/>
                    </a:lnTo>
                    <a:lnTo>
                      <a:pt x="8" y="74"/>
                    </a:lnTo>
                    <a:lnTo>
                      <a:pt x="18" y="54"/>
                    </a:lnTo>
                    <a:lnTo>
                      <a:pt x="32" y="36"/>
                    </a:lnTo>
                    <a:lnTo>
                      <a:pt x="50" y="20"/>
                    </a:lnTo>
                    <a:lnTo>
                      <a:pt x="70" y="10"/>
                    </a:lnTo>
                    <a:lnTo>
                      <a:pt x="82" y="6"/>
                    </a:lnTo>
                    <a:lnTo>
                      <a:pt x="92" y="2"/>
                    </a:lnTo>
                    <a:lnTo>
                      <a:pt x="106" y="0"/>
                    </a:lnTo>
                    <a:lnTo>
                      <a:pt x="118" y="0"/>
                    </a:lnTo>
                    <a:lnTo>
                      <a:pt x="152" y="0"/>
                    </a:lnTo>
                    <a:lnTo>
                      <a:pt x="152" y="0"/>
                    </a:lnTo>
                    <a:lnTo>
                      <a:pt x="164" y="0"/>
                    </a:lnTo>
                    <a:lnTo>
                      <a:pt x="176" y="2"/>
                    </a:lnTo>
                    <a:lnTo>
                      <a:pt x="198" y="10"/>
                    </a:lnTo>
                    <a:lnTo>
                      <a:pt x="220" y="20"/>
                    </a:lnTo>
                    <a:lnTo>
                      <a:pt x="238" y="36"/>
                    </a:lnTo>
                    <a:lnTo>
                      <a:pt x="252" y="54"/>
                    </a:lnTo>
                    <a:lnTo>
                      <a:pt x="264" y="74"/>
                    </a:lnTo>
                    <a:lnTo>
                      <a:pt x="272" y="96"/>
                    </a:lnTo>
                    <a:lnTo>
                      <a:pt x="274" y="108"/>
                    </a:lnTo>
                    <a:lnTo>
                      <a:pt x="274" y="118"/>
                    </a:lnTo>
                    <a:lnTo>
                      <a:pt x="274" y="594"/>
                    </a:lnTo>
                    <a:close/>
                  </a:path>
                </a:pathLst>
              </a:custGeom>
              <a:solidFill>
                <a:srgbClr val="34343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Impact" pitchFamily="34" charset="0"/>
                  <a:ea typeface="微软雅黑" pitchFamily="34" charset="-122"/>
                  <a:sym typeface="Impact" pitchFamily="34" charset="0"/>
                </a:endParaRPr>
              </a:p>
            </p:txBody>
          </p:sp>
          <p:sp>
            <p:nvSpPr>
              <p:cNvPr id="82" name="Freeform 719"/>
              <p:cNvSpPr>
                <a:spLocks noChangeArrowheads="1"/>
              </p:cNvSpPr>
              <p:nvPr/>
            </p:nvSpPr>
            <p:spPr bwMode="auto">
              <a:xfrm>
                <a:off x="4346140" y="4123015"/>
                <a:ext cx="356974" cy="890111"/>
              </a:xfrm>
              <a:custGeom>
                <a:avLst/>
                <a:gdLst>
                  <a:gd name="T0" fmla="*/ 282 w 282"/>
                  <a:gd name="T1" fmla="*/ 594 h 712"/>
                  <a:gd name="T2" fmla="*/ 282 w 282"/>
                  <a:gd name="T3" fmla="*/ 594 h 712"/>
                  <a:gd name="T4" fmla="*/ 280 w 282"/>
                  <a:gd name="T5" fmla="*/ 606 h 712"/>
                  <a:gd name="T6" fmla="*/ 278 w 282"/>
                  <a:gd name="T7" fmla="*/ 618 h 712"/>
                  <a:gd name="T8" fmla="*/ 272 w 282"/>
                  <a:gd name="T9" fmla="*/ 640 h 712"/>
                  <a:gd name="T10" fmla="*/ 260 w 282"/>
                  <a:gd name="T11" fmla="*/ 660 h 712"/>
                  <a:gd name="T12" fmla="*/ 246 w 282"/>
                  <a:gd name="T13" fmla="*/ 676 h 712"/>
                  <a:gd name="T14" fmla="*/ 228 w 282"/>
                  <a:gd name="T15" fmla="*/ 692 h 712"/>
                  <a:gd name="T16" fmla="*/ 206 w 282"/>
                  <a:gd name="T17" fmla="*/ 702 h 712"/>
                  <a:gd name="T18" fmla="*/ 184 w 282"/>
                  <a:gd name="T19" fmla="*/ 710 h 712"/>
                  <a:gd name="T20" fmla="*/ 172 w 282"/>
                  <a:gd name="T21" fmla="*/ 710 h 712"/>
                  <a:gd name="T22" fmla="*/ 160 w 282"/>
                  <a:gd name="T23" fmla="*/ 712 h 712"/>
                  <a:gd name="T24" fmla="*/ 120 w 282"/>
                  <a:gd name="T25" fmla="*/ 712 h 712"/>
                  <a:gd name="T26" fmla="*/ 120 w 282"/>
                  <a:gd name="T27" fmla="*/ 712 h 712"/>
                  <a:gd name="T28" fmla="*/ 110 w 282"/>
                  <a:gd name="T29" fmla="*/ 710 h 712"/>
                  <a:gd name="T30" fmla="*/ 98 w 282"/>
                  <a:gd name="T31" fmla="*/ 710 h 712"/>
                  <a:gd name="T32" fmla="*/ 76 w 282"/>
                  <a:gd name="T33" fmla="*/ 702 h 712"/>
                  <a:gd name="T34" fmla="*/ 54 w 282"/>
                  <a:gd name="T35" fmla="*/ 692 h 712"/>
                  <a:gd name="T36" fmla="*/ 36 w 282"/>
                  <a:gd name="T37" fmla="*/ 676 h 712"/>
                  <a:gd name="T38" fmla="*/ 22 w 282"/>
                  <a:gd name="T39" fmla="*/ 660 h 712"/>
                  <a:gd name="T40" fmla="*/ 10 w 282"/>
                  <a:gd name="T41" fmla="*/ 640 h 712"/>
                  <a:gd name="T42" fmla="*/ 6 w 282"/>
                  <a:gd name="T43" fmla="*/ 628 h 712"/>
                  <a:gd name="T44" fmla="*/ 2 w 282"/>
                  <a:gd name="T45" fmla="*/ 618 h 712"/>
                  <a:gd name="T46" fmla="*/ 0 w 282"/>
                  <a:gd name="T47" fmla="*/ 606 h 712"/>
                  <a:gd name="T48" fmla="*/ 0 w 282"/>
                  <a:gd name="T49" fmla="*/ 594 h 712"/>
                  <a:gd name="T50" fmla="*/ 0 w 282"/>
                  <a:gd name="T51" fmla="*/ 118 h 712"/>
                  <a:gd name="T52" fmla="*/ 0 w 282"/>
                  <a:gd name="T53" fmla="*/ 118 h 712"/>
                  <a:gd name="T54" fmla="*/ 0 w 282"/>
                  <a:gd name="T55" fmla="*/ 108 h 712"/>
                  <a:gd name="T56" fmla="*/ 2 w 282"/>
                  <a:gd name="T57" fmla="*/ 96 h 712"/>
                  <a:gd name="T58" fmla="*/ 6 w 282"/>
                  <a:gd name="T59" fmla="*/ 84 h 712"/>
                  <a:gd name="T60" fmla="*/ 10 w 282"/>
                  <a:gd name="T61" fmla="*/ 74 h 712"/>
                  <a:gd name="T62" fmla="*/ 22 w 282"/>
                  <a:gd name="T63" fmla="*/ 54 h 712"/>
                  <a:gd name="T64" fmla="*/ 36 w 282"/>
                  <a:gd name="T65" fmla="*/ 36 h 712"/>
                  <a:gd name="T66" fmla="*/ 54 w 282"/>
                  <a:gd name="T67" fmla="*/ 20 h 712"/>
                  <a:gd name="T68" fmla="*/ 76 w 282"/>
                  <a:gd name="T69" fmla="*/ 10 h 712"/>
                  <a:gd name="T70" fmla="*/ 98 w 282"/>
                  <a:gd name="T71" fmla="*/ 2 h 712"/>
                  <a:gd name="T72" fmla="*/ 110 w 282"/>
                  <a:gd name="T73" fmla="*/ 0 h 712"/>
                  <a:gd name="T74" fmla="*/ 120 w 282"/>
                  <a:gd name="T75" fmla="*/ 0 h 712"/>
                  <a:gd name="T76" fmla="*/ 160 w 282"/>
                  <a:gd name="T77" fmla="*/ 0 h 712"/>
                  <a:gd name="T78" fmla="*/ 160 w 282"/>
                  <a:gd name="T79" fmla="*/ 0 h 712"/>
                  <a:gd name="T80" fmla="*/ 172 w 282"/>
                  <a:gd name="T81" fmla="*/ 0 h 712"/>
                  <a:gd name="T82" fmla="*/ 184 w 282"/>
                  <a:gd name="T83" fmla="*/ 2 h 712"/>
                  <a:gd name="T84" fmla="*/ 206 w 282"/>
                  <a:gd name="T85" fmla="*/ 10 h 712"/>
                  <a:gd name="T86" fmla="*/ 228 w 282"/>
                  <a:gd name="T87" fmla="*/ 20 h 712"/>
                  <a:gd name="T88" fmla="*/ 246 w 282"/>
                  <a:gd name="T89" fmla="*/ 36 h 712"/>
                  <a:gd name="T90" fmla="*/ 260 w 282"/>
                  <a:gd name="T91" fmla="*/ 54 h 712"/>
                  <a:gd name="T92" fmla="*/ 272 w 282"/>
                  <a:gd name="T93" fmla="*/ 74 h 712"/>
                  <a:gd name="T94" fmla="*/ 278 w 282"/>
                  <a:gd name="T95" fmla="*/ 96 h 712"/>
                  <a:gd name="T96" fmla="*/ 280 w 282"/>
                  <a:gd name="T97" fmla="*/ 108 h 712"/>
                  <a:gd name="T98" fmla="*/ 282 w 282"/>
                  <a:gd name="T99" fmla="*/ 118 h 712"/>
                  <a:gd name="T100" fmla="*/ 282 w 282"/>
                  <a:gd name="T101" fmla="*/ 594 h 71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82"/>
                  <a:gd name="T154" fmla="*/ 0 h 712"/>
                  <a:gd name="T155" fmla="*/ 282 w 282"/>
                  <a:gd name="T156" fmla="*/ 712 h 712"/>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82" h="712">
                    <a:moveTo>
                      <a:pt x="282" y="594"/>
                    </a:moveTo>
                    <a:lnTo>
                      <a:pt x="282" y="594"/>
                    </a:lnTo>
                    <a:lnTo>
                      <a:pt x="280" y="606"/>
                    </a:lnTo>
                    <a:lnTo>
                      <a:pt x="278" y="618"/>
                    </a:lnTo>
                    <a:lnTo>
                      <a:pt x="272" y="640"/>
                    </a:lnTo>
                    <a:lnTo>
                      <a:pt x="260" y="660"/>
                    </a:lnTo>
                    <a:lnTo>
                      <a:pt x="246" y="676"/>
                    </a:lnTo>
                    <a:lnTo>
                      <a:pt x="228" y="692"/>
                    </a:lnTo>
                    <a:lnTo>
                      <a:pt x="206" y="702"/>
                    </a:lnTo>
                    <a:lnTo>
                      <a:pt x="184" y="710"/>
                    </a:lnTo>
                    <a:lnTo>
                      <a:pt x="172" y="710"/>
                    </a:lnTo>
                    <a:lnTo>
                      <a:pt x="160" y="712"/>
                    </a:lnTo>
                    <a:lnTo>
                      <a:pt x="120" y="712"/>
                    </a:lnTo>
                    <a:lnTo>
                      <a:pt x="120" y="712"/>
                    </a:lnTo>
                    <a:lnTo>
                      <a:pt x="110" y="710"/>
                    </a:lnTo>
                    <a:lnTo>
                      <a:pt x="98" y="710"/>
                    </a:lnTo>
                    <a:lnTo>
                      <a:pt x="76" y="702"/>
                    </a:lnTo>
                    <a:lnTo>
                      <a:pt x="54" y="692"/>
                    </a:lnTo>
                    <a:lnTo>
                      <a:pt x="36" y="676"/>
                    </a:lnTo>
                    <a:lnTo>
                      <a:pt x="22" y="660"/>
                    </a:lnTo>
                    <a:lnTo>
                      <a:pt x="10" y="640"/>
                    </a:lnTo>
                    <a:lnTo>
                      <a:pt x="6" y="628"/>
                    </a:lnTo>
                    <a:lnTo>
                      <a:pt x="2" y="618"/>
                    </a:lnTo>
                    <a:lnTo>
                      <a:pt x="0" y="606"/>
                    </a:lnTo>
                    <a:lnTo>
                      <a:pt x="0" y="594"/>
                    </a:lnTo>
                    <a:lnTo>
                      <a:pt x="0" y="118"/>
                    </a:lnTo>
                    <a:lnTo>
                      <a:pt x="0" y="118"/>
                    </a:lnTo>
                    <a:lnTo>
                      <a:pt x="0" y="108"/>
                    </a:lnTo>
                    <a:lnTo>
                      <a:pt x="2" y="96"/>
                    </a:lnTo>
                    <a:lnTo>
                      <a:pt x="6" y="84"/>
                    </a:lnTo>
                    <a:lnTo>
                      <a:pt x="10" y="74"/>
                    </a:lnTo>
                    <a:lnTo>
                      <a:pt x="22" y="54"/>
                    </a:lnTo>
                    <a:lnTo>
                      <a:pt x="36" y="36"/>
                    </a:lnTo>
                    <a:lnTo>
                      <a:pt x="54" y="20"/>
                    </a:lnTo>
                    <a:lnTo>
                      <a:pt x="76" y="10"/>
                    </a:lnTo>
                    <a:lnTo>
                      <a:pt x="98" y="2"/>
                    </a:lnTo>
                    <a:lnTo>
                      <a:pt x="110" y="0"/>
                    </a:lnTo>
                    <a:lnTo>
                      <a:pt x="120" y="0"/>
                    </a:lnTo>
                    <a:lnTo>
                      <a:pt x="160" y="0"/>
                    </a:lnTo>
                    <a:lnTo>
                      <a:pt x="160" y="0"/>
                    </a:lnTo>
                    <a:lnTo>
                      <a:pt x="172" y="0"/>
                    </a:lnTo>
                    <a:lnTo>
                      <a:pt x="184" y="2"/>
                    </a:lnTo>
                    <a:lnTo>
                      <a:pt x="206" y="10"/>
                    </a:lnTo>
                    <a:lnTo>
                      <a:pt x="228" y="20"/>
                    </a:lnTo>
                    <a:lnTo>
                      <a:pt x="246" y="36"/>
                    </a:lnTo>
                    <a:lnTo>
                      <a:pt x="260" y="54"/>
                    </a:lnTo>
                    <a:lnTo>
                      <a:pt x="272" y="74"/>
                    </a:lnTo>
                    <a:lnTo>
                      <a:pt x="278" y="96"/>
                    </a:lnTo>
                    <a:lnTo>
                      <a:pt x="280" y="108"/>
                    </a:lnTo>
                    <a:lnTo>
                      <a:pt x="282" y="118"/>
                    </a:lnTo>
                    <a:lnTo>
                      <a:pt x="282" y="594"/>
                    </a:lnTo>
                    <a:close/>
                  </a:path>
                </a:pathLst>
              </a:custGeom>
              <a:solidFill>
                <a:srgbClr val="34343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Impact" pitchFamily="34" charset="0"/>
                  <a:ea typeface="微软雅黑" pitchFamily="34" charset="-122"/>
                  <a:sym typeface="Impact" pitchFamily="34" charset="0"/>
                </a:endParaRPr>
              </a:p>
            </p:txBody>
          </p:sp>
          <p:sp>
            <p:nvSpPr>
              <p:cNvPr id="83" name="Freeform 720"/>
              <p:cNvSpPr>
                <a:spLocks noChangeArrowheads="1"/>
              </p:cNvSpPr>
              <p:nvPr/>
            </p:nvSpPr>
            <p:spPr bwMode="auto">
              <a:xfrm>
                <a:off x="4632225" y="1945243"/>
                <a:ext cx="658250" cy="645081"/>
              </a:xfrm>
              <a:custGeom>
                <a:avLst/>
                <a:gdLst>
                  <a:gd name="T0" fmla="*/ 520 w 520"/>
                  <a:gd name="T1" fmla="*/ 258 h 516"/>
                  <a:gd name="T2" fmla="*/ 516 w 520"/>
                  <a:gd name="T3" fmla="*/ 310 h 516"/>
                  <a:gd name="T4" fmla="*/ 500 w 520"/>
                  <a:gd name="T5" fmla="*/ 358 h 516"/>
                  <a:gd name="T6" fmla="*/ 476 w 520"/>
                  <a:gd name="T7" fmla="*/ 402 h 516"/>
                  <a:gd name="T8" fmla="*/ 444 w 520"/>
                  <a:gd name="T9" fmla="*/ 440 h 516"/>
                  <a:gd name="T10" fmla="*/ 404 w 520"/>
                  <a:gd name="T11" fmla="*/ 472 h 516"/>
                  <a:gd name="T12" fmla="*/ 360 w 520"/>
                  <a:gd name="T13" fmla="*/ 496 h 516"/>
                  <a:gd name="T14" fmla="*/ 310 w 520"/>
                  <a:gd name="T15" fmla="*/ 510 h 516"/>
                  <a:gd name="T16" fmla="*/ 258 w 520"/>
                  <a:gd name="T17" fmla="*/ 516 h 516"/>
                  <a:gd name="T18" fmla="*/ 232 w 520"/>
                  <a:gd name="T19" fmla="*/ 514 h 516"/>
                  <a:gd name="T20" fmla="*/ 180 w 520"/>
                  <a:gd name="T21" fmla="*/ 504 h 516"/>
                  <a:gd name="T22" fmla="*/ 134 w 520"/>
                  <a:gd name="T23" fmla="*/ 486 h 516"/>
                  <a:gd name="T24" fmla="*/ 94 w 520"/>
                  <a:gd name="T25" fmla="*/ 458 h 516"/>
                  <a:gd name="T26" fmla="*/ 58 w 520"/>
                  <a:gd name="T27" fmla="*/ 422 h 516"/>
                  <a:gd name="T28" fmla="*/ 30 w 520"/>
                  <a:gd name="T29" fmla="*/ 382 h 516"/>
                  <a:gd name="T30" fmla="*/ 12 w 520"/>
                  <a:gd name="T31" fmla="*/ 334 h 516"/>
                  <a:gd name="T32" fmla="*/ 0 w 520"/>
                  <a:gd name="T33" fmla="*/ 284 h 516"/>
                  <a:gd name="T34" fmla="*/ 0 w 520"/>
                  <a:gd name="T35" fmla="*/ 258 h 516"/>
                  <a:gd name="T36" fmla="*/ 4 w 520"/>
                  <a:gd name="T37" fmla="*/ 206 h 516"/>
                  <a:gd name="T38" fmla="*/ 20 w 520"/>
                  <a:gd name="T39" fmla="*/ 156 h 516"/>
                  <a:gd name="T40" fmla="*/ 44 w 520"/>
                  <a:gd name="T41" fmla="*/ 112 h 516"/>
                  <a:gd name="T42" fmla="*/ 76 w 520"/>
                  <a:gd name="T43" fmla="*/ 74 h 516"/>
                  <a:gd name="T44" fmla="*/ 114 w 520"/>
                  <a:gd name="T45" fmla="*/ 44 h 516"/>
                  <a:gd name="T46" fmla="*/ 158 w 520"/>
                  <a:gd name="T47" fmla="*/ 20 h 516"/>
                  <a:gd name="T48" fmla="*/ 206 w 520"/>
                  <a:gd name="T49" fmla="*/ 4 h 516"/>
                  <a:gd name="T50" fmla="*/ 258 w 520"/>
                  <a:gd name="T51" fmla="*/ 0 h 516"/>
                  <a:gd name="T52" fmla="*/ 284 w 520"/>
                  <a:gd name="T53" fmla="*/ 0 h 516"/>
                  <a:gd name="T54" fmla="*/ 336 w 520"/>
                  <a:gd name="T55" fmla="*/ 10 h 516"/>
                  <a:gd name="T56" fmla="*/ 382 w 520"/>
                  <a:gd name="T57" fmla="*/ 30 h 516"/>
                  <a:gd name="T58" fmla="*/ 424 w 520"/>
                  <a:gd name="T59" fmla="*/ 58 h 516"/>
                  <a:gd name="T60" fmla="*/ 460 w 520"/>
                  <a:gd name="T61" fmla="*/ 92 h 516"/>
                  <a:gd name="T62" fmla="*/ 488 w 520"/>
                  <a:gd name="T63" fmla="*/ 134 h 516"/>
                  <a:gd name="T64" fmla="*/ 508 w 520"/>
                  <a:gd name="T65" fmla="*/ 180 h 516"/>
                  <a:gd name="T66" fmla="*/ 520 w 520"/>
                  <a:gd name="T67" fmla="*/ 230 h 516"/>
                  <a:gd name="T68" fmla="*/ 520 w 520"/>
                  <a:gd name="T69" fmla="*/ 258 h 51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520"/>
                  <a:gd name="T106" fmla="*/ 0 h 516"/>
                  <a:gd name="T107" fmla="*/ 520 w 520"/>
                  <a:gd name="T108" fmla="*/ 516 h 51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520" h="516">
                    <a:moveTo>
                      <a:pt x="520" y="258"/>
                    </a:moveTo>
                    <a:lnTo>
                      <a:pt x="520" y="258"/>
                    </a:lnTo>
                    <a:lnTo>
                      <a:pt x="520" y="284"/>
                    </a:lnTo>
                    <a:lnTo>
                      <a:pt x="516" y="310"/>
                    </a:lnTo>
                    <a:lnTo>
                      <a:pt x="508" y="334"/>
                    </a:lnTo>
                    <a:lnTo>
                      <a:pt x="500" y="358"/>
                    </a:lnTo>
                    <a:lnTo>
                      <a:pt x="488" y="382"/>
                    </a:lnTo>
                    <a:lnTo>
                      <a:pt x="476" y="402"/>
                    </a:lnTo>
                    <a:lnTo>
                      <a:pt x="460" y="422"/>
                    </a:lnTo>
                    <a:lnTo>
                      <a:pt x="444" y="440"/>
                    </a:lnTo>
                    <a:lnTo>
                      <a:pt x="424" y="458"/>
                    </a:lnTo>
                    <a:lnTo>
                      <a:pt x="404" y="472"/>
                    </a:lnTo>
                    <a:lnTo>
                      <a:pt x="382" y="486"/>
                    </a:lnTo>
                    <a:lnTo>
                      <a:pt x="360" y="496"/>
                    </a:lnTo>
                    <a:lnTo>
                      <a:pt x="336" y="504"/>
                    </a:lnTo>
                    <a:lnTo>
                      <a:pt x="310" y="510"/>
                    </a:lnTo>
                    <a:lnTo>
                      <a:pt x="284" y="514"/>
                    </a:lnTo>
                    <a:lnTo>
                      <a:pt x="258" y="516"/>
                    </a:lnTo>
                    <a:lnTo>
                      <a:pt x="258" y="516"/>
                    </a:lnTo>
                    <a:lnTo>
                      <a:pt x="232" y="514"/>
                    </a:lnTo>
                    <a:lnTo>
                      <a:pt x="206" y="510"/>
                    </a:lnTo>
                    <a:lnTo>
                      <a:pt x="180" y="504"/>
                    </a:lnTo>
                    <a:lnTo>
                      <a:pt x="158" y="496"/>
                    </a:lnTo>
                    <a:lnTo>
                      <a:pt x="134" y="486"/>
                    </a:lnTo>
                    <a:lnTo>
                      <a:pt x="114" y="472"/>
                    </a:lnTo>
                    <a:lnTo>
                      <a:pt x="94" y="458"/>
                    </a:lnTo>
                    <a:lnTo>
                      <a:pt x="76" y="440"/>
                    </a:lnTo>
                    <a:lnTo>
                      <a:pt x="58" y="422"/>
                    </a:lnTo>
                    <a:lnTo>
                      <a:pt x="44" y="402"/>
                    </a:lnTo>
                    <a:lnTo>
                      <a:pt x="30" y="382"/>
                    </a:lnTo>
                    <a:lnTo>
                      <a:pt x="20" y="358"/>
                    </a:lnTo>
                    <a:lnTo>
                      <a:pt x="12" y="334"/>
                    </a:lnTo>
                    <a:lnTo>
                      <a:pt x="4" y="310"/>
                    </a:lnTo>
                    <a:lnTo>
                      <a:pt x="0" y="284"/>
                    </a:lnTo>
                    <a:lnTo>
                      <a:pt x="0" y="258"/>
                    </a:lnTo>
                    <a:lnTo>
                      <a:pt x="0" y="258"/>
                    </a:lnTo>
                    <a:lnTo>
                      <a:pt x="0" y="230"/>
                    </a:lnTo>
                    <a:lnTo>
                      <a:pt x="4" y="206"/>
                    </a:lnTo>
                    <a:lnTo>
                      <a:pt x="12" y="180"/>
                    </a:lnTo>
                    <a:lnTo>
                      <a:pt x="20" y="156"/>
                    </a:lnTo>
                    <a:lnTo>
                      <a:pt x="30" y="134"/>
                    </a:lnTo>
                    <a:lnTo>
                      <a:pt x="44" y="112"/>
                    </a:lnTo>
                    <a:lnTo>
                      <a:pt x="58" y="92"/>
                    </a:lnTo>
                    <a:lnTo>
                      <a:pt x="76" y="74"/>
                    </a:lnTo>
                    <a:lnTo>
                      <a:pt x="94" y="58"/>
                    </a:lnTo>
                    <a:lnTo>
                      <a:pt x="114" y="44"/>
                    </a:lnTo>
                    <a:lnTo>
                      <a:pt x="134" y="30"/>
                    </a:lnTo>
                    <a:lnTo>
                      <a:pt x="158" y="20"/>
                    </a:lnTo>
                    <a:lnTo>
                      <a:pt x="180" y="10"/>
                    </a:lnTo>
                    <a:lnTo>
                      <a:pt x="206" y="4"/>
                    </a:lnTo>
                    <a:lnTo>
                      <a:pt x="232" y="0"/>
                    </a:lnTo>
                    <a:lnTo>
                      <a:pt x="258" y="0"/>
                    </a:lnTo>
                    <a:lnTo>
                      <a:pt x="258" y="0"/>
                    </a:lnTo>
                    <a:lnTo>
                      <a:pt x="284" y="0"/>
                    </a:lnTo>
                    <a:lnTo>
                      <a:pt x="310" y="4"/>
                    </a:lnTo>
                    <a:lnTo>
                      <a:pt x="336" y="10"/>
                    </a:lnTo>
                    <a:lnTo>
                      <a:pt x="360" y="20"/>
                    </a:lnTo>
                    <a:lnTo>
                      <a:pt x="382" y="30"/>
                    </a:lnTo>
                    <a:lnTo>
                      <a:pt x="404" y="44"/>
                    </a:lnTo>
                    <a:lnTo>
                      <a:pt x="424" y="58"/>
                    </a:lnTo>
                    <a:lnTo>
                      <a:pt x="444" y="74"/>
                    </a:lnTo>
                    <a:lnTo>
                      <a:pt x="460" y="92"/>
                    </a:lnTo>
                    <a:lnTo>
                      <a:pt x="476" y="112"/>
                    </a:lnTo>
                    <a:lnTo>
                      <a:pt x="488" y="134"/>
                    </a:lnTo>
                    <a:lnTo>
                      <a:pt x="500" y="156"/>
                    </a:lnTo>
                    <a:lnTo>
                      <a:pt x="508" y="180"/>
                    </a:lnTo>
                    <a:lnTo>
                      <a:pt x="516" y="206"/>
                    </a:lnTo>
                    <a:lnTo>
                      <a:pt x="520" y="230"/>
                    </a:lnTo>
                    <a:lnTo>
                      <a:pt x="520" y="258"/>
                    </a:lnTo>
                    <a:lnTo>
                      <a:pt x="520" y="258"/>
                    </a:lnTo>
                    <a:close/>
                  </a:path>
                </a:pathLst>
              </a:custGeom>
              <a:solidFill>
                <a:srgbClr val="34343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Impact" pitchFamily="34" charset="0"/>
                  <a:ea typeface="微软雅黑" pitchFamily="34" charset="-122"/>
                  <a:sym typeface="Impact" pitchFamily="34" charset="0"/>
                </a:endParaRPr>
              </a:p>
            </p:txBody>
          </p:sp>
          <p:sp>
            <p:nvSpPr>
              <p:cNvPr id="84" name="Freeform 721"/>
              <p:cNvSpPr>
                <a:spLocks noChangeArrowheads="1"/>
              </p:cNvSpPr>
              <p:nvPr/>
            </p:nvSpPr>
            <p:spPr bwMode="auto">
              <a:xfrm>
                <a:off x="4895525" y="2757845"/>
                <a:ext cx="124055" cy="300037"/>
              </a:xfrm>
              <a:custGeom>
                <a:avLst/>
                <a:gdLst>
                  <a:gd name="T0" fmla="*/ 50 w 98"/>
                  <a:gd name="T1" fmla="*/ 0 h 240"/>
                  <a:gd name="T2" fmla="*/ 0 w 98"/>
                  <a:gd name="T3" fmla="*/ 50 h 240"/>
                  <a:gd name="T4" fmla="*/ 50 w 98"/>
                  <a:gd name="T5" fmla="*/ 240 h 240"/>
                  <a:gd name="T6" fmla="*/ 98 w 98"/>
                  <a:gd name="T7" fmla="*/ 50 h 240"/>
                  <a:gd name="T8" fmla="*/ 50 w 98"/>
                  <a:gd name="T9" fmla="*/ 0 h 240"/>
                  <a:gd name="T10" fmla="*/ 0 60000 65536"/>
                  <a:gd name="T11" fmla="*/ 0 60000 65536"/>
                  <a:gd name="T12" fmla="*/ 0 60000 65536"/>
                  <a:gd name="T13" fmla="*/ 0 60000 65536"/>
                  <a:gd name="T14" fmla="*/ 0 60000 65536"/>
                  <a:gd name="T15" fmla="*/ 0 w 98"/>
                  <a:gd name="T16" fmla="*/ 0 h 240"/>
                  <a:gd name="T17" fmla="*/ 98 w 98"/>
                  <a:gd name="T18" fmla="*/ 240 h 240"/>
                </a:gdLst>
                <a:ahLst/>
                <a:cxnLst>
                  <a:cxn ang="T10">
                    <a:pos x="T0" y="T1"/>
                  </a:cxn>
                  <a:cxn ang="T11">
                    <a:pos x="T2" y="T3"/>
                  </a:cxn>
                  <a:cxn ang="T12">
                    <a:pos x="T4" y="T5"/>
                  </a:cxn>
                  <a:cxn ang="T13">
                    <a:pos x="T6" y="T7"/>
                  </a:cxn>
                  <a:cxn ang="T14">
                    <a:pos x="T8" y="T9"/>
                  </a:cxn>
                </a:cxnLst>
                <a:rect l="T15" t="T16" r="T17" b="T18"/>
                <a:pathLst>
                  <a:path w="98" h="240">
                    <a:moveTo>
                      <a:pt x="50" y="0"/>
                    </a:moveTo>
                    <a:lnTo>
                      <a:pt x="0" y="50"/>
                    </a:lnTo>
                    <a:lnTo>
                      <a:pt x="50" y="240"/>
                    </a:lnTo>
                    <a:lnTo>
                      <a:pt x="98" y="50"/>
                    </a:lnTo>
                    <a:lnTo>
                      <a:pt x="50" y="0"/>
                    </a:lnTo>
                    <a:close/>
                  </a:path>
                </a:pathLst>
              </a:custGeom>
              <a:solidFill>
                <a:srgbClr val="34343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Impact" pitchFamily="34" charset="0"/>
                  <a:ea typeface="微软雅黑" pitchFamily="34" charset="-122"/>
                  <a:sym typeface="Impact" pitchFamily="34" charset="0"/>
                </a:endParaRPr>
              </a:p>
            </p:txBody>
          </p:sp>
          <p:sp>
            <p:nvSpPr>
              <p:cNvPr id="85" name="Freeform 722"/>
              <p:cNvSpPr>
                <a:spLocks noChangeArrowheads="1"/>
              </p:cNvSpPr>
              <p:nvPr/>
            </p:nvSpPr>
            <p:spPr bwMode="auto">
              <a:xfrm>
                <a:off x="4903121" y="2637830"/>
                <a:ext cx="111396" cy="120015"/>
              </a:xfrm>
              <a:custGeom>
                <a:avLst/>
                <a:gdLst>
                  <a:gd name="T0" fmla="*/ 40 w 88"/>
                  <a:gd name="T1" fmla="*/ 0 h 96"/>
                  <a:gd name="T2" fmla="*/ 0 w 88"/>
                  <a:gd name="T3" fmla="*/ 48 h 96"/>
                  <a:gd name="T4" fmla="*/ 40 w 88"/>
                  <a:gd name="T5" fmla="*/ 96 h 96"/>
                  <a:gd name="T6" fmla="*/ 88 w 88"/>
                  <a:gd name="T7" fmla="*/ 48 h 96"/>
                  <a:gd name="T8" fmla="*/ 40 w 88"/>
                  <a:gd name="T9" fmla="*/ 0 h 96"/>
                  <a:gd name="T10" fmla="*/ 0 60000 65536"/>
                  <a:gd name="T11" fmla="*/ 0 60000 65536"/>
                  <a:gd name="T12" fmla="*/ 0 60000 65536"/>
                  <a:gd name="T13" fmla="*/ 0 60000 65536"/>
                  <a:gd name="T14" fmla="*/ 0 60000 65536"/>
                  <a:gd name="T15" fmla="*/ 0 w 88"/>
                  <a:gd name="T16" fmla="*/ 0 h 96"/>
                  <a:gd name="T17" fmla="*/ 88 w 88"/>
                  <a:gd name="T18" fmla="*/ 96 h 96"/>
                </a:gdLst>
                <a:ahLst/>
                <a:cxnLst>
                  <a:cxn ang="T10">
                    <a:pos x="T0" y="T1"/>
                  </a:cxn>
                  <a:cxn ang="T11">
                    <a:pos x="T2" y="T3"/>
                  </a:cxn>
                  <a:cxn ang="T12">
                    <a:pos x="T4" y="T5"/>
                  </a:cxn>
                  <a:cxn ang="T13">
                    <a:pos x="T6" y="T7"/>
                  </a:cxn>
                  <a:cxn ang="T14">
                    <a:pos x="T8" y="T9"/>
                  </a:cxn>
                </a:cxnLst>
                <a:rect l="T15" t="T16" r="T17" b="T18"/>
                <a:pathLst>
                  <a:path w="88" h="96">
                    <a:moveTo>
                      <a:pt x="40" y="0"/>
                    </a:moveTo>
                    <a:lnTo>
                      <a:pt x="0" y="48"/>
                    </a:lnTo>
                    <a:lnTo>
                      <a:pt x="40" y="96"/>
                    </a:lnTo>
                    <a:lnTo>
                      <a:pt x="88" y="48"/>
                    </a:lnTo>
                    <a:lnTo>
                      <a:pt x="40" y="0"/>
                    </a:lnTo>
                    <a:close/>
                  </a:path>
                </a:pathLst>
              </a:custGeom>
              <a:solidFill>
                <a:srgbClr val="34343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Impact" pitchFamily="34" charset="0"/>
                  <a:ea typeface="微软雅黑" pitchFamily="34" charset="-122"/>
                  <a:sym typeface="Impact" pitchFamily="34" charset="0"/>
                </a:endParaRPr>
              </a:p>
            </p:txBody>
          </p:sp>
          <p:sp>
            <p:nvSpPr>
              <p:cNvPr id="86" name="Freeform 723"/>
              <p:cNvSpPr>
                <a:spLocks noChangeArrowheads="1"/>
              </p:cNvSpPr>
              <p:nvPr/>
            </p:nvSpPr>
            <p:spPr bwMode="auto">
              <a:xfrm>
                <a:off x="3979038" y="3942993"/>
                <a:ext cx="207602" cy="1070134"/>
              </a:xfrm>
              <a:custGeom>
                <a:avLst/>
                <a:gdLst>
                  <a:gd name="T0" fmla="*/ 0 w 164"/>
                  <a:gd name="T1" fmla="*/ 0 h 856"/>
                  <a:gd name="T2" fmla="*/ 0 w 164"/>
                  <a:gd name="T3" fmla="*/ 774 h 856"/>
                  <a:gd name="T4" fmla="*/ 0 w 164"/>
                  <a:gd name="T5" fmla="*/ 774 h 856"/>
                  <a:gd name="T6" fmla="*/ 2 w 164"/>
                  <a:gd name="T7" fmla="*/ 790 h 856"/>
                  <a:gd name="T8" fmla="*/ 8 w 164"/>
                  <a:gd name="T9" fmla="*/ 806 h 856"/>
                  <a:gd name="T10" fmla="*/ 14 w 164"/>
                  <a:gd name="T11" fmla="*/ 820 h 856"/>
                  <a:gd name="T12" fmla="*/ 26 w 164"/>
                  <a:gd name="T13" fmla="*/ 832 h 856"/>
                  <a:gd name="T14" fmla="*/ 38 w 164"/>
                  <a:gd name="T15" fmla="*/ 842 h 856"/>
                  <a:gd name="T16" fmla="*/ 52 w 164"/>
                  <a:gd name="T17" fmla="*/ 850 h 856"/>
                  <a:gd name="T18" fmla="*/ 68 w 164"/>
                  <a:gd name="T19" fmla="*/ 854 h 856"/>
                  <a:gd name="T20" fmla="*/ 84 w 164"/>
                  <a:gd name="T21" fmla="*/ 856 h 856"/>
                  <a:gd name="T22" fmla="*/ 84 w 164"/>
                  <a:gd name="T23" fmla="*/ 856 h 856"/>
                  <a:gd name="T24" fmla="*/ 100 w 164"/>
                  <a:gd name="T25" fmla="*/ 854 h 856"/>
                  <a:gd name="T26" fmla="*/ 114 w 164"/>
                  <a:gd name="T27" fmla="*/ 850 h 856"/>
                  <a:gd name="T28" fmla="*/ 128 w 164"/>
                  <a:gd name="T29" fmla="*/ 842 h 856"/>
                  <a:gd name="T30" fmla="*/ 140 w 164"/>
                  <a:gd name="T31" fmla="*/ 832 h 856"/>
                  <a:gd name="T32" fmla="*/ 150 w 164"/>
                  <a:gd name="T33" fmla="*/ 820 h 856"/>
                  <a:gd name="T34" fmla="*/ 156 w 164"/>
                  <a:gd name="T35" fmla="*/ 806 h 856"/>
                  <a:gd name="T36" fmla="*/ 162 w 164"/>
                  <a:gd name="T37" fmla="*/ 790 h 856"/>
                  <a:gd name="T38" fmla="*/ 164 w 164"/>
                  <a:gd name="T39" fmla="*/ 774 h 856"/>
                  <a:gd name="T40" fmla="*/ 164 w 164"/>
                  <a:gd name="T41" fmla="*/ 0 h 856"/>
                  <a:gd name="T42" fmla="*/ 164 w 164"/>
                  <a:gd name="T43" fmla="*/ 0 h 856"/>
                  <a:gd name="T44" fmla="*/ 154 w 164"/>
                  <a:gd name="T45" fmla="*/ 0 h 856"/>
                  <a:gd name="T46" fmla="*/ 0 w 164"/>
                  <a:gd name="T47" fmla="*/ 0 h 85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64"/>
                  <a:gd name="T73" fmla="*/ 0 h 856"/>
                  <a:gd name="T74" fmla="*/ 164 w 164"/>
                  <a:gd name="T75" fmla="*/ 856 h 85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64" h="856">
                    <a:moveTo>
                      <a:pt x="0" y="0"/>
                    </a:moveTo>
                    <a:lnTo>
                      <a:pt x="0" y="774"/>
                    </a:lnTo>
                    <a:lnTo>
                      <a:pt x="0" y="774"/>
                    </a:lnTo>
                    <a:lnTo>
                      <a:pt x="2" y="790"/>
                    </a:lnTo>
                    <a:lnTo>
                      <a:pt x="8" y="806"/>
                    </a:lnTo>
                    <a:lnTo>
                      <a:pt x="14" y="820"/>
                    </a:lnTo>
                    <a:lnTo>
                      <a:pt x="26" y="832"/>
                    </a:lnTo>
                    <a:lnTo>
                      <a:pt x="38" y="842"/>
                    </a:lnTo>
                    <a:lnTo>
                      <a:pt x="52" y="850"/>
                    </a:lnTo>
                    <a:lnTo>
                      <a:pt x="68" y="854"/>
                    </a:lnTo>
                    <a:lnTo>
                      <a:pt x="84" y="856"/>
                    </a:lnTo>
                    <a:lnTo>
                      <a:pt x="84" y="856"/>
                    </a:lnTo>
                    <a:lnTo>
                      <a:pt x="100" y="854"/>
                    </a:lnTo>
                    <a:lnTo>
                      <a:pt x="114" y="850"/>
                    </a:lnTo>
                    <a:lnTo>
                      <a:pt x="128" y="842"/>
                    </a:lnTo>
                    <a:lnTo>
                      <a:pt x="140" y="832"/>
                    </a:lnTo>
                    <a:lnTo>
                      <a:pt x="150" y="820"/>
                    </a:lnTo>
                    <a:lnTo>
                      <a:pt x="156" y="806"/>
                    </a:lnTo>
                    <a:lnTo>
                      <a:pt x="162" y="790"/>
                    </a:lnTo>
                    <a:lnTo>
                      <a:pt x="164" y="774"/>
                    </a:lnTo>
                    <a:lnTo>
                      <a:pt x="164" y="0"/>
                    </a:lnTo>
                    <a:lnTo>
                      <a:pt x="164" y="0"/>
                    </a:lnTo>
                    <a:lnTo>
                      <a:pt x="154" y="0"/>
                    </a:lnTo>
                    <a:lnTo>
                      <a:pt x="0" y="0"/>
                    </a:lnTo>
                    <a:close/>
                  </a:path>
                </a:pathLst>
              </a:custGeom>
              <a:solidFill>
                <a:srgbClr val="A6BAB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Impact" pitchFamily="34" charset="0"/>
                  <a:ea typeface="微软雅黑" pitchFamily="34" charset="-122"/>
                  <a:sym typeface="Impact" pitchFamily="34" charset="0"/>
                </a:endParaRPr>
              </a:p>
            </p:txBody>
          </p:sp>
          <p:sp>
            <p:nvSpPr>
              <p:cNvPr id="87" name="Freeform 724"/>
              <p:cNvSpPr>
                <a:spLocks noChangeArrowheads="1"/>
              </p:cNvSpPr>
              <p:nvPr/>
            </p:nvSpPr>
            <p:spPr bwMode="auto">
              <a:xfrm>
                <a:off x="3854984" y="3732966"/>
                <a:ext cx="427863" cy="210026"/>
              </a:xfrm>
              <a:custGeom>
                <a:avLst/>
                <a:gdLst>
                  <a:gd name="T0" fmla="*/ 338 w 338"/>
                  <a:gd name="T1" fmla="*/ 86 h 168"/>
                  <a:gd name="T2" fmla="*/ 338 w 338"/>
                  <a:gd name="T3" fmla="*/ 86 h 168"/>
                  <a:gd name="T4" fmla="*/ 336 w 338"/>
                  <a:gd name="T5" fmla="*/ 68 h 168"/>
                  <a:gd name="T6" fmla="*/ 332 w 338"/>
                  <a:gd name="T7" fmla="*/ 52 h 168"/>
                  <a:gd name="T8" fmla="*/ 324 w 338"/>
                  <a:gd name="T9" fmla="*/ 38 h 168"/>
                  <a:gd name="T10" fmla="*/ 314 w 338"/>
                  <a:gd name="T11" fmla="*/ 26 h 168"/>
                  <a:gd name="T12" fmla="*/ 300 w 338"/>
                  <a:gd name="T13" fmla="*/ 14 h 168"/>
                  <a:gd name="T14" fmla="*/ 286 w 338"/>
                  <a:gd name="T15" fmla="*/ 6 h 168"/>
                  <a:gd name="T16" fmla="*/ 270 w 338"/>
                  <a:gd name="T17" fmla="*/ 2 h 168"/>
                  <a:gd name="T18" fmla="*/ 252 w 338"/>
                  <a:gd name="T19" fmla="*/ 0 h 168"/>
                  <a:gd name="T20" fmla="*/ 86 w 338"/>
                  <a:gd name="T21" fmla="*/ 0 h 168"/>
                  <a:gd name="T22" fmla="*/ 86 w 338"/>
                  <a:gd name="T23" fmla="*/ 0 h 168"/>
                  <a:gd name="T24" fmla="*/ 68 w 338"/>
                  <a:gd name="T25" fmla="*/ 2 h 168"/>
                  <a:gd name="T26" fmla="*/ 52 w 338"/>
                  <a:gd name="T27" fmla="*/ 6 h 168"/>
                  <a:gd name="T28" fmla="*/ 38 w 338"/>
                  <a:gd name="T29" fmla="*/ 14 h 168"/>
                  <a:gd name="T30" fmla="*/ 24 w 338"/>
                  <a:gd name="T31" fmla="*/ 26 h 168"/>
                  <a:gd name="T32" fmla="*/ 14 w 338"/>
                  <a:gd name="T33" fmla="*/ 38 h 168"/>
                  <a:gd name="T34" fmla="*/ 6 w 338"/>
                  <a:gd name="T35" fmla="*/ 52 h 168"/>
                  <a:gd name="T36" fmla="*/ 2 w 338"/>
                  <a:gd name="T37" fmla="*/ 68 h 168"/>
                  <a:gd name="T38" fmla="*/ 0 w 338"/>
                  <a:gd name="T39" fmla="*/ 86 h 168"/>
                  <a:gd name="T40" fmla="*/ 0 w 338"/>
                  <a:gd name="T41" fmla="*/ 86 h 168"/>
                  <a:gd name="T42" fmla="*/ 2 w 338"/>
                  <a:gd name="T43" fmla="*/ 102 h 168"/>
                  <a:gd name="T44" fmla="*/ 6 w 338"/>
                  <a:gd name="T45" fmla="*/ 118 h 168"/>
                  <a:gd name="T46" fmla="*/ 14 w 338"/>
                  <a:gd name="T47" fmla="*/ 132 h 168"/>
                  <a:gd name="T48" fmla="*/ 24 w 338"/>
                  <a:gd name="T49" fmla="*/ 144 h 168"/>
                  <a:gd name="T50" fmla="*/ 38 w 338"/>
                  <a:gd name="T51" fmla="*/ 154 h 168"/>
                  <a:gd name="T52" fmla="*/ 52 w 338"/>
                  <a:gd name="T53" fmla="*/ 162 h 168"/>
                  <a:gd name="T54" fmla="*/ 68 w 338"/>
                  <a:gd name="T55" fmla="*/ 166 h 168"/>
                  <a:gd name="T56" fmla="*/ 86 w 338"/>
                  <a:gd name="T57" fmla="*/ 168 h 168"/>
                  <a:gd name="T58" fmla="*/ 98 w 338"/>
                  <a:gd name="T59" fmla="*/ 168 h 168"/>
                  <a:gd name="T60" fmla="*/ 252 w 338"/>
                  <a:gd name="T61" fmla="*/ 168 h 168"/>
                  <a:gd name="T62" fmla="*/ 252 w 338"/>
                  <a:gd name="T63" fmla="*/ 168 h 168"/>
                  <a:gd name="T64" fmla="*/ 262 w 338"/>
                  <a:gd name="T65" fmla="*/ 168 h 168"/>
                  <a:gd name="T66" fmla="*/ 262 w 338"/>
                  <a:gd name="T67" fmla="*/ 168 h 168"/>
                  <a:gd name="T68" fmla="*/ 278 w 338"/>
                  <a:gd name="T69" fmla="*/ 166 h 168"/>
                  <a:gd name="T70" fmla="*/ 292 w 338"/>
                  <a:gd name="T71" fmla="*/ 160 h 168"/>
                  <a:gd name="T72" fmla="*/ 306 w 338"/>
                  <a:gd name="T73" fmla="*/ 152 h 168"/>
                  <a:gd name="T74" fmla="*/ 318 w 338"/>
                  <a:gd name="T75" fmla="*/ 142 h 168"/>
                  <a:gd name="T76" fmla="*/ 326 w 338"/>
                  <a:gd name="T77" fmla="*/ 130 h 168"/>
                  <a:gd name="T78" fmla="*/ 332 w 338"/>
                  <a:gd name="T79" fmla="*/ 116 h 168"/>
                  <a:gd name="T80" fmla="*/ 336 w 338"/>
                  <a:gd name="T81" fmla="*/ 102 h 168"/>
                  <a:gd name="T82" fmla="*/ 338 w 338"/>
                  <a:gd name="T83" fmla="*/ 86 h 168"/>
                  <a:gd name="T84" fmla="*/ 338 w 338"/>
                  <a:gd name="T85" fmla="*/ 86 h 168"/>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338"/>
                  <a:gd name="T130" fmla="*/ 0 h 168"/>
                  <a:gd name="T131" fmla="*/ 338 w 338"/>
                  <a:gd name="T132" fmla="*/ 168 h 168"/>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338" h="168">
                    <a:moveTo>
                      <a:pt x="338" y="86"/>
                    </a:moveTo>
                    <a:lnTo>
                      <a:pt x="338" y="86"/>
                    </a:lnTo>
                    <a:lnTo>
                      <a:pt x="336" y="68"/>
                    </a:lnTo>
                    <a:lnTo>
                      <a:pt x="332" y="52"/>
                    </a:lnTo>
                    <a:lnTo>
                      <a:pt x="324" y="38"/>
                    </a:lnTo>
                    <a:lnTo>
                      <a:pt x="314" y="26"/>
                    </a:lnTo>
                    <a:lnTo>
                      <a:pt x="300" y="14"/>
                    </a:lnTo>
                    <a:lnTo>
                      <a:pt x="286" y="6"/>
                    </a:lnTo>
                    <a:lnTo>
                      <a:pt x="270" y="2"/>
                    </a:lnTo>
                    <a:lnTo>
                      <a:pt x="252" y="0"/>
                    </a:lnTo>
                    <a:lnTo>
                      <a:pt x="86" y="0"/>
                    </a:lnTo>
                    <a:lnTo>
                      <a:pt x="86" y="0"/>
                    </a:lnTo>
                    <a:lnTo>
                      <a:pt x="68" y="2"/>
                    </a:lnTo>
                    <a:lnTo>
                      <a:pt x="52" y="6"/>
                    </a:lnTo>
                    <a:lnTo>
                      <a:pt x="38" y="14"/>
                    </a:lnTo>
                    <a:lnTo>
                      <a:pt x="24" y="26"/>
                    </a:lnTo>
                    <a:lnTo>
                      <a:pt x="14" y="38"/>
                    </a:lnTo>
                    <a:lnTo>
                      <a:pt x="6" y="52"/>
                    </a:lnTo>
                    <a:lnTo>
                      <a:pt x="2" y="68"/>
                    </a:lnTo>
                    <a:lnTo>
                      <a:pt x="0" y="86"/>
                    </a:lnTo>
                    <a:lnTo>
                      <a:pt x="0" y="86"/>
                    </a:lnTo>
                    <a:lnTo>
                      <a:pt x="2" y="102"/>
                    </a:lnTo>
                    <a:lnTo>
                      <a:pt x="6" y="118"/>
                    </a:lnTo>
                    <a:lnTo>
                      <a:pt x="14" y="132"/>
                    </a:lnTo>
                    <a:lnTo>
                      <a:pt x="24" y="144"/>
                    </a:lnTo>
                    <a:lnTo>
                      <a:pt x="38" y="154"/>
                    </a:lnTo>
                    <a:lnTo>
                      <a:pt x="52" y="162"/>
                    </a:lnTo>
                    <a:lnTo>
                      <a:pt x="68" y="166"/>
                    </a:lnTo>
                    <a:lnTo>
                      <a:pt x="86" y="168"/>
                    </a:lnTo>
                    <a:lnTo>
                      <a:pt x="98" y="168"/>
                    </a:lnTo>
                    <a:lnTo>
                      <a:pt x="252" y="168"/>
                    </a:lnTo>
                    <a:lnTo>
                      <a:pt x="252" y="168"/>
                    </a:lnTo>
                    <a:lnTo>
                      <a:pt x="262" y="168"/>
                    </a:lnTo>
                    <a:lnTo>
                      <a:pt x="262" y="168"/>
                    </a:lnTo>
                    <a:lnTo>
                      <a:pt x="278" y="166"/>
                    </a:lnTo>
                    <a:lnTo>
                      <a:pt x="292" y="160"/>
                    </a:lnTo>
                    <a:lnTo>
                      <a:pt x="306" y="152"/>
                    </a:lnTo>
                    <a:lnTo>
                      <a:pt x="318" y="142"/>
                    </a:lnTo>
                    <a:lnTo>
                      <a:pt x="326" y="130"/>
                    </a:lnTo>
                    <a:lnTo>
                      <a:pt x="332" y="116"/>
                    </a:lnTo>
                    <a:lnTo>
                      <a:pt x="336" y="102"/>
                    </a:lnTo>
                    <a:lnTo>
                      <a:pt x="338" y="86"/>
                    </a:lnTo>
                    <a:lnTo>
                      <a:pt x="338" y="86"/>
                    </a:lnTo>
                    <a:close/>
                  </a:path>
                </a:pathLst>
              </a:custGeom>
              <a:solidFill>
                <a:srgbClr val="A6BAB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Impact" pitchFamily="34" charset="0"/>
                  <a:ea typeface="微软雅黑" pitchFamily="34" charset="-122"/>
                  <a:sym typeface="Impact" pitchFamily="34" charset="0"/>
                </a:endParaRPr>
              </a:p>
            </p:txBody>
          </p:sp>
          <p:sp>
            <p:nvSpPr>
              <p:cNvPr id="88" name="Freeform 725"/>
              <p:cNvSpPr>
                <a:spLocks noChangeArrowheads="1"/>
              </p:cNvSpPr>
              <p:nvPr/>
            </p:nvSpPr>
            <p:spPr bwMode="auto">
              <a:xfrm>
                <a:off x="5708211" y="3942993"/>
                <a:ext cx="207602" cy="1070134"/>
              </a:xfrm>
              <a:custGeom>
                <a:avLst/>
                <a:gdLst>
                  <a:gd name="T0" fmla="*/ 0 w 164"/>
                  <a:gd name="T1" fmla="*/ 774 h 856"/>
                  <a:gd name="T2" fmla="*/ 0 w 164"/>
                  <a:gd name="T3" fmla="*/ 774 h 856"/>
                  <a:gd name="T4" fmla="*/ 2 w 164"/>
                  <a:gd name="T5" fmla="*/ 790 h 856"/>
                  <a:gd name="T6" fmla="*/ 6 w 164"/>
                  <a:gd name="T7" fmla="*/ 806 h 856"/>
                  <a:gd name="T8" fmla="*/ 14 w 164"/>
                  <a:gd name="T9" fmla="*/ 820 h 856"/>
                  <a:gd name="T10" fmla="*/ 24 w 164"/>
                  <a:gd name="T11" fmla="*/ 832 h 856"/>
                  <a:gd name="T12" fmla="*/ 36 w 164"/>
                  <a:gd name="T13" fmla="*/ 842 h 856"/>
                  <a:gd name="T14" fmla="*/ 50 w 164"/>
                  <a:gd name="T15" fmla="*/ 850 h 856"/>
                  <a:gd name="T16" fmla="*/ 66 w 164"/>
                  <a:gd name="T17" fmla="*/ 854 h 856"/>
                  <a:gd name="T18" fmla="*/ 82 w 164"/>
                  <a:gd name="T19" fmla="*/ 856 h 856"/>
                  <a:gd name="T20" fmla="*/ 82 w 164"/>
                  <a:gd name="T21" fmla="*/ 856 h 856"/>
                  <a:gd name="T22" fmla="*/ 98 w 164"/>
                  <a:gd name="T23" fmla="*/ 854 h 856"/>
                  <a:gd name="T24" fmla="*/ 114 w 164"/>
                  <a:gd name="T25" fmla="*/ 850 h 856"/>
                  <a:gd name="T26" fmla="*/ 126 w 164"/>
                  <a:gd name="T27" fmla="*/ 842 h 856"/>
                  <a:gd name="T28" fmla="*/ 140 w 164"/>
                  <a:gd name="T29" fmla="*/ 832 h 856"/>
                  <a:gd name="T30" fmla="*/ 150 w 164"/>
                  <a:gd name="T31" fmla="*/ 820 h 856"/>
                  <a:gd name="T32" fmla="*/ 158 w 164"/>
                  <a:gd name="T33" fmla="*/ 806 h 856"/>
                  <a:gd name="T34" fmla="*/ 162 w 164"/>
                  <a:gd name="T35" fmla="*/ 790 h 856"/>
                  <a:gd name="T36" fmla="*/ 164 w 164"/>
                  <a:gd name="T37" fmla="*/ 774 h 856"/>
                  <a:gd name="T38" fmla="*/ 164 w 164"/>
                  <a:gd name="T39" fmla="*/ 0 h 856"/>
                  <a:gd name="T40" fmla="*/ 0 w 164"/>
                  <a:gd name="T41" fmla="*/ 0 h 856"/>
                  <a:gd name="T42" fmla="*/ 0 w 164"/>
                  <a:gd name="T43" fmla="*/ 774 h 85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64"/>
                  <a:gd name="T67" fmla="*/ 0 h 856"/>
                  <a:gd name="T68" fmla="*/ 164 w 164"/>
                  <a:gd name="T69" fmla="*/ 856 h 85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64" h="856">
                    <a:moveTo>
                      <a:pt x="0" y="774"/>
                    </a:moveTo>
                    <a:lnTo>
                      <a:pt x="0" y="774"/>
                    </a:lnTo>
                    <a:lnTo>
                      <a:pt x="2" y="790"/>
                    </a:lnTo>
                    <a:lnTo>
                      <a:pt x="6" y="806"/>
                    </a:lnTo>
                    <a:lnTo>
                      <a:pt x="14" y="820"/>
                    </a:lnTo>
                    <a:lnTo>
                      <a:pt x="24" y="832"/>
                    </a:lnTo>
                    <a:lnTo>
                      <a:pt x="36" y="842"/>
                    </a:lnTo>
                    <a:lnTo>
                      <a:pt x="50" y="850"/>
                    </a:lnTo>
                    <a:lnTo>
                      <a:pt x="66" y="854"/>
                    </a:lnTo>
                    <a:lnTo>
                      <a:pt x="82" y="856"/>
                    </a:lnTo>
                    <a:lnTo>
                      <a:pt x="82" y="856"/>
                    </a:lnTo>
                    <a:lnTo>
                      <a:pt x="98" y="854"/>
                    </a:lnTo>
                    <a:lnTo>
                      <a:pt x="114" y="850"/>
                    </a:lnTo>
                    <a:lnTo>
                      <a:pt x="126" y="842"/>
                    </a:lnTo>
                    <a:lnTo>
                      <a:pt x="140" y="832"/>
                    </a:lnTo>
                    <a:lnTo>
                      <a:pt x="150" y="820"/>
                    </a:lnTo>
                    <a:lnTo>
                      <a:pt x="158" y="806"/>
                    </a:lnTo>
                    <a:lnTo>
                      <a:pt x="162" y="790"/>
                    </a:lnTo>
                    <a:lnTo>
                      <a:pt x="164" y="774"/>
                    </a:lnTo>
                    <a:lnTo>
                      <a:pt x="164" y="0"/>
                    </a:lnTo>
                    <a:lnTo>
                      <a:pt x="0" y="0"/>
                    </a:lnTo>
                    <a:lnTo>
                      <a:pt x="0" y="774"/>
                    </a:lnTo>
                    <a:close/>
                  </a:path>
                </a:pathLst>
              </a:custGeom>
              <a:solidFill>
                <a:srgbClr val="A6BAB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Impact" pitchFamily="34" charset="0"/>
                  <a:ea typeface="微软雅黑" pitchFamily="34" charset="-122"/>
                  <a:sym typeface="Impact" pitchFamily="34" charset="0"/>
                </a:endParaRPr>
              </a:p>
            </p:txBody>
          </p:sp>
          <p:sp>
            <p:nvSpPr>
              <p:cNvPr id="89" name="Freeform 726"/>
              <p:cNvSpPr>
                <a:spLocks noChangeArrowheads="1"/>
              </p:cNvSpPr>
              <p:nvPr/>
            </p:nvSpPr>
            <p:spPr bwMode="auto">
              <a:xfrm>
                <a:off x="5596815" y="3732966"/>
                <a:ext cx="425331" cy="210026"/>
              </a:xfrm>
              <a:custGeom>
                <a:avLst/>
                <a:gdLst>
                  <a:gd name="T0" fmla="*/ 252 w 336"/>
                  <a:gd name="T1" fmla="*/ 0 h 168"/>
                  <a:gd name="T2" fmla="*/ 86 w 336"/>
                  <a:gd name="T3" fmla="*/ 0 h 168"/>
                  <a:gd name="T4" fmla="*/ 86 w 336"/>
                  <a:gd name="T5" fmla="*/ 0 h 168"/>
                  <a:gd name="T6" fmla="*/ 70 w 336"/>
                  <a:gd name="T7" fmla="*/ 2 h 168"/>
                  <a:gd name="T8" fmla="*/ 54 w 336"/>
                  <a:gd name="T9" fmla="*/ 6 h 168"/>
                  <a:gd name="T10" fmla="*/ 38 w 336"/>
                  <a:gd name="T11" fmla="*/ 14 h 168"/>
                  <a:gd name="T12" fmla="*/ 26 w 336"/>
                  <a:gd name="T13" fmla="*/ 26 h 168"/>
                  <a:gd name="T14" fmla="*/ 14 w 336"/>
                  <a:gd name="T15" fmla="*/ 38 h 168"/>
                  <a:gd name="T16" fmla="*/ 6 w 336"/>
                  <a:gd name="T17" fmla="*/ 52 h 168"/>
                  <a:gd name="T18" fmla="*/ 2 w 336"/>
                  <a:gd name="T19" fmla="*/ 68 h 168"/>
                  <a:gd name="T20" fmla="*/ 0 w 336"/>
                  <a:gd name="T21" fmla="*/ 86 h 168"/>
                  <a:gd name="T22" fmla="*/ 0 w 336"/>
                  <a:gd name="T23" fmla="*/ 86 h 168"/>
                  <a:gd name="T24" fmla="*/ 2 w 336"/>
                  <a:gd name="T25" fmla="*/ 102 h 168"/>
                  <a:gd name="T26" fmla="*/ 6 w 336"/>
                  <a:gd name="T27" fmla="*/ 118 h 168"/>
                  <a:gd name="T28" fmla="*/ 14 w 336"/>
                  <a:gd name="T29" fmla="*/ 132 h 168"/>
                  <a:gd name="T30" fmla="*/ 26 w 336"/>
                  <a:gd name="T31" fmla="*/ 144 h 168"/>
                  <a:gd name="T32" fmla="*/ 38 w 336"/>
                  <a:gd name="T33" fmla="*/ 154 h 168"/>
                  <a:gd name="T34" fmla="*/ 54 w 336"/>
                  <a:gd name="T35" fmla="*/ 162 h 168"/>
                  <a:gd name="T36" fmla="*/ 70 w 336"/>
                  <a:gd name="T37" fmla="*/ 166 h 168"/>
                  <a:gd name="T38" fmla="*/ 86 w 336"/>
                  <a:gd name="T39" fmla="*/ 168 h 168"/>
                  <a:gd name="T40" fmla="*/ 88 w 336"/>
                  <a:gd name="T41" fmla="*/ 168 h 168"/>
                  <a:gd name="T42" fmla="*/ 252 w 336"/>
                  <a:gd name="T43" fmla="*/ 168 h 168"/>
                  <a:gd name="T44" fmla="*/ 252 w 336"/>
                  <a:gd name="T45" fmla="*/ 168 h 168"/>
                  <a:gd name="T46" fmla="*/ 268 w 336"/>
                  <a:gd name="T47" fmla="*/ 166 h 168"/>
                  <a:gd name="T48" fmla="*/ 284 w 336"/>
                  <a:gd name="T49" fmla="*/ 162 h 168"/>
                  <a:gd name="T50" fmla="*/ 298 w 336"/>
                  <a:gd name="T51" fmla="*/ 154 h 168"/>
                  <a:gd name="T52" fmla="*/ 310 w 336"/>
                  <a:gd name="T53" fmla="*/ 144 h 168"/>
                  <a:gd name="T54" fmla="*/ 322 w 336"/>
                  <a:gd name="T55" fmla="*/ 132 h 168"/>
                  <a:gd name="T56" fmla="*/ 328 w 336"/>
                  <a:gd name="T57" fmla="*/ 118 h 168"/>
                  <a:gd name="T58" fmla="*/ 334 w 336"/>
                  <a:gd name="T59" fmla="*/ 102 h 168"/>
                  <a:gd name="T60" fmla="*/ 336 w 336"/>
                  <a:gd name="T61" fmla="*/ 86 h 168"/>
                  <a:gd name="T62" fmla="*/ 336 w 336"/>
                  <a:gd name="T63" fmla="*/ 86 h 168"/>
                  <a:gd name="T64" fmla="*/ 334 w 336"/>
                  <a:gd name="T65" fmla="*/ 68 h 168"/>
                  <a:gd name="T66" fmla="*/ 328 w 336"/>
                  <a:gd name="T67" fmla="*/ 52 h 168"/>
                  <a:gd name="T68" fmla="*/ 322 w 336"/>
                  <a:gd name="T69" fmla="*/ 38 h 168"/>
                  <a:gd name="T70" fmla="*/ 310 w 336"/>
                  <a:gd name="T71" fmla="*/ 26 h 168"/>
                  <a:gd name="T72" fmla="*/ 298 w 336"/>
                  <a:gd name="T73" fmla="*/ 14 h 168"/>
                  <a:gd name="T74" fmla="*/ 284 w 336"/>
                  <a:gd name="T75" fmla="*/ 6 h 168"/>
                  <a:gd name="T76" fmla="*/ 268 w 336"/>
                  <a:gd name="T77" fmla="*/ 2 h 168"/>
                  <a:gd name="T78" fmla="*/ 252 w 336"/>
                  <a:gd name="T79" fmla="*/ 0 h 168"/>
                  <a:gd name="T80" fmla="*/ 252 w 336"/>
                  <a:gd name="T81" fmla="*/ 0 h 16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36"/>
                  <a:gd name="T124" fmla="*/ 0 h 168"/>
                  <a:gd name="T125" fmla="*/ 336 w 336"/>
                  <a:gd name="T126" fmla="*/ 168 h 16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36" h="168">
                    <a:moveTo>
                      <a:pt x="252" y="0"/>
                    </a:moveTo>
                    <a:lnTo>
                      <a:pt x="86" y="0"/>
                    </a:lnTo>
                    <a:lnTo>
                      <a:pt x="86" y="0"/>
                    </a:lnTo>
                    <a:lnTo>
                      <a:pt x="70" y="2"/>
                    </a:lnTo>
                    <a:lnTo>
                      <a:pt x="54" y="6"/>
                    </a:lnTo>
                    <a:lnTo>
                      <a:pt x="38" y="14"/>
                    </a:lnTo>
                    <a:lnTo>
                      <a:pt x="26" y="26"/>
                    </a:lnTo>
                    <a:lnTo>
                      <a:pt x="14" y="38"/>
                    </a:lnTo>
                    <a:lnTo>
                      <a:pt x="6" y="52"/>
                    </a:lnTo>
                    <a:lnTo>
                      <a:pt x="2" y="68"/>
                    </a:lnTo>
                    <a:lnTo>
                      <a:pt x="0" y="86"/>
                    </a:lnTo>
                    <a:lnTo>
                      <a:pt x="0" y="86"/>
                    </a:lnTo>
                    <a:lnTo>
                      <a:pt x="2" y="102"/>
                    </a:lnTo>
                    <a:lnTo>
                      <a:pt x="6" y="118"/>
                    </a:lnTo>
                    <a:lnTo>
                      <a:pt x="14" y="132"/>
                    </a:lnTo>
                    <a:lnTo>
                      <a:pt x="26" y="144"/>
                    </a:lnTo>
                    <a:lnTo>
                      <a:pt x="38" y="154"/>
                    </a:lnTo>
                    <a:lnTo>
                      <a:pt x="54" y="162"/>
                    </a:lnTo>
                    <a:lnTo>
                      <a:pt x="70" y="166"/>
                    </a:lnTo>
                    <a:lnTo>
                      <a:pt x="86" y="168"/>
                    </a:lnTo>
                    <a:lnTo>
                      <a:pt x="88" y="168"/>
                    </a:lnTo>
                    <a:lnTo>
                      <a:pt x="252" y="168"/>
                    </a:lnTo>
                    <a:lnTo>
                      <a:pt x="252" y="168"/>
                    </a:lnTo>
                    <a:lnTo>
                      <a:pt x="268" y="166"/>
                    </a:lnTo>
                    <a:lnTo>
                      <a:pt x="284" y="162"/>
                    </a:lnTo>
                    <a:lnTo>
                      <a:pt x="298" y="154"/>
                    </a:lnTo>
                    <a:lnTo>
                      <a:pt x="310" y="144"/>
                    </a:lnTo>
                    <a:lnTo>
                      <a:pt x="322" y="132"/>
                    </a:lnTo>
                    <a:lnTo>
                      <a:pt x="328" y="118"/>
                    </a:lnTo>
                    <a:lnTo>
                      <a:pt x="334" y="102"/>
                    </a:lnTo>
                    <a:lnTo>
                      <a:pt x="336" y="86"/>
                    </a:lnTo>
                    <a:lnTo>
                      <a:pt x="336" y="86"/>
                    </a:lnTo>
                    <a:lnTo>
                      <a:pt x="334" y="68"/>
                    </a:lnTo>
                    <a:lnTo>
                      <a:pt x="328" y="52"/>
                    </a:lnTo>
                    <a:lnTo>
                      <a:pt x="322" y="38"/>
                    </a:lnTo>
                    <a:lnTo>
                      <a:pt x="310" y="26"/>
                    </a:lnTo>
                    <a:lnTo>
                      <a:pt x="298" y="14"/>
                    </a:lnTo>
                    <a:lnTo>
                      <a:pt x="284" y="6"/>
                    </a:lnTo>
                    <a:lnTo>
                      <a:pt x="268" y="2"/>
                    </a:lnTo>
                    <a:lnTo>
                      <a:pt x="252" y="0"/>
                    </a:lnTo>
                    <a:lnTo>
                      <a:pt x="252" y="0"/>
                    </a:lnTo>
                    <a:close/>
                  </a:path>
                </a:pathLst>
              </a:custGeom>
              <a:solidFill>
                <a:srgbClr val="A6BAB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Impact" pitchFamily="34" charset="0"/>
                  <a:ea typeface="微软雅黑" pitchFamily="34" charset="-122"/>
                  <a:sym typeface="Impact" pitchFamily="34" charset="0"/>
                </a:endParaRPr>
              </a:p>
            </p:txBody>
          </p:sp>
          <p:sp>
            <p:nvSpPr>
              <p:cNvPr id="90" name="Freeform 727"/>
              <p:cNvSpPr>
                <a:spLocks noChangeArrowheads="1"/>
              </p:cNvSpPr>
              <p:nvPr/>
            </p:nvSpPr>
            <p:spPr bwMode="auto">
              <a:xfrm>
                <a:off x="5444911" y="3227903"/>
                <a:ext cx="286086" cy="1035129"/>
              </a:xfrm>
              <a:custGeom>
                <a:avLst/>
                <a:gdLst>
                  <a:gd name="T0" fmla="*/ 114 w 226"/>
                  <a:gd name="T1" fmla="*/ 168 h 828"/>
                  <a:gd name="T2" fmla="*/ 114 w 226"/>
                  <a:gd name="T3" fmla="*/ 168 h 828"/>
                  <a:gd name="T4" fmla="*/ 108 w 226"/>
                  <a:gd name="T5" fmla="*/ 162 h 828"/>
                  <a:gd name="T6" fmla="*/ 104 w 226"/>
                  <a:gd name="T7" fmla="*/ 156 h 828"/>
                  <a:gd name="T8" fmla="*/ 98 w 226"/>
                  <a:gd name="T9" fmla="*/ 142 h 828"/>
                  <a:gd name="T10" fmla="*/ 0 w 226"/>
                  <a:gd name="T11" fmla="*/ 0 h 828"/>
                  <a:gd name="T12" fmla="*/ 0 w 226"/>
                  <a:gd name="T13" fmla="*/ 668 h 828"/>
                  <a:gd name="T14" fmla="*/ 0 w 226"/>
                  <a:gd name="T15" fmla="*/ 668 h 828"/>
                  <a:gd name="T16" fmla="*/ 14 w 226"/>
                  <a:gd name="T17" fmla="*/ 670 h 828"/>
                  <a:gd name="T18" fmla="*/ 28 w 226"/>
                  <a:gd name="T19" fmla="*/ 674 h 828"/>
                  <a:gd name="T20" fmla="*/ 40 w 226"/>
                  <a:gd name="T21" fmla="*/ 678 h 828"/>
                  <a:gd name="T22" fmla="*/ 52 w 226"/>
                  <a:gd name="T23" fmla="*/ 684 h 828"/>
                  <a:gd name="T24" fmla="*/ 64 w 226"/>
                  <a:gd name="T25" fmla="*/ 690 h 828"/>
                  <a:gd name="T26" fmla="*/ 74 w 226"/>
                  <a:gd name="T27" fmla="*/ 698 h 828"/>
                  <a:gd name="T28" fmla="*/ 94 w 226"/>
                  <a:gd name="T29" fmla="*/ 718 h 828"/>
                  <a:gd name="T30" fmla="*/ 110 w 226"/>
                  <a:gd name="T31" fmla="*/ 740 h 828"/>
                  <a:gd name="T32" fmla="*/ 122 w 226"/>
                  <a:gd name="T33" fmla="*/ 764 h 828"/>
                  <a:gd name="T34" fmla="*/ 132 w 226"/>
                  <a:gd name="T35" fmla="*/ 790 h 828"/>
                  <a:gd name="T36" fmla="*/ 134 w 226"/>
                  <a:gd name="T37" fmla="*/ 804 h 828"/>
                  <a:gd name="T38" fmla="*/ 136 w 226"/>
                  <a:gd name="T39" fmla="*/ 818 h 828"/>
                  <a:gd name="T40" fmla="*/ 136 w 226"/>
                  <a:gd name="T41" fmla="*/ 818 h 828"/>
                  <a:gd name="T42" fmla="*/ 142 w 226"/>
                  <a:gd name="T43" fmla="*/ 822 h 828"/>
                  <a:gd name="T44" fmla="*/ 148 w 226"/>
                  <a:gd name="T45" fmla="*/ 824 h 828"/>
                  <a:gd name="T46" fmla="*/ 162 w 226"/>
                  <a:gd name="T47" fmla="*/ 828 h 828"/>
                  <a:gd name="T48" fmla="*/ 162 w 226"/>
                  <a:gd name="T49" fmla="*/ 612 h 828"/>
                  <a:gd name="T50" fmla="*/ 162 w 226"/>
                  <a:gd name="T51" fmla="*/ 612 h 828"/>
                  <a:gd name="T52" fmla="*/ 142 w 226"/>
                  <a:gd name="T53" fmla="*/ 606 h 828"/>
                  <a:gd name="T54" fmla="*/ 126 w 226"/>
                  <a:gd name="T55" fmla="*/ 596 h 828"/>
                  <a:gd name="T56" fmla="*/ 112 w 226"/>
                  <a:gd name="T57" fmla="*/ 582 h 828"/>
                  <a:gd name="T58" fmla="*/ 98 w 226"/>
                  <a:gd name="T59" fmla="*/ 568 h 828"/>
                  <a:gd name="T60" fmla="*/ 88 w 226"/>
                  <a:gd name="T61" fmla="*/ 552 h 828"/>
                  <a:gd name="T62" fmla="*/ 82 w 226"/>
                  <a:gd name="T63" fmla="*/ 532 h 828"/>
                  <a:gd name="T64" fmla="*/ 76 w 226"/>
                  <a:gd name="T65" fmla="*/ 512 h 828"/>
                  <a:gd name="T66" fmla="*/ 74 w 226"/>
                  <a:gd name="T67" fmla="*/ 490 h 828"/>
                  <a:gd name="T68" fmla="*/ 74 w 226"/>
                  <a:gd name="T69" fmla="*/ 490 h 828"/>
                  <a:gd name="T70" fmla="*/ 76 w 226"/>
                  <a:gd name="T71" fmla="*/ 476 h 828"/>
                  <a:gd name="T72" fmla="*/ 78 w 226"/>
                  <a:gd name="T73" fmla="*/ 464 h 828"/>
                  <a:gd name="T74" fmla="*/ 80 w 226"/>
                  <a:gd name="T75" fmla="*/ 450 h 828"/>
                  <a:gd name="T76" fmla="*/ 84 w 226"/>
                  <a:gd name="T77" fmla="*/ 438 h 828"/>
                  <a:gd name="T78" fmla="*/ 90 w 226"/>
                  <a:gd name="T79" fmla="*/ 426 h 828"/>
                  <a:gd name="T80" fmla="*/ 96 w 226"/>
                  <a:gd name="T81" fmla="*/ 416 h 828"/>
                  <a:gd name="T82" fmla="*/ 104 w 226"/>
                  <a:gd name="T83" fmla="*/ 406 h 828"/>
                  <a:gd name="T84" fmla="*/ 112 w 226"/>
                  <a:gd name="T85" fmla="*/ 396 h 828"/>
                  <a:gd name="T86" fmla="*/ 122 w 226"/>
                  <a:gd name="T87" fmla="*/ 388 h 828"/>
                  <a:gd name="T88" fmla="*/ 132 w 226"/>
                  <a:gd name="T89" fmla="*/ 380 h 828"/>
                  <a:gd name="T90" fmla="*/ 142 w 226"/>
                  <a:gd name="T91" fmla="*/ 372 h 828"/>
                  <a:gd name="T92" fmla="*/ 154 w 226"/>
                  <a:gd name="T93" fmla="*/ 366 h 828"/>
                  <a:gd name="T94" fmla="*/ 166 w 226"/>
                  <a:gd name="T95" fmla="*/ 362 h 828"/>
                  <a:gd name="T96" fmla="*/ 178 w 226"/>
                  <a:gd name="T97" fmla="*/ 360 h 828"/>
                  <a:gd name="T98" fmla="*/ 192 w 226"/>
                  <a:gd name="T99" fmla="*/ 358 h 828"/>
                  <a:gd name="T100" fmla="*/ 206 w 226"/>
                  <a:gd name="T101" fmla="*/ 356 h 828"/>
                  <a:gd name="T102" fmla="*/ 226 w 226"/>
                  <a:gd name="T103" fmla="*/ 356 h 828"/>
                  <a:gd name="T104" fmla="*/ 226 w 226"/>
                  <a:gd name="T105" fmla="*/ 232 h 828"/>
                  <a:gd name="T106" fmla="*/ 226 w 226"/>
                  <a:gd name="T107" fmla="*/ 232 h 828"/>
                  <a:gd name="T108" fmla="*/ 210 w 226"/>
                  <a:gd name="T109" fmla="*/ 230 h 828"/>
                  <a:gd name="T110" fmla="*/ 196 w 226"/>
                  <a:gd name="T111" fmla="*/ 226 h 828"/>
                  <a:gd name="T112" fmla="*/ 180 w 226"/>
                  <a:gd name="T113" fmla="*/ 220 h 828"/>
                  <a:gd name="T114" fmla="*/ 164 w 226"/>
                  <a:gd name="T115" fmla="*/ 212 h 828"/>
                  <a:gd name="T116" fmla="*/ 150 w 226"/>
                  <a:gd name="T117" fmla="*/ 204 h 828"/>
                  <a:gd name="T118" fmla="*/ 136 w 226"/>
                  <a:gd name="T119" fmla="*/ 194 h 828"/>
                  <a:gd name="T120" fmla="*/ 124 w 226"/>
                  <a:gd name="T121" fmla="*/ 182 h 828"/>
                  <a:gd name="T122" fmla="*/ 114 w 226"/>
                  <a:gd name="T123" fmla="*/ 168 h 828"/>
                  <a:gd name="T124" fmla="*/ 114 w 226"/>
                  <a:gd name="T125" fmla="*/ 168 h 82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26"/>
                  <a:gd name="T190" fmla="*/ 0 h 828"/>
                  <a:gd name="T191" fmla="*/ 226 w 226"/>
                  <a:gd name="T192" fmla="*/ 828 h 828"/>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26" h="828">
                    <a:moveTo>
                      <a:pt x="114" y="168"/>
                    </a:moveTo>
                    <a:lnTo>
                      <a:pt x="114" y="168"/>
                    </a:lnTo>
                    <a:lnTo>
                      <a:pt x="108" y="162"/>
                    </a:lnTo>
                    <a:lnTo>
                      <a:pt x="104" y="156"/>
                    </a:lnTo>
                    <a:lnTo>
                      <a:pt x="98" y="142"/>
                    </a:lnTo>
                    <a:lnTo>
                      <a:pt x="0" y="0"/>
                    </a:lnTo>
                    <a:lnTo>
                      <a:pt x="0" y="668"/>
                    </a:lnTo>
                    <a:lnTo>
                      <a:pt x="0" y="668"/>
                    </a:lnTo>
                    <a:lnTo>
                      <a:pt x="14" y="670"/>
                    </a:lnTo>
                    <a:lnTo>
                      <a:pt x="28" y="674"/>
                    </a:lnTo>
                    <a:lnTo>
                      <a:pt x="40" y="678"/>
                    </a:lnTo>
                    <a:lnTo>
                      <a:pt x="52" y="684"/>
                    </a:lnTo>
                    <a:lnTo>
                      <a:pt x="64" y="690"/>
                    </a:lnTo>
                    <a:lnTo>
                      <a:pt x="74" y="698"/>
                    </a:lnTo>
                    <a:lnTo>
                      <a:pt x="94" y="718"/>
                    </a:lnTo>
                    <a:lnTo>
                      <a:pt x="110" y="740"/>
                    </a:lnTo>
                    <a:lnTo>
                      <a:pt x="122" y="764"/>
                    </a:lnTo>
                    <a:lnTo>
                      <a:pt x="132" y="790"/>
                    </a:lnTo>
                    <a:lnTo>
                      <a:pt x="134" y="804"/>
                    </a:lnTo>
                    <a:lnTo>
                      <a:pt x="136" y="818"/>
                    </a:lnTo>
                    <a:lnTo>
                      <a:pt x="136" y="818"/>
                    </a:lnTo>
                    <a:lnTo>
                      <a:pt x="142" y="822"/>
                    </a:lnTo>
                    <a:lnTo>
                      <a:pt x="148" y="824"/>
                    </a:lnTo>
                    <a:lnTo>
                      <a:pt x="162" y="828"/>
                    </a:lnTo>
                    <a:lnTo>
                      <a:pt x="162" y="612"/>
                    </a:lnTo>
                    <a:lnTo>
                      <a:pt x="162" y="612"/>
                    </a:lnTo>
                    <a:lnTo>
                      <a:pt x="142" y="606"/>
                    </a:lnTo>
                    <a:lnTo>
                      <a:pt x="126" y="596"/>
                    </a:lnTo>
                    <a:lnTo>
                      <a:pt x="112" y="582"/>
                    </a:lnTo>
                    <a:lnTo>
                      <a:pt x="98" y="568"/>
                    </a:lnTo>
                    <a:lnTo>
                      <a:pt x="88" y="552"/>
                    </a:lnTo>
                    <a:lnTo>
                      <a:pt x="82" y="532"/>
                    </a:lnTo>
                    <a:lnTo>
                      <a:pt x="76" y="512"/>
                    </a:lnTo>
                    <a:lnTo>
                      <a:pt x="74" y="490"/>
                    </a:lnTo>
                    <a:lnTo>
                      <a:pt x="74" y="490"/>
                    </a:lnTo>
                    <a:lnTo>
                      <a:pt x="76" y="476"/>
                    </a:lnTo>
                    <a:lnTo>
                      <a:pt x="78" y="464"/>
                    </a:lnTo>
                    <a:lnTo>
                      <a:pt x="80" y="450"/>
                    </a:lnTo>
                    <a:lnTo>
                      <a:pt x="84" y="438"/>
                    </a:lnTo>
                    <a:lnTo>
                      <a:pt x="90" y="426"/>
                    </a:lnTo>
                    <a:lnTo>
                      <a:pt x="96" y="416"/>
                    </a:lnTo>
                    <a:lnTo>
                      <a:pt x="104" y="406"/>
                    </a:lnTo>
                    <a:lnTo>
                      <a:pt x="112" y="396"/>
                    </a:lnTo>
                    <a:lnTo>
                      <a:pt x="122" y="388"/>
                    </a:lnTo>
                    <a:lnTo>
                      <a:pt x="132" y="380"/>
                    </a:lnTo>
                    <a:lnTo>
                      <a:pt x="142" y="372"/>
                    </a:lnTo>
                    <a:lnTo>
                      <a:pt x="154" y="366"/>
                    </a:lnTo>
                    <a:lnTo>
                      <a:pt x="166" y="362"/>
                    </a:lnTo>
                    <a:lnTo>
                      <a:pt x="178" y="360"/>
                    </a:lnTo>
                    <a:lnTo>
                      <a:pt x="192" y="358"/>
                    </a:lnTo>
                    <a:lnTo>
                      <a:pt x="206" y="356"/>
                    </a:lnTo>
                    <a:lnTo>
                      <a:pt x="226" y="356"/>
                    </a:lnTo>
                    <a:lnTo>
                      <a:pt x="226" y="232"/>
                    </a:lnTo>
                    <a:lnTo>
                      <a:pt x="226" y="232"/>
                    </a:lnTo>
                    <a:lnTo>
                      <a:pt x="210" y="230"/>
                    </a:lnTo>
                    <a:lnTo>
                      <a:pt x="196" y="226"/>
                    </a:lnTo>
                    <a:lnTo>
                      <a:pt x="180" y="220"/>
                    </a:lnTo>
                    <a:lnTo>
                      <a:pt x="164" y="212"/>
                    </a:lnTo>
                    <a:lnTo>
                      <a:pt x="150" y="204"/>
                    </a:lnTo>
                    <a:lnTo>
                      <a:pt x="136" y="194"/>
                    </a:lnTo>
                    <a:lnTo>
                      <a:pt x="124" y="182"/>
                    </a:lnTo>
                    <a:lnTo>
                      <a:pt x="114" y="168"/>
                    </a:lnTo>
                    <a:lnTo>
                      <a:pt x="114" y="168"/>
                    </a:lnTo>
                    <a:close/>
                  </a:path>
                </a:pathLst>
              </a:custGeom>
              <a:solidFill>
                <a:srgbClr val="A6BAB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Impact" pitchFamily="34" charset="0"/>
                  <a:ea typeface="微软雅黑" pitchFamily="34" charset="-122"/>
                  <a:sym typeface="Impact" pitchFamily="34" charset="0"/>
                </a:endParaRPr>
              </a:p>
            </p:txBody>
          </p:sp>
          <p:sp>
            <p:nvSpPr>
              <p:cNvPr id="91" name="Freeform 728"/>
              <p:cNvSpPr>
                <a:spLocks noChangeArrowheads="1"/>
              </p:cNvSpPr>
              <p:nvPr/>
            </p:nvSpPr>
            <p:spPr bwMode="auto">
              <a:xfrm>
                <a:off x="4186640" y="3247906"/>
                <a:ext cx="270895" cy="1015127"/>
              </a:xfrm>
              <a:custGeom>
                <a:avLst/>
                <a:gdLst>
                  <a:gd name="T0" fmla="*/ 214 w 214"/>
                  <a:gd name="T1" fmla="*/ 652 h 812"/>
                  <a:gd name="T2" fmla="*/ 214 w 214"/>
                  <a:gd name="T3" fmla="*/ 0 h 812"/>
                  <a:gd name="T4" fmla="*/ 126 w 214"/>
                  <a:gd name="T5" fmla="*/ 126 h 812"/>
                  <a:gd name="T6" fmla="*/ 126 w 214"/>
                  <a:gd name="T7" fmla="*/ 126 h 812"/>
                  <a:gd name="T8" fmla="*/ 120 w 214"/>
                  <a:gd name="T9" fmla="*/ 140 h 812"/>
                  <a:gd name="T10" fmla="*/ 112 w 214"/>
                  <a:gd name="T11" fmla="*/ 152 h 812"/>
                  <a:gd name="T12" fmla="*/ 112 w 214"/>
                  <a:gd name="T13" fmla="*/ 152 h 812"/>
                  <a:gd name="T14" fmla="*/ 102 w 214"/>
                  <a:gd name="T15" fmla="*/ 166 h 812"/>
                  <a:gd name="T16" fmla="*/ 90 w 214"/>
                  <a:gd name="T17" fmla="*/ 178 h 812"/>
                  <a:gd name="T18" fmla="*/ 78 w 214"/>
                  <a:gd name="T19" fmla="*/ 188 h 812"/>
                  <a:gd name="T20" fmla="*/ 64 w 214"/>
                  <a:gd name="T21" fmla="*/ 196 h 812"/>
                  <a:gd name="T22" fmla="*/ 48 w 214"/>
                  <a:gd name="T23" fmla="*/ 204 h 812"/>
                  <a:gd name="T24" fmla="*/ 32 w 214"/>
                  <a:gd name="T25" fmla="*/ 210 h 812"/>
                  <a:gd name="T26" fmla="*/ 16 w 214"/>
                  <a:gd name="T27" fmla="*/ 214 h 812"/>
                  <a:gd name="T28" fmla="*/ 0 w 214"/>
                  <a:gd name="T29" fmla="*/ 216 h 812"/>
                  <a:gd name="T30" fmla="*/ 0 w 214"/>
                  <a:gd name="T31" fmla="*/ 344 h 812"/>
                  <a:gd name="T32" fmla="*/ 0 w 214"/>
                  <a:gd name="T33" fmla="*/ 344 h 812"/>
                  <a:gd name="T34" fmla="*/ 26 w 214"/>
                  <a:gd name="T35" fmla="*/ 350 h 812"/>
                  <a:gd name="T36" fmla="*/ 50 w 214"/>
                  <a:gd name="T37" fmla="*/ 358 h 812"/>
                  <a:gd name="T38" fmla="*/ 70 w 214"/>
                  <a:gd name="T39" fmla="*/ 372 h 812"/>
                  <a:gd name="T40" fmla="*/ 88 w 214"/>
                  <a:gd name="T41" fmla="*/ 388 h 812"/>
                  <a:gd name="T42" fmla="*/ 102 w 214"/>
                  <a:gd name="T43" fmla="*/ 408 h 812"/>
                  <a:gd name="T44" fmla="*/ 114 w 214"/>
                  <a:gd name="T45" fmla="*/ 428 h 812"/>
                  <a:gd name="T46" fmla="*/ 120 w 214"/>
                  <a:gd name="T47" fmla="*/ 452 h 812"/>
                  <a:gd name="T48" fmla="*/ 122 w 214"/>
                  <a:gd name="T49" fmla="*/ 476 h 812"/>
                  <a:gd name="T50" fmla="*/ 122 w 214"/>
                  <a:gd name="T51" fmla="*/ 476 h 812"/>
                  <a:gd name="T52" fmla="*/ 122 w 214"/>
                  <a:gd name="T53" fmla="*/ 498 h 812"/>
                  <a:gd name="T54" fmla="*/ 118 w 214"/>
                  <a:gd name="T55" fmla="*/ 516 h 812"/>
                  <a:gd name="T56" fmla="*/ 110 w 214"/>
                  <a:gd name="T57" fmla="*/ 534 h 812"/>
                  <a:gd name="T58" fmla="*/ 102 w 214"/>
                  <a:gd name="T59" fmla="*/ 550 h 812"/>
                  <a:gd name="T60" fmla="*/ 92 w 214"/>
                  <a:gd name="T61" fmla="*/ 564 h 812"/>
                  <a:gd name="T62" fmla="*/ 78 w 214"/>
                  <a:gd name="T63" fmla="*/ 578 h 812"/>
                  <a:gd name="T64" fmla="*/ 64 w 214"/>
                  <a:gd name="T65" fmla="*/ 588 h 812"/>
                  <a:gd name="T66" fmla="*/ 46 w 214"/>
                  <a:gd name="T67" fmla="*/ 596 h 812"/>
                  <a:gd name="T68" fmla="*/ 46 w 214"/>
                  <a:gd name="T69" fmla="*/ 812 h 812"/>
                  <a:gd name="T70" fmla="*/ 46 w 214"/>
                  <a:gd name="T71" fmla="*/ 812 h 812"/>
                  <a:gd name="T72" fmla="*/ 62 w 214"/>
                  <a:gd name="T73" fmla="*/ 808 h 812"/>
                  <a:gd name="T74" fmla="*/ 70 w 214"/>
                  <a:gd name="T75" fmla="*/ 806 h 812"/>
                  <a:gd name="T76" fmla="*/ 76 w 214"/>
                  <a:gd name="T77" fmla="*/ 802 h 812"/>
                  <a:gd name="T78" fmla="*/ 76 w 214"/>
                  <a:gd name="T79" fmla="*/ 802 h 812"/>
                  <a:gd name="T80" fmla="*/ 78 w 214"/>
                  <a:gd name="T81" fmla="*/ 788 h 812"/>
                  <a:gd name="T82" fmla="*/ 80 w 214"/>
                  <a:gd name="T83" fmla="*/ 774 h 812"/>
                  <a:gd name="T84" fmla="*/ 90 w 214"/>
                  <a:gd name="T85" fmla="*/ 748 h 812"/>
                  <a:gd name="T86" fmla="*/ 102 w 214"/>
                  <a:gd name="T87" fmla="*/ 724 h 812"/>
                  <a:gd name="T88" fmla="*/ 120 w 214"/>
                  <a:gd name="T89" fmla="*/ 702 h 812"/>
                  <a:gd name="T90" fmla="*/ 140 w 214"/>
                  <a:gd name="T91" fmla="*/ 682 h 812"/>
                  <a:gd name="T92" fmla="*/ 162 w 214"/>
                  <a:gd name="T93" fmla="*/ 668 h 812"/>
                  <a:gd name="T94" fmla="*/ 174 w 214"/>
                  <a:gd name="T95" fmla="*/ 662 h 812"/>
                  <a:gd name="T96" fmla="*/ 188 w 214"/>
                  <a:gd name="T97" fmla="*/ 658 h 812"/>
                  <a:gd name="T98" fmla="*/ 200 w 214"/>
                  <a:gd name="T99" fmla="*/ 654 h 812"/>
                  <a:gd name="T100" fmla="*/ 214 w 214"/>
                  <a:gd name="T101" fmla="*/ 652 h 812"/>
                  <a:gd name="T102" fmla="*/ 214 w 214"/>
                  <a:gd name="T103" fmla="*/ 652 h 812"/>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214"/>
                  <a:gd name="T157" fmla="*/ 0 h 812"/>
                  <a:gd name="T158" fmla="*/ 214 w 214"/>
                  <a:gd name="T159" fmla="*/ 812 h 812"/>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214" h="812">
                    <a:moveTo>
                      <a:pt x="214" y="652"/>
                    </a:moveTo>
                    <a:lnTo>
                      <a:pt x="214" y="0"/>
                    </a:lnTo>
                    <a:lnTo>
                      <a:pt x="126" y="126"/>
                    </a:lnTo>
                    <a:lnTo>
                      <a:pt x="126" y="126"/>
                    </a:lnTo>
                    <a:lnTo>
                      <a:pt x="120" y="140"/>
                    </a:lnTo>
                    <a:lnTo>
                      <a:pt x="112" y="152"/>
                    </a:lnTo>
                    <a:lnTo>
                      <a:pt x="112" y="152"/>
                    </a:lnTo>
                    <a:lnTo>
                      <a:pt x="102" y="166"/>
                    </a:lnTo>
                    <a:lnTo>
                      <a:pt x="90" y="178"/>
                    </a:lnTo>
                    <a:lnTo>
                      <a:pt x="78" y="188"/>
                    </a:lnTo>
                    <a:lnTo>
                      <a:pt x="64" y="196"/>
                    </a:lnTo>
                    <a:lnTo>
                      <a:pt x="48" y="204"/>
                    </a:lnTo>
                    <a:lnTo>
                      <a:pt x="32" y="210"/>
                    </a:lnTo>
                    <a:lnTo>
                      <a:pt x="16" y="214"/>
                    </a:lnTo>
                    <a:lnTo>
                      <a:pt x="0" y="216"/>
                    </a:lnTo>
                    <a:lnTo>
                      <a:pt x="0" y="344"/>
                    </a:lnTo>
                    <a:lnTo>
                      <a:pt x="0" y="344"/>
                    </a:lnTo>
                    <a:lnTo>
                      <a:pt x="26" y="350"/>
                    </a:lnTo>
                    <a:lnTo>
                      <a:pt x="50" y="358"/>
                    </a:lnTo>
                    <a:lnTo>
                      <a:pt x="70" y="372"/>
                    </a:lnTo>
                    <a:lnTo>
                      <a:pt x="88" y="388"/>
                    </a:lnTo>
                    <a:lnTo>
                      <a:pt x="102" y="408"/>
                    </a:lnTo>
                    <a:lnTo>
                      <a:pt x="114" y="428"/>
                    </a:lnTo>
                    <a:lnTo>
                      <a:pt x="120" y="452"/>
                    </a:lnTo>
                    <a:lnTo>
                      <a:pt x="122" y="476"/>
                    </a:lnTo>
                    <a:lnTo>
                      <a:pt x="122" y="476"/>
                    </a:lnTo>
                    <a:lnTo>
                      <a:pt x="122" y="498"/>
                    </a:lnTo>
                    <a:lnTo>
                      <a:pt x="118" y="516"/>
                    </a:lnTo>
                    <a:lnTo>
                      <a:pt x="110" y="534"/>
                    </a:lnTo>
                    <a:lnTo>
                      <a:pt x="102" y="550"/>
                    </a:lnTo>
                    <a:lnTo>
                      <a:pt x="92" y="564"/>
                    </a:lnTo>
                    <a:lnTo>
                      <a:pt x="78" y="578"/>
                    </a:lnTo>
                    <a:lnTo>
                      <a:pt x="64" y="588"/>
                    </a:lnTo>
                    <a:lnTo>
                      <a:pt x="46" y="596"/>
                    </a:lnTo>
                    <a:lnTo>
                      <a:pt x="46" y="812"/>
                    </a:lnTo>
                    <a:lnTo>
                      <a:pt x="46" y="812"/>
                    </a:lnTo>
                    <a:lnTo>
                      <a:pt x="62" y="808"/>
                    </a:lnTo>
                    <a:lnTo>
                      <a:pt x="70" y="806"/>
                    </a:lnTo>
                    <a:lnTo>
                      <a:pt x="76" y="802"/>
                    </a:lnTo>
                    <a:lnTo>
                      <a:pt x="76" y="802"/>
                    </a:lnTo>
                    <a:lnTo>
                      <a:pt x="78" y="788"/>
                    </a:lnTo>
                    <a:lnTo>
                      <a:pt x="80" y="774"/>
                    </a:lnTo>
                    <a:lnTo>
                      <a:pt x="90" y="748"/>
                    </a:lnTo>
                    <a:lnTo>
                      <a:pt x="102" y="724"/>
                    </a:lnTo>
                    <a:lnTo>
                      <a:pt x="120" y="702"/>
                    </a:lnTo>
                    <a:lnTo>
                      <a:pt x="140" y="682"/>
                    </a:lnTo>
                    <a:lnTo>
                      <a:pt x="162" y="668"/>
                    </a:lnTo>
                    <a:lnTo>
                      <a:pt x="174" y="662"/>
                    </a:lnTo>
                    <a:lnTo>
                      <a:pt x="188" y="658"/>
                    </a:lnTo>
                    <a:lnTo>
                      <a:pt x="200" y="654"/>
                    </a:lnTo>
                    <a:lnTo>
                      <a:pt x="214" y="652"/>
                    </a:lnTo>
                    <a:lnTo>
                      <a:pt x="214" y="652"/>
                    </a:lnTo>
                    <a:close/>
                  </a:path>
                </a:pathLst>
              </a:custGeom>
              <a:solidFill>
                <a:srgbClr val="A6BAB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Impact" pitchFamily="34" charset="0"/>
                  <a:ea typeface="微软雅黑" pitchFamily="34" charset="-122"/>
                  <a:sym typeface="Impact" pitchFamily="34" charset="0"/>
                </a:endParaRPr>
              </a:p>
            </p:txBody>
          </p:sp>
          <p:sp>
            <p:nvSpPr>
              <p:cNvPr id="92" name="Freeform 729"/>
              <p:cNvSpPr>
                <a:spLocks noChangeArrowheads="1"/>
              </p:cNvSpPr>
              <p:nvPr/>
            </p:nvSpPr>
            <p:spPr bwMode="auto">
              <a:xfrm>
                <a:off x="4186640" y="2355294"/>
                <a:ext cx="544322" cy="595074"/>
              </a:xfrm>
              <a:custGeom>
                <a:avLst/>
                <a:gdLst>
                  <a:gd name="T0" fmla="*/ 214 w 430"/>
                  <a:gd name="T1" fmla="*/ 176 h 476"/>
                  <a:gd name="T2" fmla="*/ 430 w 430"/>
                  <a:gd name="T3" fmla="*/ 176 h 476"/>
                  <a:gd name="T4" fmla="*/ 430 w 430"/>
                  <a:gd name="T5" fmla="*/ 176 h 476"/>
                  <a:gd name="T6" fmla="*/ 408 w 430"/>
                  <a:gd name="T7" fmla="*/ 160 h 476"/>
                  <a:gd name="T8" fmla="*/ 388 w 430"/>
                  <a:gd name="T9" fmla="*/ 142 h 476"/>
                  <a:gd name="T10" fmla="*/ 368 w 430"/>
                  <a:gd name="T11" fmla="*/ 120 h 476"/>
                  <a:gd name="T12" fmla="*/ 352 w 430"/>
                  <a:gd name="T13" fmla="*/ 100 h 476"/>
                  <a:gd name="T14" fmla="*/ 338 w 430"/>
                  <a:gd name="T15" fmla="*/ 76 h 476"/>
                  <a:gd name="T16" fmla="*/ 324 w 430"/>
                  <a:gd name="T17" fmla="*/ 52 h 476"/>
                  <a:gd name="T18" fmla="*/ 314 w 430"/>
                  <a:gd name="T19" fmla="*/ 26 h 476"/>
                  <a:gd name="T20" fmla="*/ 306 w 430"/>
                  <a:gd name="T21" fmla="*/ 0 h 476"/>
                  <a:gd name="T22" fmla="*/ 188 w 430"/>
                  <a:gd name="T23" fmla="*/ 0 h 476"/>
                  <a:gd name="T24" fmla="*/ 188 w 430"/>
                  <a:gd name="T25" fmla="*/ 0 h 476"/>
                  <a:gd name="T26" fmla="*/ 170 w 430"/>
                  <a:gd name="T27" fmla="*/ 0 h 476"/>
                  <a:gd name="T28" fmla="*/ 150 w 430"/>
                  <a:gd name="T29" fmla="*/ 4 h 476"/>
                  <a:gd name="T30" fmla="*/ 132 w 430"/>
                  <a:gd name="T31" fmla="*/ 8 h 476"/>
                  <a:gd name="T32" fmla="*/ 116 w 430"/>
                  <a:gd name="T33" fmla="*/ 14 h 476"/>
                  <a:gd name="T34" fmla="*/ 98 w 430"/>
                  <a:gd name="T35" fmla="*/ 22 h 476"/>
                  <a:gd name="T36" fmla="*/ 84 w 430"/>
                  <a:gd name="T37" fmla="*/ 32 h 476"/>
                  <a:gd name="T38" fmla="*/ 68 w 430"/>
                  <a:gd name="T39" fmla="*/ 44 h 476"/>
                  <a:gd name="T40" fmla="*/ 56 w 430"/>
                  <a:gd name="T41" fmla="*/ 56 h 476"/>
                  <a:gd name="T42" fmla="*/ 42 w 430"/>
                  <a:gd name="T43" fmla="*/ 70 h 476"/>
                  <a:gd name="T44" fmla="*/ 32 w 430"/>
                  <a:gd name="T45" fmla="*/ 84 h 476"/>
                  <a:gd name="T46" fmla="*/ 22 w 430"/>
                  <a:gd name="T47" fmla="*/ 100 h 476"/>
                  <a:gd name="T48" fmla="*/ 14 w 430"/>
                  <a:gd name="T49" fmla="*/ 116 h 476"/>
                  <a:gd name="T50" fmla="*/ 8 w 430"/>
                  <a:gd name="T51" fmla="*/ 132 h 476"/>
                  <a:gd name="T52" fmla="*/ 2 w 430"/>
                  <a:gd name="T53" fmla="*/ 150 h 476"/>
                  <a:gd name="T54" fmla="*/ 0 w 430"/>
                  <a:gd name="T55" fmla="*/ 170 h 476"/>
                  <a:gd name="T56" fmla="*/ 0 w 430"/>
                  <a:gd name="T57" fmla="*/ 188 h 476"/>
                  <a:gd name="T58" fmla="*/ 0 w 430"/>
                  <a:gd name="T59" fmla="*/ 476 h 476"/>
                  <a:gd name="T60" fmla="*/ 162 w 430"/>
                  <a:gd name="T61" fmla="*/ 246 h 476"/>
                  <a:gd name="T62" fmla="*/ 162 w 430"/>
                  <a:gd name="T63" fmla="*/ 246 h 476"/>
                  <a:gd name="T64" fmla="*/ 184 w 430"/>
                  <a:gd name="T65" fmla="*/ 208 h 476"/>
                  <a:gd name="T66" fmla="*/ 198 w 430"/>
                  <a:gd name="T67" fmla="*/ 190 h 476"/>
                  <a:gd name="T68" fmla="*/ 206 w 430"/>
                  <a:gd name="T69" fmla="*/ 182 h 476"/>
                  <a:gd name="T70" fmla="*/ 214 w 430"/>
                  <a:gd name="T71" fmla="*/ 176 h 476"/>
                  <a:gd name="T72" fmla="*/ 214 w 430"/>
                  <a:gd name="T73" fmla="*/ 176 h 47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30"/>
                  <a:gd name="T112" fmla="*/ 0 h 476"/>
                  <a:gd name="T113" fmla="*/ 430 w 430"/>
                  <a:gd name="T114" fmla="*/ 476 h 47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30" h="476">
                    <a:moveTo>
                      <a:pt x="214" y="176"/>
                    </a:moveTo>
                    <a:lnTo>
                      <a:pt x="430" y="176"/>
                    </a:lnTo>
                    <a:lnTo>
                      <a:pt x="430" y="176"/>
                    </a:lnTo>
                    <a:lnTo>
                      <a:pt x="408" y="160"/>
                    </a:lnTo>
                    <a:lnTo>
                      <a:pt x="388" y="142"/>
                    </a:lnTo>
                    <a:lnTo>
                      <a:pt x="368" y="120"/>
                    </a:lnTo>
                    <a:lnTo>
                      <a:pt x="352" y="100"/>
                    </a:lnTo>
                    <a:lnTo>
                      <a:pt x="338" y="76"/>
                    </a:lnTo>
                    <a:lnTo>
                      <a:pt x="324" y="52"/>
                    </a:lnTo>
                    <a:lnTo>
                      <a:pt x="314" y="26"/>
                    </a:lnTo>
                    <a:lnTo>
                      <a:pt x="306" y="0"/>
                    </a:lnTo>
                    <a:lnTo>
                      <a:pt x="188" y="0"/>
                    </a:lnTo>
                    <a:lnTo>
                      <a:pt x="188" y="0"/>
                    </a:lnTo>
                    <a:lnTo>
                      <a:pt x="170" y="0"/>
                    </a:lnTo>
                    <a:lnTo>
                      <a:pt x="150" y="4"/>
                    </a:lnTo>
                    <a:lnTo>
                      <a:pt x="132" y="8"/>
                    </a:lnTo>
                    <a:lnTo>
                      <a:pt x="116" y="14"/>
                    </a:lnTo>
                    <a:lnTo>
                      <a:pt x="98" y="22"/>
                    </a:lnTo>
                    <a:lnTo>
                      <a:pt x="84" y="32"/>
                    </a:lnTo>
                    <a:lnTo>
                      <a:pt x="68" y="44"/>
                    </a:lnTo>
                    <a:lnTo>
                      <a:pt x="56" y="56"/>
                    </a:lnTo>
                    <a:lnTo>
                      <a:pt x="42" y="70"/>
                    </a:lnTo>
                    <a:lnTo>
                      <a:pt x="32" y="84"/>
                    </a:lnTo>
                    <a:lnTo>
                      <a:pt x="22" y="100"/>
                    </a:lnTo>
                    <a:lnTo>
                      <a:pt x="14" y="116"/>
                    </a:lnTo>
                    <a:lnTo>
                      <a:pt x="8" y="132"/>
                    </a:lnTo>
                    <a:lnTo>
                      <a:pt x="2" y="150"/>
                    </a:lnTo>
                    <a:lnTo>
                      <a:pt x="0" y="170"/>
                    </a:lnTo>
                    <a:lnTo>
                      <a:pt x="0" y="188"/>
                    </a:lnTo>
                    <a:lnTo>
                      <a:pt x="0" y="476"/>
                    </a:lnTo>
                    <a:lnTo>
                      <a:pt x="162" y="246"/>
                    </a:lnTo>
                    <a:lnTo>
                      <a:pt x="162" y="246"/>
                    </a:lnTo>
                    <a:lnTo>
                      <a:pt x="184" y="208"/>
                    </a:lnTo>
                    <a:lnTo>
                      <a:pt x="198" y="190"/>
                    </a:lnTo>
                    <a:lnTo>
                      <a:pt x="206" y="182"/>
                    </a:lnTo>
                    <a:lnTo>
                      <a:pt x="214" y="176"/>
                    </a:lnTo>
                    <a:lnTo>
                      <a:pt x="214" y="176"/>
                    </a:lnTo>
                    <a:close/>
                  </a:path>
                </a:pathLst>
              </a:custGeom>
              <a:solidFill>
                <a:srgbClr val="A6BAB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Impact" pitchFamily="34" charset="0"/>
                  <a:ea typeface="微软雅黑" pitchFamily="34" charset="-122"/>
                  <a:sym typeface="Impact" pitchFamily="34" charset="0"/>
                </a:endParaRPr>
              </a:p>
            </p:txBody>
          </p:sp>
          <p:sp>
            <p:nvSpPr>
              <p:cNvPr id="93" name="Freeform 730"/>
              <p:cNvSpPr>
                <a:spLocks noChangeArrowheads="1"/>
              </p:cNvSpPr>
              <p:nvPr/>
            </p:nvSpPr>
            <p:spPr bwMode="auto">
              <a:xfrm>
                <a:off x="5171484" y="2355294"/>
                <a:ext cx="559513" cy="595074"/>
              </a:xfrm>
              <a:custGeom>
                <a:avLst/>
                <a:gdLst>
                  <a:gd name="T0" fmla="*/ 0 w 442"/>
                  <a:gd name="T1" fmla="*/ 176 h 476"/>
                  <a:gd name="T2" fmla="*/ 216 w 442"/>
                  <a:gd name="T3" fmla="*/ 176 h 476"/>
                  <a:gd name="T4" fmla="*/ 216 w 442"/>
                  <a:gd name="T5" fmla="*/ 176 h 476"/>
                  <a:gd name="T6" fmla="*/ 234 w 442"/>
                  <a:gd name="T7" fmla="*/ 188 h 476"/>
                  <a:gd name="T8" fmla="*/ 252 w 442"/>
                  <a:gd name="T9" fmla="*/ 206 h 476"/>
                  <a:gd name="T10" fmla="*/ 268 w 442"/>
                  <a:gd name="T11" fmla="*/ 224 h 476"/>
                  <a:gd name="T12" fmla="*/ 280 w 442"/>
                  <a:gd name="T13" fmla="*/ 246 h 476"/>
                  <a:gd name="T14" fmla="*/ 442 w 442"/>
                  <a:gd name="T15" fmla="*/ 476 h 476"/>
                  <a:gd name="T16" fmla="*/ 442 w 442"/>
                  <a:gd name="T17" fmla="*/ 188 h 476"/>
                  <a:gd name="T18" fmla="*/ 442 w 442"/>
                  <a:gd name="T19" fmla="*/ 188 h 476"/>
                  <a:gd name="T20" fmla="*/ 442 w 442"/>
                  <a:gd name="T21" fmla="*/ 170 h 476"/>
                  <a:gd name="T22" fmla="*/ 438 w 442"/>
                  <a:gd name="T23" fmla="*/ 150 h 476"/>
                  <a:gd name="T24" fmla="*/ 434 w 442"/>
                  <a:gd name="T25" fmla="*/ 132 h 476"/>
                  <a:gd name="T26" fmla="*/ 428 w 442"/>
                  <a:gd name="T27" fmla="*/ 116 h 476"/>
                  <a:gd name="T28" fmla="*/ 420 w 442"/>
                  <a:gd name="T29" fmla="*/ 100 h 476"/>
                  <a:gd name="T30" fmla="*/ 410 w 442"/>
                  <a:gd name="T31" fmla="*/ 84 h 476"/>
                  <a:gd name="T32" fmla="*/ 398 w 442"/>
                  <a:gd name="T33" fmla="*/ 70 h 476"/>
                  <a:gd name="T34" fmla="*/ 386 w 442"/>
                  <a:gd name="T35" fmla="*/ 56 h 476"/>
                  <a:gd name="T36" fmla="*/ 372 w 442"/>
                  <a:gd name="T37" fmla="*/ 44 h 476"/>
                  <a:gd name="T38" fmla="*/ 358 w 442"/>
                  <a:gd name="T39" fmla="*/ 32 h 476"/>
                  <a:gd name="T40" fmla="*/ 342 w 442"/>
                  <a:gd name="T41" fmla="*/ 22 h 476"/>
                  <a:gd name="T42" fmla="*/ 326 w 442"/>
                  <a:gd name="T43" fmla="*/ 14 h 476"/>
                  <a:gd name="T44" fmla="*/ 308 w 442"/>
                  <a:gd name="T45" fmla="*/ 8 h 476"/>
                  <a:gd name="T46" fmla="*/ 290 w 442"/>
                  <a:gd name="T47" fmla="*/ 4 h 476"/>
                  <a:gd name="T48" fmla="*/ 272 w 442"/>
                  <a:gd name="T49" fmla="*/ 0 h 476"/>
                  <a:gd name="T50" fmla="*/ 254 w 442"/>
                  <a:gd name="T51" fmla="*/ 0 h 476"/>
                  <a:gd name="T52" fmla="*/ 126 w 442"/>
                  <a:gd name="T53" fmla="*/ 0 h 476"/>
                  <a:gd name="T54" fmla="*/ 126 w 442"/>
                  <a:gd name="T55" fmla="*/ 0 h 476"/>
                  <a:gd name="T56" fmla="*/ 116 w 442"/>
                  <a:gd name="T57" fmla="*/ 26 h 476"/>
                  <a:gd name="T58" fmla="*/ 106 w 442"/>
                  <a:gd name="T59" fmla="*/ 52 h 476"/>
                  <a:gd name="T60" fmla="*/ 92 w 442"/>
                  <a:gd name="T61" fmla="*/ 76 h 476"/>
                  <a:gd name="T62" fmla="*/ 78 w 442"/>
                  <a:gd name="T63" fmla="*/ 100 h 476"/>
                  <a:gd name="T64" fmla="*/ 60 w 442"/>
                  <a:gd name="T65" fmla="*/ 120 h 476"/>
                  <a:gd name="T66" fmla="*/ 42 w 442"/>
                  <a:gd name="T67" fmla="*/ 142 h 476"/>
                  <a:gd name="T68" fmla="*/ 22 w 442"/>
                  <a:gd name="T69" fmla="*/ 160 h 476"/>
                  <a:gd name="T70" fmla="*/ 0 w 442"/>
                  <a:gd name="T71" fmla="*/ 176 h 476"/>
                  <a:gd name="T72" fmla="*/ 0 w 442"/>
                  <a:gd name="T73" fmla="*/ 176 h 47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2"/>
                  <a:gd name="T112" fmla="*/ 0 h 476"/>
                  <a:gd name="T113" fmla="*/ 442 w 442"/>
                  <a:gd name="T114" fmla="*/ 476 h 47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2" h="476">
                    <a:moveTo>
                      <a:pt x="0" y="176"/>
                    </a:moveTo>
                    <a:lnTo>
                      <a:pt x="216" y="176"/>
                    </a:lnTo>
                    <a:lnTo>
                      <a:pt x="216" y="176"/>
                    </a:lnTo>
                    <a:lnTo>
                      <a:pt x="234" y="188"/>
                    </a:lnTo>
                    <a:lnTo>
                      <a:pt x="252" y="206"/>
                    </a:lnTo>
                    <a:lnTo>
                      <a:pt x="268" y="224"/>
                    </a:lnTo>
                    <a:lnTo>
                      <a:pt x="280" y="246"/>
                    </a:lnTo>
                    <a:lnTo>
                      <a:pt x="442" y="476"/>
                    </a:lnTo>
                    <a:lnTo>
                      <a:pt x="442" y="188"/>
                    </a:lnTo>
                    <a:lnTo>
                      <a:pt x="442" y="188"/>
                    </a:lnTo>
                    <a:lnTo>
                      <a:pt x="442" y="170"/>
                    </a:lnTo>
                    <a:lnTo>
                      <a:pt x="438" y="150"/>
                    </a:lnTo>
                    <a:lnTo>
                      <a:pt x="434" y="132"/>
                    </a:lnTo>
                    <a:lnTo>
                      <a:pt x="428" y="116"/>
                    </a:lnTo>
                    <a:lnTo>
                      <a:pt x="420" y="100"/>
                    </a:lnTo>
                    <a:lnTo>
                      <a:pt x="410" y="84"/>
                    </a:lnTo>
                    <a:lnTo>
                      <a:pt x="398" y="70"/>
                    </a:lnTo>
                    <a:lnTo>
                      <a:pt x="386" y="56"/>
                    </a:lnTo>
                    <a:lnTo>
                      <a:pt x="372" y="44"/>
                    </a:lnTo>
                    <a:lnTo>
                      <a:pt x="358" y="32"/>
                    </a:lnTo>
                    <a:lnTo>
                      <a:pt x="342" y="22"/>
                    </a:lnTo>
                    <a:lnTo>
                      <a:pt x="326" y="14"/>
                    </a:lnTo>
                    <a:lnTo>
                      <a:pt x="308" y="8"/>
                    </a:lnTo>
                    <a:lnTo>
                      <a:pt x="290" y="4"/>
                    </a:lnTo>
                    <a:lnTo>
                      <a:pt x="272" y="0"/>
                    </a:lnTo>
                    <a:lnTo>
                      <a:pt x="254" y="0"/>
                    </a:lnTo>
                    <a:lnTo>
                      <a:pt x="126" y="0"/>
                    </a:lnTo>
                    <a:lnTo>
                      <a:pt x="126" y="0"/>
                    </a:lnTo>
                    <a:lnTo>
                      <a:pt x="116" y="26"/>
                    </a:lnTo>
                    <a:lnTo>
                      <a:pt x="106" y="52"/>
                    </a:lnTo>
                    <a:lnTo>
                      <a:pt x="92" y="76"/>
                    </a:lnTo>
                    <a:lnTo>
                      <a:pt x="78" y="100"/>
                    </a:lnTo>
                    <a:lnTo>
                      <a:pt x="60" y="120"/>
                    </a:lnTo>
                    <a:lnTo>
                      <a:pt x="42" y="142"/>
                    </a:lnTo>
                    <a:lnTo>
                      <a:pt x="22" y="160"/>
                    </a:lnTo>
                    <a:lnTo>
                      <a:pt x="0" y="176"/>
                    </a:lnTo>
                    <a:lnTo>
                      <a:pt x="0" y="176"/>
                    </a:lnTo>
                    <a:close/>
                  </a:path>
                </a:pathLst>
              </a:custGeom>
              <a:solidFill>
                <a:srgbClr val="A6BAB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Impact" pitchFamily="34" charset="0"/>
                  <a:ea typeface="微软雅黑" pitchFamily="34" charset="-122"/>
                  <a:sym typeface="Impact" pitchFamily="34" charset="0"/>
                </a:endParaRPr>
              </a:p>
            </p:txBody>
          </p:sp>
          <p:sp>
            <p:nvSpPr>
              <p:cNvPr id="94" name="Freeform 731"/>
              <p:cNvSpPr>
                <a:spLocks noChangeArrowheads="1"/>
              </p:cNvSpPr>
              <p:nvPr/>
            </p:nvSpPr>
            <p:spPr bwMode="auto">
              <a:xfrm>
                <a:off x="5039834" y="2625328"/>
                <a:ext cx="35444" cy="37505"/>
              </a:xfrm>
              <a:custGeom>
                <a:avLst/>
                <a:gdLst>
                  <a:gd name="T0" fmla="*/ 18 w 28"/>
                  <a:gd name="T1" fmla="*/ 30 h 30"/>
                  <a:gd name="T2" fmla="*/ 28 w 28"/>
                  <a:gd name="T3" fmla="*/ 0 h 30"/>
                  <a:gd name="T4" fmla="*/ 28 w 28"/>
                  <a:gd name="T5" fmla="*/ 0 h 30"/>
                  <a:gd name="T6" fmla="*/ 14 w 28"/>
                  <a:gd name="T7" fmla="*/ 2 h 30"/>
                  <a:gd name="T8" fmla="*/ 6 w 28"/>
                  <a:gd name="T9" fmla="*/ 4 h 30"/>
                  <a:gd name="T10" fmla="*/ 0 w 28"/>
                  <a:gd name="T11" fmla="*/ 8 h 30"/>
                  <a:gd name="T12" fmla="*/ 18 w 28"/>
                  <a:gd name="T13" fmla="*/ 30 h 30"/>
                  <a:gd name="T14" fmla="*/ 0 60000 65536"/>
                  <a:gd name="T15" fmla="*/ 0 60000 65536"/>
                  <a:gd name="T16" fmla="*/ 0 60000 65536"/>
                  <a:gd name="T17" fmla="*/ 0 60000 65536"/>
                  <a:gd name="T18" fmla="*/ 0 60000 65536"/>
                  <a:gd name="T19" fmla="*/ 0 60000 65536"/>
                  <a:gd name="T20" fmla="*/ 0 60000 65536"/>
                  <a:gd name="T21" fmla="*/ 0 w 28"/>
                  <a:gd name="T22" fmla="*/ 0 h 30"/>
                  <a:gd name="T23" fmla="*/ 28 w 28"/>
                  <a:gd name="T24" fmla="*/ 30 h 3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8" h="30">
                    <a:moveTo>
                      <a:pt x="18" y="30"/>
                    </a:moveTo>
                    <a:lnTo>
                      <a:pt x="28" y="0"/>
                    </a:lnTo>
                    <a:lnTo>
                      <a:pt x="28" y="0"/>
                    </a:lnTo>
                    <a:lnTo>
                      <a:pt x="14" y="2"/>
                    </a:lnTo>
                    <a:lnTo>
                      <a:pt x="6" y="4"/>
                    </a:lnTo>
                    <a:lnTo>
                      <a:pt x="0" y="8"/>
                    </a:lnTo>
                    <a:lnTo>
                      <a:pt x="18" y="30"/>
                    </a:lnTo>
                    <a:close/>
                  </a:path>
                </a:pathLst>
              </a:custGeom>
              <a:solidFill>
                <a:srgbClr val="34343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Impact" pitchFamily="34" charset="0"/>
                  <a:ea typeface="微软雅黑" pitchFamily="34" charset="-122"/>
                  <a:sym typeface="Impact" pitchFamily="34" charset="0"/>
                </a:endParaRPr>
              </a:p>
            </p:txBody>
          </p:sp>
          <p:sp>
            <p:nvSpPr>
              <p:cNvPr id="95" name="Freeform 732"/>
              <p:cNvSpPr>
                <a:spLocks noChangeArrowheads="1"/>
              </p:cNvSpPr>
              <p:nvPr/>
            </p:nvSpPr>
            <p:spPr bwMode="auto">
              <a:xfrm>
                <a:off x="4824637" y="2625328"/>
                <a:ext cx="43039" cy="37505"/>
              </a:xfrm>
              <a:custGeom>
                <a:avLst/>
                <a:gdLst>
                  <a:gd name="T0" fmla="*/ 14 w 34"/>
                  <a:gd name="T1" fmla="*/ 30 h 30"/>
                  <a:gd name="T2" fmla="*/ 34 w 34"/>
                  <a:gd name="T3" fmla="*/ 8 h 30"/>
                  <a:gd name="T4" fmla="*/ 34 w 34"/>
                  <a:gd name="T5" fmla="*/ 8 h 30"/>
                  <a:gd name="T6" fmla="*/ 18 w 34"/>
                  <a:gd name="T7" fmla="*/ 2 h 30"/>
                  <a:gd name="T8" fmla="*/ 0 w 34"/>
                  <a:gd name="T9" fmla="*/ 0 h 30"/>
                  <a:gd name="T10" fmla="*/ 14 w 34"/>
                  <a:gd name="T11" fmla="*/ 30 h 30"/>
                  <a:gd name="T12" fmla="*/ 0 60000 65536"/>
                  <a:gd name="T13" fmla="*/ 0 60000 65536"/>
                  <a:gd name="T14" fmla="*/ 0 60000 65536"/>
                  <a:gd name="T15" fmla="*/ 0 60000 65536"/>
                  <a:gd name="T16" fmla="*/ 0 60000 65536"/>
                  <a:gd name="T17" fmla="*/ 0 60000 65536"/>
                  <a:gd name="T18" fmla="*/ 0 w 34"/>
                  <a:gd name="T19" fmla="*/ 0 h 30"/>
                  <a:gd name="T20" fmla="*/ 34 w 34"/>
                  <a:gd name="T21" fmla="*/ 30 h 30"/>
                </a:gdLst>
                <a:ahLst/>
                <a:cxnLst>
                  <a:cxn ang="T12">
                    <a:pos x="T0" y="T1"/>
                  </a:cxn>
                  <a:cxn ang="T13">
                    <a:pos x="T2" y="T3"/>
                  </a:cxn>
                  <a:cxn ang="T14">
                    <a:pos x="T4" y="T5"/>
                  </a:cxn>
                  <a:cxn ang="T15">
                    <a:pos x="T6" y="T7"/>
                  </a:cxn>
                  <a:cxn ang="T16">
                    <a:pos x="T8" y="T9"/>
                  </a:cxn>
                  <a:cxn ang="T17">
                    <a:pos x="T10" y="T11"/>
                  </a:cxn>
                </a:cxnLst>
                <a:rect l="T18" t="T19" r="T20" b="T21"/>
                <a:pathLst>
                  <a:path w="34" h="30">
                    <a:moveTo>
                      <a:pt x="14" y="30"/>
                    </a:moveTo>
                    <a:lnTo>
                      <a:pt x="34" y="8"/>
                    </a:lnTo>
                    <a:lnTo>
                      <a:pt x="34" y="8"/>
                    </a:lnTo>
                    <a:lnTo>
                      <a:pt x="18" y="2"/>
                    </a:lnTo>
                    <a:lnTo>
                      <a:pt x="0" y="0"/>
                    </a:lnTo>
                    <a:lnTo>
                      <a:pt x="14" y="30"/>
                    </a:lnTo>
                    <a:close/>
                  </a:path>
                </a:pathLst>
              </a:custGeom>
              <a:solidFill>
                <a:srgbClr val="34343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Impact" pitchFamily="34" charset="0"/>
                  <a:ea typeface="微软雅黑" pitchFamily="34" charset="-122"/>
                  <a:sym typeface="Impact" pitchFamily="34" charset="0"/>
                </a:endParaRPr>
              </a:p>
            </p:txBody>
          </p:sp>
          <p:sp>
            <p:nvSpPr>
              <p:cNvPr id="96" name="Freeform 733"/>
              <p:cNvSpPr>
                <a:spLocks noChangeArrowheads="1"/>
              </p:cNvSpPr>
              <p:nvPr/>
            </p:nvSpPr>
            <p:spPr bwMode="auto">
              <a:xfrm>
                <a:off x="5617069" y="4310539"/>
                <a:ext cx="32913" cy="342543"/>
              </a:xfrm>
              <a:custGeom>
                <a:avLst/>
                <a:gdLst>
                  <a:gd name="T0" fmla="*/ 26 w 26"/>
                  <a:gd name="T1" fmla="*/ 10 h 274"/>
                  <a:gd name="T2" fmla="*/ 26 w 26"/>
                  <a:gd name="T3" fmla="*/ 10 h 274"/>
                  <a:gd name="T4" fmla="*/ 12 w 26"/>
                  <a:gd name="T5" fmla="*/ 2 h 274"/>
                  <a:gd name="T6" fmla="*/ 6 w 26"/>
                  <a:gd name="T7" fmla="*/ 0 h 274"/>
                  <a:gd name="T8" fmla="*/ 0 w 26"/>
                  <a:gd name="T9" fmla="*/ 0 h 274"/>
                  <a:gd name="T10" fmla="*/ 0 w 26"/>
                  <a:gd name="T11" fmla="*/ 274 h 274"/>
                  <a:gd name="T12" fmla="*/ 0 w 26"/>
                  <a:gd name="T13" fmla="*/ 274 h 274"/>
                  <a:gd name="T14" fmla="*/ 6 w 26"/>
                  <a:gd name="T15" fmla="*/ 272 h 274"/>
                  <a:gd name="T16" fmla="*/ 12 w 26"/>
                  <a:gd name="T17" fmla="*/ 270 h 274"/>
                  <a:gd name="T18" fmla="*/ 26 w 26"/>
                  <a:gd name="T19" fmla="*/ 266 h 274"/>
                  <a:gd name="T20" fmla="*/ 26 w 26"/>
                  <a:gd name="T21" fmla="*/ 10 h 27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6"/>
                  <a:gd name="T34" fmla="*/ 0 h 274"/>
                  <a:gd name="T35" fmla="*/ 26 w 26"/>
                  <a:gd name="T36" fmla="*/ 274 h 27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6" h="274">
                    <a:moveTo>
                      <a:pt x="26" y="10"/>
                    </a:moveTo>
                    <a:lnTo>
                      <a:pt x="26" y="10"/>
                    </a:lnTo>
                    <a:lnTo>
                      <a:pt x="12" y="2"/>
                    </a:lnTo>
                    <a:lnTo>
                      <a:pt x="6" y="0"/>
                    </a:lnTo>
                    <a:lnTo>
                      <a:pt x="0" y="0"/>
                    </a:lnTo>
                    <a:lnTo>
                      <a:pt x="0" y="274"/>
                    </a:lnTo>
                    <a:lnTo>
                      <a:pt x="0" y="274"/>
                    </a:lnTo>
                    <a:lnTo>
                      <a:pt x="6" y="272"/>
                    </a:lnTo>
                    <a:lnTo>
                      <a:pt x="12" y="270"/>
                    </a:lnTo>
                    <a:lnTo>
                      <a:pt x="26" y="266"/>
                    </a:lnTo>
                    <a:lnTo>
                      <a:pt x="26" y="10"/>
                    </a:lnTo>
                    <a:close/>
                  </a:path>
                </a:pathLst>
              </a:custGeom>
              <a:solidFill>
                <a:srgbClr val="A6BAB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Impact" pitchFamily="34" charset="0"/>
                  <a:ea typeface="微软雅黑" pitchFamily="34" charset="-122"/>
                  <a:sym typeface="Impact" pitchFamily="34" charset="0"/>
                </a:endParaRPr>
              </a:p>
            </p:txBody>
          </p:sp>
          <p:sp>
            <p:nvSpPr>
              <p:cNvPr id="97" name="Freeform 734"/>
              <p:cNvSpPr>
                <a:spLocks noChangeArrowheads="1"/>
              </p:cNvSpPr>
              <p:nvPr/>
            </p:nvSpPr>
            <p:spPr bwMode="auto">
              <a:xfrm>
                <a:off x="4244870" y="4315539"/>
                <a:ext cx="37976" cy="332542"/>
              </a:xfrm>
              <a:custGeom>
                <a:avLst/>
                <a:gdLst>
                  <a:gd name="T0" fmla="*/ 0 w 30"/>
                  <a:gd name="T1" fmla="*/ 12 h 266"/>
                  <a:gd name="T2" fmla="*/ 0 w 30"/>
                  <a:gd name="T3" fmla="*/ 250 h 266"/>
                  <a:gd name="T4" fmla="*/ 0 w 30"/>
                  <a:gd name="T5" fmla="*/ 250 h 266"/>
                  <a:gd name="T6" fmla="*/ 8 w 30"/>
                  <a:gd name="T7" fmla="*/ 254 h 266"/>
                  <a:gd name="T8" fmla="*/ 14 w 30"/>
                  <a:gd name="T9" fmla="*/ 258 h 266"/>
                  <a:gd name="T10" fmla="*/ 30 w 30"/>
                  <a:gd name="T11" fmla="*/ 266 h 266"/>
                  <a:gd name="T12" fmla="*/ 30 w 30"/>
                  <a:gd name="T13" fmla="*/ 0 h 266"/>
                  <a:gd name="T14" fmla="*/ 30 w 30"/>
                  <a:gd name="T15" fmla="*/ 0 h 266"/>
                  <a:gd name="T16" fmla="*/ 14 w 30"/>
                  <a:gd name="T17" fmla="*/ 8 h 266"/>
                  <a:gd name="T18" fmla="*/ 0 w 30"/>
                  <a:gd name="T19" fmla="*/ 12 h 266"/>
                  <a:gd name="T20" fmla="*/ 0 w 30"/>
                  <a:gd name="T21" fmla="*/ 12 h 26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0"/>
                  <a:gd name="T34" fmla="*/ 0 h 266"/>
                  <a:gd name="T35" fmla="*/ 30 w 30"/>
                  <a:gd name="T36" fmla="*/ 266 h 26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0" h="266">
                    <a:moveTo>
                      <a:pt x="0" y="12"/>
                    </a:moveTo>
                    <a:lnTo>
                      <a:pt x="0" y="250"/>
                    </a:lnTo>
                    <a:lnTo>
                      <a:pt x="0" y="250"/>
                    </a:lnTo>
                    <a:lnTo>
                      <a:pt x="8" y="254"/>
                    </a:lnTo>
                    <a:lnTo>
                      <a:pt x="14" y="258"/>
                    </a:lnTo>
                    <a:lnTo>
                      <a:pt x="30" y="266"/>
                    </a:lnTo>
                    <a:lnTo>
                      <a:pt x="30" y="0"/>
                    </a:lnTo>
                    <a:lnTo>
                      <a:pt x="30" y="0"/>
                    </a:lnTo>
                    <a:lnTo>
                      <a:pt x="14" y="8"/>
                    </a:lnTo>
                    <a:lnTo>
                      <a:pt x="0" y="12"/>
                    </a:lnTo>
                    <a:lnTo>
                      <a:pt x="0" y="12"/>
                    </a:lnTo>
                    <a:close/>
                  </a:path>
                </a:pathLst>
              </a:custGeom>
              <a:solidFill>
                <a:srgbClr val="A6BAB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Impact" pitchFamily="34" charset="0"/>
                  <a:ea typeface="微软雅黑" pitchFamily="34" charset="-122"/>
                  <a:sym typeface="Impact" pitchFamily="34" charset="0"/>
                </a:endParaRPr>
              </a:p>
            </p:txBody>
          </p:sp>
          <p:sp>
            <p:nvSpPr>
              <p:cNvPr id="98" name="Rectangle 735"/>
              <p:cNvSpPr>
                <a:spLocks noChangeArrowheads="1"/>
              </p:cNvSpPr>
              <p:nvPr/>
            </p:nvSpPr>
            <p:spPr bwMode="auto">
              <a:xfrm>
                <a:off x="4751217" y="4328041"/>
                <a:ext cx="400014" cy="330041"/>
              </a:xfrm>
              <a:prstGeom prst="rect">
                <a:avLst/>
              </a:prstGeom>
              <a:solidFill>
                <a:srgbClr val="A6BAB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Impact" pitchFamily="34" charset="0"/>
                  <a:ea typeface="微软雅黑" pitchFamily="34" charset="-122"/>
                  <a:sym typeface="Impact" pitchFamily="34" charset="0"/>
                </a:endParaRPr>
              </a:p>
            </p:txBody>
          </p:sp>
          <p:sp>
            <p:nvSpPr>
              <p:cNvPr id="99" name="Freeform 736"/>
              <p:cNvSpPr>
                <a:spLocks noEditPoints="1" noChangeArrowheads="1"/>
              </p:cNvSpPr>
              <p:nvPr/>
            </p:nvSpPr>
            <p:spPr bwMode="auto">
              <a:xfrm>
                <a:off x="3690421" y="2637830"/>
                <a:ext cx="2544391" cy="1637705"/>
              </a:xfrm>
              <a:custGeom>
                <a:avLst/>
                <a:gdLst>
                  <a:gd name="T0" fmla="*/ 1406 w 2010"/>
                  <a:gd name="T1" fmla="*/ 32 h 1310"/>
                  <a:gd name="T2" fmla="*/ 1346 w 2010"/>
                  <a:gd name="T3" fmla="*/ 0 h 1310"/>
                  <a:gd name="T4" fmla="*/ 660 w 2010"/>
                  <a:gd name="T5" fmla="*/ 6 h 1310"/>
                  <a:gd name="T6" fmla="*/ 596 w 2010"/>
                  <a:gd name="T7" fmla="*/ 48 h 1310"/>
                  <a:gd name="T8" fmla="*/ 302 w 2010"/>
                  <a:gd name="T9" fmla="*/ 632 h 1310"/>
                  <a:gd name="T10" fmla="*/ 334 w 2010"/>
                  <a:gd name="T11" fmla="*/ 654 h 1310"/>
                  <a:gd name="T12" fmla="*/ 396 w 2010"/>
                  <a:gd name="T13" fmla="*/ 664 h 1310"/>
                  <a:gd name="T14" fmla="*/ 454 w 2010"/>
                  <a:gd name="T15" fmla="*/ 638 h 1310"/>
                  <a:gd name="T16" fmla="*/ 482 w 2010"/>
                  <a:gd name="T17" fmla="*/ 602 h 1310"/>
                  <a:gd name="T18" fmla="*/ 670 w 2010"/>
                  <a:gd name="T19" fmla="*/ 1136 h 1310"/>
                  <a:gd name="T20" fmla="*/ 750 w 2010"/>
                  <a:gd name="T21" fmla="*/ 1156 h 1310"/>
                  <a:gd name="T22" fmla="*/ 808 w 2010"/>
                  <a:gd name="T23" fmla="*/ 1210 h 1310"/>
                  <a:gd name="T24" fmla="*/ 836 w 2010"/>
                  <a:gd name="T25" fmla="*/ 1286 h 1310"/>
                  <a:gd name="T26" fmla="*/ 1154 w 2010"/>
                  <a:gd name="T27" fmla="*/ 1304 h 1310"/>
                  <a:gd name="T28" fmla="*/ 1174 w 2010"/>
                  <a:gd name="T29" fmla="*/ 1224 h 1310"/>
                  <a:gd name="T30" fmla="*/ 1228 w 2010"/>
                  <a:gd name="T31" fmla="*/ 1164 h 1310"/>
                  <a:gd name="T32" fmla="*/ 1304 w 2010"/>
                  <a:gd name="T33" fmla="*/ 1136 h 1310"/>
                  <a:gd name="T34" fmla="*/ 1528 w 2010"/>
                  <a:gd name="T35" fmla="*/ 596 h 1310"/>
                  <a:gd name="T36" fmla="*/ 1562 w 2010"/>
                  <a:gd name="T37" fmla="*/ 638 h 1310"/>
                  <a:gd name="T38" fmla="*/ 1624 w 2010"/>
                  <a:gd name="T39" fmla="*/ 664 h 1310"/>
                  <a:gd name="T40" fmla="*/ 1684 w 2010"/>
                  <a:gd name="T41" fmla="*/ 654 h 1310"/>
                  <a:gd name="T42" fmla="*/ 2010 w 2010"/>
                  <a:gd name="T43" fmla="*/ 418 h 1310"/>
                  <a:gd name="T44" fmla="*/ 140 w 2010"/>
                  <a:gd name="T45" fmla="*/ 352 h 1310"/>
                  <a:gd name="T46" fmla="*/ 114 w 2010"/>
                  <a:gd name="T47" fmla="*/ 326 h 1310"/>
                  <a:gd name="T48" fmla="*/ 120 w 2010"/>
                  <a:gd name="T49" fmla="*/ 300 h 1310"/>
                  <a:gd name="T50" fmla="*/ 146 w 2010"/>
                  <a:gd name="T51" fmla="*/ 284 h 1310"/>
                  <a:gd name="T52" fmla="*/ 172 w 2010"/>
                  <a:gd name="T53" fmla="*/ 294 h 1310"/>
                  <a:gd name="T54" fmla="*/ 182 w 2010"/>
                  <a:gd name="T55" fmla="*/ 320 h 1310"/>
                  <a:gd name="T56" fmla="*/ 166 w 2010"/>
                  <a:gd name="T57" fmla="*/ 348 h 1310"/>
                  <a:gd name="T58" fmla="*/ 994 w 2010"/>
                  <a:gd name="T59" fmla="*/ 832 h 1310"/>
                  <a:gd name="T60" fmla="*/ 964 w 2010"/>
                  <a:gd name="T61" fmla="*/ 818 h 1310"/>
                  <a:gd name="T62" fmla="*/ 952 w 2010"/>
                  <a:gd name="T63" fmla="*/ 788 h 1310"/>
                  <a:gd name="T64" fmla="*/ 970 w 2010"/>
                  <a:gd name="T65" fmla="*/ 754 h 1310"/>
                  <a:gd name="T66" fmla="*/ 1002 w 2010"/>
                  <a:gd name="T67" fmla="*/ 748 h 1310"/>
                  <a:gd name="T68" fmla="*/ 1030 w 2010"/>
                  <a:gd name="T69" fmla="*/ 772 h 1310"/>
                  <a:gd name="T70" fmla="*/ 1030 w 2010"/>
                  <a:gd name="T71" fmla="*/ 804 h 1310"/>
                  <a:gd name="T72" fmla="*/ 1002 w 2010"/>
                  <a:gd name="T73" fmla="*/ 830 h 1310"/>
                  <a:gd name="T74" fmla="*/ 984 w 2010"/>
                  <a:gd name="T75" fmla="*/ 698 h 1310"/>
                  <a:gd name="T76" fmla="*/ 956 w 2010"/>
                  <a:gd name="T77" fmla="*/ 674 h 1310"/>
                  <a:gd name="T78" fmla="*/ 956 w 2010"/>
                  <a:gd name="T79" fmla="*/ 642 h 1310"/>
                  <a:gd name="T80" fmla="*/ 984 w 2010"/>
                  <a:gd name="T81" fmla="*/ 614 h 1310"/>
                  <a:gd name="T82" fmla="*/ 1016 w 2010"/>
                  <a:gd name="T83" fmla="*/ 622 h 1310"/>
                  <a:gd name="T84" fmla="*/ 1032 w 2010"/>
                  <a:gd name="T85" fmla="*/ 658 h 1310"/>
                  <a:gd name="T86" fmla="*/ 1022 w 2010"/>
                  <a:gd name="T87" fmla="*/ 686 h 1310"/>
                  <a:gd name="T88" fmla="*/ 994 w 2010"/>
                  <a:gd name="T89" fmla="*/ 698 h 1310"/>
                  <a:gd name="T90" fmla="*/ 970 w 2010"/>
                  <a:gd name="T91" fmla="*/ 556 h 1310"/>
                  <a:gd name="T92" fmla="*/ 952 w 2010"/>
                  <a:gd name="T93" fmla="*/ 520 h 1310"/>
                  <a:gd name="T94" fmla="*/ 964 w 2010"/>
                  <a:gd name="T95" fmla="*/ 490 h 1310"/>
                  <a:gd name="T96" fmla="*/ 994 w 2010"/>
                  <a:gd name="T97" fmla="*/ 476 h 1310"/>
                  <a:gd name="T98" fmla="*/ 1026 w 2010"/>
                  <a:gd name="T99" fmla="*/ 496 h 1310"/>
                  <a:gd name="T100" fmla="*/ 1032 w 2010"/>
                  <a:gd name="T101" fmla="*/ 528 h 1310"/>
                  <a:gd name="T102" fmla="*/ 1010 w 2010"/>
                  <a:gd name="T103" fmla="*/ 560 h 1310"/>
                  <a:gd name="T104" fmla="*/ 1866 w 2010"/>
                  <a:gd name="T105" fmla="*/ 354 h 1310"/>
                  <a:gd name="T106" fmla="*/ 1832 w 2010"/>
                  <a:gd name="T107" fmla="*/ 338 h 1310"/>
                  <a:gd name="T108" fmla="*/ 1828 w 2010"/>
                  <a:gd name="T109" fmla="*/ 312 h 1310"/>
                  <a:gd name="T110" fmla="*/ 1850 w 2010"/>
                  <a:gd name="T111" fmla="*/ 288 h 1310"/>
                  <a:gd name="T112" fmla="*/ 1878 w 2010"/>
                  <a:gd name="T113" fmla="*/ 288 h 1310"/>
                  <a:gd name="T114" fmla="*/ 1896 w 2010"/>
                  <a:gd name="T115" fmla="*/ 320 h 1310"/>
                  <a:gd name="T116" fmla="*/ 1872 w 2010"/>
                  <a:gd name="T117" fmla="*/ 352 h 1310"/>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2010"/>
                  <a:gd name="T178" fmla="*/ 0 h 1310"/>
                  <a:gd name="T179" fmla="*/ 2010 w 2010"/>
                  <a:gd name="T180" fmla="*/ 1310 h 1310"/>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2010" h="1310">
                    <a:moveTo>
                      <a:pt x="1666" y="400"/>
                    </a:moveTo>
                    <a:lnTo>
                      <a:pt x="1420" y="48"/>
                    </a:lnTo>
                    <a:lnTo>
                      <a:pt x="1420" y="48"/>
                    </a:lnTo>
                    <a:lnTo>
                      <a:pt x="1412" y="38"/>
                    </a:lnTo>
                    <a:lnTo>
                      <a:pt x="1406" y="32"/>
                    </a:lnTo>
                    <a:lnTo>
                      <a:pt x="1396" y="24"/>
                    </a:lnTo>
                    <a:lnTo>
                      <a:pt x="1388" y="18"/>
                    </a:lnTo>
                    <a:lnTo>
                      <a:pt x="1368" y="10"/>
                    </a:lnTo>
                    <a:lnTo>
                      <a:pt x="1346" y="6"/>
                    </a:lnTo>
                    <a:lnTo>
                      <a:pt x="1346" y="0"/>
                    </a:lnTo>
                    <a:lnTo>
                      <a:pt x="1146" y="0"/>
                    </a:lnTo>
                    <a:lnTo>
                      <a:pt x="998" y="422"/>
                    </a:lnTo>
                    <a:lnTo>
                      <a:pt x="858" y="0"/>
                    </a:lnTo>
                    <a:lnTo>
                      <a:pt x="660" y="0"/>
                    </a:lnTo>
                    <a:lnTo>
                      <a:pt x="660" y="6"/>
                    </a:lnTo>
                    <a:lnTo>
                      <a:pt x="660" y="6"/>
                    </a:lnTo>
                    <a:lnTo>
                      <a:pt x="642" y="12"/>
                    </a:lnTo>
                    <a:lnTo>
                      <a:pt x="626" y="22"/>
                    </a:lnTo>
                    <a:lnTo>
                      <a:pt x="610" y="34"/>
                    </a:lnTo>
                    <a:lnTo>
                      <a:pt x="596" y="48"/>
                    </a:lnTo>
                    <a:lnTo>
                      <a:pt x="356" y="400"/>
                    </a:lnTo>
                    <a:lnTo>
                      <a:pt x="144" y="246"/>
                    </a:lnTo>
                    <a:lnTo>
                      <a:pt x="0" y="414"/>
                    </a:lnTo>
                    <a:lnTo>
                      <a:pt x="302" y="632"/>
                    </a:lnTo>
                    <a:lnTo>
                      <a:pt x="302" y="632"/>
                    </a:lnTo>
                    <a:lnTo>
                      <a:pt x="310" y="638"/>
                    </a:lnTo>
                    <a:lnTo>
                      <a:pt x="314" y="642"/>
                    </a:lnTo>
                    <a:lnTo>
                      <a:pt x="316" y="646"/>
                    </a:lnTo>
                    <a:lnTo>
                      <a:pt x="316" y="646"/>
                    </a:lnTo>
                    <a:lnTo>
                      <a:pt x="334" y="654"/>
                    </a:lnTo>
                    <a:lnTo>
                      <a:pt x="350" y="660"/>
                    </a:lnTo>
                    <a:lnTo>
                      <a:pt x="366" y="662"/>
                    </a:lnTo>
                    <a:lnTo>
                      <a:pt x="382" y="664"/>
                    </a:lnTo>
                    <a:lnTo>
                      <a:pt x="382" y="664"/>
                    </a:lnTo>
                    <a:lnTo>
                      <a:pt x="396" y="664"/>
                    </a:lnTo>
                    <a:lnTo>
                      <a:pt x="408" y="662"/>
                    </a:lnTo>
                    <a:lnTo>
                      <a:pt x="420" y="658"/>
                    </a:lnTo>
                    <a:lnTo>
                      <a:pt x="432" y="652"/>
                    </a:lnTo>
                    <a:lnTo>
                      <a:pt x="444" y="646"/>
                    </a:lnTo>
                    <a:lnTo>
                      <a:pt x="454" y="638"/>
                    </a:lnTo>
                    <a:lnTo>
                      <a:pt x="464" y="628"/>
                    </a:lnTo>
                    <a:lnTo>
                      <a:pt x="474" y="618"/>
                    </a:lnTo>
                    <a:lnTo>
                      <a:pt x="474" y="618"/>
                    </a:lnTo>
                    <a:lnTo>
                      <a:pt x="478" y="608"/>
                    </a:lnTo>
                    <a:lnTo>
                      <a:pt x="482" y="602"/>
                    </a:lnTo>
                    <a:lnTo>
                      <a:pt x="486" y="596"/>
                    </a:lnTo>
                    <a:lnTo>
                      <a:pt x="660" y="344"/>
                    </a:lnTo>
                    <a:lnTo>
                      <a:pt x="660" y="1136"/>
                    </a:lnTo>
                    <a:lnTo>
                      <a:pt x="670" y="1136"/>
                    </a:lnTo>
                    <a:lnTo>
                      <a:pt x="670" y="1136"/>
                    </a:lnTo>
                    <a:lnTo>
                      <a:pt x="686" y="1136"/>
                    </a:lnTo>
                    <a:lnTo>
                      <a:pt x="704" y="1140"/>
                    </a:lnTo>
                    <a:lnTo>
                      <a:pt x="720" y="1144"/>
                    </a:lnTo>
                    <a:lnTo>
                      <a:pt x="734" y="1150"/>
                    </a:lnTo>
                    <a:lnTo>
                      <a:pt x="750" y="1156"/>
                    </a:lnTo>
                    <a:lnTo>
                      <a:pt x="764" y="1164"/>
                    </a:lnTo>
                    <a:lnTo>
                      <a:pt x="776" y="1174"/>
                    </a:lnTo>
                    <a:lnTo>
                      <a:pt x="788" y="1186"/>
                    </a:lnTo>
                    <a:lnTo>
                      <a:pt x="798" y="1198"/>
                    </a:lnTo>
                    <a:lnTo>
                      <a:pt x="808" y="1210"/>
                    </a:lnTo>
                    <a:lnTo>
                      <a:pt x="818" y="1224"/>
                    </a:lnTo>
                    <a:lnTo>
                      <a:pt x="824" y="1240"/>
                    </a:lnTo>
                    <a:lnTo>
                      <a:pt x="830" y="1254"/>
                    </a:lnTo>
                    <a:lnTo>
                      <a:pt x="834" y="1270"/>
                    </a:lnTo>
                    <a:lnTo>
                      <a:pt x="836" y="1286"/>
                    </a:lnTo>
                    <a:lnTo>
                      <a:pt x="838" y="1304"/>
                    </a:lnTo>
                    <a:lnTo>
                      <a:pt x="838" y="1310"/>
                    </a:lnTo>
                    <a:lnTo>
                      <a:pt x="1154" y="1310"/>
                    </a:lnTo>
                    <a:lnTo>
                      <a:pt x="1154" y="1304"/>
                    </a:lnTo>
                    <a:lnTo>
                      <a:pt x="1154" y="1304"/>
                    </a:lnTo>
                    <a:lnTo>
                      <a:pt x="1156" y="1286"/>
                    </a:lnTo>
                    <a:lnTo>
                      <a:pt x="1158" y="1270"/>
                    </a:lnTo>
                    <a:lnTo>
                      <a:pt x="1162" y="1254"/>
                    </a:lnTo>
                    <a:lnTo>
                      <a:pt x="1168" y="1240"/>
                    </a:lnTo>
                    <a:lnTo>
                      <a:pt x="1174" y="1224"/>
                    </a:lnTo>
                    <a:lnTo>
                      <a:pt x="1184" y="1210"/>
                    </a:lnTo>
                    <a:lnTo>
                      <a:pt x="1192" y="1198"/>
                    </a:lnTo>
                    <a:lnTo>
                      <a:pt x="1204" y="1186"/>
                    </a:lnTo>
                    <a:lnTo>
                      <a:pt x="1216" y="1174"/>
                    </a:lnTo>
                    <a:lnTo>
                      <a:pt x="1228" y="1164"/>
                    </a:lnTo>
                    <a:lnTo>
                      <a:pt x="1242" y="1156"/>
                    </a:lnTo>
                    <a:lnTo>
                      <a:pt x="1256" y="1150"/>
                    </a:lnTo>
                    <a:lnTo>
                      <a:pt x="1272" y="1144"/>
                    </a:lnTo>
                    <a:lnTo>
                      <a:pt x="1286" y="1140"/>
                    </a:lnTo>
                    <a:lnTo>
                      <a:pt x="1304" y="1136"/>
                    </a:lnTo>
                    <a:lnTo>
                      <a:pt x="1320" y="1136"/>
                    </a:lnTo>
                    <a:lnTo>
                      <a:pt x="1346" y="1136"/>
                    </a:lnTo>
                    <a:lnTo>
                      <a:pt x="1346" y="326"/>
                    </a:lnTo>
                    <a:lnTo>
                      <a:pt x="1528" y="596"/>
                    </a:lnTo>
                    <a:lnTo>
                      <a:pt x="1528" y="596"/>
                    </a:lnTo>
                    <a:lnTo>
                      <a:pt x="1536" y="608"/>
                    </a:lnTo>
                    <a:lnTo>
                      <a:pt x="1544" y="618"/>
                    </a:lnTo>
                    <a:lnTo>
                      <a:pt x="1544" y="618"/>
                    </a:lnTo>
                    <a:lnTo>
                      <a:pt x="1552" y="628"/>
                    </a:lnTo>
                    <a:lnTo>
                      <a:pt x="1562" y="638"/>
                    </a:lnTo>
                    <a:lnTo>
                      <a:pt x="1572" y="646"/>
                    </a:lnTo>
                    <a:lnTo>
                      <a:pt x="1584" y="652"/>
                    </a:lnTo>
                    <a:lnTo>
                      <a:pt x="1596" y="658"/>
                    </a:lnTo>
                    <a:lnTo>
                      <a:pt x="1610" y="662"/>
                    </a:lnTo>
                    <a:lnTo>
                      <a:pt x="1624" y="664"/>
                    </a:lnTo>
                    <a:lnTo>
                      <a:pt x="1638" y="664"/>
                    </a:lnTo>
                    <a:lnTo>
                      <a:pt x="1638" y="664"/>
                    </a:lnTo>
                    <a:lnTo>
                      <a:pt x="1654" y="662"/>
                    </a:lnTo>
                    <a:lnTo>
                      <a:pt x="1670" y="660"/>
                    </a:lnTo>
                    <a:lnTo>
                      <a:pt x="1684" y="654"/>
                    </a:lnTo>
                    <a:lnTo>
                      <a:pt x="1696" y="646"/>
                    </a:lnTo>
                    <a:lnTo>
                      <a:pt x="1696" y="646"/>
                    </a:lnTo>
                    <a:lnTo>
                      <a:pt x="1706" y="638"/>
                    </a:lnTo>
                    <a:lnTo>
                      <a:pt x="1716" y="632"/>
                    </a:lnTo>
                    <a:lnTo>
                      <a:pt x="2010" y="418"/>
                    </a:lnTo>
                    <a:lnTo>
                      <a:pt x="1870" y="250"/>
                    </a:lnTo>
                    <a:lnTo>
                      <a:pt x="1666" y="400"/>
                    </a:lnTo>
                    <a:close/>
                    <a:moveTo>
                      <a:pt x="146" y="354"/>
                    </a:moveTo>
                    <a:lnTo>
                      <a:pt x="146" y="354"/>
                    </a:lnTo>
                    <a:lnTo>
                      <a:pt x="140" y="352"/>
                    </a:lnTo>
                    <a:lnTo>
                      <a:pt x="134" y="350"/>
                    </a:lnTo>
                    <a:lnTo>
                      <a:pt x="124" y="344"/>
                    </a:lnTo>
                    <a:lnTo>
                      <a:pt x="120" y="338"/>
                    </a:lnTo>
                    <a:lnTo>
                      <a:pt x="116" y="334"/>
                    </a:lnTo>
                    <a:lnTo>
                      <a:pt x="114" y="326"/>
                    </a:lnTo>
                    <a:lnTo>
                      <a:pt x="114" y="320"/>
                    </a:lnTo>
                    <a:lnTo>
                      <a:pt x="114" y="320"/>
                    </a:lnTo>
                    <a:lnTo>
                      <a:pt x="114" y="312"/>
                    </a:lnTo>
                    <a:lnTo>
                      <a:pt x="116" y="306"/>
                    </a:lnTo>
                    <a:lnTo>
                      <a:pt x="120" y="300"/>
                    </a:lnTo>
                    <a:lnTo>
                      <a:pt x="124" y="294"/>
                    </a:lnTo>
                    <a:lnTo>
                      <a:pt x="128" y="290"/>
                    </a:lnTo>
                    <a:lnTo>
                      <a:pt x="134" y="288"/>
                    </a:lnTo>
                    <a:lnTo>
                      <a:pt x="140" y="286"/>
                    </a:lnTo>
                    <a:lnTo>
                      <a:pt x="146" y="284"/>
                    </a:lnTo>
                    <a:lnTo>
                      <a:pt x="146" y="284"/>
                    </a:lnTo>
                    <a:lnTo>
                      <a:pt x="154" y="286"/>
                    </a:lnTo>
                    <a:lnTo>
                      <a:pt x="160" y="288"/>
                    </a:lnTo>
                    <a:lnTo>
                      <a:pt x="166" y="290"/>
                    </a:lnTo>
                    <a:lnTo>
                      <a:pt x="172" y="294"/>
                    </a:lnTo>
                    <a:lnTo>
                      <a:pt x="176" y="300"/>
                    </a:lnTo>
                    <a:lnTo>
                      <a:pt x="180" y="306"/>
                    </a:lnTo>
                    <a:lnTo>
                      <a:pt x="180" y="312"/>
                    </a:lnTo>
                    <a:lnTo>
                      <a:pt x="182" y="320"/>
                    </a:lnTo>
                    <a:lnTo>
                      <a:pt x="182" y="320"/>
                    </a:lnTo>
                    <a:lnTo>
                      <a:pt x="180" y="326"/>
                    </a:lnTo>
                    <a:lnTo>
                      <a:pt x="180" y="334"/>
                    </a:lnTo>
                    <a:lnTo>
                      <a:pt x="176" y="338"/>
                    </a:lnTo>
                    <a:lnTo>
                      <a:pt x="172" y="344"/>
                    </a:lnTo>
                    <a:lnTo>
                      <a:pt x="166" y="348"/>
                    </a:lnTo>
                    <a:lnTo>
                      <a:pt x="160" y="350"/>
                    </a:lnTo>
                    <a:lnTo>
                      <a:pt x="154" y="352"/>
                    </a:lnTo>
                    <a:lnTo>
                      <a:pt x="146" y="354"/>
                    </a:lnTo>
                    <a:lnTo>
                      <a:pt x="146" y="354"/>
                    </a:lnTo>
                    <a:close/>
                    <a:moveTo>
                      <a:pt x="994" y="832"/>
                    </a:moveTo>
                    <a:lnTo>
                      <a:pt x="994" y="832"/>
                    </a:lnTo>
                    <a:lnTo>
                      <a:pt x="984" y="830"/>
                    </a:lnTo>
                    <a:lnTo>
                      <a:pt x="978" y="828"/>
                    </a:lnTo>
                    <a:lnTo>
                      <a:pt x="970" y="824"/>
                    </a:lnTo>
                    <a:lnTo>
                      <a:pt x="964" y="818"/>
                    </a:lnTo>
                    <a:lnTo>
                      <a:pt x="960" y="812"/>
                    </a:lnTo>
                    <a:lnTo>
                      <a:pt x="956" y="804"/>
                    </a:lnTo>
                    <a:lnTo>
                      <a:pt x="954" y="796"/>
                    </a:lnTo>
                    <a:lnTo>
                      <a:pt x="952" y="788"/>
                    </a:lnTo>
                    <a:lnTo>
                      <a:pt x="952" y="788"/>
                    </a:lnTo>
                    <a:lnTo>
                      <a:pt x="954" y="780"/>
                    </a:lnTo>
                    <a:lnTo>
                      <a:pt x="956" y="772"/>
                    </a:lnTo>
                    <a:lnTo>
                      <a:pt x="960" y="764"/>
                    </a:lnTo>
                    <a:lnTo>
                      <a:pt x="964" y="758"/>
                    </a:lnTo>
                    <a:lnTo>
                      <a:pt x="970" y="754"/>
                    </a:lnTo>
                    <a:lnTo>
                      <a:pt x="978" y="750"/>
                    </a:lnTo>
                    <a:lnTo>
                      <a:pt x="984" y="748"/>
                    </a:lnTo>
                    <a:lnTo>
                      <a:pt x="994" y="748"/>
                    </a:lnTo>
                    <a:lnTo>
                      <a:pt x="994" y="748"/>
                    </a:lnTo>
                    <a:lnTo>
                      <a:pt x="1002" y="748"/>
                    </a:lnTo>
                    <a:lnTo>
                      <a:pt x="1010" y="750"/>
                    </a:lnTo>
                    <a:lnTo>
                      <a:pt x="1016" y="754"/>
                    </a:lnTo>
                    <a:lnTo>
                      <a:pt x="1022" y="758"/>
                    </a:lnTo>
                    <a:lnTo>
                      <a:pt x="1026" y="764"/>
                    </a:lnTo>
                    <a:lnTo>
                      <a:pt x="1030" y="772"/>
                    </a:lnTo>
                    <a:lnTo>
                      <a:pt x="1032" y="780"/>
                    </a:lnTo>
                    <a:lnTo>
                      <a:pt x="1032" y="788"/>
                    </a:lnTo>
                    <a:lnTo>
                      <a:pt x="1032" y="788"/>
                    </a:lnTo>
                    <a:lnTo>
                      <a:pt x="1032" y="796"/>
                    </a:lnTo>
                    <a:lnTo>
                      <a:pt x="1030" y="804"/>
                    </a:lnTo>
                    <a:lnTo>
                      <a:pt x="1026" y="812"/>
                    </a:lnTo>
                    <a:lnTo>
                      <a:pt x="1022" y="818"/>
                    </a:lnTo>
                    <a:lnTo>
                      <a:pt x="1016" y="824"/>
                    </a:lnTo>
                    <a:lnTo>
                      <a:pt x="1010" y="828"/>
                    </a:lnTo>
                    <a:lnTo>
                      <a:pt x="1002" y="830"/>
                    </a:lnTo>
                    <a:lnTo>
                      <a:pt x="994" y="832"/>
                    </a:lnTo>
                    <a:lnTo>
                      <a:pt x="994" y="832"/>
                    </a:lnTo>
                    <a:close/>
                    <a:moveTo>
                      <a:pt x="994" y="698"/>
                    </a:moveTo>
                    <a:lnTo>
                      <a:pt x="994" y="698"/>
                    </a:lnTo>
                    <a:lnTo>
                      <a:pt x="984" y="698"/>
                    </a:lnTo>
                    <a:lnTo>
                      <a:pt x="978" y="696"/>
                    </a:lnTo>
                    <a:lnTo>
                      <a:pt x="970" y="692"/>
                    </a:lnTo>
                    <a:lnTo>
                      <a:pt x="964" y="686"/>
                    </a:lnTo>
                    <a:lnTo>
                      <a:pt x="960" y="680"/>
                    </a:lnTo>
                    <a:lnTo>
                      <a:pt x="956" y="674"/>
                    </a:lnTo>
                    <a:lnTo>
                      <a:pt x="954" y="666"/>
                    </a:lnTo>
                    <a:lnTo>
                      <a:pt x="952" y="658"/>
                    </a:lnTo>
                    <a:lnTo>
                      <a:pt x="952" y="658"/>
                    </a:lnTo>
                    <a:lnTo>
                      <a:pt x="954" y="650"/>
                    </a:lnTo>
                    <a:lnTo>
                      <a:pt x="956" y="642"/>
                    </a:lnTo>
                    <a:lnTo>
                      <a:pt x="960" y="634"/>
                    </a:lnTo>
                    <a:lnTo>
                      <a:pt x="964" y="628"/>
                    </a:lnTo>
                    <a:lnTo>
                      <a:pt x="970" y="622"/>
                    </a:lnTo>
                    <a:lnTo>
                      <a:pt x="978" y="618"/>
                    </a:lnTo>
                    <a:lnTo>
                      <a:pt x="984" y="614"/>
                    </a:lnTo>
                    <a:lnTo>
                      <a:pt x="994" y="614"/>
                    </a:lnTo>
                    <a:lnTo>
                      <a:pt x="994" y="614"/>
                    </a:lnTo>
                    <a:lnTo>
                      <a:pt x="1002" y="614"/>
                    </a:lnTo>
                    <a:lnTo>
                      <a:pt x="1010" y="618"/>
                    </a:lnTo>
                    <a:lnTo>
                      <a:pt x="1016" y="622"/>
                    </a:lnTo>
                    <a:lnTo>
                      <a:pt x="1022" y="628"/>
                    </a:lnTo>
                    <a:lnTo>
                      <a:pt x="1026" y="634"/>
                    </a:lnTo>
                    <a:lnTo>
                      <a:pt x="1030" y="642"/>
                    </a:lnTo>
                    <a:lnTo>
                      <a:pt x="1032" y="650"/>
                    </a:lnTo>
                    <a:lnTo>
                      <a:pt x="1032" y="658"/>
                    </a:lnTo>
                    <a:lnTo>
                      <a:pt x="1032" y="658"/>
                    </a:lnTo>
                    <a:lnTo>
                      <a:pt x="1032" y="666"/>
                    </a:lnTo>
                    <a:lnTo>
                      <a:pt x="1030" y="674"/>
                    </a:lnTo>
                    <a:lnTo>
                      <a:pt x="1026" y="680"/>
                    </a:lnTo>
                    <a:lnTo>
                      <a:pt x="1022" y="686"/>
                    </a:lnTo>
                    <a:lnTo>
                      <a:pt x="1016" y="692"/>
                    </a:lnTo>
                    <a:lnTo>
                      <a:pt x="1010" y="696"/>
                    </a:lnTo>
                    <a:lnTo>
                      <a:pt x="1002" y="698"/>
                    </a:lnTo>
                    <a:lnTo>
                      <a:pt x="994" y="698"/>
                    </a:lnTo>
                    <a:lnTo>
                      <a:pt x="994" y="698"/>
                    </a:lnTo>
                    <a:close/>
                    <a:moveTo>
                      <a:pt x="994" y="562"/>
                    </a:moveTo>
                    <a:lnTo>
                      <a:pt x="994" y="562"/>
                    </a:lnTo>
                    <a:lnTo>
                      <a:pt x="984" y="562"/>
                    </a:lnTo>
                    <a:lnTo>
                      <a:pt x="978" y="560"/>
                    </a:lnTo>
                    <a:lnTo>
                      <a:pt x="970" y="556"/>
                    </a:lnTo>
                    <a:lnTo>
                      <a:pt x="964" y="552"/>
                    </a:lnTo>
                    <a:lnTo>
                      <a:pt x="960" y="544"/>
                    </a:lnTo>
                    <a:lnTo>
                      <a:pt x="956" y="538"/>
                    </a:lnTo>
                    <a:lnTo>
                      <a:pt x="954" y="528"/>
                    </a:lnTo>
                    <a:lnTo>
                      <a:pt x="952" y="520"/>
                    </a:lnTo>
                    <a:lnTo>
                      <a:pt x="952" y="520"/>
                    </a:lnTo>
                    <a:lnTo>
                      <a:pt x="954" y="512"/>
                    </a:lnTo>
                    <a:lnTo>
                      <a:pt x="956" y="504"/>
                    </a:lnTo>
                    <a:lnTo>
                      <a:pt x="960" y="496"/>
                    </a:lnTo>
                    <a:lnTo>
                      <a:pt x="964" y="490"/>
                    </a:lnTo>
                    <a:lnTo>
                      <a:pt x="970" y="484"/>
                    </a:lnTo>
                    <a:lnTo>
                      <a:pt x="978" y="480"/>
                    </a:lnTo>
                    <a:lnTo>
                      <a:pt x="984" y="478"/>
                    </a:lnTo>
                    <a:lnTo>
                      <a:pt x="994" y="476"/>
                    </a:lnTo>
                    <a:lnTo>
                      <a:pt x="994" y="476"/>
                    </a:lnTo>
                    <a:lnTo>
                      <a:pt x="1002" y="478"/>
                    </a:lnTo>
                    <a:lnTo>
                      <a:pt x="1010" y="480"/>
                    </a:lnTo>
                    <a:lnTo>
                      <a:pt x="1016" y="484"/>
                    </a:lnTo>
                    <a:lnTo>
                      <a:pt x="1022" y="490"/>
                    </a:lnTo>
                    <a:lnTo>
                      <a:pt x="1026" y="496"/>
                    </a:lnTo>
                    <a:lnTo>
                      <a:pt x="1030" y="504"/>
                    </a:lnTo>
                    <a:lnTo>
                      <a:pt x="1032" y="512"/>
                    </a:lnTo>
                    <a:lnTo>
                      <a:pt x="1032" y="520"/>
                    </a:lnTo>
                    <a:lnTo>
                      <a:pt x="1032" y="520"/>
                    </a:lnTo>
                    <a:lnTo>
                      <a:pt x="1032" y="528"/>
                    </a:lnTo>
                    <a:lnTo>
                      <a:pt x="1030" y="538"/>
                    </a:lnTo>
                    <a:lnTo>
                      <a:pt x="1026" y="544"/>
                    </a:lnTo>
                    <a:lnTo>
                      <a:pt x="1022" y="552"/>
                    </a:lnTo>
                    <a:lnTo>
                      <a:pt x="1016" y="556"/>
                    </a:lnTo>
                    <a:lnTo>
                      <a:pt x="1010" y="560"/>
                    </a:lnTo>
                    <a:lnTo>
                      <a:pt x="1002" y="562"/>
                    </a:lnTo>
                    <a:lnTo>
                      <a:pt x="994" y="562"/>
                    </a:lnTo>
                    <a:lnTo>
                      <a:pt x="994" y="562"/>
                    </a:lnTo>
                    <a:close/>
                    <a:moveTo>
                      <a:pt x="1866" y="354"/>
                    </a:moveTo>
                    <a:lnTo>
                      <a:pt x="1866" y="354"/>
                    </a:lnTo>
                    <a:lnTo>
                      <a:pt x="1856" y="352"/>
                    </a:lnTo>
                    <a:lnTo>
                      <a:pt x="1850" y="350"/>
                    </a:lnTo>
                    <a:lnTo>
                      <a:pt x="1842" y="348"/>
                    </a:lnTo>
                    <a:lnTo>
                      <a:pt x="1838" y="344"/>
                    </a:lnTo>
                    <a:lnTo>
                      <a:pt x="1832" y="338"/>
                    </a:lnTo>
                    <a:lnTo>
                      <a:pt x="1830" y="334"/>
                    </a:lnTo>
                    <a:lnTo>
                      <a:pt x="1828" y="326"/>
                    </a:lnTo>
                    <a:lnTo>
                      <a:pt x="1828" y="320"/>
                    </a:lnTo>
                    <a:lnTo>
                      <a:pt x="1828" y="320"/>
                    </a:lnTo>
                    <a:lnTo>
                      <a:pt x="1828" y="312"/>
                    </a:lnTo>
                    <a:lnTo>
                      <a:pt x="1830" y="306"/>
                    </a:lnTo>
                    <a:lnTo>
                      <a:pt x="1832" y="300"/>
                    </a:lnTo>
                    <a:lnTo>
                      <a:pt x="1838" y="294"/>
                    </a:lnTo>
                    <a:lnTo>
                      <a:pt x="1842" y="290"/>
                    </a:lnTo>
                    <a:lnTo>
                      <a:pt x="1850" y="288"/>
                    </a:lnTo>
                    <a:lnTo>
                      <a:pt x="1856" y="286"/>
                    </a:lnTo>
                    <a:lnTo>
                      <a:pt x="1866" y="284"/>
                    </a:lnTo>
                    <a:lnTo>
                      <a:pt x="1866" y="284"/>
                    </a:lnTo>
                    <a:lnTo>
                      <a:pt x="1872" y="286"/>
                    </a:lnTo>
                    <a:lnTo>
                      <a:pt x="1878" y="288"/>
                    </a:lnTo>
                    <a:lnTo>
                      <a:pt x="1882" y="290"/>
                    </a:lnTo>
                    <a:lnTo>
                      <a:pt x="1888" y="294"/>
                    </a:lnTo>
                    <a:lnTo>
                      <a:pt x="1894" y="306"/>
                    </a:lnTo>
                    <a:lnTo>
                      <a:pt x="1896" y="320"/>
                    </a:lnTo>
                    <a:lnTo>
                      <a:pt x="1896" y="320"/>
                    </a:lnTo>
                    <a:lnTo>
                      <a:pt x="1894" y="334"/>
                    </a:lnTo>
                    <a:lnTo>
                      <a:pt x="1888" y="344"/>
                    </a:lnTo>
                    <a:lnTo>
                      <a:pt x="1882" y="348"/>
                    </a:lnTo>
                    <a:lnTo>
                      <a:pt x="1878" y="350"/>
                    </a:lnTo>
                    <a:lnTo>
                      <a:pt x="1872" y="352"/>
                    </a:lnTo>
                    <a:lnTo>
                      <a:pt x="1866" y="354"/>
                    </a:lnTo>
                    <a:lnTo>
                      <a:pt x="1866" y="354"/>
                    </a:lnTo>
                    <a:close/>
                  </a:path>
                </a:pathLst>
              </a:custGeom>
              <a:solidFill>
                <a:srgbClr val="34343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Impact" pitchFamily="34" charset="0"/>
                  <a:ea typeface="微软雅黑" pitchFamily="34" charset="-122"/>
                  <a:sym typeface="Impact" pitchFamily="34" charset="0"/>
                </a:endParaRPr>
              </a:p>
            </p:txBody>
          </p:sp>
          <p:sp>
            <p:nvSpPr>
              <p:cNvPr id="101" name="Freeform 738"/>
              <p:cNvSpPr>
                <a:spLocks noChangeArrowheads="1"/>
              </p:cNvSpPr>
              <p:nvPr/>
            </p:nvSpPr>
            <p:spPr bwMode="auto">
              <a:xfrm>
                <a:off x="3652445" y="2945368"/>
                <a:ext cx="182285" cy="202525"/>
              </a:xfrm>
              <a:custGeom>
                <a:avLst/>
                <a:gdLst>
                  <a:gd name="T0" fmla="*/ 144 w 144"/>
                  <a:gd name="T1" fmla="*/ 12 h 162"/>
                  <a:gd name="T2" fmla="*/ 124 w 144"/>
                  <a:gd name="T3" fmla="*/ 0 h 162"/>
                  <a:gd name="T4" fmla="*/ 42 w 144"/>
                  <a:gd name="T5" fmla="*/ 98 h 162"/>
                  <a:gd name="T6" fmla="*/ 0 w 144"/>
                  <a:gd name="T7" fmla="*/ 146 h 162"/>
                  <a:gd name="T8" fmla="*/ 6 w 144"/>
                  <a:gd name="T9" fmla="*/ 146 h 162"/>
                  <a:gd name="T10" fmla="*/ 6 w 144"/>
                  <a:gd name="T11" fmla="*/ 146 h 162"/>
                  <a:gd name="T12" fmla="*/ 6 w 144"/>
                  <a:gd name="T13" fmla="*/ 148 h 162"/>
                  <a:gd name="T14" fmla="*/ 8 w 144"/>
                  <a:gd name="T15" fmla="*/ 150 h 162"/>
                  <a:gd name="T16" fmla="*/ 10 w 144"/>
                  <a:gd name="T17" fmla="*/ 152 h 162"/>
                  <a:gd name="T18" fmla="*/ 10 w 144"/>
                  <a:gd name="T19" fmla="*/ 154 h 162"/>
                  <a:gd name="T20" fmla="*/ 22 w 144"/>
                  <a:gd name="T21" fmla="*/ 162 h 162"/>
                  <a:gd name="T22" fmla="*/ 106 w 144"/>
                  <a:gd name="T23" fmla="*/ 64 h 162"/>
                  <a:gd name="T24" fmla="*/ 144 w 144"/>
                  <a:gd name="T25" fmla="*/ 12 h 16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44"/>
                  <a:gd name="T40" fmla="*/ 0 h 162"/>
                  <a:gd name="T41" fmla="*/ 144 w 144"/>
                  <a:gd name="T42" fmla="*/ 162 h 16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44" h="162">
                    <a:moveTo>
                      <a:pt x="144" y="12"/>
                    </a:moveTo>
                    <a:lnTo>
                      <a:pt x="124" y="0"/>
                    </a:lnTo>
                    <a:lnTo>
                      <a:pt x="42" y="98"/>
                    </a:lnTo>
                    <a:lnTo>
                      <a:pt x="0" y="146"/>
                    </a:lnTo>
                    <a:lnTo>
                      <a:pt x="6" y="146"/>
                    </a:lnTo>
                    <a:lnTo>
                      <a:pt x="6" y="146"/>
                    </a:lnTo>
                    <a:lnTo>
                      <a:pt x="6" y="148"/>
                    </a:lnTo>
                    <a:lnTo>
                      <a:pt x="8" y="150"/>
                    </a:lnTo>
                    <a:lnTo>
                      <a:pt x="10" y="152"/>
                    </a:lnTo>
                    <a:lnTo>
                      <a:pt x="10" y="154"/>
                    </a:lnTo>
                    <a:lnTo>
                      <a:pt x="22" y="162"/>
                    </a:lnTo>
                    <a:lnTo>
                      <a:pt x="106" y="64"/>
                    </a:lnTo>
                    <a:lnTo>
                      <a:pt x="144" y="12"/>
                    </a:lnTo>
                    <a:close/>
                  </a:path>
                </a:pathLst>
              </a:custGeom>
              <a:solidFill>
                <a:srgbClr val="34343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Impact" pitchFamily="34" charset="0"/>
                  <a:ea typeface="微软雅黑" pitchFamily="34" charset="-122"/>
                  <a:sym typeface="Impact" pitchFamily="34" charset="0"/>
                </a:endParaRPr>
              </a:p>
            </p:txBody>
          </p:sp>
          <p:sp>
            <p:nvSpPr>
              <p:cNvPr id="102" name="Freeform 739"/>
              <p:cNvSpPr>
                <a:spLocks noChangeArrowheads="1"/>
              </p:cNvSpPr>
              <p:nvPr/>
            </p:nvSpPr>
            <p:spPr bwMode="auto">
              <a:xfrm>
                <a:off x="6136074" y="2917865"/>
                <a:ext cx="435458" cy="197525"/>
              </a:xfrm>
              <a:custGeom>
                <a:avLst/>
                <a:gdLst>
                  <a:gd name="T0" fmla="*/ 22 w 344"/>
                  <a:gd name="T1" fmla="*/ 6 h 158"/>
                  <a:gd name="T2" fmla="*/ 22 w 344"/>
                  <a:gd name="T3" fmla="*/ 6 h 158"/>
                  <a:gd name="T4" fmla="*/ 28 w 344"/>
                  <a:gd name="T5" fmla="*/ 4 h 158"/>
                  <a:gd name="T6" fmla="*/ 32 w 344"/>
                  <a:gd name="T7" fmla="*/ 2 h 158"/>
                  <a:gd name="T8" fmla="*/ 38 w 344"/>
                  <a:gd name="T9" fmla="*/ 0 h 158"/>
                  <a:gd name="T10" fmla="*/ 44 w 344"/>
                  <a:gd name="T11" fmla="*/ 0 h 158"/>
                  <a:gd name="T12" fmla="*/ 296 w 344"/>
                  <a:gd name="T13" fmla="*/ 0 h 158"/>
                  <a:gd name="T14" fmla="*/ 296 w 344"/>
                  <a:gd name="T15" fmla="*/ 0 h 158"/>
                  <a:gd name="T16" fmla="*/ 306 w 344"/>
                  <a:gd name="T17" fmla="*/ 0 h 158"/>
                  <a:gd name="T18" fmla="*/ 316 w 344"/>
                  <a:gd name="T19" fmla="*/ 4 h 158"/>
                  <a:gd name="T20" fmla="*/ 324 w 344"/>
                  <a:gd name="T21" fmla="*/ 8 h 158"/>
                  <a:gd name="T22" fmla="*/ 330 w 344"/>
                  <a:gd name="T23" fmla="*/ 14 h 158"/>
                  <a:gd name="T24" fmla="*/ 336 w 344"/>
                  <a:gd name="T25" fmla="*/ 22 h 158"/>
                  <a:gd name="T26" fmla="*/ 340 w 344"/>
                  <a:gd name="T27" fmla="*/ 30 h 158"/>
                  <a:gd name="T28" fmla="*/ 342 w 344"/>
                  <a:gd name="T29" fmla="*/ 38 h 158"/>
                  <a:gd name="T30" fmla="*/ 344 w 344"/>
                  <a:gd name="T31" fmla="*/ 46 h 158"/>
                  <a:gd name="T32" fmla="*/ 344 w 344"/>
                  <a:gd name="T33" fmla="*/ 46 h 158"/>
                  <a:gd name="T34" fmla="*/ 342 w 344"/>
                  <a:gd name="T35" fmla="*/ 58 h 158"/>
                  <a:gd name="T36" fmla="*/ 340 w 344"/>
                  <a:gd name="T37" fmla="*/ 68 h 158"/>
                  <a:gd name="T38" fmla="*/ 336 w 344"/>
                  <a:gd name="T39" fmla="*/ 76 h 158"/>
                  <a:gd name="T40" fmla="*/ 330 w 344"/>
                  <a:gd name="T41" fmla="*/ 82 h 158"/>
                  <a:gd name="T42" fmla="*/ 324 w 344"/>
                  <a:gd name="T43" fmla="*/ 88 h 158"/>
                  <a:gd name="T44" fmla="*/ 316 w 344"/>
                  <a:gd name="T45" fmla="*/ 92 h 158"/>
                  <a:gd name="T46" fmla="*/ 306 w 344"/>
                  <a:gd name="T47" fmla="*/ 96 h 158"/>
                  <a:gd name="T48" fmla="*/ 296 w 344"/>
                  <a:gd name="T49" fmla="*/ 96 h 158"/>
                  <a:gd name="T50" fmla="*/ 120 w 344"/>
                  <a:gd name="T51" fmla="*/ 158 h 158"/>
                  <a:gd name="T52" fmla="*/ 0 w 344"/>
                  <a:gd name="T53" fmla="*/ 18 h 158"/>
                  <a:gd name="T54" fmla="*/ 0 w 344"/>
                  <a:gd name="T55" fmla="*/ 18 h 158"/>
                  <a:gd name="T56" fmla="*/ 8 w 344"/>
                  <a:gd name="T57" fmla="*/ 16 h 158"/>
                  <a:gd name="T58" fmla="*/ 12 w 344"/>
                  <a:gd name="T59" fmla="*/ 12 h 158"/>
                  <a:gd name="T60" fmla="*/ 22 w 344"/>
                  <a:gd name="T61" fmla="*/ 6 h 158"/>
                  <a:gd name="T62" fmla="*/ 22 w 344"/>
                  <a:gd name="T63" fmla="*/ 6 h 15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344"/>
                  <a:gd name="T97" fmla="*/ 0 h 158"/>
                  <a:gd name="T98" fmla="*/ 344 w 344"/>
                  <a:gd name="T99" fmla="*/ 158 h 158"/>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344" h="158">
                    <a:moveTo>
                      <a:pt x="22" y="6"/>
                    </a:moveTo>
                    <a:lnTo>
                      <a:pt x="22" y="6"/>
                    </a:lnTo>
                    <a:lnTo>
                      <a:pt x="28" y="4"/>
                    </a:lnTo>
                    <a:lnTo>
                      <a:pt x="32" y="2"/>
                    </a:lnTo>
                    <a:lnTo>
                      <a:pt x="38" y="0"/>
                    </a:lnTo>
                    <a:lnTo>
                      <a:pt x="44" y="0"/>
                    </a:lnTo>
                    <a:lnTo>
                      <a:pt x="296" y="0"/>
                    </a:lnTo>
                    <a:lnTo>
                      <a:pt x="296" y="0"/>
                    </a:lnTo>
                    <a:lnTo>
                      <a:pt x="306" y="0"/>
                    </a:lnTo>
                    <a:lnTo>
                      <a:pt x="316" y="4"/>
                    </a:lnTo>
                    <a:lnTo>
                      <a:pt x="324" y="8"/>
                    </a:lnTo>
                    <a:lnTo>
                      <a:pt x="330" y="14"/>
                    </a:lnTo>
                    <a:lnTo>
                      <a:pt x="336" y="22"/>
                    </a:lnTo>
                    <a:lnTo>
                      <a:pt x="340" y="30"/>
                    </a:lnTo>
                    <a:lnTo>
                      <a:pt x="342" y="38"/>
                    </a:lnTo>
                    <a:lnTo>
                      <a:pt x="344" y="46"/>
                    </a:lnTo>
                    <a:lnTo>
                      <a:pt x="344" y="46"/>
                    </a:lnTo>
                    <a:lnTo>
                      <a:pt x="342" y="58"/>
                    </a:lnTo>
                    <a:lnTo>
                      <a:pt x="340" y="68"/>
                    </a:lnTo>
                    <a:lnTo>
                      <a:pt x="336" y="76"/>
                    </a:lnTo>
                    <a:lnTo>
                      <a:pt x="330" y="82"/>
                    </a:lnTo>
                    <a:lnTo>
                      <a:pt x="324" y="88"/>
                    </a:lnTo>
                    <a:lnTo>
                      <a:pt x="316" y="92"/>
                    </a:lnTo>
                    <a:lnTo>
                      <a:pt x="306" y="96"/>
                    </a:lnTo>
                    <a:lnTo>
                      <a:pt x="296" y="96"/>
                    </a:lnTo>
                    <a:lnTo>
                      <a:pt x="120" y="158"/>
                    </a:lnTo>
                    <a:lnTo>
                      <a:pt x="0" y="18"/>
                    </a:lnTo>
                    <a:lnTo>
                      <a:pt x="0" y="18"/>
                    </a:lnTo>
                    <a:lnTo>
                      <a:pt x="8" y="16"/>
                    </a:lnTo>
                    <a:lnTo>
                      <a:pt x="12" y="12"/>
                    </a:lnTo>
                    <a:lnTo>
                      <a:pt x="22" y="6"/>
                    </a:lnTo>
                    <a:lnTo>
                      <a:pt x="22" y="6"/>
                    </a:lnTo>
                    <a:close/>
                  </a:path>
                </a:pathLst>
              </a:custGeom>
              <a:solidFill>
                <a:srgbClr val="34343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Impact" pitchFamily="34" charset="0"/>
                  <a:ea typeface="微软雅黑" pitchFamily="34" charset="-122"/>
                  <a:sym typeface="Impact" pitchFamily="34" charset="0"/>
                </a:endParaRPr>
              </a:p>
            </p:txBody>
          </p:sp>
          <p:sp>
            <p:nvSpPr>
              <p:cNvPr id="103" name="Freeform 740"/>
              <p:cNvSpPr>
                <a:spLocks noChangeArrowheads="1"/>
              </p:cNvSpPr>
              <p:nvPr/>
            </p:nvSpPr>
            <p:spPr bwMode="auto">
              <a:xfrm>
                <a:off x="6093035" y="2945368"/>
                <a:ext cx="179753" cy="202525"/>
              </a:xfrm>
              <a:custGeom>
                <a:avLst/>
                <a:gdLst>
                  <a:gd name="T0" fmla="*/ 0 w 142"/>
                  <a:gd name="T1" fmla="*/ 12 h 162"/>
                  <a:gd name="T2" fmla="*/ 20 w 142"/>
                  <a:gd name="T3" fmla="*/ 0 h 162"/>
                  <a:gd name="T4" fmla="*/ 20 w 142"/>
                  <a:gd name="T5" fmla="*/ 0 h 162"/>
                  <a:gd name="T6" fmla="*/ 22 w 142"/>
                  <a:gd name="T7" fmla="*/ 0 h 162"/>
                  <a:gd name="T8" fmla="*/ 104 w 142"/>
                  <a:gd name="T9" fmla="*/ 98 h 162"/>
                  <a:gd name="T10" fmla="*/ 142 w 142"/>
                  <a:gd name="T11" fmla="*/ 146 h 162"/>
                  <a:gd name="T12" fmla="*/ 142 w 142"/>
                  <a:gd name="T13" fmla="*/ 146 h 162"/>
                  <a:gd name="T14" fmla="*/ 132 w 142"/>
                  <a:gd name="T15" fmla="*/ 154 h 162"/>
                  <a:gd name="T16" fmla="*/ 124 w 142"/>
                  <a:gd name="T17" fmla="*/ 162 h 162"/>
                  <a:gd name="T18" fmla="*/ 46 w 142"/>
                  <a:gd name="T19" fmla="*/ 64 h 162"/>
                  <a:gd name="T20" fmla="*/ 0 w 142"/>
                  <a:gd name="T21" fmla="*/ 12 h 16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42"/>
                  <a:gd name="T34" fmla="*/ 0 h 162"/>
                  <a:gd name="T35" fmla="*/ 142 w 142"/>
                  <a:gd name="T36" fmla="*/ 162 h 16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42" h="162">
                    <a:moveTo>
                      <a:pt x="0" y="12"/>
                    </a:moveTo>
                    <a:lnTo>
                      <a:pt x="20" y="0"/>
                    </a:lnTo>
                    <a:lnTo>
                      <a:pt x="20" y="0"/>
                    </a:lnTo>
                    <a:lnTo>
                      <a:pt x="22" y="0"/>
                    </a:lnTo>
                    <a:lnTo>
                      <a:pt x="104" y="98"/>
                    </a:lnTo>
                    <a:lnTo>
                      <a:pt x="142" y="146"/>
                    </a:lnTo>
                    <a:lnTo>
                      <a:pt x="142" y="146"/>
                    </a:lnTo>
                    <a:lnTo>
                      <a:pt x="132" y="154"/>
                    </a:lnTo>
                    <a:lnTo>
                      <a:pt x="124" y="162"/>
                    </a:lnTo>
                    <a:lnTo>
                      <a:pt x="46" y="64"/>
                    </a:lnTo>
                    <a:lnTo>
                      <a:pt x="0" y="12"/>
                    </a:lnTo>
                    <a:close/>
                  </a:path>
                </a:pathLst>
              </a:custGeom>
              <a:solidFill>
                <a:srgbClr val="34343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Impact" pitchFamily="34" charset="0"/>
                  <a:ea typeface="微软雅黑" pitchFamily="34" charset="-122"/>
                  <a:sym typeface="Impact" pitchFamily="34" charset="0"/>
                </a:endParaRPr>
              </a:p>
            </p:txBody>
          </p:sp>
        </p:grpSp>
      </p:grpSp>
      <p:sp>
        <p:nvSpPr>
          <p:cNvPr id="104" name="圆角矩形 740"/>
          <p:cNvSpPr>
            <a:spLocks noChangeArrowheads="1"/>
          </p:cNvSpPr>
          <p:nvPr/>
        </p:nvSpPr>
        <p:spPr bwMode="auto">
          <a:xfrm>
            <a:off x="1420299" y="1262658"/>
            <a:ext cx="2557475" cy="1655207"/>
          </a:xfrm>
          <a:prstGeom prst="roundRect">
            <a:avLst>
              <a:gd name="adj" fmla="val 9523"/>
            </a:avLst>
          </a:prstGeom>
          <a:solidFill>
            <a:srgbClr val="4BB0D0"/>
          </a:solidFill>
          <a:ln>
            <a:noFill/>
          </a:ln>
          <a:extLst>
            <a:ext uri="{91240B29-F687-4F45-9708-019B960494DF}">
              <a14:hiddenLine xmlns:a14="http://schemas.microsoft.com/office/drawing/2010/main" w="9525">
                <a:solidFill>
                  <a:srgbClr val="000000"/>
                </a:solidFill>
                <a:round/>
                <a:headEnd/>
                <a:tailEnd/>
              </a14:hiddenLine>
            </a:ext>
          </a:extLst>
        </p:spPr>
        <p:txBody>
          <a:bodyPr lIns="72585" tIns="36293" rIns="72585" bIns="36293" anchor="ctr"/>
          <a:lstStyle/>
          <a:p>
            <a:pPr algn="ctr"/>
            <a:endParaRPr lang="zh-CN" altLang="zh-CN">
              <a:solidFill>
                <a:srgbClr val="FFFFFF"/>
              </a:solidFill>
            </a:endParaRPr>
          </a:p>
        </p:txBody>
      </p:sp>
      <p:sp>
        <p:nvSpPr>
          <p:cNvPr id="105" name="圆角矩形 741"/>
          <p:cNvSpPr>
            <a:spLocks noChangeArrowheads="1"/>
          </p:cNvSpPr>
          <p:nvPr/>
        </p:nvSpPr>
        <p:spPr bwMode="auto">
          <a:xfrm>
            <a:off x="5963916" y="1265158"/>
            <a:ext cx="2513167" cy="1655207"/>
          </a:xfrm>
          <a:prstGeom prst="roundRect">
            <a:avLst>
              <a:gd name="adj" fmla="val 8875"/>
            </a:avLst>
          </a:prstGeom>
          <a:solidFill>
            <a:srgbClr val="EE9065"/>
          </a:solidFill>
          <a:ln>
            <a:noFill/>
          </a:ln>
          <a:extLst>
            <a:ext uri="{91240B29-F687-4F45-9708-019B960494DF}">
              <a14:hiddenLine xmlns:a14="http://schemas.microsoft.com/office/drawing/2010/main" w="9525">
                <a:solidFill>
                  <a:srgbClr val="000000"/>
                </a:solidFill>
                <a:round/>
                <a:headEnd/>
                <a:tailEnd/>
              </a14:hiddenLine>
            </a:ext>
          </a:extLst>
        </p:spPr>
        <p:txBody>
          <a:bodyPr lIns="72585" tIns="36293" rIns="72585" bIns="36293" anchor="ctr"/>
          <a:lstStyle/>
          <a:p>
            <a:pPr algn="ctr"/>
            <a:endParaRPr lang="zh-CN" altLang="zh-CN">
              <a:solidFill>
                <a:srgbClr val="FFFFFF"/>
              </a:solidFill>
            </a:endParaRPr>
          </a:p>
        </p:txBody>
      </p:sp>
      <p:sp>
        <p:nvSpPr>
          <p:cNvPr id="106" name="文本框 743"/>
          <p:cNvSpPr>
            <a:spLocks noChangeArrowheads="1"/>
          </p:cNvSpPr>
          <p:nvPr/>
        </p:nvSpPr>
        <p:spPr bwMode="auto">
          <a:xfrm>
            <a:off x="2469491" y="1442680"/>
            <a:ext cx="739266" cy="606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2585" tIns="36293" rIns="72585" bIns="36293">
            <a:spAutoFit/>
          </a:bodyPr>
          <a:lstStyle/>
          <a:p>
            <a:pPr algn="ctr"/>
            <a:r>
              <a:rPr lang="en-US" sz="3500" dirty="0">
                <a:solidFill>
                  <a:schemeClr val="bg1"/>
                </a:solidFill>
                <a:ea typeface="MS Gothic" pitchFamily="49" charset="-128"/>
              </a:rPr>
              <a:t>01</a:t>
            </a:r>
            <a:endParaRPr lang="zh-CN" altLang="en-US" sz="3500" dirty="0">
              <a:solidFill>
                <a:schemeClr val="bg1"/>
              </a:solidFill>
              <a:ea typeface="MS Gothic" pitchFamily="49" charset="-128"/>
            </a:endParaRPr>
          </a:p>
        </p:txBody>
      </p:sp>
      <p:pic>
        <p:nvPicPr>
          <p:cNvPr id="107" name="图片 74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177111" y="1583948"/>
            <a:ext cx="437990" cy="3250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9" name="文本框 746"/>
          <p:cNvSpPr>
            <a:spLocks noChangeArrowheads="1"/>
          </p:cNvSpPr>
          <p:nvPr/>
        </p:nvSpPr>
        <p:spPr bwMode="auto">
          <a:xfrm>
            <a:off x="6199366" y="1436430"/>
            <a:ext cx="739266" cy="60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2585" tIns="36293" rIns="72585" bIns="36293">
            <a:spAutoFit/>
          </a:bodyPr>
          <a:lstStyle/>
          <a:p>
            <a:pPr algn="ctr"/>
            <a:r>
              <a:rPr lang="en-US" sz="3500" dirty="0">
                <a:solidFill>
                  <a:schemeClr val="bg1"/>
                </a:solidFill>
                <a:ea typeface="MS Gothic" pitchFamily="49" charset="-128"/>
              </a:rPr>
              <a:t>02</a:t>
            </a:r>
            <a:endParaRPr lang="zh-CN" altLang="en-US" sz="3500" dirty="0">
              <a:solidFill>
                <a:schemeClr val="bg1"/>
              </a:solidFill>
              <a:ea typeface="MS Gothic" pitchFamily="49" charset="-128"/>
            </a:endParaRPr>
          </a:p>
        </p:txBody>
      </p:sp>
      <p:pic>
        <p:nvPicPr>
          <p:cNvPr id="110" name="图片 747"/>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946228" y="1550194"/>
            <a:ext cx="362038" cy="357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1" name="文本框 748"/>
          <p:cNvSpPr>
            <a:spLocks noChangeArrowheads="1"/>
          </p:cNvSpPr>
          <p:nvPr/>
        </p:nvSpPr>
        <p:spPr bwMode="auto">
          <a:xfrm>
            <a:off x="6136074" y="2051574"/>
            <a:ext cx="2240878" cy="5862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2585" tIns="36293" rIns="72585" bIns="36293">
            <a:spAutoFit/>
          </a:bodyPr>
          <a:lstStyle/>
          <a:p>
            <a:pPr algn="ctr">
              <a:lnSpc>
                <a:spcPts val="1985"/>
              </a:lnSpc>
            </a:pPr>
            <a:r>
              <a:rPr lang="zh-CN" altLang="en-US" dirty="0">
                <a:solidFill>
                  <a:schemeClr val="bg1"/>
                </a:solidFill>
                <a:latin typeface="Impact" pitchFamily="34" charset="0"/>
                <a:ea typeface="微软雅黑" pitchFamily="34" charset="-122"/>
                <a:sym typeface="Impact" pitchFamily="34" charset="0"/>
              </a:rPr>
              <a:t>内容说明内容说明</a:t>
            </a:r>
            <a:endParaRPr lang="en-US" dirty="0">
              <a:solidFill>
                <a:schemeClr val="bg1"/>
              </a:solidFill>
              <a:latin typeface="Impact" pitchFamily="34" charset="0"/>
              <a:ea typeface="微软雅黑" pitchFamily="34" charset="-122"/>
              <a:sym typeface="Impact" pitchFamily="34" charset="0"/>
            </a:endParaRPr>
          </a:p>
          <a:p>
            <a:pPr algn="ctr">
              <a:lnSpc>
                <a:spcPts val="1985"/>
              </a:lnSpc>
            </a:pPr>
            <a:r>
              <a:rPr lang="zh-CN" altLang="en-US" dirty="0">
                <a:solidFill>
                  <a:schemeClr val="bg1"/>
                </a:solidFill>
                <a:latin typeface="Impact" pitchFamily="34" charset="0"/>
                <a:ea typeface="微软雅黑" pitchFamily="34" charset="-122"/>
                <a:sym typeface="Impact" pitchFamily="34" charset="0"/>
              </a:rPr>
              <a:t>内容说明内容说明</a:t>
            </a:r>
            <a:endParaRPr lang="zh-CN" altLang="en-US" dirty="0"/>
          </a:p>
        </p:txBody>
      </p:sp>
      <p:sp>
        <p:nvSpPr>
          <p:cNvPr id="112" name="文本框 748"/>
          <p:cNvSpPr>
            <a:spLocks noChangeArrowheads="1"/>
          </p:cNvSpPr>
          <p:nvPr/>
        </p:nvSpPr>
        <p:spPr bwMode="auto">
          <a:xfrm>
            <a:off x="1552356" y="2035789"/>
            <a:ext cx="2240878" cy="5862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2585" tIns="36293" rIns="72585" bIns="36293">
            <a:spAutoFit/>
          </a:bodyPr>
          <a:lstStyle/>
          <a:p>
            <a:pPr algn="ctr">
              <a:lnSpc>
                <a:spcPts val="1985"/>
              </a:lnSpc>
            </a:pPr>
            <a:r>
              <a:rPr lang="zh-CN" altLang="en-US" dirty="0">
                <a:solidFill>
                  <a:schemeClr val="bg1"/>
                </a:solidFill>
                <a:latin typeface="Impact" pitchFamily="34" charset="0"/>
                <a:ea typeface="微软雅黑" pitchFamily="34" charset="-122"/>
                <a:sym typeface="Impact" pitchFamily="34" charset="0"/>
              </a:rPr>
              <a:t>内容说明内容说明</a:t>
            </a:r>
            <a:endParaRPr lang="en-US" dirty="0">
              <a:solidFill>
                <a:schemeClr val="bg1"/>
              </a:solidFill>
              <a:latin typeface="Impact" pitchFamily="34" charset="0"/>
              <a:ea typeface="微软雅黑" pitchFamily="34" charset="-122"/>
              <a:sym typeface="Impact" pitchFamily="34" charset="0"/>
            </a:endParaRPr>
          </a:p>
          <a:p>
            <a:pPr algn="ctr">
              <a:lnSpc>
                <a:spcPts val="1985"/>
              </a:lnSpc>
            </a:pPr>
            <a:r>
              <a:rPr lang="zh-CN" altLang="en-US" dirty="0">
                <a:solidFill>
                  <a:schemeClr val="bg1"/>
                </a:solidFill>
                <a:latin typeface="Impact" pitchFamily="34" charset="0"/>
                <a:ea typeface="微软雅黑" pitchFamily="34" charset="-122"/>
                <a:sym typeface="Impact" pitchFamily="34" charset="0"/>
              </a:rPr>
              <a:t>内容说明内容说明</a:t>
            </a:r>
            <a:endParaRPr lang="zh-CN" altLang="en-US" dirty="0"/>
          </a:p>
        </p:txBody>
      </p:sp>
      <p:sp>
        <p:nvSpPr>
          <p:cNvPr id="45" name="矩形 57"/>
          <p:cNvSpPr/>
          <p:nvPr/>
        </p:nvSpPr>
        <p:spPr>
          <a:xfrm>
            <a:off x="3396106" y="-2763"/>
            <a:ext cx="6294992" cy="791651"/>
          </a:xfrm>
          <a:custGeom>
            <a:avLst/>
            <a:gdLst>
              <a:gd name="connsiteX0" fmla="*/ 0 w 4078950"/>
              <a:gd name="connsiteY0" fmla="*/ 0 h 448751"/>
              <a:gd name="connsiteX1" fmla="*/ 4078950 w 4078950"/>
              <a:gd name="connsiteY1" fmla="*/ 0 h 448751"/>
              <a:gd name="connsiteX2" fmla="*/ 4078950 w 4078950"/>
              <a:gd name="connsiteY2" fmla="*/ 448751 h 448751"/>
              <a:gd name="connsiteX3" fmla="*/ 0 w 4078950"/>
              <a:gd name="connsiteY3" fmla="*/ 448751 h 448751"/>
              <a:gd name="connsiteX4" fmla="*/ 0 w 4078950"/>
              <a:gd name="connsiteY4" fmla="*/ 0 h 448751"/>
              <a:gd name="connsiteX0" fmla="*/ 0 w 4078950"/>
              <a:gd name="connsiteY0" fmla="*/ 330200 h 778951"/>
              <a:gd name="connsiteX1" fmla="*/ 2631150 w 4078950"/>
              <a:gd name="connsiteY1" fmla="*/ 0 h 778951"/>
              <a:gd name="connsiteX2" fmla="*/ 4078950 w 4078950"/>
              <a:gd name="connsiteY2" fmla="*/ 778951 h 778951"/>
              <a:gd name="connsiteX3" fmla="*/ 0 w 4078950"/>
              <a:gd name="connsiteY3" fmla="*/ 778951 h 778951"/>
              <a:gd name="connsiteX4" fmla="*/ 0 w 4078950"/>
              <a:gd name="connsiteY4" fmla="*/ 330200 h 778951"/>
              <a:gd name="connsiteX0" fmla="*/ 0 w 2631150"/>
              <a:gd name="connsiteY0" fmla="*/ 330200 h 778951"/>
              <a:gd name="connsiteX1" fmla="*/ 2631150 w 2631150"/>
              <a:gd name="connsiteY1" fmla="*/ 0 h 778951"/>
              <a:gd name="connsiteX2" fmla="*/ 2351750 w 2631150"/>
              <a:gd name="connsiteY2" fmla="*/ 258251 h 778951"/>
              <a:gd name="connsiteX3" fmla="*/ 0 w 2631150"/>
              <a:gd name="connsiteY3" fmla="*/ 778951 h 778951"/>
              <a:gd name="connsiteX4" fmla="*/ 0 w 2631150"/>
              <a:gd name="connsiteY4" fmla="*/ 330200 h 778951"/>
              <a:gd name="connsiteX0" fmla="*/ 0 w 2631150"/>
              <a:gd name="connsiteY0" fmla="*/ 330200 h 778951"/>
              <a:gd name="connsiteX1" fmla="*/ 2631150 w 2631150"/>
              <a:gd name="connsiteY1" fmla="*/ 0 h 778951"/>
              <a:gd name="connsiteX2" fmla="*/ 0 w 2631150"/>
              <a:gd name="connsiteY2" fmla="*/ 778951 h 778951"/>
              <a:gd name="connsiteX3" fmla="*/ 0 w 2631150"/>
              <a:gd name="connsiteY3" fmla="*/ 330200 h 778951"/>
              <a:gd name="connsiteX0" fmla="*/ 0 w 1132550"/>
              <a:gd name="connsiteY0" fmla="*/ 355600 h 804351"/>
              <a:gd name="connsiteX1" fmla="*/ 1132550 w 1132550"/>
              <a:gd name="connsiteY1" fmla="*/ 0 h 804351"/>
              <a:gd name="connsiteX2" fmla="*/ 0 w 1132550"/>
              <a:gd name="connsiteY2" fmla="*/ 804351 h 804351"/>
              <a:gd name="connsiteX3" fmla="*/ 0 w 1132550"/>
              <a:gd name="connsiteY3" fmla="*/ 355600 h 804351"/>
              <a:gd name="connsiteX0" fmla="*/ 0 w 1627850"/>
              <a:gd name="connsiteY0" fmla="*/ 228600 h 677351"/>
              <a:gd name="connsiteX1" fmla="*/ 1627850 w 1627850"/>
              <a:gd name="connsiteY1" fmla="*/ 0 h 677351"/>
              <a:gd name="connsiteX2" fmla="*/ 0 w 1627850"/>
              <a:gd name="connsiteY2" fmla="*/ 677351 h 677351"/>
              <a:gd name="connsiteX3" fmla="*/ 0 w 1627850"/>
              <a:gd name="connsiteY3" fmla="*/ 228600 h 677351"/>
              <a:gd name="connsiteX0" fmla="*/ 0 w 6415750"/>
              <a:gd name="connsiteY0" fmla="*/ 304800 h 753551"/>
              <a:gd name="connsiteX1" fmla="*/ 6415750 w 6415750"/>
              <a:gd name="connsiteY1" fmla="*/ 0 h 753551"/>
              <a:gd name="connsiteX2" fmla="*/ 0 w 6415750"/>
              <a:gd name="connsiteY2" fmla="*/ 753551 h 753551"/>
              <a:gd name="connsiteX3" fmla="*/ 0 w 6415750"/>
              <a:gd name="connsiteY3" fmla="*/ 304800 h 753551"/>
              <a:gd name="connsiteX0" fmla="*/ 0 w 6314150"/>
              <a:gd name="connsiteY0" fmla="*/ 342900 h 791651"/>
              <a:gd name="connsiteX1" fmla="*/ 6314150 w 6314150"/>
              <a:gd name="connsiteY1" fmla="*/ 0 h 791651"/>
              <a:gd name="connsiteX2" fmla="*/ 0 w 6314150"/>
              <a:gd name="connsiteY2" fmla="*/ 791651 h 791651"/>
              <a:gd name="connsiteX3" fmla="*/ 0 w 6314150"/>
              <a:gd name="connsiteY3" fmla="*/ 342900 h 791651"/>
            </a:gdLst>
            <a:ahLst/>
            <a:cxnLst>
              <a:cxn ang="0">
                <a:pos x="connsiteX0" y="connsiteY0"/>
              </a:cxn>
              <a:cxn ang="0">
                <a:pos x="connsiteX1" y="connsiteY1"/>
              </a:cxn>
              <a:cxn ang="0">
                <a:pos x="connsiteX2" y="connsiteY2"/>
              </a:cxn>
              <a:cxn ang="0">
                <a:pos x="connsiteX3" y="connsiteY3"/>
              </a:cxn>
            </a:cxnLst>
            <a:rect l="l" t="t" r="r" b="b"/>
            <a:pathLst>
              <a:path w="6314150" h="791651">
                <a:moveTo>
                  <a:pt x="0" y="342900"/>
                </a:moveTo>
                <a:lnTo>
                  <a:pt x="6314150" y="0"/>
                </a:lnTo>
                <a:lnTo>
                  <a:pt x="0" y="791651"/>
                </a:lnTo>
                <a:lnTo>
                  <a:pt x="0" y="342900"/>
                </a:lnTo>
                <a:close/>
              </a:path>
            </a:pathLst>
          </a:cu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sp>
        <p:nvSpPr>
          <p:cNvPr id="46" name="矩形 45"/>
          <p:cNvSpPr/>
          <p:nvPr/>
        </p:nvSpPr>
        <p:spPr>
          <a:xfrm>
            <a:off x="0" y="207231"/>
            <a:ext cx="4078950" cy="448751"/>
          </a:xfrm>
          <a:prstGeom prst="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sp>
        <p:nvSpPr>
          <p:cNvPr id="47" name="直角三角形 46"/>
          <p:cNvSpPr/>
          <p:nvPr/>
        </p:nvSpPr>
        <p:spPr>
          <a:xfrm flipV="1">
            <a:off x="3396106" y="651509"/>
            <a:ext cx="682844" cy="137160"/>
          </a:xfrm>
          <a:prstGeom prst="rtTriangle">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sp>
        <p:nvSpPr>
          <p:cNvPr id="48" name="文本框 6"/>
          <p:cNvSpPr>
            <a:spLocks noChangeArrowheads="1"/>
          </p:cNvSpPr>
          <p:nvPr/>
        </p:nvSpPr>
        <p:spPr bwMode="auto">
          <a:xfrm>
            <a:off x="497584" y="273875"/>
            <a:ext cx="3295650" cy="315461"/>
          </a:xfrm>
          <a:prstGeom prst="rect">
            <a:avLst/>
          </a:prstGeom>
          <a:noFill/>
          <a:ln>
            <a:noFill/>
          </a:ln>
          <a:extLst/>
        </p:spPr>
        <p:txBody>
          <a:bodyPr lIns="68571" tIns="34285" rIns="68571" bIns="34285">
            <a:spAutoFit/>
          </a:bodyPr>
          <a:lstStyle/>
          <a:p>
            <a:pPr defTabSz="967801" fontAlgn="auto">
              <a:spcBef>
                <a:spcPts val="0"/>
              </a:spcBef>
              <a:spcAft>
                <a:spcPts val="0"/>
              </a:spcAft>
              <a:defRPr/>
            </a:pPr>
            <a:r>
              <a:rPr lang="en-US" altLang="zh-CN" sz="1600" b="1" dirty="0" smtClean="0">
                <a:solidFill>
                  <a:schemeClr val="bg1"/>
                </a:solidFill>
                <a:latin typeface="微软雅黑" pitchFamily="34" charset="-122"/>
                <a:ea typeface="微软雅黑" pitchFamily="34" charset="-122"/>
                <a:sym typeface="微软雅黑" pitchFamily="34" charset="-122"/>
              </a:rPr>
              <a:t>· </a:t>
            </a:r>
            <a:r>
              <a:rPr lang="zh-CN" altLang="en-US" sz="1600" b="1" dirty="0" smtClean="0">
                <a:solidFill>
                  <a:schemeClr val="bg1"/>
                </a:solidFill>
                <a:latin typeface="微软雅黑" pitchFamily="34" charset="-122"/>
                <a:ea typeface="微软雅黑" pitchFamily="34" charset="-122"/>
                <a:sym typeface="微软雅黑" pitchFamily="34" charset="-122"/>
              </a:rPr>
              <a:t>在此输入您的标题内容</a:t>
            </a:r>
            <a:endParaRPr lang="zh-CN" altLang="en-US" sz="1600" b="1" dirty="0">
              <a:solidFill>
                <a:schemeClr val="bg1"/>
              </a:solidFill>
              <a:latin typeface="微软雅黑" pitchFamily="34" charset="-122"/>
              <a:ea typeface="微软雅黑" pitchFamily="34" charset="-122"/>
              <a:sym typeface="微软雅黑" pitchFamily="34" charset="-122"/>
            </a:endParaRPr>
          </a:p>
        </p:txBody>
      </p:sp>
      <p:grpSp>
        <p:nvGrpSpPr>
          <p:cNvPr id="49" name="组合 48"/>
          <p:cNvGrpSpPr/>
          <p:nvPr/>
        </p:nvGrpSpPr>
        <p:grpSpPr>
          <a:xfrm flipH="1">
            <a:off x="8587951" y="212165"/>
            <a:ext cx="990052" cy="766369"/>
            <a:chOff x="0" y="0"/>
            <a:chExt cx="1865117" cy="1555038"/>
          </a:xfrm>
        </p:grpSpPr>
        <p:sp>
          <p:nvSpPr>
            <p:cNvPr id="50" name="矩形 49"/>
            <p:cNvSpPr/>
            <p:nvPr/>
          </p:nvSpPr>
          <p:spPr>
            <a:xfrm>
              <a:off x="0" y="0"/>
              <a:ext cx="919018" cy="907613"/>
            </a:xfrm>
            <a:prstGeom prst="rect">
              <a:avLst/>
            </a:prstGeom>
            <a:solidFill>
              <a:schemeClr val="bg2">
                <a:lumMod val="75000"/>
                <a:alpha val="5882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sp>
          <p:nvSpPr>
            <p:cNvPr id="51" name="矩形 50"/>
            <p:cNvSpPr/>
            <p:nvPr/>
          </p:nvSpPr>
          <p:spPr>
            <a:xfrm>
              <a:off x="1054437" y="106183"/>
              <a:ext cx="486093" cy="480060"/>
            </a:xfrm>
            <a:prstGeom prst="rect">
              <a:avLst/>
            </a:prstGeom>
            <a:solidFill>
              <a:srgbClr val="5FE8D6">
                <a:alpha val="6588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sp>
          <p:nvSpPr>
            <p:cNvPr id="52" name="矩形 51"/>
            <p:cNvSpPr/>
            <p:nvPr/>
          </p:nvSpPr>
          <p:spPr>
            <a:xfrm>
              <a:off x="86522" y="1004334"/>
              <a:ext cx="297951" cy="294253"/>
            </a:xfrm>
            <a:prstGeom prst="rect">
              <a:avLst/>
            </a:prstGeom>
            <a:solidFill>
              <a:srgbClr val="FF9F9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sp>
          <p:nvSpPr>
            <p:cNvPr id="53" name="矩形 52"/>
            <p:cNvSpPr/>
            <p:nvPr/>
          </p:nvSpPr>
          <p:spPr>
            <a:xfrm>
              <a:off x="391245" y="1368218"/>
              <a:ext cx="189168" cy="186820"/>
            </a:xfrm>
            <a:prstGeom prst="rect">
              <a:avLst/>
            </a:prstGeom>
            <a:solidFill>
              <a:srgbClr val="9DDFBE">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sp>
          <p:nvSpPr>
            <p:cNvPr id="55" name="矩形 54"/>
            <p:cNvSpPr/>
            <p:nvPr/>
          </p:nvSpPr>
          <p:spPr>
            <a:xfrm>
              <a:off x="1675949" y="106183"/>
              <a:ext cx="189168" cy="186820"/>
            </a:xfrm>
            <a:prstGeom prst="rect">
              <a:avLst/>
            </a:prstGeom>
            <a:solidFill>
              <a:srgbClr val="FFFFC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sp>
          <p:nvSpPr>
            <p:cNvPr id="56" name="矩形 55"/>
            <p:cNvSpPr/>
            <p:nvPr/>
          </p:nvSpPr>
          <p:spPr>
            <a:xfrm>
              <a:off x="1051029" y="720793"/>
              <a:ext cx="189168" cy="186820"/>
            </a:xfrm>
            <a:prstGeom prst="rect">
              <a:avLst/>
            </a:prstGeom>
            <a:solidFill>
              <a:srgbClr val="FFFFC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grpSp>
    </p:spTree>
    <p:extLst>
      <p:ext uri="{BB962C8B-B14F-4D97-AF65-F5344CB8AC3E}">
        <p14:creationId xmlns:p14="http://schemas.microsoft.com/office/powerpoint/2010/main" val="4258153218"/>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 calcmode="lin" valueType="num">
                                      <p:cBhvr additive="base">
                                        <p:cTn id="7" dur="500" fill="hold"/>
                                        <p:tgtEl>
                                          <p:spTgt spid="46"/>
                                        </p:tgtEl>
                                        <p:attrNameLst>
                                          <p:attrName>ppt_x</p:attrName>
                                        </p:attrNameLst>
                                      </p:cBhvr>
                                      <p:tavLst>
                                        <p:tav tm="0">
                                          <p:val>
                                            <p:strVal val="0-#ppt_w/2"/>
                                          </p:val>
                                        </p:tav>
                                        <p:tav tm="100000">
                                          <p:val>
                                            <p:strVal val="#ppt_x"/>
                                          </p:val>
                                        </p:tav>
                                      </p:tavLst>
                                    </p:anim>
                                    <p:anim calcmode="lin" valueType="num">
                                      <p:cBhvr additive="base">
                                        <p:cTn id="8" dur="500" fill="hold"/>
                                        <p:tgtEl>
                                          <p:spTgt spid="4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2" fill="hold" grpId="0" nodeType="afterEffect">
                                  <p:stCondLst>
                                    <p:cond delay="0"/>
                                  </p:stCondLst>
                                  <p:childTnLst>
                                    <p:set>
                                      <p:cBhvr>
                                        <p:cTn id="11" dur="1" fill="hold">
                                          <p:stCondLst>
                                            <p:cond delay="0"/>
                                          </p:stCondLst>
                                        </p:cTn>
                                        <p:tgtEl>
                                          <p:spTgt spid="47"/>
                                        </p:tgtEl>
                                        <p:attrNameLst>
                                          <p:attrName>style.visibility</p:attrName>
                                        </p:attrNameLst>
                                      </p:cBhvr>
                                      <p:to>
                                        <p:strVal val="visible"/>
                                      </p:to>
                                    </p:set>
                                    <p:animEffect transition="in" filter="wipe(right)">
                                      <p:cBhvr>
                                        <p:cTn id="12" dur="500"/>
                                        <p:tgtEl>
                                          <p:spTgt spid="47"/>
                                        </p:tgtEl>
                                      </p:cBhvr>
                                    </p:animEffect>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45"/>
                                        </p:tgtEl>
                                        <p:attrNameLst>
                                          <p:attrName>style.visibility</p:attrName>
                                        </p:attrNameLst>
                                      </p:cBhvr>
                                      <p:to>
                                        <p:strVal val="visible"/>
                                      </p:to>
                                    </p:set>
                                    <p:animEffect transition="in" filter="wipe(left)">
                                      <p:cBhvr>
                                        <p:cTn id="16" dur="500"/>
                                        <p:tgtEl>
                                          <p:spTgt spid="45"/>
                                        </p:tgtEl>
                                      </p:cBhvr>
                                    </p:animEffect>
                                  </p:childTnLst>
                                </p:cTn>
                              </p:par>
                              <p:par>
                                <p:cTn id="17" presetID="41" presetClass="entr" presetSubtype="0" fill="hold" grpId="0" nodeType="withEffect">
                                  <p:stCondLst>
                                    <p:cond delay="0"/>
                                  </p:stCondLst>
                                  <p:iterate type="lt">
                                    <p:tmPct val="10000"/>
                                  </p:iterate>
                                  <p:childTnLst>
                                    <p:set>
                                      <p:cBhvr>
                                        <p:cTn id="18" dur="1" fill="hold">
                                          <p:stCondLst>
                                            <p:cond delay="0"/>
                                          </p:stCondLst>
                                        </p:cTn>
                                        <p:tgtEl>
                                          <p:spTgt spid="48"/>
                                        </p:tgtEl>
                                        <p:attrNameLst>
                                          <p:attrName>style.visibility</p:attrName>
                                        </p:attrNameLst>
                                      </p:cBhvr>
                                      <p:to>
                                        <p:strVal val="visible"/>
                                      </p:to>
                                    </p:set>
                                    <p:anim calcmode="lin" valueType="num">
                                      <p:cBhvr>
                                        <p:cTn id="19" dur="500" fill="hold"/>
                                        <p:tgtEl>
                                          <p:spTgt spid="48"/>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48"/>
                                        </p:tgtEl>
                                        <p:attrNameLst>
                                          <p:attrName>ppt_y</p:attrName>
                                        </p:attrNameLst>
                                      </p:cBhvr>
                                      <p:tavLst>
                                        <p:tav tm="0">
                                          <p:val>
                                            <p:strVal val="#ppt_y"/>
                                          </p:val>
                                        </p:tav>
                                        <p:tav tm="100000">
                                          <p:val>
                                            <p:strVal val="#ppt_y"/>
                                          </p:val>
                                        </p:tav>
                                      </p:tavLst>
                                    </p:anim>
                                    <p:anim calcmode="lin" valueType="num">
                                      <p:cBhvr>
                                        <p:cTn id="21" dur="500" fill="hold"/>
                                        <p:tgtEl>
                                          <p:spTgt spid="48"/>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48"/>
                                        </p:tgtEl>
                                        <p:attrNameLst>
                                          <p:attrName>ppt_w</p:attrName>
                                        </p:attrNameLst>
                                      </p:cBhvr>
                                      <p:tavLst>
                                        <p:tav tm="0">
                                          <p:val>
                                            <p:strVal val="#ppt_w/10"/>
                                          </p:val>
                                        </p:tav>
                                        <p:tav tm="50000">
                                          <p:val>
                                            <p:strVal val="#ppt_w+.01"/>
                                          </p:val>
                                        </p:tav>
                                        <p:tav tm="100000">
                                          <p:val>
                                            <p:strVal val="#ppt_w"/>
                                          </p:val>
                                        </p:tav>
                                      </p:tavLst>
                                    </p:anim>
                                    <p:animEffect>
                                      <p:cBhvr>
                                        <p:cTn id="23" dur="500" tmFilter="0,0; .5, 1; 1, 1"/>
                                        <p:tgtEl>
                                          <p:spTgt spid="48"/>
                                        </p:tgtEl>
                                      </p:cBhvr>
                                    </p:animEffect>
                                  </p:childTnLst>
                                </p:cTn>
                              </p:par>
                              <p:par>
                                <p:cTn id="24" presetID="53" presetClass="entr" presetSubtype="16" fill="hold" nodeType="withEffect">
                                  <p:stCondLst>
                                    <p:cond delay="0"/>
                                  </p:stCondLst>
                                  <p:childTnLst>
                                    <p:set>
                                      <p:cBhvr>
                                        <p:cTn id="25" dur="1" fill="hold">
                                          <p:stCondLst>
                                            <p:cond delay="0"/>
                                          </p:stCondLst>
                                        </p:cTn>
                                        <p:tgtEl>
                                          <p:spTgt spid="49"/>
                                        </p:tgtEl>
                                        <p:attrNameLst>
                                          <p:attrName>style.visibility</p:attrName>
                                        </p:attrNameLst>
                                      </p:cBhvr>
                                      <p:to>
                                        <p:strVal val="visible"/>
                                      </p:to>
                                    </p:set>
                                    <p:anim calcmode="lin" valueType="num">
                                      <p:cBhvr>
                                        <p:cTn id="26" dur="500" fill="hold"/>
                                        <p:tgtEl>
                                          <p:spTgt spid="49"/>
                                        </p:tgtEl>
                                        <p:attrNameLst>
                                          <p:attrName>ppt_w</p:attrName>
                                        </p:attrNameLst>
                                      </p:cBhvr>
                                      <p:tavLst>
                                        <p:tav tm="0">
                                          <p:val>
                                            <p:fltVal val="0"/>
                                          </p:val>
                                        </p:tav>
                                        <p:tav tm="100000">
                                          <p:val>
                                            <p:strVal val="#ppt_w"/>
                                          </p:val>
                                        </p:tav>
                                      </p:tavLst>
                                    </p:anim>
                                    <p:anim calcmode="lin" valueType="num">
                                      <p:cBhvr>
                                        <p:cTn id="27" dur="500" fill="hold"/>
                                        <p:tgtEl>
                                          <p:spTgt spid="49"/>
                                        </p:tgtEl>
                                        <p:attrNameLst>
                                          <p:attrName>ppt_h</p:attrName>
                                        </p:attrNameLst>
                                      </p:cBhvr>
                                      <p:tavLst>
                                        <p:tav tm="0">
                                          <p:val>
                                            <p:fltVal val="0"/>
                                          </p:val>
                                        </p:tav>
                                        <p:tav tm="100000">
                                          <p:val>
                                            <p:strVal val="#ppt_h"/>
                                          </p:val>
                                        </p:tav>
                                      </p:tavLst>
                                    </p:anim>
                                    <p:animEffect transition="in" filter="fade">
                                      <p:cBhvr>
                                        <p:cTn id="28" dur="500"/>
                                        <p:tgtEl>
                                          <p:spTgt spid="49"/>
                                        </p:tgtEl>
                                      </p:cBhvr>
                                    </p:animEffect>
                                  </p:childTnLst>
                                </p:cTn>
                              </p:par>
                            </p:childTnLst>
                          </p:cTn>
                        </p:par>
                        <p:par>
                          <p:cTn id="29" fill="hold">
                            <p:stCondLst>
                              <p:cond delay="2000"/>
                            </p:stCondLst>
                            <p:childTnLst>
                              <p:par>
                                <p:cTn id="30" presetID="16" presetClass="entr" presetSubtype="37" fill="hold" nodeType="afterEffect">
                                  <p:stCondLst>
                                    <p:cond delay="0"/>
                                  </p:stCondLst>
                                  <p:childTnLst>
                                    <p:set>
                                      <p:cBhvr>
                                        <p:cTn id="31" dur="1" fill="hold">
                                          <p:stCondLst>
                                            <p:cond delay="0"/>
                                          </p:stCondLst>
                                        </p:cTn>
                                        <p:tgtEl>
                                          <p:spTgt spid="3"/>
                                        </p:tgtEl>
                                        <p:attrNameLst>
                                          <p:attrName>style.visibility</p:attrName>
                                        </p:attrNameLst>
                                      </p:cBhvr>
                                      <p:to>
                                        <p:strVal val="visible"/>
                                      </p:to>
                                    </p:set>
                                    <p:animEffect transition="in" filter="barn(outVertical)">
                                      <p:cBhvr>
                                        <p:cTn id="32" dur="500"/>
                                        <p:tgtEl>
                                          <p:spTgt spid="3"/>
                                        </p:tgtEl>
                                      </p:cBhvr>
                                    </p:animEffect>
                                  </p:childTnLst>
                                </p:cTn>
                              </p:par>
                            </p:childTnLst>
                          </p:cTn>
                        </p:par>
                        <p:par>
                          <p:cTn id="33" fill="hold">
                            <p:stCondLst>
                              <p:cond delay="2500"/>
                            </p:stCondLst>
                            <p:childTnLst>
                              <p:par>
                                <p:cTn id="34" presetID="42" presetClass="entr" presetSubtype="0" fill="hold" nodeType="afterEffect">
                                  <p:stCondLst>
                                    <p:cond delay="0"/>
                                  </p:stCondLst>
                                  <p:childTnLst>
                                    <p:set>
                                      <p:cBhvr>
                                        <p:cTn id="35" dur="1" fill="hold">
                                          <p:stCondLst>
                                            <p:cond delay="0"/>
                                          </p:stCondLst>
                                        </p:cTn>
                                        <p:tgtEl>
                                          <p:spTgt spid="4"/>
                                        </p:tgtEl>
                                        <p:attrNameLst>
                                          <p:attrName>style.visibility</p:attrName>
                                        </p:attrNameLst>
                                      </p:cBhvr>
                                      <p:to>
                                        <p:strVal val="visible"/>
                                      </p:to>
                                    </p:set>
                                    <p:animEffect transition="in" filter="fade">
                                      <p:cBhvr>
                                        <p:cTn id="36" dur="1000"/>
                                        <p:tgtEl>
                                          <p:spTgt spid="4"/>
                                        </p:tgtEl>
                                      </p:cBhvr>
                                    </p:animEffect>
                                    <p:anim calcmode="lin" valueType="num">
                                      <p:cBhvr>
                                        <p:cTn id="37" dur="1000" fill="hold"/>
                                        <p:tgtEl>
                                          <p:spTgt spid="4"/>
                                        </p:tgtEl>
                                        <p:attrNameLst>
                                          <p:attrName>ppt_x</p:attrName>
                                        </p:attrNameLst>
                                      </p:cBhvr>
                                      <p:tavLst>
                                        <p:tav tm="0">
                                          <p:val>
                                            <p:strVal val="#ppt_x"/>
                                          </p:val>
                                        </p:tav>
                                        <p:tav tm="100000">
                                          <p:val>
                                            <p:strVal val="#ppt_x"/>
                                          </p:val>
                                        </p:tav>
                                      </p:tavLst>
                                    </p:anim>
                                    <p:anim calcmode="lin" valueType="num">
                                      <p:cBhvr>
                                        <p:cTn id="38" dur="1000" fill="hold"/>
                                        <p:tgtEl>
                                          <p:spTgt spid="4"/>
                                        </p:tgtEl>
                                        <p:attrNameLst>
                                          <p:attrName>ppt_y</p:attrName>
                                        </p:attrNameLst>
                                      </p:cBhvr>
                                      <p:tavLst>
                                        <p:tav tm="0">
                                          <p:val>
                                            <p:strVal val="#ppt_y+.1"/>
                                          </p:val>
                                        </p:tav>
                                        <p:tav tm="100000">
                                          <p:val>
                                            <p:strVal val="#ppt_y"/>
                                          </p:val>
                                        </p:tav>
                                      </p:tavLst>
                                    </p:anim>
                                  </p:childTnLst>
                                </p:cTn>
                              </p:par>
                            </p:childTnLst>
                          </p:cTn>
                        </p:par>
                        <p:par>
                          <p:cTn id="39" fill="hold">
                            <p:stCondLst>
                              <p:cond delay="3500"/>
                            </p:stCondLst>
                            <p:childTnLst>
                              <p:par>
                                <p:cTn id="40" presetID="31" presetClass="entr" presetSubtype="0" fill="hold" grpId="0" nodeType="afterEffect">
                                  <p:stCondLst>
                                    <p:cond delay="0"/>
                                  </p:stCondLst>
                                  <p:childTnLst>
                                    <p:set>
                                      <p:cBhvr>
                                        <p:cTn id="41" dur="1" fill="hold">
                                          <p:stCondLst>
                                            <p:cond delay="0"/>
                                          </p:stCondLst>
                                        </p:cTn>
                                        <p:tgtEl>
                                          <p:spTgt spid="104"/>
                                        </p:tgtEl>
                                        <p:attrNameLst>
                                          <p:attrName>style.visibility</p:attrName>
                                        </p:attrNameLst>
                                      </p:cBhvr>
                                      <p:to>
                                        <p:strVal val="visible"/>
                                      </p:to>
                                    </p:set>
                                    <p:anim calcmode="lin" valueType="num">
                                      <p:cBhvr>
                                        <p:cTn id="42" dur="1000" fill="hold"/>
                                        <p:tgtEl>
                                          <p:spTgt spid="104"/>
                                        </p:tgtEl>
                                        <p:attrNameLst>
                                          <p:attrName>ppt_w</p:attrName>
                                        </p:attrNameLst>
                                      </p:cBhvr>
                                      <p:tavLst>
                                        <p:tav tm="0">
                                          <p:val>
                                            <p:fltVal val="0"/>
                                          </p:val>
                                        </p:tav>
                                        <p:tav tm="100000">
                                          <p:val>
                                            <p:strVal val="#ppt_w"/>
                                          </p:val>
                                        </p:tav>
                                      </p:tavLst>
                                    </p:anim>
                                    <p:anim calcmode="lin" valueType="num">
                                      <p:cBhvr>
                                        <p:cTn id="43" dur="1000" fill="hold"/>
                                        <p:tgtEl>
                                          <p:spTgt spid="104"/>
                                        </p:tgtEl>
                                        <p:attrNameLst>
                                          <p:attrName>ppt_h</p:attrName>
                                        </p:attrNameLst>
                                      </p:cBhvr>
                                      <p:tavLst>
                                        <p:tav tm="0">
                                          <p:val>
                                            <p:fltVal val="0"/>
                                          </p:val>
                                        </p:tav>
                                        <p:tav tm="100000">
                                          <p:val>
                                            <p:strVal val="#ppt_h"/>
                                          </p:val>
                                        </p:tav>
                                      </p:tavLst>
                                    </p:anim>
                                    <p:anim calcmode="lin" valueType="num">
                                      <p:cBhvr>
                                        <p:cTn id="44" dur="1000" fill="hold"/>
                                        <p:tgtEl>
                                          <p:spTgt spid="104"/>
                                        </p:tgtEl>
                                        <p:attrNameLst>
                                          <p:attrName>style.rotation</p:attrName>
                                        </p:attrNameLst>
                                      </p:cBhvr>
                                      <p:tavLst>
                                        <p:tav tm="0">
                                          <p:val>
                                            <p:fltVal val="90"/>
                                          </p:val>
                                        </p:tav>
                                        <p:tav tm="100000">
                                          <p:val>
                                            <p:fltVal val="0"/>
                                          </p:val>
                                        </p:tav>
                                      </p:tavLst>
                                    </p:anim>
                                    <p:animEffect transition="in" filter="fade">
                                      <p:cBhvr>
                                        <p:cTn id="45" dur="1000"/>
                                        <p:tgtEl>
                                          <p:spTgt spid="104"/>
                                        </p:tgtEl>
                                      </p:cBhvr>
                                    </p:animEffect>
                                  </p:childTnLst>
                                </p:cTn>
                              </p:par>
                              <p:par>
                                <p:cTn id="46" presetID="31" presetClass="entr" presetSubtype="0" fill="hold" grpId="0" nodeType="withEffect">
                                  <p:stCondLst>
                                    <p:cond delay="0"/>
                                  </p:stCondLst>
                                  <p:childTnLst>
                                    <p:set>
                                      <p:cBhvr>
                                        <p:cTn id="47" dur="1" fill="hold">
                                          <p:stCondLst>
                                            <p:cond delay="0"/>
                                          </p:stCondLst>
                                        </p:cTn>
                                        <p:tgtEl>
                                          <p:spTgt spid="105"/>
                                        </p:tgtEl>
                                        <p:attrNameLst>
                                          <p:attrName>style.visibility</p:attrName>
                                        </p:attrNameLst>
                                      </p:cBhvr>
                                      <p:to>
                                        <p:strVal val="visible"/>
                                      </p:to>
                                    </p:set>
                                    <p:anim calcmode="lin" valueType="num">
                                      <p:cBhvr>
                                        <p:cTn id="48" dur="1000" fill="hold"/>
                                        <p:tgtEl>
                                          <p:spTgt spid="105"/>
                                        </p:tgtEl>
                                        <p:attrNameLst>
                                          <p:attrName>ppt_w</p:attrName>
                                        </p:attrNameLst>
                                      </p:cBhvr>
                                      <p:tavLst>
                                        <p:tav tm="0">
                                          <p:val>
                                            <p:fltVal val="0"/>
                                          </p:val>
                                        </p:tav>
                                        <p:tav tm="100000">
                                          <p:val>
                                            <p:strVal val="#ppt_w"/>
                                          </p:val>
                                        </p:tav>
                                      </p:tavLst>
                                    </p:anim>
                                    <p:anim calcmode="lin" valueType="num">
                                      <p:cBhvr>
                                        <p:cTn id="49" dur="1000" fill="hold"/>
                                        <p:tgtEl>
                                          <p:spTgt spid="105"/>
                                        </p:tgtEl>
                                        <p:attrNameLst>
                                          <p:attrName>ppt_h</p:attrName>
                                        </p:attrNameLst>
                                      </p:cBhvr>
                                      <p:tavLst>
                                        <p:tav tm="0">
                                          <p:val>
                                            <p:fltVal val="0"/>
                                          </p:val>
                                        </p:tav>
                                        <p:tav tm="100000">
                                          <p:val>
                                            <p:strVal val="#ppt_h"/>
                                          </p:val>
                                        </p:tav>
                                      </p:tavLst>
                                    </p:anim>
                                    <p:anim calcmode="lin" valueType="num">
                                      <p:cBhvr>
                                        <p:cTn id="50" dur="1000" fill="hold"/>
                                        <p:tgtEl>
                                          <p:spTgt spid="105"/>
                                        </p:tgtEl>
                                        <p:attrNameLst>
                                          <p:attrName>style.rotation</p:attrName>
                                        </p:attrNameLst>
                                      </p:cBhvr>
                                      <p:tavLst>
                                        <p:tav tm="0">
                                          <p:val>
                                            <p:fltVal val="90"/>
                                          </p:val>
                                        </p:tav>
                                        <p:tav tm="100000">
                                          <p:val>
                                            <p:fltVal val="0"/>
                                          </p:val>
                                        </p:tav>
                                      </p:tavLst>
                                    </p:anim>
                                    <p:animEffect transition="in" filter="fade">
                                      <p:cBhvr>
                                        <p:cTn id="51" dur="1000"/>
                                        <p:tgtEl>
                                          <p:spTgt spid="105"/>
                                        </p:tgtEl>
                                      </p:cBhvr>
                                    </p:animEffect>
                                  </p:childTnLst>
                                </p:cTn>
                              </p:par>
                            </p:childTnLst>
                          </p:cTn>
                        </p:par>
                        <p:par>
                          <p:cTn id="52" fill="hold">
                            <p:stCondLst>
                              <p:cond delay="4500"/>
                            </p:stCondLst>
                            <p:childTnLst>
                              <p:par>
                                <p:cTn id="53" presetID="14" presetClass="entr" presetSubtype="10" fill="hold" nodeType="afterEffect">
                                  <p:stCondLst>
                                    <p:cond delay="0"/>
                                  </p:stCondLst>
                                  <p:childTnLst>
                                    <p:set>
                                      <p:cBhvr>
                                        <p:cTn id="54" dur="1" fill="hold">
                                          <p:stCondLst>
                                            <p:cond delay="0"/>
                                          </p:stCondLst>
                                        </p:cTn>
                                        <p:tgtEl>
                                          <p:spTgt spid="107"/>
                                        </p:tgtEl>
                                        <p:attrNameLst>
                                          <p:attrName>style.visibility</p:attrName>
                                        </p:attrNameLst>
                                      </p:cBhvr>
                                      <p:to>
                                        <p:strVal val="visible"/>
                                      </p:to>
                                    </p:set>
                                    <p:animEffect transition="in" filter="randombar(horizontal)">
                                      <p:cBhvr>
                                        <p:cTn id="55" dur="500"/>
                                        <p:tgtEl>
                                          <p:spTgt spid="107"/>
                                        </p:tgtEl>
                                      </p:cBhvr>
                                    </p:animEffect>
                                  </p:childTnLst>
                                </p:cTn>
                              </p:par>
                              <p:par>
                                <p:cTn id="56" presetID="14" presetClass="entr" presetSubtype="10" fill="hold" grpId="0" nodeType="withEffect">
                                  <p:stCondLst>
                                    <p:cond delay="0"/>
                                  </p:stCondLst>
                                  <p:childTnLst>
                                    <p:set>
                                      <p:cBhvr>
                                        <p:cTn id="57" dur="1" fill="hold">
                                          <p:stCondLst>
                                            <p:cond delay="0"/>
                                          </p:stCondLst>
                                        </p:cTn>
                                        <p:tgtEl>
                                          <p:spTgt spid="112"/>
                                        </p:tgtEl>
                                        <p:attrNameLst>
                                          <p:attrName>style.visibility</p:attrName>
                                        </p:attrNameLst>
                                      </p:cBhvr>
                                      <p:to>
                                        <p:strVal val="visible"/>
                                      </p:to>
                                    </p:set>
                                    <p:animEffect transition="in" filter="randombar(horizontal)">
                                      <p:cBhvr>
                                        <p:cTn id="58" dur="500"/>
                                        <p:tgtEl>
                                          <p:spTgt spid="112"/>
                                        </p:tgtEl>
                                      </p:cBhvr>
                                    </p:animEffect>
                                  </p:childTnLst>
                                </p:cTn>
                              </p:par>
                              <p:par>
                                <p:cTn id="59" presetID="14" presetClass="entr" presetSubtype="10" fill="hold" grpId="0" nodeType="withEffect">
                                  <p:stCondLst>
                                    <p:cond delay="0"/>
                                  </p:stCondLst>
                                  <p:childTnLst>
                                    <p:set>
                                      <p:cBhvr>
                                        <p:cTn id="60" dur="1" fill="hold">
                                          <p:stCondLst>
                                            <p:cond delay="0"/>
                                          </p:stCondLst>
                                        </p:cTn>
                                        <p:tgtEl>
                                          <p:spTgt spid="106"/>
                                        </p:tgtEl>
                                        <p:attrNameLst>
                                          <p:attrName>style.visibility</p:attrName>
                                        </p:attrNameLst>
                                      </p:cBhvr>
                                      <p:to>
                                        <p:strVal val="visible"/>
                                      </p:to>
                                    </p:set>
                                    <p:animEffect transition="in" filter="randombar(horizontal)">
                                      <p:cBhvr>
                                        <p:cTn id="61" dur="500"/>
                                        <p:tgtEl>
                                          <p:spTgt spid="106"/>
                                        </p:tgtEl>
                                      </p:cBhvr>
                                    </p:animEffect>
                                  </p:childTnLst>
                                </p:cTn>
                              </p:par>
                              <p:par>
                                <p:cTn id="62" presetID="14" presetClass="entr" presetSubtype="10" fill="hold" grpId="0" nodeType="withEffect">
                                  <p:stCondLst>
                                    <p:cond delay="0"/>
                                  </p:stCondLst>
                                  <p:childTnLst>
                                    <p:set>
                                      <p:cBhvr>
                                        <p:cTn id="63" dur="1" fill="hold">
                                          <p:stCondLst>
                                            <p:cond delay="0"/>
                                          </p:stCondLst>
                                        </p:cTn>
                                        <p:tgtEl>
                                          <p:spTgt spid="109"/>
                                        </p:tgtEl>
                                        <p:attrNameLst>
                                          <p:attrName>style.visibility</p:attrName>
                                        </p:attrNameLst>
                                      </p:cBhvr>
                                      <p:to>
                                        <p:strVal val="visible"/>
                                      </p:to>
                                    </p:set>
                                    <p:animEffect transition="in" filter="randombar(horizontal)">
                                      <p:cBhvr>
                                        <p:cTn id="64" dur="500"/>
                                        <p:tgtEl>
                                          <p:spTgt spid="109"/>
                                        </p:tgtEl>
                                      </p:cBhvr>
                                    </p:animEffect>
                                  </p:childTnLst>
                                </p:cTn>
                              </p:par>
                              <p:par>
                                <p:cTn id="65" presetID="14" presetClass="entr" presetSubtype="10" fill="hold" nodeType="withEffect">
                                  <p:stCondLst>
                                    <p:cond delay="0"/>
                                  </p:stCondLst>
                                  <p:childTnLst>
                                    <p:set>
                                      <p:cBhvr>
                                        <p:cTn id="66" dur="1" fill="hold">
                                          <p:stCondLst>
                                            <p:cond delay="0"/>
                                          </p:stCondLst>
                                        </p:cTn>
                                        <p:tgtEl>
                                          <p:spTgt spid="110"/>
                                        </p:tgtEl>
                                        <p:attrNameLst>
                                          <p:attrName>style.visibility</p:attrName>
                                        </p:attrNameLst>
                                      </p:cBhvr>
                                      <p:to>
                                        <p:strVal val="visible"/>
                                      </p:to>
                                    </p:set>
                                    <p:animEffect transition="in" filter="randombar(horizontal)">
                                      <p:cBhvr>
                                        <p:cTn id="67" dur="500"/>
                                        <p:tgtEl>
                                          <p:spTgt spid="110"/>
                                        </p:tgtEl>
                                      </p:cBhvr>
                                    </p:animEffect>
                                  </p:childTnLst>
                                </p:cTn>
                              </p:par>
                              <p:par>
                                <p:cTn id="68" presetID="14" presetClass="entr" presetSubtype="10" fill="hold" grpId="0" nodeType="withEffect">
                                  <p:stCondLst>
                                    <p:cond delay="0"/>
                                  </p:stCondLst>
                                  <p:childTnLst>
                                    <p:set>
                                      <p:cBhvr>
                                        <p:cTn id="69" dur="1" fill="hold">
                                          <p:stCondLst>
                                            <p:cond delay="0"/>
                                          </p:stCondLst>
                                        </p:cTn>
                                        <p:tgtEl>
                                          <p:spTgt spid="111"/>
                                        </p:tgtEl>
                                        <p:attrNameLst>
                                          <p:attrName>style.visibility</p:attrName>
                                        </p:attrNameLst>
                                      </p:cBhvr>
                                      <p:to>
                                        <p:strVal val="visible"/>
                                      </p:to>
                                    </p:set>
                                    <p:animEffect transition="in" filter="randombar(horizontal)">
                                      <p:cBhvr>
                                        <p:cTn id="70" dur="500"/>
                                        <p:tgtEl>
                                          <p:spTgt spid="1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 grpId="0" animBg="1"/>
      <p:bldP spid="105" grpId="0" animBg="1"/>
      <p:bldP spid="106" grpId="0"/>
      <p:bldP spid="109" grpId="0"/>
      <p:bldP spid="111" grpId="0"/>
      <p:bldP spid="112" grpId="0"/>
      <p:bldP spid="45" grpId="0" animBg="1"/>
      <p:bldP spid="46" grpId="0" animBg="1"/>
      <p:bldP spid="47" grpId="0" animBg="1"/>
      <p:bldP spid="48" grpId="0" bldLvl="0" autoUpdateAnimBg="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任意多边形 13"/>
          <p:cNvSpPr>
            <a:spLocks noChangeArrowheads="1"/>
          </p:cNvSpPr>
          <p:nvPr/>
        </p:nvSpPr>
        <p:spPr bwMode="auto">
          <a:xfrm>
            <a:off x="2595298" y="1673562"/>
            <a:ext cx="1716592" cy="2220450"/>
          </a:xfrm>
          <a:custGeom>
            <a:avLst/>
            <a:gdLst>
              <a:gd name="T0" fmla="*/ 2912012 w 2912013"/>
              <a:gd name="T1" fmla="*/ 3652166 h 4375052"/>
              <a:gd name="T2" fmla="*/ 2912013 w 2912013"/>
              <a:gd name="T3" fmla="*/ 3652166 h 4375052"/>
              <a:gd name="T4" fmla="*/ 2912013 w 2912013"/>
              <a:gd name="T5" fmla="*/ 4375052 h 4375052"/>
              <a:gd name="T6" fmla="*/ 2912012 w 2912013"/>
              <a:gd name="T7" fmla="*/ 4375052 h 4375052"/>
              <a:gd name="T8" fmla="*/ 335304 w 2912013"/>
              <a:gd name="T9" fmla="*/ 0 h 4375052"/>
              <a:gd name="T10" fmla="*/ 2912013 w 2912013"/>
              <a:gd name="T11" fmla="*/ 0 h 4375052"/>
              <a:gd name="T12" fmla="*/ 2912013 w 2912013"/>
              <a:gd name="T13" fmla="*/ 722886 h 4375052"/>
              <a:gd name="T14" fmla="*/ 850513 w 2912013"/>
              <a:gd name="T15" fmla="*/ 722886 h 4375052"/>
              <a:gd name="T16" fmla="*/ 626013 w 2912013"/>
              <a:gd name="T17" fmla="*/ 947386 h 4375052"/>
              <a:gd name="T18" fmla="*/ 626013 w 2912013"/>
              <a:gd name="T19" fmla="*/ 2180492 h 4375052"/>
              <a:gd name="T20" fmla="*/ 0 w 2912013"/>
              <a:gd name="T21" fmla="*/ 2180492 h 4375052"/>
              <a:gd name="T22" fmla="*/ 0 w 2912013"/>
              <a:gd name="T23" fmla="*/ 335304 h 4375052"/>
              <a:gd name="T24" fmla="*/ 335304 w 2912013"/>
              <a:gd name="T25" fmla="*/ 0 h 437505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912013"/>
              <a:gd name="T40" fmla="*/ 0 h 4375052"/>
              <a:gd name="T41" fmla="*/ 2912013 w 2912013"/>
              <a:gd name="T42" fmla="*/ 4375052 h 437505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912013" h="4375052">
                <a:moveTo>
                  <a:pt x="2912012" y="3652166"/>
                </a:moveTo>
                <a:lnTo>
                  <a:pt x="2912013" y="3652166"/>
                </a:lnTo>
                <a:lnTo>
                  <a:pt x="2912013" y="4375052"/>
                </a:lnTo>
                <a:lnTo>
                  <a:pt x="2912012" y="4375052"/>
                </a:lnTo>
                <a:close/>
                <a:moveTo>
                  <a:pt x="335304" y="0"/>
                </a:moveTo>
                <a:lnTo>
                  <a:pt x="2912013" y="0"/>
                </a:lnTo>
                <a:lnTo>
                  <a:pt x="2912013" y="722886"/>
                </a:lnTo>
                <a:lnTo>
                  <a:pt x="850513" y="722886"/>
                </a:lnTo>
                <a:cubicBezTo>
                  <a:pt x="726525" y="722886"/>
                  <a:pt x="626013" y="823398"/>
                  <a:pt x="626013" y="947386"/>
                </a:cubicBezTo>
                <a:lnTo>
                  <a:pt x="626013" y="2180492"/>
                </a:lnTo>
                <a:lnTo>
                  <a:pt x="0" y="2180492"/>
                </a:lnTo>
                <a:lnTo>
                  <a:pt x="0" y="335304"/>
                </a:lnTo>
                <a:cubicBezTo>
                  <a:pt x="0" y="150121"/>
                  <a:pt x="150121" y="0"/>
                  <a:pt x="335304" y="0"/>
                </a:cubicBezTo>
                <a:close/>
              </a:path>
            </a:pathLst>
          </a:custGeom>
          <a:solidFill>
            <a:srgbClr val="EE9065"/>
          </a:solidFill>
          <a:ln>
            <a:noFill/>
          </a:ln>
          <a:extLst>
            <a:ext uri="{91240B29-F687-4F45-9708-019B960494DF}">
              <a14:hiddenLine xmlns:a14="http://schemas.microsoft.com/office/drawing/2010/main" w="9525">
                <a:solidFill>
                  <a:srgbClr val="000000"/>
                </a:solidFill>
                <a:miter lim="800000"/>
                <a:headEnd/>
                <a:tailEnd/>
              </a14:hiddenLine>
            </a:ext>
          </a:extLst>
        </p:spPr>
        <p:txBody>
          <a:bodyPr lIns="72585" tIns="36293" rIns="72585" bIns="36293" anchor="ctr"/>
          <a:lstStyle/>
          <a:p>
            <a:pPr algn="ctr"/>
            <a:endParaRPr lang="zh-CN" altLang="zh-CN">
              <a:solidFill>
                <a:srgbClr val="FFFFFF"/>
              </a:solidFill>
            </a:endParaRPr>
          </a:p>
        </p:txBody>
      </p:sp>
      <p:sp>
        <p:nvSpPr>
          <p:cNvPr id="34" name="任意多边形 14"/>
          <p:cNvSpPr>
            <a:spLocks noChangeArrowheads="1"/>
          </p:cNvSpPr>
          <p:nvPr/>
        </p:nvSpPr>
        <p:spPr bwMode="auto">
          <a:xfrm flipH="1">
            <a:off x="5542973" y="1673562"/>
            <a:ext cx="1715657" cy="2220450"/>
          </a:xfrm>
          <a:custGeom>
            <a:avLst/>
            <a:gdLst>
              <a:gd name="T0" fmla="*/ 2912012 w 2912013"/>
              <a:gd name="T1" fmla="*/ 3652166 h 4375052"/>
              <a:gd name="T2" fmla="*/ 2912013 w 2912013"/>
              <a:gd name="T3" fmla="*/ 3652166 h 4375052"/>
              <a:gd name="T4" fmla="*/ 2912013 w 2912013"/>
              <a:gd name="T5" fmla="*/ 4375052 h 4375052"/>
              <a:gd name="T6" fmla="*/ 2912012 w 2912013"/>
              <a:gd name="T7" fmla="*/ 4375052 h 4375052"/>
              <a:gd name="T8" fmla="*/ 335304 w 2912013"/>
              <a:gd name="T9" fmla="*/ 0 h 4375052"/>
              <a:gd name="T10" fmla="*/ 2912013 w 2912013"/>
              <a:gd name="T11" fmla="*/ 0 h 4375052"/>
              <a:gd name="T12" fmla="*/ 2912013 w 2912013"/>
              <a:gd name="T13" fmla="*/ 722886 h 4375052"/>
              <a:gd name="T14" fmla="*/ 850513 w 2912013"/>
              <a:gd name="T15" fmla="*/ 722886 h 4375052"/>
              <a:gd name="T16" fmla="*/ 626013 w 2912013"/>
              <a:gd name="T17" fmla="*/ 947386 h 4375052"/>
              <a:gd name="T18" fmla="*/ 626013 w 2912013"/>
              <a:gd name="T19" fmla="*/ 2180492 h 4375052"/>
              <a:gd name="T20" fmla="*/ 0 w 2912013"/>
              <a:gd name="T21" fmla="*/ 2180492 h 4375052"/>
              <a:gd name="T22" fmla="*/ 0 w 2912013"/>
              <a:gd name="T23" fmla="*/ 335304 h 4375052"/>
              <a:gd name="T24" fmla="*/ 335304 w 2912013"/>
              <a:gd name="T25" fmla="*/ 0 h 437505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912013"/>
              <a:gd name="T40" fmla="*/ 0 h 4375052"/>
              <a:gd name="T41" fmla="*/ 2912013 w 2912013"/>
              <a:gd name="T42" fmla="*/ 4375052 h 437505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912013" h="4375052">
                <a:moveTo>
                  <a:pt x="2912012" y="3652166"/>
                </a:moveTo>
                <a:lnTo>
                  <a:pt x="2912013" y="3652166"/>
                </a:lnTo>
                <a:lnTo>
                  <a:pt x="2912013" y="4375052"/>
                </a:lnTo>
                <a:lnTo>
                  <a:pt x="2912012" y="4375052"/>
                </a:lnTo>
                <a:close/>
                <a:moveTo>
                  <a:pt x="335304" y="0"/>
                </a:moveTo>
                <a:lnTo>
                  <a:pt x="2912013" y="0"/>
                </a:lnTo>
                <a:lnTo>
                  <a:pt x="2912013" y="722886"/>
                </a:lnTo>
                <a:lnTo>
                  <a:pt x="850513" y="722886"/>
                </a:lnTo>
                <a:cubicBezTo>
                  <a:pt x="726525" y="722886"/>
                  <a:pt x="626013" y="823398"/>
                  <a:pt x="626013" y="947386"/>
                </a:cubicBezTo>
                <a:lnTo>
                  <a:pt x="626013" y="2180492"/>
                </a:lnTo>
                <a:lnTo>
                  <a:pt x="0" y="2180492"/>
                </a:lnTo>
                <a:lnTo>
                  <a:pt x="0" y="335304"/>
                </a:lnTo>
                <a:cubicBezTo>
                  <a:pt x="0" y="150121"/>
                  <a:pt x="150121" y="0"/>
                  <a:pt x="335304" y="0"/>
                </a:cubicBezTo>
                <a:close/>
              </a:path>
            </a:pathLst>
          </a:custGeom>
          <a:solidFill>
            <a:srgbClr val="434154"/>
          </a:solidFill>
          <a:ln>
            <a:noFill/>
          </a:ln>
          <a:extLst>
            <a:ext uri="{91240B29-F687-4F45-9708-019B960494DF}">
              <a14:hiddenLine xmlns:a14="http://schemas.microsoft.com/office/drawing/2010/main" w="9525">
                <a:solidFill>
                  <a:srgbClr val="000000"/>
                </a:solidFill>
                <a:miter lim="800000"/>
                <a:headEnd/>
                <a:tailEnd/>
              </a14:hiddenLine>
            </a:ext>
          </a:extLst>
        </p:spPr>
        <p:txBody>
          <a:bodyPr lIns="72585" tIns="36293" rIns="72585" bIns="36293" anchor="ctr"/>
          <a:lstStyle/>
          <a:p>
            <a:pPr algn="ctr"/>
            <a:endParaRPr lang="zh-CN" altLang="zh-CN">
              <a:solidFill>
                <a:srgbClr val="FFFFFF"/>
              </a:solidFill>
            </a:endParaRPr>
          </a:p>
        </p:txBody>
      </p:sp>
      <p:sp>
        <p:nvSpPr>
          <p:cNvPr id="54" name="任意多边形 15"/>
          <p:cNvSpPr>
            <a:spLocks noChangeArrowheads="1"/>
          </p:cNvSpPr>
          <p:nvPr/>
        </p:nvSpPr>
        <p:spPr bwMode="auto">
          <a:xfrm flipV="1">
            <a:off x="2595298" y="2105515"/>
            <a:ext cx="1716592" cy="2220450"/>
          </a:xfrm>
          <a:custGeom>
            <a:avLst/>
            <a:gdLst>
              <a:gd name="T0" fmla="*/ 2912012 w 2912013"/>
              <a:gd name="T1" fmla="*/ 3652166 h 4375052"/>
              <a:gd name="T2" fmla="*/ 2912013 w 2912013"/>
              <a:gd name="T3" fmla="*/ 3652166 h 4375052"/>
              <a:gd name="T4" fmla="*/ 2912013 w 2912013"/>
              <a:gd name="T5" fmla="*/ 4375052 h 4375052"/>
              <a:gd name="T6" fmla="*/ 2912012 w 2912013"/>
              <a:gd name="T7" fmla="*/ 4375052 h 4375052"/>
              <a:gd name="T8" fmla="*/ 335304 w 2912013"/>
              <a:gd name="T9" fmla="*/ 0 h 4375052"/>
              <a:gd name="T10" fmla="*/ 2912013 w 2912013"/>
              <a:gd name="T11" fmla="*/ 0 h 4375052"/>
              <a:gd name="T12" fmla="*/ 2912013 w 2912013"/>
              <a:gd name="T13" fmla="*/ 722886 h 4375052"/>
              <a:gd name="T14" fmla="*/ 850513 w 2912013"/>
              <a:gd name="T15" fmla="*/ 722886 h 4375052"/>
              <a:gd name="T16" fmla="*/ 626013 w 2912013"/>
              <a:gd name="T17" fmla="*/ 947386 h 4375052"/>
              <a:gd name="T18" fmla="*/ 626013 w 2912013"/>
              <a:gd name="T19" fmla="*/ 2180492 h 4375052"/>
              <a:gd name="T20" fmla="*/ 0 w 2912013"/>
              <a:gd name="T21" fmla="*/ 2180492 h 4375052"/>
              <a:gd name="T22" fmla="*/ 0 w 2912013"/>
              <a:gd name="T23" fmla="*/ 335304 h 4375052"/>
              <a:gd name="T24" fmla="*/ 335304 w 2912013"/>
              <a:gd name="T25" fmla="*/ 0 h 437505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912013"/>
              <a:gd name="T40" fmla="*/ 0 h 4375052"/>
              <a:gd name="T41" fmla="*/ 2912013 w 2912013"/>
              <a:gd name="T42" fmla="*/ 4375052 h 437505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912013" h="4375052">
                <a:moveTo>
                  <a:pt x="2912012" y="3652166"/>
                </a:moveTo>
                <a:lnTo>
                  <a:pt x="2912013" y="3652166"/>
                </a:lnTo>
                <a:lnTo>
                  <a:pt x="2912013" y="4375052"/>
                </a:lnTo>
                <a:lnTo>
                  <a:pt x="2912012" y="4375052"/>
                </a:lnTo>
                <a:close/>
                <a:moveTo>
                  <a:pt x="335304" y="0"/>
                </a:moveTo>
                <a:lnTo>
                  <a:pt x="2912013" y="0"/>
                </a:lnTo>
                <a:lnTo>
                  <a:pt x="2912013" y="722886"/>
                </a:lnTo>
                <a:lnTo>
                  <a:pt x="850513" y="722886"/>
                </a:lnTo>
                <a:cubicBezTo>
                  <a:pt x="726525" y="722886"/>
                  <a:pt x="626013" y="823398"/>
                  <a:pt x="626013" y="947386"/>
                </a:cubicBezTo>
                <a:lnTo>
                  <a:pt x="626013" y="2180492"/>
                </a:lnTo>
                <a:lnTo>
                  <a:pt x="0" y="2180492"/>
                </a:lnTo>
                <a:lnTo>
                  <a:pt x="0" y="335304"/>
                </a:lnTo>
                <a:cubicBezTo>
                  <a:pt x="0" y="150121"/>
                  <a:pt x="150121" y="0"/>
                  <a:pt x="335304" y="0"/>
                </a:cubicBezTo>
                <a:close/>
              </a:path>
            </a:pathLst>
          </a:custGeom>
          <a:solidFill>
            <a:srgbClr val="A6BABA"/>
          </a:solidFill>
          <a:ln>
            <a:noFill/>
          </a:ln>
          <a:extLst>
            <a:ext uri="{91240B29-F687-4F45-9708-019B960494DF}">
              <a14:hiddenLine xmlns:a14="http://schemas.microsoft.com/office/drawing/2010/main" w="9525">
                <a:solidFill>
                  <a:srgbClr val="000000"/>
                </a:solidFill>
                <a:miter lim="800000"/>
                <a:headEnd/>
                <a:tailEnd/>
              </a14:hiddenLine>
            </a:ext>
          </a:extLst>
        </p:spPr>
        <p:txBody>
          <a:bodyPr lIns="72585" tIns="36293" rIns="72585" bIns="36293" anchor="ctr"/>
          <a:lstStyle/>
          <a:p>
            <a:pPr algn="ctr"/>
            <a:endParaRPr lang="zh-CN" altLang="zh-CN">
              <a:solidFill>
                <a:srgbClr val="FFFFFF"/>
              </a:solidFill>
            </a:endParaRPr>
          </a:p>
        </p:txBody>
      </p:sp>
      <p:sp>
        <p:nvSpPr>
          <p:cNvPr id="57" name="任意多边形 16"/>
          <p:cNvSpPr>
            <a:spLocks noChangeArrowheads="1"/>
          </p:cNvSpPr>
          <p:nvPr/>
        </p:nvSpPr>
        <p:spPr bwMode="auto">
          <a:xfrm flipH="1" flipV="1">
            <a:off x="5542973" y="2105515"/>
            <a:ext cx="1715657" cy="2220450"/>
          </a:xfrm>
          <a:custGeom>
            <a:avLst/>
            <a:gdLst>
              <a:gd name="T0" fmla="*/ 2912012 w 2912013"/>
              <a:gd name="T1" fmla="*/ 3652166 h 4375052"/>
              <a:gd name="T2" fmla="*/ 2912013 w 2912013"/>
              <a:gd name="T3" fmla="*/ 3652166 h 4375052"/>
              <a:gd name="T4" fmla="*/ 2912013 w 2912013"/>
              <a:gd name="T5" fmla="*/ 4375052 h 4375052"/>
              <a:gd name="T6" fmla="*/ 2912012 w 2912013"/>
              <a:gd name="T7" fmla="*/ 4375052 h 4375052"/>
              <a:gd name="T8" fmla="*/ 335304 w 2912013"/>
              <a:gd name="T9" fmla="*/ 0 h 4375052"/>
              <a:gd name="T10" fmla="*/ 2912013 w 2912013"/>
              <a:gd name="T11" fmla="*/ 0 h 4375052"/>
              <a:gd name="T12" fmla="*/ 2912013 w 2912013"/>
              <a:gd name="T13" fmla="*/ 722886 h 4375052"/>
              <a:gd name="T14" fmla="*/ 850513 w 2912013"/>
              <a:gd name="T15" fmla="*/ 722886 h 4375052"/>
              <a:gd name="T16" fmla="*/ 626013 w 2912013"/>
              <a:gd name="T17" fmla="*/ 947386 h 4375052"/>
              <a:gd name="T18" fmla="*/ 626013 w 2912013"/>
              <a:gd name="T19" fmla="*/ 2180492 h 4375052"/>
              <a:gd name="T20" fmla="*/ 0 w 2912013"/>
              <a:gd name="T21" fmla="*/ 2180492 h 4375052"/>
              <a:gd name="T22" fmla="*/ 0 w 2912013"/>
              <a:gd name="T23" fmla="*/ 335304 h 4375052"/>
              <a:gd name="T24" fmla="*/ 335304 w 2912013"/>
              <a:gd name="T25" fmla="*/ 0 h 437505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912013"/>
              <a:gd name="T40" fmla="*/ 0 h 4375052"/>
              <a:gd name="T41" fmla="*/ 2912013 w 2912013"/>
              <a:gd name="T42" fmla="*/ 4375052 h 437505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912013" h="4375052">
                <a:moveTo>
                  <a:pt x="2912012" y="3652166"/>
                </a:moveTo>
                <a:lnTo>
                  <a:pt x="2912013" y="3652166"/>
                </a:lnTo>
                <a:lnTo>
                  <a:pt x="2912013" y="4375052"/>
                </a:lnTo>
                <a:lnTo>
                  <a:pt x="2912012" y="4375052"/>
                </a:lnTo>
                <a:close/>
                <a:moveTo>
                  <a:pt x="335304" y="0"/>
                </a:moveTo>
                <a:lnTo>
                  <a:pt x="2912013" y="0"/>
                </a:lnTo>
                <a:lnTo>
                  <a:pt x="2912013" y="722886"/>
                </a:lnTo>
                <a:lnTo>
                  <a:pt x="850513" y="722886"/>
                </a:lnTo>
                <a:cubicBezTo>
                  <a:pt x="726525" y="722886"/>
                  <a:pt x="626013" y="823398"/>
                  <a:pt x="626013" y="947386"/>
                </a:cubicBezTo>
                <a:lnTo>
                  <a:pt x="626013" y="2180492"/>
                </a:lnTo>
                <a:lnTo>
                  <a:pt x="0" y="2180492"/>
                </a:lnTo>
                <a:lnTo>
                  <a:pt x="0" y="335304"/>
                </a:lnTo>
                <a:cubicBezTo>
                  <a:pt x="0" y="150121"/>
                  <a:pt x="150121" y="0"/>
                  <a:pt x="335304" y="0"/>
                </a:cubicBezTo>
                <a:close/>
              </a:path>
            </a:pathLst>
          </a:custGeom>
          <a:solidFill>
            <a:srgbClr val="4BB0D0"/>
          </a:solidFill>
          <a:ln>
            <a:noFill/>
          </a:ln>
          <a:extLst>
            <a:ext uri="{91240B29-F687-4F45-9708-019B960494DF}">
              <a14:hiddenLine xmlns:a14="http://schemas.microsoft.com/office/drawing/2010/main" w="9525">
                <a:solidFill>
                  <a:srgbClr val="000000"/>
                </a:solidFill>
                <a:miter lim="800000"/>
                <a:headEnd/>
                <a:tailEnd/>
              </a14:hiddenLine>
            </a:ext>
          </a:extLst>
        </p:spPr>
        <p:txBody>
          <a:bodyPr lIns="72585" tIns="36293" rIns="72585" bIns="36293" anchor="ctr"/>
          <a:lstStyle/>
          <a:p>
            <a:pPr algn="ctr"/>
            <a:endParaRPr lang="zh-CN" altLang="zh-CN">
              <a:solidFill>
                <a:srgbClr val="FFFFFF"/>
              </a:solidFill>
            </a:endParaRPr>
          </a:p>
        </p:txBody>
      </p:sp>
      <p:sp>
        <p:nvSpPr>
          <p:cNvPr id="65" name="椭圆 23"/>
          <p:cNvSpPr>
            <a:spLocks noChangeArrowheads="1"/>
          </p:cNvSpPr>
          <p:nvPr/>
        </p:nvSpPr>
        <p:spPr bwMode="auto">
          <a:xfrm>
            <a:off x="4092371" y="2645001"/>
            <a:ext cx="718443" cy="709527"/>
          </a:xfrm>
          <a:prstGeom prst="ellipse">
            <a:avLst/>
          </a:prstGeom>
          <a:solidFill>
            <a:srgbClr val="434154"/>
          </a:solidFill>
          <a:ln>
            <a:noFill/>
          </a:ln>
          <a:extLst>
            <a:ext uri="{91240B29-F687-4F45-9708-019B960494DF}">
              <a14:hiddenLine xmlns:a14="http://schemas.microsoft.com/office/drawing/2010/main" w="9525">
                <a:solidFill>
                  <a:srgbClr val="000000"/>
                </a:solidFill>
                <a:round/>
                <a:headEnd/>
                <a:tailEnd/>
              </a14:hiddenLine>
            </a:ext>
          </a:extLst>
        </p:spPr>
        <p:txBody>
          <a:bodyPr lIns="72585" tIns="36293" rIns="72585" bIns="36293" anchor="ctr"/>
          <a:lstStyle/>
          <a:p>
            <a:pPr algn="ctr"/>
            <a:endParaRPr lang="zh-CN" altLang="zh-CN">
              <a:solidFill>
                <a:srgbClr val="FFFFFF"/>
              </a:solidFill>
            </a:endParaRPr>
          </a:p>
        </p:txBody>
      </p:sp>
      <p:sp>
        <p:nvSpPr>
          <p:cNvPr id="66" name="椭圆 26"/>
          <p:cNvSpPr>
            <a:spLocks noChangeArrowheads="1"/>
          </p:cNvSpPr>
          <p:nvPr/>
        </p:nvSpPr>
        <p:spPr bwMode="auto">
          <a:xfrm>
            <a:off x="3234542" y="2645001"/>
            <a:ext cx="718443" cy="709527"/>
          </a:xfrm>
          <a:prstGeom prst="ellipse">
            <a:avLst/>
          </a:prstGeom>
          <a:solidFill>
            <a:srgbClr val="EE9065"/>
          </a:solidFill>
          <a:ln>
            <a:noFill/>
          </a:ln>
          <a:extLst>
            <a:ext uri="{91240B29-F687-4F45-9708-019B960494DF}">
              <a14:hiddenLine xmlns:a14="http://schemas.microsoft.com/office/drawing/2010/main" w="9525">
                <a:solidFill>
                  <a:srgbClr val="000000"/>
                </a:solidFill>
                <a:round/>
                <a:headEnd/>
                <a:tailEnd/>
              </a14:hiddenLine>
            </a:ext>
          </a:extLst>
        </p:spPr>
        <p:txBody>
          <a:bodyPr lIns="72585" tIns="36293" rIns="72585" bIns="36293" anchor="ctr"/>
          <a:lstStyle/>
          <a:p>
            <a:pPr algn="ctr"/>
            <a:endParaRPr lang="zh-CN" altLang="zh-CN">
              <a:solidFill>
                <a:srgbClr val="FFFFFF"/>
              </a:solidFill>
            </a:endParaRPr>
          </a:p>
        </p:txBody>
      </p:sp>
      <p:sp>
        <p:nvSpPr>
          <p:cNvPr id="67" name="椭圆 29"/>
          <p:cNvSpPr>
            <a:spLocks noChangeArrowheads="1"/>
          </p:cNvSpPr>
          <p:nvPr/>
        </p:nvSpPr>
        <p:spPr bwMode="auto">
          <a:xfrm>
            <a:off x="5808962" y="2645001"/>
            <a:ext cx="718443" cy="709527"/>
          </a:xfrm>
          <a:prstGeom prst="ellipse">
            <a:avLst/>
          </a:prstGeom>
          <a:solidFill>
            <a:srgbClr val="A6BABA"/>
          </a:solidFill>
          <a:ln>
            <a:noFill/>
          </a:ln>
          <a:extLst>
            <a:ext uri="{91240B29-F687-4F45-9708-019B960494DF}">
              <a14:hiddenLine xmlns:a14="http://schemas.microsoft.com/office/drawing/2010/main" w="9525">
                <a:solidFill>
                  <a:srgbClr val="000000"/>
                </a:solidFill>
                <a:round/>
                <a:headEnd/>
                <a:tailEnd/>
              </a14:hiddenLine>
            </a:ext>
          </a:extLst>
        </p:spPr>
        <p:txBody>
          <a:bodyPr lIns="72585" tIns="36293" rIns="72585" bIns="36293" anchor="ctr"/>
          <a:lstStyle/>
          <a:p>
            <a:pPr algn="ctr"/>
            <a:endParaRPr lang="zh-CN" altLang="zh-CN">
              <a:solidFill>
                <a:srgbClr val="FFFFFF"/>
              </a:solidFill>
            </a:endParaRPr>
          </a:p>
        </p:txBody>
      </p:sp>
      <p:sp>
        <p:nvSpPr>
          <p:cNvPr id="68" name="椭圆 32"/>
          <p:cNvSpPr>
            <a:spLocks noChangeArrowheads="1"/>
          </p:cNvSpPr>
          <p:nvPr/>
        </p:nvSpPr>
        <p:spPr bwMode="auto">
          <a:xfrm>
            <a:off x="4950199" y="2645001"/>
            <a:ext cx="718443" cy="709527"/>
          </a:xfrm>
          <a:prstGeom prst="ellipse">
            <a:avLst/>
          </a:prstGeom>
          <a:solidFill>
            <a:srgbClr val="4BB0D0"/>
          </a:solidFill>
          <a:ln>
            <a:noFill/>
          </a:ln>
          <a:extLst>
            <a:ext uri="{91240B29-F687-4F45-9708-019B960494DF}">
              <a14:hiddenLine xmlns:a14="http://schemas.microsoft.com/office/drawing/2010/main" w="9525">
                <a:solidFill>
                  <a:srgbClr val="000000"/>
                </a:solidFill>
                <a:round/>
                <a:headEnd/>
                <a:tailEnd/>
              </a14:hiddenLine>
            </a:ext>
          </a:extLst>
        </p:spPr>
        <p:txBody>
          <a:bodyPr lIns="72585" tIns="36293" rIns="72585" bIns="36293" anchor="ctr"/>
          <a:lstStyle/>
          <a:p>
            <a:pPr algn="ctr"/>
            <a:endParaRPr lang="zh-CN" altLang="zh-CN">
              <a:solidFill>
                <a:srgbClr val="FFFFFF"/>
              </a:solidFill>
            </a:endParaRPr>
          </a:p>
        </p:txBody>
      </p:sp>
      <p:sp>
        <p:nvSpPr>
          <p:cNvPr id="69" name="Freeform 27"/>
          <p:cNvSpPr>
            <a:spLocks noEditPoints="1" noChangeArrowheads="1"/>
          </p:cNvSpPr>
          <p:nvPr/>
        </p:nvSpPr>
        <p:spPr bwMode="auto">
          <a:xfrm>
            <a:off x="3375799" y="2738313"/>
            <a:ext cx="434994" cy="522907"/>
          </a:xfrm>
          <a:custGeom>
            <a:avLst/>
            <a:gdLst>
              <a:gd name="T0" fmla="*/ 380 w 540"/>
              <a:gd name="T1" fmla="*/ 584 h 656"/>
              <a:gd name="T2" fmla="*/ 302 w 540"/>
              <a:gd name="T3" fmla="*/ 458 h 656"/>
              <a:gd name="T4" fmla="*/ 188 w 540"/>
              <a:gd name="T5" fmla="*/ 364 h 656"/>
              <a:gd name="T6" fmla="*/ 168 w 540"/>
              <a:gd name="T7" fmla="*/ 216 h 656"/>
              <a:gd name="T8" fmla="*/ 104 w 540"/>
              <a:gd name="T9" fmla="*/ 84 h 656"/>
              <a:gd name="T10" fmla="*/ 44 w 540"/>
              <a:gd name="T11" fmla="*/ 60 h 656"/>
              <a:gd name="T12" fmla="*/ 6 w 540"/>
              <a:gd name="T13" fmla="*/ 106 h 656"/>
              <a:gd name="T14" fmla="*/ 2 w 540"/>
              <a:gd name="T15" fmla="*/ 150 h 656"/>
              <a:gd name="T16" fmla="*/ 8 w 540"/>
              <a:gd name="T17" fmla="*/ 178 h 656"/>
              <a:gd name="T18" fmla="*/ 48 w 540"/>
              <a:gd name="T19" fmla="*/ 298 h 656"/>
              <a:gd name="T20" fmla="*/ 168 w 540"/>
              <a:gd name="T21" fmla="*/ 512 h 656"/>
              <a:gd name="T22" fmla="*/ 248 w 540"/>
              <a:gd name="T23" fmla="*/ 614 h 656"/>
              <a:gd name="T24" fmla="*/ 282 w 540"/>
              <a:gd name="T25" fmla="*/ 644 h 656"/>
              <a:gd name="T26" fmla="*/ 334 w 540"/>
              <a:gd name="T27" fmla="*/ 656 h 656"/>
              <a:gd name="T28" fmla="*/ 384 w 540"/>
              <a:gd name="T29" fmla="*/ 638 h 656"/>
              <a:gd name="T30" fmla="*/ 450 w 540"/>
              <a:gd name="T31" fmla="*/ 0 h 656"/>
              <a:gd name="T32" fmla="*/ 422 w 540"/>
              <a:gd name="T33" fmla="*/ 16 h 656"/>
              <a:gd name="T34" fmla="*/ 428 w 540"/>
              <a:gd name="T35" fmla="*/ 46 h 656"/>
              <a:gd name="T36" fmla="*/ 470 w 540"/>
              <a:gd name="T37" fmla="*/ 120 h 656"/>
              <a:gd name="T38" fmla="*/ 482 w 540"/>
              <a:gd name="T39" fmla="*/ 208 h 656"/>
              <a:gd name="T40" fmla="*/ 474 w 540"/>
              <a:gd name="T41" fmla="*/ 276 h 656"/>
              <a:gd name="T42" fmla="*/ 438 w 540"/>
              <a:gd name="T43" fmla="*/ 354 h 656"/>
              <a:gd name="T44" fmla="*/ 418 w 540"/>
              <a:gd name="T45" fmla="*/ 390 h 656"/>
              <a:gd name="T46" fmla="*/ 436 w 540"/>
              <a:gd name="T47" fmla="*/ 416 h 656"/>
              <a:gd name="T48" fmla="*/ 466 w 540"/>
              <a:gd name="T49" fmla="*/ 410 h 656"/>
              <a:gd name="T50" fmla="*/ 520 w 540"/>
              <a:gd name="T51" fmla="*/ 320 h 656"/>
              <a:gd name="T52" fmla="*/ 540 w 540"/>
              <a:gd name="T53" fmla="*/ 208 h 656"/>
              <a:gd name="T54" fmla="*/ 530 w 540"/>
              <a:gd name="T55" fmla="*/ 128 h 656"/>
              <a:gd name="T56" fmla="*/ 486 w 540"/>
              <a:gd name="T57" fmla="*/ 30 h 656"/>
              <a:gd name="T58" fmla="*/ 400 w 540"/>
              <a:gd name="T59" fmla="*/ 120 h 656"/>
              <a:gd name="T60" fmla="*/ 422 w 540"/>
              <a:gd name="T61" fmla="*/ 216 h 656"/>
              <a:gd name="T62" fmla="*/ 404 w 540"/>
              <a:gd name="T63" fmla="*/ 288 h 656"/>
              <a:gd name="T64" fmla="*/ 376 w 540"/>
              <a:gd name="T65" fmla="*/ 322 h 656"/>
              <a:gd name="T66" fmla="*/ 346 w 540"/>
              <a:gd name="T67" fmla="*/ 310 h 656"/>
              <a:gd name="T68" fmla="*/ 344 w 540"/>
              <a:gd name="T69" fmla="*/ 280 h 656"/>
              <a:gd name="T70" fmla="*/ 366 w 540"/>
              <a:gd name="T71" fmla="*/ 214 h 656"/>
              <a:gd name="T72" fmla="*/ 358 w 540"/>
              <a:gd name="T73" fmla="*/ 162 h 656"/>
              <a:gd name="T74" fmla="*/ 348 w 540"/>
              <a:gd name="T75" fmla="*/ 124 h 656"/>
              <a:gd name="T76" fmla="*/ 372 w 540"/>
              <a:gd name="T77" fmla="*/ 104 h 656"/>
              <a:gd name="T78" fmla="*/ 400 w 540"/>
              <a:gd name="T79" fmla="*/ 120 h 656"/>
              <a:gd name="T80" fmla="*/ 374 w 540"/>
              <a:gd name="T81" fmla="*/ 528 h 656"/>
              <a:gd name="T82" fmla="*/ 354 w 540"/>
              <a:gd name="T83" fmla="*/ 428 h 656"/>
              <a:gd name="T84" fmla="*/ 390 w 540"/>
              <a:gd name="T85" fmla="*/ 462 h 656"/>
              <a:gd name="T86" fmla="*/ 454 w 540"/>
              <a:gd name="T87" fmla="*/ 566 h 656"/>
              <a:gd name="T88" fmla="*/ 190 w 540"/>
              <a:gd name="T89" fmla="*/ 204 h 656"/>
              <a:gd name="T90" fmla="*/ 148 w 540"/>
              <a:gd name="T91" fmla="*/ 120 h 656"/>
              <a:gd name="T92" fmla="*/ 136 w 540"/>
              <a:gd name="T93" fmla="*/ 8 h 656"/>
              <a:gd name="T94" fmla="*/ 178 w 540"/>
              <a:gd name="T95" fmla="*/ 70 h 656"/>
              <a:gd name="T96" fmla="*/ 216 w 540"/>
              <a:gd name="T97" fmla="*/ 174 h 65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540"/>
              <a:gd name="T148" fmla="*/ 0 h 656"/>
              <a:gd name="T149" fmla="*/ 540 w 540"/>
              <a:gd name="T150" fmla="*/ 656 h 65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540" h="656">
                <a:moveTo>
                  <a:pt x="384" y="638"/>
                </a:moveTo>
                <a:lnTo>
                  <a:pt x="412" y="624"/>
                </a:lnTo>
                <a:lnTo>
                  <a:pt x="412" y="624"/>
                </a:lnTo>
                <a:lnTo>
                  <a:pt x="380" y="584"/>
                </a:lnTo>
                <a:lnTo>
                  <a:pt x="352" y="542"/>
                </a:lnTo>
                <a:lnTo>
                  <a:pt x="352" y="542"/>
                </a:lnTo>
                <a:lnTo>
                  <a:pt x="326" y="500"/>
                </a:lnTo>
                <a:lnTo>
                  <a:pt x="302" y="458"/>
                </a:lnTo>
                <a:lnTo>
                  <a:pt x="262" y="480"/>
                </a:lnTo>
                <a:lnTo>
                  <a:pt x="262" y="480"/>
                </a:lnTo>
                <a:lnTo>
                  <a:pt x="222" y="424"/>
                </a:lnTo>
                <a:lnTo>
                  <a:pt x="188" y="364"/>
                </a:lnTo>
                <a:lnTo>
                  <a:pt x="156" y="302"/>
                </a:lnTo>
                <a:lnTo>
                  <a:pt x="128" y="238"/>
                </a:lnTo>
                <a:lnTo>
                  <a:pt x="168" y="216"/>
                </a:lnTo>
                <a:lnTo>
                  <a:pt x="168" y="216"/>
                </a:lnTo>
                <a:lnTo>
                  <a:pt x="146" y="174"/>
                </a:lnTo>
                <a:lnTo>
                  <a:pt x="124" y="130"/>
                </a:lnTo>
                <a:lnTo>
                  <a:pt x="124" y="130"/>
                </a:lnTo>
                <a:lnTo>
                  <a:pt x="104" y="84"/>
                </a:lnTo>
                <a:lnTo>
                  <a:pt x="88" y="34"/>
                </a:lnTo>
                <a:lnTo>
                  <a:pt x="60" y="50"/>
                </a:lnTo>
                <a:lnTo>
                  <a:pt x="60" y="50"/>
                </a:lnTo>
                <a:lnTo>
                  <a:pt x="44" y="60"/>
                </a:lnTo>
                <a:lnTo>
                  <a:pt x="30" y="70"/>
                </a:lnTo>
                <a:lnTo>
                  <a:pt x="20" y="82"/>
                </a:lnTo>
                <a:lnTo>
                  <a:pt x="12" y="94"/>
                </a:lnTo>
                <a:lnTo>
                  <a:pt x="6" y="106"/>
                </a:lnTo>
                <a:lnTo>
                  <a:pt x="2" y="120"/>
                </a:lnTo>
                <a:lnTo>
                  <a:pt x="0" y="134"/>
                </a:lnTo>
                <a:lnTo>
                  <a:pt x="2" y="148"/>
                </a:lnTo>
                <a:lnTo>
                  <a:pt x="2" y="150"/>
                </a:lnTo>
                <a:lnTo>
                  <a:pt x="2" y="150"/>
                </a:lnTo>
                <a:lnTo>
                  <a:pt x="2" y="150"/>
                </a:lnTo>
                <a:lnTo>
                  <a:pt x="8" y="178"/>
                </a:lnTo>
                <a:lnTo>
                  <a:pt x="8" y="178"/>
                </a:lnTo>
                <a:lnTo>
                  <a:pt x="8" y="178"/>
                </a:lnTo>
                <a:lnTo>
                  <a:pt x="8" y="178"/>
                </a:lnTo>
                <a:lnTo>
                  <a:pt x="26" y="240"/>
                </a:lnTo>
                <a:lnTo>
                  <a:pt x="48" y="298"/>
                </a:lnTo>
                <a:lnTo>
                  <a:pt x="74" y="354"/>
                </a:lnTo>
                <a:lnTo>
                  <a:pt x="102" y="408"/>
                </a:lnTo>
                <a:lnTo>
                  <a:pt x="134" y="462"/>
                </a:lnTo>
                <a:lnTo>
                  <a:pt x="168" y="512"/>
                </a:lnTo>
                <a:lnTo>
                  <a:pt x="206" y="562"/>
                </a:lnTo>
                <a:lnTo>
                  <a:pt x="246" y="610"/>
                </a:lnTo>
                <a:lnTo>
                  <a:pt x="246" y="610"/>
                </a:lnTo>
                <a:lnTo>
                  <a:pt x="248" y="614"/>
                </a:lnTo>
                <a:lnTo>
                  <a:pt x="248" y="614"/>
                </a:lnTo>
                <a:lnTo>
                  <a:pt x="270" y="636"/>
                </a:lnTo>
                <a:lnTo>
                  <a:pt x="270" y="636"/>
                </a:lnTo>
                <a:lnTo>
                  <a:pt x="282" y="644"/>
                </a:lnTo>
                <a:lnTo>
                  <a:pt x="294" y="650"/>
                </a:lnTo>
                <a:lnTo>
                  <a:pt x="306" y="654"/>
                </a:lnTo>
                <a:lnTo>
                  <a:pt x="320" y="656"/>
                </a:lnTo>
                <a:lnTo>
                  <a:pt x="334" y="656"/>
                </a:lnTo>
                <a:lnTo>
                  <a:pt x="350" y="652"/>
                </a:lnTo>
                <a:lnTo>
                  <a:pt x="366" y="646"/>
                </a:lnTo>
                <a:lnTo>
                  <a:pt x="384" y="638"/>
                </a:lnTo>
                <a:lnTo>
                  <a:pt x="384" y="638"/>
                </a:lnTo>
                <a:close/>
                <a:moveTo>
                  <a:pt x="470" y="8"/>
                </a:moveTo>
                <a:lnTo>
                  <a:pt x="470" y="8"/>
                </a:lnTo>
                <a:lnTo>
                  <a:pt x="460" y="2"/>
                </a:lnTo>
                <a:lnTo>
                  <a:pt x="450" y="0"/>
                </a:lnTo>
                <a:lnTo>
                  <a:pt x="438" y="0"/>
                </a:lnTo>
                <a:lnTo>
                  <a:pt x="430" y="6"/>
                </a:lnTo>
                <a:lnTo>
                  <a:pt x="430" y="6"/>
                </a:lnTo>
                <a:lnTo>
                  <a:pt x="422" y="16"/>
                </a:lnTo>
                <a:lnTo>
                  <a:pt x="420" y="26"/>
                </a:lnTo>
                <a:lnTo>
                  <a:pt x="422" y="38"/>
                </a:lnTo>
                <a:lnTo>
                  <a:pt x="428" y="46"/>
                </a:lnTo>
                <a:lnTo>
                  <a:pt x="428" y="46"/>
                </a:lnTo>
                <a:lnTo>
                  <a:pt x="440" y="64"/>
                </a:lnTo>
                <a:lnTo>
                  <a:pt x="452" y="82"/>
                </a:lnTo>
                <a:lnTo>
                  <a:pt x="462" y="100"/>
                </a:lnTo>
                <a:lnTo>
                  <a:pt x="470" y="120"/>
                </a:lnTo>
                <a:lnTo>
                  <a:pt x="476" y="142"/>
                </a:lnTo>
                <a:lnTo>
                  <a:pt x="480" y="164"/>
                </a:lnTo>
                <a:lnTo>
                  <a:pt x="482" y="186"/>
                </a:lnTo>
                <a:lnTo>
                  <a:pt x="482" y="208"/>
                </a:lnTo>
                <a:lnTo>
                  <a:pt x="482" y="208"/>
                </a:lnTo>
                <a:lnTo>
                  <a:pt x="482" y="230"/>
                </a:lnTo>
                <a:lnTo>
                  <a:pt x="478" y="254"/>
                </a:lnTo>
                <a:lnTo>
                  <a:pt x="474" y="276"/>
                </a:lnTo>
                <a:lnTo>
                  <a:pt x="468" y="298"/>
                </a:lnTo>
                <a:lnTo>
                  <a:pt x="460" y="318"/>
                </a:lnTo>
                <a:lnTo>
                  <a:pt x="450" y="338"/>
                </a:lnTo>
                <a:lnTo>
                  <a:pt x="438" y="354"/>
                </a:lnTo>
                <a:lnTo>
                  <a:pt x="426" y="370"/>
                </a:lnTo>
                <a:lnTo>
                  <a:pt x="426" y="370"/>
                </a:lnTo>
                <a:lnTo>
                  <a:pt x="420" y="380"/>
                </a:lnTo>
                <a:lnTo>
                  <a:pt x="418" y="390"/>
                </a:lnTo>
                <a:lnTo>
                  <a:pt x="420" y="400"/>
                </a:lnTo>
                <a:lnTo>
                  <a:pt x="426" y="410"/>
                </a:lnTo>
                <a:lnTo>
                  <a:pt x="426" y="410"/>
                </a:lnTo>
                <a:lnTo>
                  <a:pt x="436" y="416"/>
                </a:lnTo>
                <a:lnTo>
                  <a:pt x="446" y="418"/>
                </a:lnTo>
                <a:lnTo>
                  <a:pt x="456" y="416"/>
                </a:lnTo>
                <a:lnTo>
                  <a:pt x="466" y="410"/>
                </a:lnTo>
                <a:lnTo>
                  <a:pt x="466" y="410"/>
                </a:lnTo>
                <a:lnTo>
                  <a:pt x="482" y="390"/>
                </a:lnTo>
                <a:lnTo>
                  <a:pt x="496" y="368"/>
                </a:lnTo>
                <a:lnTo>
                  <a:pt x="510" y="344"/>
                </a:lnTo>
                <a:lnTo>
                  <a:pt x="520" y="320"/>
                </a:lnTo>
                <a:lnTo>
                  <a:pt x="528" y="292"/>
                </a:lnTo>
                <a:lnTo>
                  <a:pt x="534" y="264"/>
                </a:lnTo>
                <a:lnTo>
                  <a:pt x="538" y="236"/>
                </a:lnTo>
                <a:lnTo>
                  <a:pt x="540" y="208"/>
                </a:lnTo>
                <a:lnTo>
                  <a:pt x="540" y="208"/>
                </a:lnTo>
                <a:lnTo>
                  <a:pt x="538" y="180"/>
                </a:lnTo>
                <a:lnTo>
                  <a:pt x="536" y="154"/>
                </a:lnTo>
                <a:lnTo>
                  <a:pt x="530" y="128"/>
                </a:lnTo>
                <a:lnTo>
                  <a:pt x="522" y="102"/>
                </a:lnTo>
                <a:lnTo>
                  <a:pt x="514" y="76"/>
                </a:lnTo>
                <a:lnTo>
                  <a:pt x="500" y="52"/>
                </a:lnTo>
                <a:lnTo>
                  <a:pt x="486" y="30"/>
                </a:lnTo>
                <a:lnTo>
                  <a:pt x="470" y="8"/>
                </a:lnTo>
                <a:lnTo>
                  <a:pt x="470" y="8"/>
                </a:lnTo>
                <a:close/>
                <a:moveTo>
                  <a:pt x="400" y="120"/>
                </a:moveTo>
                <a:lnTo>
                  <a:pt x="400" y="120"/>
                </a:lnTo>
                <a:lnTo>
                  <a:pt x="410" y="144"/>
                </a:lnTo>
                <a:lnTo>
                  <a:pt x="418" y="168"/>
                </a:lnTo>
                <a:lnTo>
                  <a:pt x="422" y="192"/>
                </a:lnTo>
                <a:lnTo>
                  <a:pt x="422" y="216"/>
                </a:lnTo>
                <a:lnTo>
                  <a:pt x="422" y="216"/>
                </a:lnTo>
                <a:lnTo>
                  <a:pt x="420" y="240"/>
                </a:lnTo>
                <a:lnTo>
                  <a:pt x="414" y="264"/>
                </a:lnTo>
                <a:lnTo>
                  <a:pt x="404" y="288"/>
                </a:lnTo>
                <a:lnTo>
                  <a:pt x="392" y="310"/>
                </a:lnTo>
                <a:lnTo>
                  <a:pt x="392" y="310"/>
                </a:lnTo>
                <a:lnTo>
                  <a:pt x="384" y="318"/>
                </a:lnTo>
                <a:lnTo>
                  <a:pt x="376" y="322"/>
                </a:lnTo>
                <a:lnTo>
                  <a:pt x="364" y="322"/>
                </a:lnTo>
                <a:lnTo>
                  <a:pt x="354" y="318"/>
                </a:lnTo>
                <a:lnTo>
                  <a:pt x="354" y="318"/>
                </a:lnTo>
                <a:lnTo>
                  <a:pt x="346" y="310"/>
                </a:lnTo>
                <a:lnTo>
                  <a:pt x="342" y="302"/>
                </a:lnTo>
                <a:lnTo>
                  <a:pt x="340" y="290"/>
                </a:lnTo>
                <a:lnTo>
                  <a:pt x="344" y="280"/>
                </a:lnTo>
                <a:lnTo>
                  <a:pt x="344" y="280"/>
                </a:lnTo>
                <a:lnTo>
                  <a:pt x="354" y="264"/>
                </a:lnTo>
                <a:lnTo>
                  <a:pt x="360" y="248"/>
                </a:lnTo>
                <a:lnTo>
                  <a:pt x="364" y="230"/>
                </a:lnTo>
                <a:lnTo>
                  <a:pt x="366" y="214"/>
                </a:lnTo>
                <a:lnTo>
                  <a:pt x="366" y="214"/>
                </a:lnTo>
                <a:lnTo>
                  <a:pt x="366" y="198"/>
                </a:lnTo>
                <a:lnTo>
                  <a:pt x="362" y="180"/>
                </a:lnTo>
                <a:lnTo>
                  <a:pt x="358" y="162"/>
                </a:lnTo>
                <a:lnTo>
                  <a:pt x="350" y="144"/>
                </a:lnTo>
                <a:lnTo>
                  <a:pt x="350" y="144"/>
                </a:lnTo>
                <a:lnTo>
                  <a:pt x="346" y="134"/>
                </a:lnTo>
                <a:lnTo>
                  <a:pt x="348" y="124"/>
                </a:lnTo>
                <a:lnTo>
                  <a:pt x="352" y="114"/>
                </a:lnTo>
                <a:lnTo>
                  <a:pt x="362" y="106"/>
                </a:lnTo>
                <a:lnTo>
                  <a:pt x="362" y="106"/>
                </a:lnTo>
                <a:lnTo>
                  <a:pt x="372" y="104"/>
                </a:lnTo>
                <a:lnTo>
                  <a:pt x="384" y="106"/>
                </a:lnTo>
                <a:lnTo>
                  <a:pt x="392" y="110"/>
                </a:lnTo>
                <a:lnTo>
                  <a:pt x="400" y="120"/>
                </a:lnTo>
                <a:lnTo>
                  <a:pt x="400" y="120"/>
                </a:lnTo>
                <a:close/>
                <a:moveTo>
                  <a:pt x="434" y="610"/>
                </a:moveTo>
                <a:lnTo>
                  <a:pt x="434" y="610"/>
                </a:lnTo>
                <a:lnTo>
                  <a:pt x="402" y="570"/>
                </a:lnTo>
                <a:lnTo>
                  <a:pt x="374" y="528"/>
                </a:lnTo>
                <a:lnTo>
                  <a:pt x="374" y="528"/>
                </a:lnTo>
                <a:lnTo>
                  <a:pt x="348" y="488"/>
                </a:lnTo>
                <a:lnTo>
                  <a:pt x="324" y="446"/>
                </a:lnTo>
                <a:lnTo>
                  <a:pt x="354" y="428"/>
                </a:lnTo>
                <a:lnTo>
                  <a:pt x="354" y="428"/>
                </a:lnTo>
                <a:lnTo>
                  <a:pt x="362" y="434"/>
                </a:lnTo>
                <a:lnTo>
                  <a:pt x="376" y="446"/>
                </a:lnTo>
                <a:lnTo>
                  <a:pt x="390" y="462"/>
                </a:lnTo>
                <a:lnTo>
                  <a:pt x="408" y="484"/>
                </a:lnTo>
                <a:lnTo>
                  <a:pt x="424" y="510"/>
                </a:lnTo>
                <a:lnTo>
                  <a:pt x="440" y="538"/>
                </a:lnTo>
                <a:lnTo>
                  <a:pt x="454" y="566"/>
                </a:lnTo>
                <a:lnTo>
                  <a:pt x="464" y="594"/>
                </a:lnTo>
                <a:lnTo>
                  <a:pt x="434" y="610"/>
                </a:lnTo>
                <a:lnTo>
                  <a:pt x="434" y="610"/>
                </a:lnTo>
                <a:close/>
                <a:moveTo>
                  <a:pt x="190" y="204"/>
                </a:moveTo>
                <a:lnTo>
                  <a:pt x="190" y="204"/>
                </a:lnTo>
                <a:lnTo>
                  <a:pt x="168" y="162"/>
                </a:lnTo>
                <a:lnTo>
                  <a:pt x="148" y="120"/>
                </a:lnTo>
                <a:lnTo>
                  <a:pt x="148" y="120"/>
                </a:lnTo>
                <a:lnTo>
                  <a:pt x="128" y="72"/>
                </a:lnTo>
                <a:lnTo>
                  <a:pt x="110" y="22"/>
                </a:lnTo>
                <a:lnTo>
                  <a:pt x="136" y="8"/>
                </a:lnTo>
                <a:lnTo>
                  <a:pt x="136" y="8"/>
                </a:lnTo>
                <a:lnTo>
                  <a:pt x="144" y="14"/>
                </a:lnTo>
                <a:lnTo>
                  <a:pt x="150" y="22"/>
                </a:lnTo>
                <a:lnTo>
                  <a:pt x="164" y="44"/>
                </a:lnTo>
                <a:lnTo>
                  <a:pt x="178" y="70"/>
                </a:lnTo>
                <a:lnTo>
                  <a:pt x="192" y="98"/>
                </a:lnTo>
                <a:lnTo>
                  <a:pt x="204" y="128"/>
                </a:lnTo>
                <a:lnTo>
                  <a:pt x="212" y="154"/>
                </a:lnTo>
                <a:lnTo>
                  <a:pt x="216" y="174"/>
                </a:lnTo>
                <a:lnTo>
                  <a:pt x="218" y="190"/>
                </a:lnTo>
                <a:lnTo>
                  <a:pt x="190" y="204"/>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72585" tIns="36293" rIns="72585" bIns="36293"/>
          <a:lstStyle/>
          <a:p>
            <a:endParaRPr lang="zh-CN" altLang="zh-CN">
              <a:solidFill>
                <a:srgbClr val="000000"/>
              </a:solidFill>
              <a:latin typeface="Impact" pitchFamily="34" charset="0"/>
              <a:ea typeface="微软雅黑" pitchFamily="34" charset="-122"/>
              <a:sym typeface="Impact" pitchFamily="34" charset="0"/>
            </a:endParaRPr>
          </a:p>
        </p:txBody>
      </p:sp>
      <p:sp>
        <p:nvSpPr>
          <p:cNvPr id="70" name="Freeform 24"/>
          <p:cNvSpPr>
            <a:spLocks noChangeArrowheads="1"/>
          </p:cNvSpPr>
          <p:nvPr/>
        </p:nvSpPr>
        <p:spPr bwMode="auto">
          <a:xfrm>
            <a:off x="4209305" y="2745703"/>
            <a:ext cx="484576" cy="508125"/>
          </a:xfrm>
          <a:custGeom>
            <a:avLst/>
            <a:gdLst>
              <a:gd name="T0" fmla="*/ 486 w 726"/>
              <a:gd name="T1" fmla="*/ 446 h 770"/>
              <a:gd name="T2" fmla="*/ 442 w 726"/>
              <a:gd name="T3" fmla="*/ 526 h 770"/>
              <a:gd name="T4" fmla="*/ 382 w 726"/>
              <a:gd name="T5" fmla="*/ 556 h 770"/>
              <a:gd name="T6" fmla="*/ 428 w 726"/>
              <a:gd name="T7" fmla="*/ 580 h 770"/>
              <a:gd name="T8" fmla="*/ 492 w 726"/>
              <a:gd name="T9" fmla="*/ 584 h 770"/>
              <a:gd name="T10" fmla="*/ 552 w 726"/>
              <a:gd name="T11" fmla="*/ 568 h 770"/>
              <a:gd name="T12" fmla="*/ 610 w 726"/>
              <a:gd name="T13" fmla="*/ 524 h 770"/>
              <a:gd name="T14" fmla="*/ 658 w 726"/>
              <a:gd name="T15" fmla="*/ 430 h 770"/>
              <a:gd name="T16" fmla="*/ 666 w 726"/>
              <a:gd name="T17" fmla="*/ 362 h 770"/>
              <a:gd name="T18" fmla="*/ 656 w 726"/>
              <a:gd name="T19" fmla="*/ 290 h 770"/>
              <a:gd name="T20" fmla="*/ 626 w 726"/>
              <a:gd name="T21" fmla="*/ 216 h 770"/>
              <a:gd name="T22" fmla="*/ 572 w 726"/>
              <a:gd name="T23" fmla="*/ 142 h 770"/>
              <a:gd name="T24" fmla="*/ 490 w 726"/>
              <a:gd name="T25" fmla="*/ 86 h 770"/>
              <a:gd name="T26" fmla="*/ 392 w 726"/>
              <a:gd name="T27" fmla="*/ 62 h 770"/>
              <a:gd name="T28" fmla="*/ 298 w 726"/>
              <a:gd name="T29" fmla="*/ 68 h 770"/>
              <a:gd name="T30" fmla="*/ 206 w 726"/>
              <a:gd name="T31" fmla="*/ 106 h 770"/>
              <a:gd name="T32" fmla="*/ 150 w 726"/>
              <a:gd name="T33" fmla="*/ 150 h 770"/>
              <a:gd name="T34" fmla="*/ 94 w 726"/>
              <a:gd name="T35" fmla="*/ 234 h 770"/>
              <a:gd name="T36" fmla="*/ 64 w 726"/>
              <a:gd name="T37" fmla="*/ 334 h 770"/>
              <a:gd name="T38" fmla="*/ 62 w 726"/>
              <a:gd name="T39" fmla="*/ 410 h 770"/>
              <a:gd name="T40" fmla="*/ 86 w 726"/>
              <a:gd name="T41" fmla="*/ 518 h 770"/>
              <a:gd name="T42" fmla="*/ 144 w 726"/>
              <a:gd name="T43" fmla="*/ 608 h 770"/>
              <a:gd name="T44" fmla="*/ 204 w 726"/>
              <a:gd name="T45" fmla="*/ 660 h 770"/>
              <a:gd name="T46" fmla="*/ 308 w 726"/>
              <a:gd name="T47" fmla="*/ 702 h 770"/>
              <a:gd name="T48" fmla="*/ 416 w 726"/>
              <a:gd name="T49" fmla="*/ 710 h 770"/>
              <a:gd name="T50" fmla="*/ 330 w 726"/>
              <a:gd name="T51" fmla="*/ 768 h 770"/>
              <a:gd name="T52" fmla="*/ 230 w 726"/>
              <a:gd name="T53" fmla="*/ 740 h 770"/>
              <a:gd name="T54" fmla="*/ 120 w 726"/>
              <a:gd name="T55" fmla="*/ 672 h 770"/>
              <a:gd name="T56" fmla="*/ 60 w 726"/>
              <a:gd name="T57" fmla="*/ 600 h 770"/>
              <a:gd name="T58" fmla="*/ 10 w 726"/>
              <a:gd name="T59" fmla="*/ 480 h 770"/>
              <a:gd name="T60" fmla="*/ 0 w 726"/>
              <a:gd name="T61" fmla="*/ 370 h 770"/>
              <a:gd name="T62" fmla="*/ 18 w 726"/>
              <a:gd name="T63" fmla="*/ 264 h 770"/>
              <a:gd name="T64" fmla="*/ 68 w 726"/>
              <a:gd name="T65" fmla="*/ 154 h 770"/>
              <a:gd name="T66" fmla="*/ 126 w 726"/>
              <a:gd name="T67" fmla="*/ 88 h 770"/>
              <a:gd name="T68" fmla="*/ 226 w 726"/>
              <a:gd name="T69" fmla="*/ 28 h 770"/>
              <a:gd name="T70" fmla="*/ 316 w 726"/>
              <a:gd name="T71" fmla="*/ 4 h 770"/>
              <a:gd name="T72" fmla="*/ 478 w 726"/>
              <a:gd name="T73" fmla="*/ 16 h 770"/>
              <a:gd name="T74" fmla="*/ 566 w 726"/>
              <a:gd name="T75" fmla="*/ 60 h 770"/>
              <a:gd name="T76" fmla="*/ 614 w 726"/>
              <a:gd name="T77" fmla="*/ 98 h 770"/>
              <a:gd name="T78" fmla="*/ 680 w 726"/>
              <a:gd name="T79" fmla="*/ 186 h 770"/>
              <a:gd name="T80" fmla="*/ 714 w 726"/>
              <a:gd name="T81" fmla="*/ 276 h 770"/>
              <a:gd name="T82" fmla="*/ 726 w 726"/>
              <a:gd name="T83" fmla="*/ 360 h 770"/>
              <a:gd name="T84" fmla="*/ 718 w 726"/>
              <a:gd name="T85" fmla="*/ 444 h 770"/>
              <a:gd name="T86" fmla="*/ 668 w 726"/>
              <a:gd name="T87" fmla="*/ 552 h 770"/>
              <a:gd name="T88" fmla="*/ 606 w 726"/>
              <a:gd name="T89" fmla="*/ 608 h 770"/>
              <a:gd name="T90" fmla="*/ 544 w 726"/>
              <a:gd name="T91" fmla="*/ 636 h 770"/>
              <a:gd name="T92" fmla="*/ 470 w 726"/>
              <a:gd name="T93" fmla="*/ 646 h 770"/>
              <a:gd name="T94" fmla="*/ 386 w 726"/>
              <a:gd name="T95" fmla="*/ 630 h 770"/>
              <a:gd name="T96" fmla="*/ 338 w 726"/>
              <a:gd name="T97" fmla="*/ 600 h 770"/>
              <a:gd name="T98" fmla="*/ 308 w 726"/>
              <a:gd name="T99" fmla="*/ 554 h 770"/>
              <a:gd name="T100" fmla="*/ 252 w 726"/>
              <a:gd name="T101" fmla="*/ 520 h 770"/>
              <a:gd name="T102" fmla="*/ 214 w 726"/>
              <a:gd name="T103" fmla="*/ 444 h 770"/>
              <a:gd name="T104" fmla="*/ 260 w 726"/>
              <a:gd name="T105" fmla="*/ 166 h 770"/>
              <a:gd name="T106" fmla="*/ 274 w 726"/>
              <a:gd name="T107" fmla="*/ 142 h 770"/>
              <a:gd name="T108" fmla="*/ 294 w 726"/>
              <a:gd name="T109" fmla="*/ 142 h 770"/>
              <a:gd name="T110" fmla="*/ 310 w 726"/>
              <a:gd name="T111" fmla="*/ 310 h 770"/>
              <a:gd name="T112" fmla="*/ 386 w 726"/>
              <a:gd name="T113" fmla="*/ 156 h 770"/>
              <a:gd name="T114" fmla="*/ 410 w 726"/>
              <a:gd name="T115" fmla="*/ 140 h 770"/>
              <a:gd name="T116" fmla="*/ 434 w 726"/>
              <a:gd name="T117" fmla="*/ 156 h 770"/>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726"/>
              <a:gd name="T178" fmla="*/ 0 h 770"/>
              <a:gd name="T179" fmla="*/ 726 w 726"/>
              <a:gd name="T180" fmla="*/ 770 h 770"/>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726" h="770">
                <a:moveTo>
                  <a:pt x="488" y="310"/>
                </a:moveTo>
                <a:lnTo>
                  <a:pt x="488" y="422"/>
                </a:lnTo>
                <a:lnTo>
                  <a:pt x="488" y="422"/>
                </a:lnTo>
                <a:lnTo>
                  <a:pt x="486" y="446"/>
                </a:lnTo>
                <a:lnTo>
                  <a:pt x="480" y="468"/>
                </a:lnTo>
                <a:lnTo>
                  <a:pt x="470" y="490"/>
                </a:lnTo>
                <a:lnTo>
                  <a:pt x="458" y="508"/>
                </a:lnTo>
                <a:lnTo>
                  <a:pt x="442" y="526"/>
                </a:lnTo>
                <a:lnTo>
                  <a:pt x="424" y="540"/>
                </a:lnTo>
                <a:lnTo>
                  <a:pt x="404" y="550"/>
                </a:lnTo>
                <a:lnTo>
                  <a:pt x="382" y="556"/>
                </a:lnTo>
                <a:lnTo>
                  <a:pt x="382" y="556"/>
                </a:lnTo>
                <a:lnTo>
                  <a:pt x="394" y="566"/>
                </a:lnTo>
                <a:lnTo>
                  <a:pt x="408" y="574"/>
                </a:lnTo>
                <a:lnTo>
                  <a:pt x="408" y="574"/>
                </a:lnTo>
                <a:lnTo>
                  <a:pt x="428" y="580"/>
                </a:lnTo>
                <a:lnTo>
                  <a:pt x="448" y="584"/>
                </a:lnTo>
                <a:lnTo>
                  <a:pt x="470" y="584"/>
                </a:lnTo>
                <a:lnTo>
                  <a:pt x="492" y="584"/>
                </a:lnTo>
                <a:lnTo>
                  <a:pt x="492" y="584"/>
                </a:lnTo>
                <a:lnTo>
                  <a:pt x="510" y="580"/>
                </a:lnTo>
                <a:lnTo>
                  <a:pt x="526" y="576"/>
                </a:lnTo>
                <a:lnTo>
                  <a:pt x="526" y="576"/>
                </a:lnTo>
                <a:lnTo>
                  <a:pt x="552" y="568"/>
                </a:lnTo>
                <a:lnTo>
                  <a:pt x="574" y="556"/>
                </a:lnTo>
                <a:lnTo>
                  <a:pt x="594" y="542"/>
                </a:lnTo>
                <a:lnTo>
                  <a:pt x="610" y="524"/>
                </a:lnTo>
                <a:lnTo>
                  <a:pt x="610" y="524"/>
                </a:lnTo>
                <a:lnTo>
                  <a:pt x="626" y="504"/>
                </a:lnTo>
                <a:lnTo>
                  <a:pt x="640" y="482"/>
                </a:lnTo>
                <a:lnTo>
                  <a:pt x="650" y="456"/>
                </a:lnTo>
                <a:lnTo>
                  <a:pt x="658" y="430"/>
                </a:lnTo>
                <a:lnTo>
                  <a:pt x="658" y="430"/>
                </a:lnTo>
                <a:lnTo>
                  <a:pt x="662" y="408"/>
                </a:lnTo>
                <a:lnTo>
                  <a:pt x="664" y="384"/>
                </a:lnTo>
                <a:lnTo>
                  <a:pt x="666" y="362"/>
                </a:lnTo>
                <a:lnTo>
                  <a:pt x="664" y="338"/>
                </a:lnTo>
                <a:lnTo>
                  <a:pt x="664" y="338"/>
                </a:lnTo>
                <a:lnTo>
                  <a:pt x="660" y="314"/>
                </a:lnTo>
                <a:lnTo>
                  <a:pt x="656" y="290"/>
                </a:lnTo>
                <a:lnTo>
                  <a:pt x="650" y="268"/>
                </a:lnTo>
                <a:lnTo>
                  <a:pt x="640" y="246"/>
                </a:lnTo>
                <a:lnTo>
                  <a:pt x="640" y="246"/>
                </a:lnTo>
                <a:lnTo>
                  <a:pt x="626" y="216"/>
                </a:lnTo>
                <a:lnTo>
                  <a:pt x="610" y="188"/>
                </a:lnTo>
                <a:lnTo>
                  <a:pt x="610" y="188"/>
                </a:lnTo>
                <a:lnTo>
                  <a:pt x="592" y="164"/>
                </a:lnTo>
                <a:lnTo>
                  <a:pt x="572" y="142"/>
                </a:lnTo>
                <a:lnTo>
                  <a:pt x="572" y="142"/>
                </a:lnTo>
                <a:lnTo>
                  <a:pt x="546" y="120"/>
                </a:lnTo>
                <a:lnTo>
                  <a:pt x="518" y="102"/>
                </a:lnTo>
                <a:lnTo>
                  <a:pt x="490" y="86"/>
                </a:lnTo>
                <a:lnTo>
                  <a:pt x="460" y="76"/>
                </a:lnTo>
                <a:lnTo>
                  <a:pt x="460" y="76"/>
                </a:lnTo>
                <a:lnTo>
                  <a:pt x="426" y="66"/>
                </a:lnTo>
                <a:lnTo>
                  <a:pt x="392" y="62"/>
                </a:lnTo>
                <a:lnTo>
                  <a:pt x="358" y="62"/>
                </a:lnTo>
                <a:lnTo>
                  <a:pt x="324" y="64"/>
                </a:lnTo>
                <a:lnTo>
                  <a:pt x="324" y="64"/>
                </a:lnTo>
                <a:lnTo>
                  <a:pt x="298" y="68"/>
                </a:lnTo>
                <a:lnTo>
                  <a:pt x="272" y="76"/>
                </a:lnTo>
                <a:lnTo>
                  <a:pt x="250" y="84"/>
                </a:lnTo>
                <a:lnTo>
                  <a:pt x="226" y="94"/>
                </a:lnTo>
                <a:lnTo>
                  <a:pt x="206" y="106"/>
                </a:lnTo>
                <a:lnTo>
                  <a:pt x="186" y="118"/>
                </a:lnTo>
                <a:lnTo>
                  <a:pt x="168" y="134"/>
                </a:lnTo>
                <a:lnTo>
                  <a:pt x="150" y="150"/>
                </a:lnTo>
                <a:lnTo>
                  <a:pt x="150" y="150"/>
                </a:lnTo>
                <a:lnTo>
                  <a:pt x="134" y="168"/>
                </a:lnTo>
                <a:lnTo>
                  <a:pt x="118" y="188"/>
                </a:lnTo>
                <a:lnTo>
                  <a:pt x="106" y="210"/>
                </a:lnTo>
                <a:lnTo>
                  <a:pt x="94" y="234"/>
                </a:lnTo>
                <a:lnTo>
                  <a:pt x="84" y="258"/>
                </a:lnTo>
                <a:lnTo>
                  <a:pt x="76" y="282"/>
                </a:lnTo>
                <a:lnTo>
                  <a:pt x="70" y="308"/>
                </a:lnTo>
                <a:lnTo>
                  <a:pt x="64" y="334"/>
                </a:lnTo>
                <a:lnTo>
                  <a:pt x="64" y="334"/>
                </a:lnTo>
                <a:lnTo>
                  <a:pt x="62" y="372"/>
                </a:lnTo>
                <a:lnTo>
                  <a:pt x="62" y="410"/>
                </a:lnTo>
                <a:lnTo>
                  <a:pt x="62" y="410"/>
                </a:lnTo>
                <a:lnTo>
                  <a:pt x="64" y="438"/>
                </a:lnTo>
                <a:lnTo>
                  <a:pt x="70" y="466"/>
                </a:lnTo>
                <a:lnTo>
                  <a:pt x="76" y="492"/>
                </a:lnTo>
                <a:lnTo>
                  <a:pt x="86" y="518"/>
                </a:lnTo>
                <a:lnTo>
                  <a:pt x="98" y="542"/>
                </a:lnTo>
                <a:lnTo>
                  <a:pt x="110" y="566"/>
                </a:lnTo>
                <a:lnTo>
                  <a:pt x="126" y="588"/>
                </a:lnTo>
                <a:lnTo>
                  <a:pt x="144" y="608"/>
                </a:lnTo>
                <a:lnTo>
                  <a:pt x="144" y="608"/>
                </a:lnTo>
                <a:lnTo>
                  <a:pt x="162" y="626"/>
                </a:lnTo>
                <a:lnTo>
                  <a:pt x="182" y="644"/>
                </a:lnTo>
                <a:lnTo>
                  <a:pt x="204" y="660"/>
                </a:lnTo>
                <a:lnTo>
                  <a:pt x="228" y="672"/>
                </a:lnTo>
                <a:lnTo>
                  <a:pt x="254" y="684"/>
                </a:lnTo>
                <a:lnTo>
                  <a:pt x="280" y="694"/>
                </a:lnTo>
                <a:lnTo>
                  <a:pt x="308" y="702"/>
                </a:lnTo>
                <a:lnTo>
                  <a:pt x="338" y="706"/>
                </a:lnTo>
                <a:lnTo>
                  <a:pt x="338" y="706"/>
                </a:lnTo>
                <a:lnTo>
                  <a:pt x="376" y="710"/>
                </a:lnTo>
                <a:lnTo>
                  <a:pt x="416" y="710"/>
                </a:lnTo>
                <a:lnTo>
                  <a:pt x="418" y="770"/>
                </a:lnTo>
                <a:lnTo>
                  <a:pt x="418" y="770"/>
                </a:lnTo>
                <a:lnTo>
                  <a:pt x="374" y="770"/>
                </a:lnTo>
                <a:lnTo>
                  <a:pt x="330" y="768"/>
                </a:lnTo>
                <a:lnTo>
                  <a:pt x="330" y="768"/>
                </a:lnTo>
                <a:lnTo>
                  <a:pt x="294" y="762"/>
                </a:lnTo>
                <a:lnTo>
                  <a:pt x="262" y="752"/>
                </a:lnTo>
                <a:lnTo>
                  <a:pt x="230" y="740"/>
                </a:lnTo>
                <a:lnTo>
                  <a:pt x="200" y="726"/>
                </a:lnTo>
                <a:lnTo>
                  <a:pt x="172" y="710"/>
                </a:lnTo>
                <a:lnTo>
                  <a:pt x="146" y="692"/>
                </a:lnTo>
                <a:lnTo>
                  <a:pt x="120" y="672"/>
                </a:lnTo>
                <a:lnTo>
                  <a:pt x="98" y="650"/>
                </a:lnTo>
                <a:lnTo>
                  <a:pt x="98" y="650"/>
                </a:lnTo>
                <a:lnTo>
                  <a:pt x="78" y="626"/>
                </a:lnTo>
                <a:lnTo>
                  <a:pt x="60" y="600"/>
                </a:lnTo>
                <a:lnTo>
                  <a:pt x="44" y="572"/>
                </a:lnTo>
                <a:lnTo>
                  <a:pt x="30" y="542"/>
                </a:lnTo>
                <a:lnTo>
                  <a:pt x="18" y="512"/>
                </a:lnTo>
                <a:lnTo>
                  <a:pt x="10" y="480"/>
                </a:lnTo>
                <a:lnTo>
                  <a:pt x="4" y="446"/>
                </a:lnTo>
                <a:lnTo>
                  <a:pt x="0" y="412"/>
                </a:lnTo>
                <a:lnTo>
                  <a:pt x="0" y="412"/>
                </a:lnTo>
                <a:lnTo>
                  <a:pt x="0" y="370"/>
                </a:lnTo>
                <a:lnTo>
                  <a:pt x="4" y="326"/>
                </a:lnTo>
                <a:lnTo>
                  <a:pt x="4" y="326"/>
                </a:lnTo>
                <a:lnTo>
                  <a:pt x="10" y="296"/>
                </a:lnTo>
                <a:lnTo>
                  <a:pt x="18" y="264"/>
                </a:lnTo>
                <a:lnTo>
                  <a:pt x="28" y="236"/>
                </a:lnTo>
                <a:lnTo>
                  <a:pt x="38" y="206"/>
                </a:lnTo>
                <a:lnTo>
                  <a:pt x="52" y="180"/>
                </a:lnTo>
                <a:lnTo>
                  <a:pt x="68" y="154"/>
                </a:lnTo>
                <a:lnTo>
                  <a:pt x="86" y="130"/>
                </a:lnTo>
                <a:lnTo>
                  <a:pt x="106" y="108"/>
                </a:lnTo>
                <a:lnTo>
                  <a:pt x="106" y="108"/>
                </a:lnTo>
                <a:lnTo>
                  <a:pt x="126" y="88"/>
                </a:lnTo>
                <a:lnTo>
                  <a:pt x="150" y="70"/>
                </a:lnTo>
                <a:lnTo>
                  <a:pt x="174" y="54"/>
                </a:lnTo>
                <a:lnTo>
                  <a:pt x="198" y="40"/>
                </a:lnTo>
                <a:lnTo>
                  <a:pt x="226" y="28"/>
                </a:lnTo>
                <a:lnTo>
                  <a:pt x="254" y="16"/>
                </a:lnTo>
                <a:lnTo>
                  <a:pt x="284" y="10"/>
                </a:lnTo>
                <a:lnTo>
                  <a:pt x="316" y="4"/>
                </a:lnTo>
                <a:lnTo>
                  <a:pt x="316" y="4"/>
                </a:lnTo>
                <a:lnTo>
                  <a:pt x="356" y="0"/>
                </a:lnTo>
                <a:lnTo>
                  <a:pt x="398" y="2"/>
                </a:lnTo>
                <a:lnTo>
                  <a:pt x="438" y="6"/>
                </a:lnTo>
                <a:lnTo>
                  <a:pt x="478" y="16"/>
                </a:lnTo>
                <a:lnTo>
                  <a:pt x="478" y="16"/>
                </a:lnTo>
                <a:lnTo>
                  <a:pt x="514" y="30"/>
                </a:lnTo>
                <a:lnTo>
                  <a:pt x="550" y="48"/>
                </a:lnTo>
                <a:lnTo>
                  <a:pt x="566" y="60"/>
                </a:lnTo>
                <a:lnTo>
                  <a:pt x="582" y="72"/>
                </a:lnTo>
                <a:lnTo>
                  <a:pt x="598" y="84"/>
                </a:lnTo>
                <a:lnTo>
                  <a:pt x="614" y="98"/>
                </a:lnTo>
                <a:lnTo>
                  <a:pt x="614" y="98"/>
                </a:lnTo>
                <a:lnTo>
                  <a:pt x="638" y="124"/>
                </a:lnTo>
                <a:lnTo>
                  <a:pt x="660" y="154"/>
                </a:lnTo>
                <a:lnTo>
                  <a:pt x="660" y="154"/>
                </a:lnTo>
                <a:lnTo>
                  <a:pt x="680" y="186"/>
                </a:lnTo>
                <a:lnTo>
                  <a:pt x="696" y="222"/>
                </a:lnTo>
                <a:lnTo>
                  <a:pt x="696" y="222"/>
                </a:lnTo>
                <a:lnTo>
                  <a:pt x="706" y="248"/>
                </a:lnTo>
                <a:lnTo>
                  <a:pt x="714" y="276"/>
                </a:lnTo>
                <a:lnTo>
                  <a:pt x="720" y="304"/>
                </a:lnTo>
                <a:lnTo>
                  <a:pt x="724" y="332"/>
                </a:lnTo>
                <a:lnTo>
                  <a:pt x="724" y="332"/>
                </a:lnTo>
                <a:lnTo>
                  <a:pt x="726" y="360"/>
                </a:lnTo>
                <a:lnTo>
                  <a:pt x="726" y="388"/>
                </a:lnTo>
                <a:lnTo>
                  <a:pt x="722" y="416"/>
                </a:lnTo>
                <a:lnTo>
                  <a:pt x="718" y="444"/>
                </a:lnTo>
                <a:lnTo>
                  <a:pt x="718" y="444"/>
                </a:lnTo>
                <a:lnTo>
                  <a:pt x="708" y="478"/>
                </a:lnTo>
                <a:lnTo>
                  <a:pt x="694" y="508"/>
                </a:lnTo>
                <a:lnTo>
                  <a:pt x="678" y="538"/>
                </a:lnTo>
                <a:lnTo>
                  <a:pt x="668" y="552"/>
                </a:lnTo>
                <a:lnTo>
                  <a:pt x="656" y="566"/>
                </a:lnTo>
                <a:lnTo>
                  <a:pt x="656" y="566"/>
                </a:lnTo>
                <a:lnTo>
                  <a:pt x="632" y="588"/>
                </a:lnTo>
                <a:lnTo>
                  <a:pt x="606" y="608"/>
                </a:lnTo>
                <a:lnTo>
                  <a:pt x="576" y="624"/>
                </a:lnTo>
                <a:lnTo>
                  <a:pt x="560" y="630"/>
                </a:lnTo>
                <a:lnTo>
                  <a:pt x="544" y="636"/>
                </a:lnTo>
                <a:lnTo>
                  <a:pt x="544" y="636"/>
                </a:lnTo>
                <a:lnTo>
                  <a:pt x="522" y="640"/>
                </a:lnTo>
                <a:lnTo>
                  <a:pt x="500" y="644"/>
                </a:lnTo>
                <a:lnTo>
                  <a:pt x="500" y="644"/>
                </a:lnTo>
                <a:lnTo>
                  <a:pt x="470" y="646"/>
                </a:lnTo>
                <a:lnTo>
                  <a:pt x="442" y="644"/>
                </a:lnTo>
                <a:lnTo>
                  <a:pt x="412" y="640"/>
                </a:lnTo>
                <a:lnTo>
                  <a:pt x="386" y="630"/>
                </a:lnTo>
                <a:lnTo>
                  <a:pt x="386" y="630"/>
                </a:lnTo>
                <a:lnTo>
                  <a:pt x="372" y="624"/>
                </a:lnTo>
                <a:lnTo>
                  <a:pt x="360" y="618"/>
                </a:lnTo>
                <a:lnTo>
                  <a:pt x="350" y="610"/>
                </a:lnTo>
                <a:lnTo>
                  <a:pt x="338" y="600"/>
                </a:lnTo>
                <a:lnTo>
                  <a:pt x="330" y="590"/>
                </a:lnTo>
                <a:lnTo>
                  <a:pt x="320" y="580"/>
                </a:lnTo>
                <a:lnTo>
                  <a:pt x="314" y="568"/>
                </a:lnTo>
                <a:lnTo>
                  <a:pt x="308" y="554"/>
                </a:lnTo>
                <a:lnTo>
                  <a:pt x="308" y="554"/>
                </a:lnTo>
                <a:lnTo>
                  <a:pt x="288" y="546"/>
                </a:lnTo>
                <a:lnTo>
                  <a:pt x="270" y="534"/>
                </a:lnTo>
                <a:lnTo>
                  <a:pt x="252" y="520"/>
                </a:lnTo>
                <a:lnTo>
                  <a:pt x="238" y="504"/>
                </a:lnTo>
                <a:lnTo>
                  <a:pt x="228" y="486"/>
                </a:lnTo>
                <a:lnTo>
                  <a:pt x="218" y="466"/>
                </a:lnTo>
                <a:lnTo>
                  <a:pt x="214" y="444"/>
                </a:lnTo>
                <a:lnTo>
                  <a:pt x="212" y="422"/>
                </a:lnTo>
                <a:lnTo>
                  <a:pt x="212" y="310"/>
                </a:lnTo>
                <a:lnTo>
                  <a:pt x="260" y="310"/>
                </a:lnTo>
                <a:lnTo>
                  <a:pt x="260" y="166"/>
                </a:lnTo>
                <a:lnTo>
                  <a:pt x="260" y="166"/>
                </a:lnTo>
                <a:lnTo>
                  <a:pt x="262" y="156"/>
                </a:lnTo>
                <a:lnTo>
                  <a:pt x="266" y="148"/>
                </a:lnTo>
                <a:lnTo>
                  <a:pt x="274" y="142"/>
                </a:lnTo>
                <a:lnTo>
                  <a:pt x="284" y="140"/>
                </a:lnTo>
                <a:lnTo>
                  <a:pt x="284" y="140"/>
                </a:lnTo>
                <a:lnTo>
                  <a:pt x="284" y="140"/>
                </a:lnTo>
                <a:lnTo>
                  <a:pt x="294" y="142"/>
                </a:lnTo>
                <a:lnTo>
                  <a:pt x="302" y="148"/>
                </a:lnTo>
                <a:lnTo>
                  <a:pt x="308" y="156"/>
                </a:lnTo>
                <a:lnTo>
                  <a:pt x="310" y="166"/>
                </a:lnTo>
                <a:lnTo>
                  <a:pt x="310" y="310"/>
                </a:lnTo>
                <a:lnTo>
                  <a:pt x="384" y="310"/>
                </a:lnTo>
                <a:lnTo>
                  <a:pt x="384" y="166"/>
                </a:lnTo>
                <a:lnTo>
                  <a:pt x="384" y="166"/>
                </a:lnTo>
                <a:lnTo>
                  <a:pt x="386" y="156"/>
                </a:lnTo>
                <a:lnTo>
                  <a:pt x="392" y="148"/>
                </a:lnTo>
                <a:lnTo>
                  <a:pt x="400" y="142"/>
                </a:lnTo>
                <a:lnTo>
                  <a:pt x="410" y="140"/>
                </a:lnTo>
                <a:lnTo>
                  <a:pt x="410" y="140"/>
                </a:lnTo>
                <a:lnTo>
                  <a:pt x="410" y="140"/>
                </a:lnTo>
                <a:lnTo>
                  <a:pt x="420" y="142"/>
                </a:lnTo>
                <a:lnTo>
                  <a:pt x="428" y="148"/>
                </a:lnTo>
                <a:lnTo>
                  <a:pt x="434" y="156"/>
                </a:lnTo>
                <a:lnTo>
                  <a:pt x="436" y="166"/>
                </a:lnTo>
                <a:lnTo>
                  <a:pt x="436" y="310"/>
                </a:lnTo>
                <a:lnTo>
                  <a:pt x="488" y="310"/>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72585" tIns="36293" rIns="72585" bIns="36293"/>
          <a:lstStyle/>
          <a:p>
            <a:endParaRPr lang="zh-CN" altLang="zh-CN">
              <a:solidFill>
                <a:srgbClr val="000000"/>
              </a:solidFill>
              <a:latin typeface="Impact" pitchFamily="34" charset="0"/>
              <a:ea typeface="微软雅黑" pitchFamily="34" charset="-122"/>
              <a:sym typeface="Impact" pitchFamily="34" charset="0"/>
            </a:endParaRPr>
          </a:p>
        </p:txBody>
      </p:sp>
      <p:sp>
        <p:nvSpPr>
          <p:cNvPr id="71" name="Freeform 30"/>
          <p:cNvSpPr>
            <a:spLocks noEditPoints="1" noChangeArrowheads="1"/>
          </p:cNvSpPr>
          <p:nvPr/>
        </p:nvSpPr>
        <p:spPr bwMode="auto">
          <a:xfrm>
            <a:off x="5032520" y="2725378"/>
            <a:ext cx="553800" cy="548775"/>
          </a:xfrm>
          <a:custGeom>
            <a:avLst/>
            <a:gdLst>
              <a:gd name="T0" fmla="*/ 396 w 658"/>
              <a:gd name="T1" fmla="*/ 6 h 660"/>
              <a:gd name="T2" fmla="*/ 514 w 658"/>
              <a:gd name="T3" fmla="*/ 56 h 660"/>
              <a:gd name="T4" fmla="*/ 602 w 658"/>
              <a:gd name="T5" fmla="*/ 146 h 660"/>
              <a:gd name="T6" fmla="*/ 652 w 658"/>
              <a:gd name="T7" fmla="*/ 264 h 660"/>
              <a:gd name="T8" fmla="*/ 658 w 658"/>
              <a:gd name="T9" fmla="*/ 364 h 660"/>
              <a:gd name="T10" fmla="*/ 620 w 658"/>
              <a:gd name="T11" fmla="*/ 488 h 660"/>
              <a:gd name="T12" fmla="*/ 538 w 658"/>
              <a:gd name="T13" fmla="*/ 584 h 660"/>
              <a:gd name="T14" fmla="*/ 428 w 658"/>
              <a:gd name="T15" fmla="*/ 644 h 660"/>
              <a:gd name="T16" fmla="*/ 330 w 658"/>
              <a:gd name="T17" fmla="*/ 660 h 660"/>
              <a:gd name="T18" fmla="*/ 200 w 658"/>
              <a:gd name="T19" fmla="*/ 634 h 660"/>
              <a:gd name="T20" fmla="*/ 96 w 658"/>
              <a:gd name="T21" fmla="*/ 564 h 660"/>
              <a:gd name="T22" fmla="*/ 26 w 658"/>
              <a:gd name="T23" fmla="*/ 458 h 660"/>
              <a:gd name="T24" fmla="*/ 0 w 658"/>
              <a:gd name="T25" fmla="*/ 330 h 660"/>
              <a:gd name="T26" fmla="*/ 14 w 658"/>
              <a:gd name="T27" fmla="*/ 232 h 660"/>
              <a:gd name="T28" fmla="*/ 74 w 658"/>
              <a:gd name="T29" fmla="*/ 120 h 660"/>
              <a:gd name="T30" fmla="*/ 172 w 658"/>
              <a:gd name="T31" fmla="*/ 40 h 660"/>
              <a:gd name="T32" fmla="*/ 296 w 658"/>
              <a:gd name="T33" fmla="*/ 2 h 660"/>
              <a:gd name="T34" fmla="*/ 412 w 658"/>
              <a:gd name="T35" fmla="*/ 202 h 660"/>
              <a:gd name="T36" fmla="*/ 438 w 658"/>
              <a:gd name="T37" fmla="*/ 222 h 660"/>
              <a:gd name="T38" fmla="*/ 470 w 658"/>
              <a:gd name="T39" fmla="*/ 270 h 660"/>
              <a:gd name="T40" fmla="*/ 482 w 658"/>
              <a:gd name="T41" fmla="*/ 330 h 660"/>
              <a:gd name="T42" fmla="*/ 476 w 658"/>
              <a:gd name="T43" fmla="*/ 374 h 660"/>
              <a:gd name="T44" fmla="*/ 448 w 658"/>
              <a:gd name="T45" fmla="*/ 426 h 660"/>
              <a:gd name="T46" fmla="*/ 416 w 658"/>
              <a:gd name="T47" fmla="*/ 454 h 660"/>
              <a:gd name="T48" fmla="*/ 360 w 658"/>
              <a:gd name="T49" fmla="*/ 478 h 660"/>
              <a:gd name="T50" fmla="*/ 316 w 658"/>
              <a:gd name="T51" fmla="*/ 480 h 660"/>
              <a:gd name="T52" fmla="*/ 258 w 658"/>
              <a:gd name="T53" fmla="*/ 462 h 660"/>
              <a:gd name="T54" fmla="*/ 224 w 658"/>
              <a:gd name="T55" fmla="*/ 436 h 660"/>
              <a:gd name="T56" fmla="*/ 192 w 658"/>
              <a:gd name="T57" fmla="*/ 388 h 660"/>
              <a:gd name="T58" fmla="*/ 180 w 658"/>
              <a:gd name="T59" fmla="*/ 330 h 660"/>
              <a:gd name="T60" fmla="*/ 186 w 658"/>
              <a:gd name="T61" fmla="*/ 284 h 660"/>
              <a:gd name="T62" fmla="*/ 214 w 658"/>
              <a:gd name="T63" fmla="*/ 232 h 660"/>
              <a:gd name="T64" fmla="*/ 218 w 658"/>
              <a:gd name="T65" fmla="*/ 160 h 660"/>
              <a:gd name="T66" fmla="*/ 186 w 658"/>
              <a:gd name="T67" fmla="*/ 186 h 660"/>
              <a:gd name="T68" fmla="*/ 144 w 658"/>
              <a:gd name="T69" fmla="*/ 250 h 660"/>
              <a:gd name="T70" fmla="*/ 128 w 658"/>
              <a:gd name="T71" fmla="*/ 330 h 660"/>
              <a:gd name="T72" fmla="*/ 136 w 658"/>
              <a:gd name="T73" fmla="*/ 390 h 660"/>
              <a:gd name="T74" fmla="*/ 174 w 658"/>
              <a:gd name="T75" fmla="*/ 458 h 660"/>
              <a:gd name="T76" fmla="*/ 216 w 658"/>
              <a:gd name="T77" fmla="*/ 498 h 660"/>
              <a:gd name="T78" fmla="*/ 290 w 658"/>
              <a:gd name="T79" fmla="*/ 528 h 660"/>
              <a:gd name="T80" fmla="*/ 352 w 658"/>
              <a:gd name="T81" fmla="*/ 532 h 660"/>
              <a:gd name="T82" fmla="*/ 428 w 658"/>
              <a:gd name="T83" fmla="*/ 508 h 660"/>
              <a:gd name="T84" fmla="*/ 474 w 658"/>
              <a:gd name="T85" fmla="*/ 472 h 660"/>
              <a:gd name="T86" fmla="*/ 518 w 658"/>
              <a:gd name="T87" fmla="*/ 408 h 660"/>
              <a:gd name="T88" fmla="*/ 534 w 658"/>
              <a:gd name="T89" fmla="*/ 330 h 660"/>
              <a:gd name="T90" fmla="*/ 524 w 658"/>
              <a:gd name="T91" fmla="*/ 268 h 660"/>
              <a:gd name="T92" fmla="*/ 488 w 658"/>
              <a:gd name="T93" fmla="*/ 200 h 660"/>
              <a:gd name="T94" fmla="*/ 438 w 658"/>
              <a:gd name="T95" fmla="*/ 156 h 660"/>
              <a:gd name="T96" fmla="*/ 356 w 658"/>
              <a:gd name="T97" fmla="*/ 296 h 66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658"/>
              <a:gd name="T148" fmla="*/ 0 h 660"/>
              <a:gd name="T149" fmla="*/ 658 w 658"/>
              <a:gd name="T150" fmla="*/ 660 h 66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658" h="660">
                <a:moveTo>
                  <a:pt x="330" y="0"/>
                </a:moveTo>
                <a:lnTo>
                  <a:pt x="330" y="0"/>
                </a:lnTo>
                <a:lnTo>
                  <a:pt x="362" y="2"/>
                </a:lnTo>
                <a:lnTo>
                  <a:pt x="396" y="6"/>
                </a:lnTo>
                <a:lnTo>
                  <a:pt x="428" y="16"/>
                </a:lnTo>
                <a:lnTo>
                  <a:pt x="458" y="26"/>
                </a:lnTo>
                <a:lnTo>
                  <a:pt x="486" y="40"/>
                </a:lnTo>
                <a:lnTo>
                  <a:pt x="514" y="56"/>
                </a:lnTo>
                <a:lnTo>
                  <a:pt x="538" y="76"/>
                </a:lnTo>
                <a:lnTo>
                  <a:pt x="562" y="96"/>
                </a:lnTo>
                <a:lnTo>
                  <a:pt x="584" y="120"/>
                </a:lnTo>
                <a:lnTo>
                  <a:pt x="602" y="146"/>
                </a:lnTo>
                <a:lnTo>
                  <a:pt x="620" y="172"/>
                </a:lnTo>
                <a:lnTo>
                  <a:pt x="634" y="202"/>
                </a:lnTo>
                <a:lnTo>
                  <a:pt x="644" y="232"/>
                </a:lnTo>
                <a:lnTo>
                  <a:pt x="652" y="264"/>
                </a:lnTo>
                <a:lnTo>
                  <a:pt x="658" y="296"/>
                </a:lnTo>
                <a:lnTo>
                  <a:pt x="658" y="330"/>
                </a:lnTo>
                <a:lnTo>
                  <a:pt x="658" y="330"/>
                </a:lnTo>
                <a:lnTo>
                  <a:pt x="658" y="364"/>
                </a:lnTo>
                <a:lnTo>
                  <a:pt x="652" y="396"/>
                </a:lnTo>
                <a:lnTo>
                  <a:pt x="644" y="428"/>
                </a:lnTo>
                <a:lnTo>
                  <a:pt x="634" y="458"/>
                </a:lnTo>
                <a:lnTo>
                  <a:pt x="620" y="488"/>
                </a:lnTo>
                <a:lnTo>
                  <a:pt x="602" y="514"/>
                </a:lnTo>
                <a:lnTo>
                  <a:pt x="584" y="540"/>
                </a:lnTo>
                <a:lnTo>
                  <a:pt x="562" y="564"/>
                </a:lnTo>
                <a:lnTo>
                  <a:pt x="538" y="584"/>
                </a:lnTo>
                <a:lnTo>
                  <a:pt x="514" y="604"/>
                </a:lnTo>
                <a:lnTo>
                  <a:pt x="486" y="620"/>
                </a:lnTo>
                <a:lnTo>
                  <a:pt x="458" y="634"/>
                </a:lnTo>
                <a:lnTo>
                  <a:pt x="428" y="644"/>
                </a:lnTo>
                <a:lnTo>
                  <a:pt x="396" y="652"/>
                </a:lnTo>
                <a:lnTo>
                  <a:pt x="362" y="658"/>
                </a:lnTo>
                <a:lnTo>
                  <a:pt x="330" y="660"/>
                </a:lnTo>
                <a:lnTo>
                  <a:pt x="330" y="660"/>
                </a:lnTo>
                <a:lnTo>
                  <a:pt x="296" y="658"/>
                </a:lnTo>
                <a:lnTo>
                  <a:pt x="262" y="652"/>
                </a:lnTo>
                <a:lnTo>
                  <a:pt x="232" y="644"/>
                </a:lnTo>
                <a:lnTo>
                  <a:pt x="200" y="634"/>
                </a:lnTo>
                <a:lnTo>
                  <a:pt x="172" y="620"/>
                </a:lnTo>
                <a:lnTo>
                  <a:pt x="144" y="604"/>
                </a:lnTo>
                <a:lnTo>
                  <a:pt x="120" y="584"/>
                </a:lnTo>
                <a:lnTo>
                  <a:pt x="96" y="564"/>
                </a:lnTo>
                <a:lnTo>
                  <a:pt x="74" y="540"/>
                </a:lnTo>
                <a:lnTo>
                  <a:pt x="56" y="514"/>
                </a:lnTo>
                <a:lnTo>
                  <a:pt x="40" y="488"/>
                </a:lnTo>
                <a:lnTo>
                  <a:pt x="26" y="458"/>
                </a:lnTo>
                <a:lnTo>
                  <a:pt x="14" y="428"/>
                </a:lnTo>
                <a:lnTo>
                  <a:pt x="6" y="396"/>
                </a:lnTo>
                <a:lnTo>
                  <a:pt x="2" y="364"/>
                </a:lnTo>
                <a:lnTo>
                  <a:pt x="0" y="330"/>
                </a:lnTo>
                <a:lnTo>
                  <a:pt x="0" y="330"/>
                </a:lnTo>
                <a:lnTo>
                  <a:pt x="2" y="296"/>
                </a:lnTo>
                <a:lnTo>
                  <a:pt x="6" y="264"/>
                </a:lnTo>
                <a:lnTo>
                  <a:pt x="14" y="232"/>
                </a:lnTo>
                <a:lnTo>
                  <a:pt x="26" y="202"/>
                </a:lnTo>
                <a:lnTo>
                  <a:pt x="40" y="172"/>
                </a:lnTo>
                <a:lnTo>
                  <a:pt x="56" y="146"/>
                </a:lnTo>
                <a:lnTo>
                  <a:pt x="74" y="120"/>
                </a:lnTo>
                <a:lnTo>
                  <a:pt x="96" y="96"/>
                </a:lnTo>
                <a:lnTo>
                  <a:pt x="120" y="76"/>
                </a:lnTo>
                <a:lnTo>
                  <a:pt x="144" y="56"/>
                </a:lnTo>
                <a:lnTo>
                  <a:pt x="172" y="40"/>
                </a:lnTo>
                <a:lnTo>
                  <a:pt x="200" y="26"/>
                </a:lnTo>
                <a:lnTo>
                  <a:pt x="232" y="16"/>
                </a:lnTo>
                <a:lnTo>
                  <a:pt x="262" y="6"/>
                </a:lnTo>
                <a:lnTo>
                  <a:pt x="296" y="2"/>
                </a:lnTo>
                <a:lnTo>
                  <a:pt x="330" y="0"/>
                </a:lnTo>
                <a:lnTo>
                  <a:pt x="330" y="0"/>
                </a:lnTo>
                <a:close/>
                <a:moveTo>
                  <a:pt x="438" y="156"/>
                </a:moveTo>
                <a:lnTo>
                  <a:pt x="412" y="202"/>
                </a:lnTo>
                <a:lnTo>
                  <a:pt x="412" y="202"/>
                </a:lnTo>
                <a:lnTo>
                  <a:pt x="426" y="212"/>
                </a:lnTo>
                <a:lnTo>
                  <a:pt x="438" y="222"/>
                </a:lnTo>
                <a:lnTo>
                  <a:pt x="438" y="222"/>
                </a:lnTo>
                <a:lnTo>
                  <a:pt x="448" y="232"/>
                </a:lnTo>
                <a:lnTo>
                  <a:pt x="456" y="244"/>
                </a:lnTo>
                <a:lnTo>
                  <a:pt x="464" y="256"/>
                </a:lnTo>
                <a:lnTo>
                  <a:pt x="470" y="270"/>
                </a:lnTo>
                <a:lnTo>
                  <a:pt x="476" y="284"/>
                </a:lnTo>
                <a:lnTo>
                  <a:pt x="478" y="298"/>
                </a:lnTo>
                <a:lnTo>
                  <a:pt x="482" y="314"/>
                </a:lnTo>
                <a:lnTo>
                  <a:pt x="482" y="330"/>
                </a:lnTo>
                <a:lnTo>
                  <a:pt x="482" y="330"/>
                </a:lnTo>
                <a:lnTo>
                  <a:pt x="482" y="344"/>
                </a:lnTo>
                <a:lnTo>
                  <a:pt x="478" y="360"/>
                </a:lnTo>
                <a:lnTo>
                  <a:pt x="476" y="374"/>
                </a:lnTo>
                <a:lnTo>
                  <a:pt x="470" y="388"/>
                </a:lnTo>
                <a:lnTo>
                  <a:pt x="464" y="402"/>
                </a:lnTo>
                <a:lnTo>
                  <a:pt x="456" y="414"/>
                </a:lnTo>
                <a:lnTo>
                  <a:pt x="448" y="426"/>
                </a:lnTo>
                <a:lnTo>
                  <a:pt x="438" y="436"/>
                </a:lnTo>
                <a:lnTo>
                  <a:pt x="438" y="436"/>
                </a:lnTo>
                <a:lnTo>
                  <a:pt x="426" y="446"/>
                </a:lnTo>
                <a:lnTo>
                  <a:pt x="416" y="454"/>
                </a:lnTo>
                <a:lnTo>
                  <a:pt x="402" y="462"/>
                </a:lnTo>
                <a:lnTo>
                  <a:pt x="390" y="468"/>
                </a:lnTo>
                <a:lnTo>
                  <a:pt x="376" y="474"/>
                </a:lnTo>
                <a:lnTo>
                  <a:pt x="360" y="478"/>
                </a:lnTo>
                <a:lnTo>
                  <a:pt x="346" y="480"/>
                </a:lnTo>
                <a:lnTo>
                  <a:pt x="330" y="480"/>
                </a:lnTo>
                <a:lnTo>
                  <a:pt x="330" y="480"/>
                </a:lnTo>
                <a:lnTo>
                  <a:pt x="316" y="480"/>
                </a:lnTo>
                <a:lnTo>
                  <a:pt x="300" y="478"/>
                </a:lnTo>
                <a:lnTo>
                  <a:pt x="286" y="474"/>
                </a:lnTo>
                <a:lnTo>
                  <a:pt x="272" y="468"/>
                </a:lnTo>
                <a:lnTo>
                  <a:pt x="258" y="462"/>
                </a:lnTo>
                <a:lnTo>
                  <a:pt x="246" y="454"/>
                </a:lnTo>
                <a:lnTo>
                  <a:pt x="234" y="446"/>
                </a:lnTo>
                <a:lnTo>
                  <a:pt x="224" y="436"/>
                </a:lnTo>
                <a:lnTo>
                  <a:pt x="224" y="436"/>
                </a:lnTo>
                <a:lnTo>
                  <a:pt x="214" y="426"/>
                </a:lnTo>
                <a:lnTo>
                  <a:pt x="204" y="414"/>
                </a:lnTo>
                <a:lnTo>
                  <a:pt x="198" y="402"/>
                </a:lnTo>
                <a:lnTo>
                  <a:pt x="192" y="388"/>
                </a:lnTo>
                <a:lnTo>
                  <a:pt x="186" y="374"/>
                </a:lnTo>
                <a:lnTo>
                  <a:pt x="182" y="360"/>
                </a:lnTo>
                <a:lnTo>
                  <a:pt x="180" y="344"/>
                </a:lnTo>
                <a:lnTo>
                  <a:pt x="180" y="330"/>
                </a:lnTo>
                <a:lnTo>
                  <a:pt x="180" y="330"/>
                </a:lnTo>
                <a:lnTo>
                  <a:pt x="180" y="314"/>
                </a:lnTo>
                <a:lnTo>
                  <a:pt x="182" y="298"/>
                </a:lnTo>
                <a:lnTo>
                  <a:pt x="186" y="284"/>
                </a:lnTo>
                <a:lnTo>
                  <a:pt x="192" y="270"/>
                </a:lnTo>
                <a:lnTo>
                  <a:pt x="198" y="256"/>
                </a:lnTo>
                <a:lnTo>
                  <a:pt x="204" y="244"/>
                </a:lnTo>
                <a:lnTo>
                  <a:pt x="214" y="232"/>
                </a:lnTo>
                <a:lnTo>
                  <a:pt x="224" y="222"/>
                </a:lnTo>
                <a:lnTo>
                  <a:pt x="224" y="222"/>
                </a:lnTo>
                <a:lnTo>
                  <a:pt x="244" y="206"/>
                </a:lnTo>
                <a:lnTo>
                  <a:pt x="218" y="160"/>
                </a:lnTo>
                <a:lnTo>
                  <a:pt x="218" y="160"/>
                </a:lnTo>
                <a:lnTo>
                  <a:pt x="202" y="172"/>
                </a:lnTo>
                <a:lnTo>
                  <a:pt x="186" y="186"/>
                </a:lnTo>
                <a:lnTo>
                  <a:pt x="186" y="186"/>
                </a:lnTo>
                <a:lnTo>
                  <a:pt x="174" y="200"/>
                </a:lnTo>
                <a:lnTo>
                  <a:pt x="162" y="216"/>
                </a:lnTo>
                <a:lnTo>
                  <a:pt x="152" y="232"/>
                </a:lnTo>
                <a:lnTo>
                  <a:pt x="144" y="250"/>
                </a:lnTo>
                <a:lnTo>
                  <a:pt x="136" y="268"/>
                </a:lnTo>
                <a:lnTo>
                  <a:pt x="132" y="288"/>
                </a:lnTo>
                <a:lnTo>
                  <a:pt x="128" y="308"/>
                </a:lnTo>
                <a:lnTo>
                  <a:pt x="128" y="330"/>
                </a:lnTo>
                <a:lnTo>
                  <a:pt x="128" y="330"/>
                </a:lnTo>
                <a:lnTo>
                  <a:pt x="128" y="350"/>
                </a:lnTo>
                <a:lnTo>
                  <a:pt x="132" y="370"/>
                </a:lnTo>
                <a:lnTo>
                  <a:pt x="136" y="390"/>
                </a:lnTo>
                <a:lnTo>
                  <a:pt x="144" y="408"/>
                </a:lnTo>
                <a:lnTo>
                  <a:pt x="152" y="426"/>
                </a:lnTo>
                <a:lnTo>
                  <a:pt x="162" y="442"/>
                </a:lnTo>
                <a:lnTo>
                  <a:pt x="174" y="458"/>
                </a:lnTo>
                <a:lnTo>
                  <a:pt x="186" y="472"/>
                </a:lnTo>
                <a:lnTo>
                  <a:pt x="186" y="472"/>
                </a:lnTo>
                <a:lnTo>
                  <a:pt x="202" y="486"/>
                </a:lnTo>
                <a:lnTo>
                  <a:pt x="216" y="498"/>
                </a:lnTo>
                <a:lnTo>
                  <a:pt x="234" y="508"/>
                </a:lnTo>
                <a:lnTo>
                  <a:pt x="252" y="516"/>
                </a:lnTo>
                <a:lnTo>
                  <a:pt x="270" y="524"/>
                </a:lnTo>
                <a:lnTo>
                  <a:pt x="290" y="528"/>
                </a:lnTo>
                <a:lnTo>
                  <a:pt x="310" y="532"/>
                </a:lnTo>
                <a:lnTo>
                  <a:pt x="330" y="532"/>
                </a:lnTo>
                <a:lnTo>
                  <a:pt x="330" y="532"/>
                </a:lnTo>
                <a:lnTo>
                  <a:pt x="352" y="532"/>
                </a:lnTo>
                <a:lnTo>
                  <a:pt x="372" y="528"/>
                </a:lnTo>
                <a:lnTo>
                  <a:pt x="390" y="524"/>
                </a:lnTo>
                <a:lnTo>
                  <a:pt x="410" y="516"/>
                </a:lnTo>
                <a:lnTo>
                  <a:pt x="428" y="508"/>
                </a:lnTo>
                <a:lnTo>
                  <a:pt x="444" y="498"/>
                </a:lnTo>
                <a:lnTo>
                  <a:pt x="460" y="486"/>
                </a:lnTo>
                <a:lnTo>
                  <a:pt x="474" y="472"/>
                </a:lnTo>
                <a:lnTo>
                  <a:pt x="474" y="472"/>
                </a:lnTo>
                <a:lnTo>
                  <a:pt x="488" y="458"/>
                </a:lnTo>
                <a:lnTo>
                  <a:pt x="498" y="442"/>
                </a:lnTo>
                <a:lnTo>
                  <a:pt x="510" y="426"/>
                </a:lnTo>
                <a:lnTo>
                  <a:pt x="518" y="408"/>
                </a:lnTo>
                <a:lnTo>
                  <a:pt x="524" y="390"/>
                </a:lnTo>
                <a:lnTo>
                  <a:pt x="530" y="370"/>
                </a:lnTo>
                <a:lnTo>
                  <a:pt x="532" y="350"/>
                </a:lnTo>
                <a:lnTo>
                  <a:pt x="534" y="330"/>
                </a:lnTo>
                <a:lnTo>
                  <a:pt x="534" y="330"/>
                </a:lnTo>
                <a:lnTo>
                  <a:pt x="532" y="308"/>
                </a:lnTo>
                <a:lnTo>
                  <a:pt x="530" y="288"/>
                </a:lnTo>
                <a:lnTo>
                  <a:pt x="524" y="268"/>
                </a:lnTo>
                <a:lnTo>
                  <a:pt x="518" y="250"/>
                </a:lnTo>
                <a:lnTo>
                  <a:pt x="510" y="232"/>
                </a:lnTo>
                <a:lnTo>
                  <a:pt x="498" y="216"/>
                </a:lnTo>
                <a:lnTo>
                  <a:pt x="488" y="200"/>
                </a:lnTo>
                <a:lnTo>
                  <a:pt x="474" y="186"/>
                </a:lnTo>
                <a:lnTo>
                  <a:pt x="474" y="186"/>
                </a:lnTo>
                <a:lnTo>
                  <a:pt x="458" y="170"/>
                </a:lnTo>
                <a:lnTo>
                  <a:pt x="438" y="156"/>
                </a:lnTo>
                <a:lnTo>
                  <a:pt x="438" y="156"/>
                </a:lnTo>
                <a:close/>
                <a:moveTo>
                  <a:pt x="300" y="48"/>
                </a:moveTo>
                <a:lnTo>
                  <a:pt x="300" y="296"/>
                </a:lnTo>
                <a:lnTo>
                  <a:pt x="356" y="296"/>
                </a:lnTo>
                <a:lnTo>
                  <a:pt x="356" y="48"/>
                </a:lnTo>
                <a:lnTo>
                  <a:pt x="300" y="48"/>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72585" tIns="36293" rIns="72585" bIns="36293"/>
          <a:lstStyle/>
          <a:p>
            <a:endParaRPr lang="zh-CN" altLang="zh-CN">
              <a:solidFill>
                <a:srgbClr val="000000"/>
              </a:solidFill>
              <a:latin typeface="Impact" pitchFamily="34" charset="0"/>
              <a:ea typeface="微软雅黑" pitchFamily="34" charset="-122"/>
              <a:sym typeface="Impact" pitchFamily="34" charset="0"/>
            </a:endParaRPr>
          </a:p>
        </p:txBody>
      </p:sp>
      <p:sp>
        <p:nvSpPr>
          <p:cNvPr id="72" name="Freeform 22"/>
          <p:cNvSpPr>
            <a:spLocks noEditPoints="1" noChangeArrowheads="1"/>
          </p:cNvSpPr>
          <p:nvPr/>
        </p:nvSpPr>
        <p:spPr bwMode="auto">
          <a:xfrm>
            <a:off x="5931511" y="2827926"/>
            <a:ext cx="473349" cy="343677"/>
          </a:xfrm>
          <a:custGeom>
            <a:avLst/>
            <a:gdLst>
              <a:gd name="T0" fmla="*/ 54 w 648"/>
              <a:gd name="T1" fmla="*/ 18 h 476"/>
              <a:gd name="T2" fmla="*/ 72 w 648"/>
              <a:gd name="T3" fmla="*/ 0 h 476"/>
              <a:gd name="T4" fmla="*/ 170 w 648"/>
              <a:gd name="T5" fmla="*/ 6 h 476"/>
              <a:gd name="T6" fmla="*/ 600 w 648"/>
              <a:gd name="T7" fmla="*/ 66 h 476"/>
              <a:gd name="T8" fmla="*/ 626 w 648"/>
              <a:gd name="T9" fmla="*/ 74 h 476"/>
              <a:gd name="T10" fmla="*/ 648 w 648"/>
              <a:gd name="T11" fmla="*/ 106 h 476"/>
              <a:gd name="T12" fmla="*/ 648 w 648"/>
              <a:gd name="T13" fmla="*/ 438 h 476"/>
              <a:gd name="T14" fmla="*/ 626 w 648"/>
              <a:gd name="T15" fmla="*/ 468 h 476"/>
              <a:gd name="T16" fmla="*/ 48 w 648"/>
              <a:gd name="T17" fmla="*/ 476 h 476"/>
              <a:gd name="T18" fmla="*/ 22 w 648"/>
              <a:gd name="T19" fmla="*/ 468 h 476"/>
              <a:gd name="T20" fmla="*/ 0 w 648"/>
              <a:gd name="T21" fmla="*/ 438 h 476"/>
              <a:gd name="T22" fmla="*/ 0 w 648"/>
              <a:gd name="T23" fmla="*/ 106 h 476"/>
              <a:gd name="T24" fmla="*/ 22 w 648"/>
              <a:gd name="T25" fmla="*/ 74 h 476"/>
              <a:gd name="T26" fmla="*/ 48 w 648"/>
              <a:gd name="T27" fmla="*/ 66 h 476"/>
              <a:gd name="T28" fmla="*/ 74 w 648"/>
              <a:gd name="T29" fmla="*/ 428 h 476"/>
              <a:gd name="T30" fmla="*/ 68 w 648"/>
              <a:gd name="T31" fmla="*/ 108 h 476"/>
              <a:gd name="T32" fmla="*/ 54 w 648"/>
              <a:gd name="T33" fmla="*/ 100 h 476"/>
              <a:gd name="T34" fmla="*/ 32 w 648"/>
              <a:gd name="T35" fmla="*/ 122 h 476"/>
              <a:gd name="T36" fmla="*/ 28 w 648"/>
              <a:gd name="T37" fmla="*/ 404 h 476"/>
              <a:gd name="T38" fmla="*/ 40 w 648"/>
              <a:gd name="T39" fmla="*/ 434 h 476"/>
              <a:gd name="T40" fmla="*/ 70 w 648"/>
              <a:gd name="T41" fmla="*/ 446 h 476"/>
              <a:gd name="T42" fmla="*/ 116 w 648"/>
              <a:gd name="T43" fmla="*/ 214 h 476"/>
              <a:gd name="T44" fmla="*/ 116 w 648"/>
              <a:gd name="T45" fmla="*/ 128 h 476"/>
              <a:gd name="T46" fmla="*/ 394 w 648"/>
              <a:gd name="T47" fmla="*/ 128 h 476"/>
              <a:gd name="T48" fmla="*/ 342 w 648"/>
              <a:gd name="T49" fmla="*/ 150 h 476"/>
              <a:gd name="T50" fmla="*/ 302 w 648"/>
              <a:gd name="T51" fmla="*/ 190 h 476"/>
              <a:gd name="T52" fmla="*/ 280 w 648"/>
              <a:gd name="T53" fmla="*/ 242 h 476"/>
              <a:gd name="T54" fmla="*/ 278 w 648"/>
              <a:gd name="T55" fmla="*/ 288 h 476"/>
              <a:gd name="T56" fmla="*/ 294 w 648"/>
              <a:gd name="T57" fmla="*/ 342 h 476"/>
              <a:gd name="T58" fmla="*/ 330 w 648"/>
              <a:gd name="T59" fmla="*/ 386 h 476"/>
              <a:gd name="T60" fmla="*/ 380 w 648"/>
              <a:gd name="T61" fmla="*/ 412 h 476"/>
              <a:gd name="T62" fmla="*/ 424 w 648"/>
              <a:gd name="T63" fmla="*/ 418 h 476"/>
              <a:gd name="T64" fmla="*/ 480 w 648"/>
              <a:gd name="T65" fmla="*/ 408 h 476"/>
              <a:gd name="T66" fmla="*/ 526 w 648"/>
              <a:gd name="T67" fmla="*/ 376 h 476"/>
              <a:gd name="T68" fmla="*/ 558 w 648"/>
              <a:gd name="T69" fmla="*/ 330 h 476"/>
              <a:gd name="T70" fmla="*/ 570 w 648"/>
              <a:gd name="T71" fmla="*/ 272 h 476"/>
              <a:gd name="T72" fmla="*/ 564 w 648"/>
              <a:gd name="T73" fmla="*/ 228 h 476"/>
              <a:gd name="T74" fmla="*/ 536 w 648"/>
              <a:gd name="T75" fmla="*/ 178 h 476"/>
              <a:gd name="T76" fmla="*/ 494 w 648"/>
              <a:gd name="T77" fmla="*/ 142 h 476"/>
              <a:gd name="T78" fmla="*/ 438 w 648"/>
              <a:gd name="T79" fmla="*/ 126 h 476"/>
              <a:gd name="T80" fmla="*/ 426 w 648"/>
              <a:gd name="T81" fmla="*/ 176 h 476"/>
              <a:gd name="T82" fmla="*/ 358 w 648"/>
              <a:gd name="T83" fmla="*/ 204 h 476"/>
              <a:gd name="T84" fmla="*/ 330 w 648"/>
              <a:gd name="T85" fmla="*/ 272 h 476"/>
              <a:gd name="T86" fmla="*/ 336 w 648"/>
              <a:gd name="T87" fmla="*/ 308 h 476"/>
              <a:gd name="T88" fmla="*/ 340 w 648"/>
              <a:gd name="T89" fmla="*/ 314 h 476"/>
              <a:gd name="T90" fmla="*/ 372 w 648"/>
              <a:gd name="T91" fmla="*/ 246 h 476"/>
              <a:gd name="T92" fmla="*/ 450 w 648"/>
              <a:gd name="T93" fmla="*/ 218 h 476"/>
              <a:gd name="T94" fmla="*/ 502 w 648"/>
              <a:gd name="T95" fmla="*/ 230 h 476"/>
              <a:gd name="T96" fmla="*/ 502 w 648"/>
              <a:gd name="T97" fmla="*/ 214 h 476"/>
              <a:gd name="T98" fmla="*/ 456 w 648"/>
              <a:gd name="T99" fmla="*/ 180 h 476"/>
              <a:gd name="T100" fmla="*/ 424 w 648"/>
              <a:gd name="T101" fmla="*/ 158 h 476"/>
              <a:gd name="T102" fmla="*/ 360 w 648"/>
              <a:gd name="T103" fmla="*/ 178 h 476"/>
              <a:gd name="T104" fmla="*/ 312 w 648"/>
              <a:gd name="T105" fmla="*/ 250 h 476"/>
              <a:gd name="T106" fmla="*/ 318 w 648"/>
              <a:gd name="T107" fmla="*/ 316 h 476"/>
              <a:gd name="T108" fmla="*/ 380 w 648"/>
              <a:gd name="T109" fmla="*/ 376 h 476"/>
              <a:gd name="T110" fmla="*/ 446 w 648"/>
              <a:gd name="T111" fmla="*/ 384 h 476"/>
              <a:gd name="T112" fmla="*/ 518 w 648"/>
              <a:gd name="T113" fmla="*/ 336 h 476"/>
              <a:gd name="T114" fmla="*/ 536 w 648"/>
              <a:gd name="T115" fmla="*/ 272 h 476"/>
              <a:gd name="T116" fmla="*/ 504 w 648"/>
              <a:gd name="T117" fmla="*/ 192 h 476"/>
              <a:gd name="T118" fmla="*/ 424 w 648"/>
              <a:gd name="T119" fmla="*/ 158 h 47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648"/>
              <a:gd name="T181" fmla="*/ 0 h 476"/>
              <a:gd name="T182" fmla="*/ 648 w 648"/>
              <a:gd name="T183" fmla="*/ 476 h 47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648" h="476">
                <a:moveTo>
                  <a:pt x="48" y="66"/>
                </a:moveTo>
                <a:lnTo>
                  <a:pt x="54" y="66"/>
                </a:lnTo>
                <a:lnTo>
                  <a:pt x="54" y="18"/>
                </a:lnTo>
                <a:lnTo>
                  <a:pt x="54" y="18"/>
                </a:lnTo>
                <a:lnTo>
                  <a:pt x="56" y="12"/>
                </a:lnTo>
                <a:lnTo>
                  <a:pt x="60" y="6"/>
                </a:lnTo>
                <a:lnTo>
                  <a:pt x="66" y="2"/>
                </a:lnTo>
                <a:lnTo>
                  <a:pt x="72" y="0"/>
                </a:lnTo>
                <a:lnTo>
                  <a:pt x="158" y="0"/>
                </a:lnTo>
                <a:lnTo>
                  <a:pt x="158" y="0"/>
                </a:lnTo>
                <a:lnTo>
                  <a:pt x="164" y="2"/>
                </a:lnTo>
                <a:lnTo>
                  <a:pt x="170" y="6"/>
                </a:lnTo>
                <a:lnTo>
                  <a:pt x="174" y="12"/>
                </a:lnTo>
                <a:lnTo>
                  <a:pt x="176" y="18"/>
                </a:lnTo>
                <a:lnTo>
                  <a:pt x="176" y="66"/>
                </a:lnTo>
                <a:lnTo>
                  <a:pt x="600" y="66"/>
                </a:lnTo>
                <a:lnTo>
                  <a:pt x="600" y="66"/>
                </a:lnTo>
                <a:lnTo>
                  <a:pt x="610" y="68"/>
                </a:lnTo>
                <a:lnTo>
                  <a:pt x="618" y="70"/>
                </a:lnTo>
                <a:lnTo>
                  <a:pt x="626" y="74"/>
                </a:lnTo>
                <a:lnTo>
                  <a:pt x="634" y="80"/>
                </a:lnTo>
                <a:lnTo>
                  <a:pt x="640" y="88"/>
                </a:lnTo>
                <a:lnTo>
                  <a:pt x="644" y="96"/>
                </a:lnTo>
                <a:lnTo>
                  <a:pt x="648" y="106"/>
                </a:lnTo>
                <a:lnTo>
                  <a:pt x="648" y="114"/>
                </a:lnTo>
                <a:lnTo>
                  <a:pt x="648" y="428"/>
                </a:lnTo>
                <a:lnTo>
                  <a:pt x="648" y="428"/>
                </a:lnTo>
                <a:lnTo>
                  <a:pt x="648" y="438"/>
                </a:lnTo>
                <a:lnTo>
                  <a:pt x="644" y="446"/>
                </a:lnTo>
                <a:lnTo>
                  <a:pt x="640" y="454"/>
                </a:lnTo>
                <a:lnTo>
                  <a:pt x="634" y="462"/>
                </a:lnTo>
                <a:lnTo>
                  <a:pt x="626" y="468"/>
                </a:lnTo>
                <a:lnTo>
                  <a:pt x="618" y="472"/>
                </a:lnTo>
                <a:lnTo>
                  <a:pt x="610" y="476"/>
                </a:lnTo>
                <a:lnTo>
                  <a:pt x="600" y="476"/>
                </a:lnTo>
                <a:lnTo>
                  <a:pt x="48" y="476"/>
                </a:lnTo>
                <a:lnTo>
                  <a:pt x="48" y="476"/>
                </a:lnTo>
                <a:lnTo>
                  <a:pt x="38" y="476"/>
                </a:lnTo>
                <a:lnTo>
                  <a:pt x="30" y="472"/>
                </a:lnTo>
                <a:lnTo>
                  <a:pt x="22" y="468"/>
                </a:lnTo>
                <a:lnTo>
                  <a:pt x="14" y="462"/>
                </a:lnTo>
                <a:lnTo>
                  <a:pt x="8" y="454"/>
                </a:lnTo>
                <a:lnTo>
                  <a:pt x="4" y="446"/>
                </a:lnTo>
                <a:lnTo>
                  <a:pt x="0" y="438"/>
                </a:lnTo>
                <a:lnTo>
                  <a:pt x="0" y="428"/>
                </a:lnTo>
                <a:lnTo>
                  <a:pt x="0" y="114"/>
                </a:lnTo>
                <a:lnTo>
                  <a:pt x="0" y="114"/>
                </a:lnTo>
                <a:lnTo>
                  <a:pt x="0" y="106"/>
                </a:lnTo>
                <a:lnTo>
                  <a:pt x="4" y="96"/>
                </a:lnTo>
                <a:lnTo>
                  <a:pt x="8" y="88"/>
                </a:lnTo>
                <a:lnTo>
                  <a:pt x="14" y="80"/>
                </a:lnTo>
                <a:lnTo>
                  <a:pt x="22" y="74"/>
                </a:lnTo>
                <a:lnTo>
                  <a:pt x="30" y="70"/>
                </a:lnTo>
                <a:lnTo>
                  <a:pt x="38" y="68"/>
                </a:lnTo>
                <a:lnTo>
                  <a:pt x="48" y="66"/>
                </a:lnTo>
                <a:lnTo>
                  <a:pt x="48" y="66"/>
                </a:lnTo>
                <a:close/>
                <a:moveTo>
                  <a:pt x="90" y="446"/>
                </a:moveTo>
                <a:lnTo>
                  <a:pt x="90" y="446"/>
                </a:lnTo>
                <a:lnTo>
                  <a:pt x="80" y="438"/>
                </a:lnTo>
                <a:lnTo>
                  <a:pt x="74" y="428"/>
                </a:lnTo>
                <a:lnTo>
                  <a:pt x="70" y="418"/>
                </a:lnTo>
                <a:lnTo>
                  <a:pt x="68" y="406"/>
                </a:lnTo>
                <a:lnTo>
                  <a:pt x="68" y="108"/>
                </a:lnTo>
                <a:lnTo>
                  <a:pt x="68" y="108"/>
                </a:lnTo>
                <a:lnTo>
                  <a:pt x="68" y="98"/>
                </a:lnTo>
                <a:lnTo>
                  <a:pt x="68" y="98"/>
                </a:lnTo>
                <a:lnTo>
                  <a:pt x="60" y="98"/>
                </a:lnTo>
                <a:lnTo>
                  <a:pt x="54" y="100"/>
                </a:lnTo>
                <a:lnTo>
                  <a:pt x="46" y="104"/>
                </a:lnTo>
                <a:lnTo>
                  <a:pt x="40" y="110"/>
                </a:lnTo>
                <a:lnTo>
                  <a:pt x="36" y="116"/>
                </a:lnTo>
                <a:lnTo>
                  <a:pt x="32" y="122"/>
                </a:lnTo>
                <a:lnTo>
                  <a:pt x="30" y="130"/>
                </a:lnTo>
                <a:lnTo>
                  <a:pt x="28" y="138"/>
                </a:lnTo>
                <a:lnTo>
                  <a:pt x="28" y="404"/>
                </a:lnTo>
                <a:lnTo>
                  <a:pt x="28" y="404"/>
                </a:lnTo>
                <a:lnTo>
                  <a:pt x="30" y="412"/>
                </a:lnTo>
                <a:lnTo>
                  <a:pt x="32" y="420"/>
                </a:lnTo>
                <a:lnTo>
                  <a:pt x="36" y="426"/>
                </a:lnTo>
                <a:lnTo>
                  <a:pt x="40" y="434"/>
                </a:lnTo>
                <a:lnTo>
                  <a:pt x="46" y="438"/>
                </a:lnTo>
                <a:lnTo>
                  <a:pt x="54" y="442"/>
                </a:lnTo>
                <a:lnTo>
                  <a:pt x="62" y="444"/>
                </a:lnTo>
                <a:lnTo>
                  <a:pt x="70" y="446"/>
                </a:lnTo>
                <a:lnTo>
                  <a:pt x="90" y="446"/>
                </a:lnTo>
                <a:lnTo>
                  <a:pt x="90" y="446"/>
                </a:lnTo>
                <a:close/>
                <a:moveTo>
                  <a:pt x="116" y="128"/>
                </a:moveTo>
                <a:lnTo>
                  <a:pt x="116" y="214"/>
                </a:lnTo>
                <a:lnTo>
                  <a:pt x="256" y="214"/>
                </a:lnTo>
                <a:lnTo>
                  <a:pt x="256" y="128"/>
                </a:lnTo>
                <a:lnTo>
                  <a:pt x="116" y="128"/>
                </a:lnTo>
                <a:lnTo>
                  <a:pt x="116" y="128"/>
                </a:lnTo>
                <a:close/>
                <a:moveTo>
                  <a:pt x="424" y="126"/>
                </a:moveTo>
                <a:lnTo>
                  <a:pt x="424" y="126"/>
                </a:lnTo>
                <a:lnTo>
                  <a:pt x="408" y="126"/>
                </a:lnTo>
                <a:lnTo>
                  <a:pt x="394" y="128"/>
                </a:lnTo>
                <a:lnTo>
                  <a:pt x="380" y="132"/>
                </a:lnTo>
                <a:lnTo>
                  <a:pt x="366" y="136"/>
                </a:lnTo>
                <a:lnTo>
                  <a:pt x="354" y="142"/>
                </a:lnTo>
                <a:lnTo>
                  <a:pt x="342" y="150"/>
                </a:lnTo>
                <a:lnTo>
                  <a:pt x="330" y="158"/>
                </a:lnTo>
                <a:lnTo>
                  <a:pt x="320" y="168"/>
                </a:lnTo>
                <a:lnTo>
                  <a:pt x="310" y="178"/>
                </a:lnTo>
                <a:lnTo>
                  <a:pt x="302" y="190"/>
                </a:lnTo>
                <a:lnTo>
                  <a:pt x="294" y="202"/>
                </a:lnTo>
                <a:lnTo>
                  <a:pt x="288" y="214"/>
                </a:lnTo>
                <a:lnTo>
                  <a:pt x="282" y="228"/>
                </a:lnTo>
                <a:lnTo>
                  <a:pt x="280" y="242"/>
                </a:lnTo>
                <a:lnTo>
                  <a:pt x="278" y="258"/>
                </a:lnTo>
                <a:lnTo>
                  <a:pt x="276" y="272"/>
                </a:lnTo>
                <a:lnTo>
                  <a:pt x="276" y="272"/>
                </a:lnTo>
                <a:lnTo>
                  <a:pt x="278" y="288"/>
                </a:lnTo>
                <a:lnTo>
                  <a:pt x="280" y="302"/>
                </a:lnTo>
                <a:lnTo>
                  <a:pt x="282" y="316"/>
                </a:lnTo>
                <a:lnTo>
                  <a:pt x="288" y="330"/>
                </a:lnTo>
                <a:lnTo>
                  <a:pt x="294" y="342"/>
                </a:lnTo>
                <a:lnTo>
                  <a:pt x="302" y="354"/>
                </a:lnTo>
                <a:lnTo>
                  <a:pt x="310" y="366"/>
                </a:lnTo>
                <a:lnTo>
                  <a:pt x="320" y="376"/>
                </a:lnTo>
                <a:lnTo>
                  <a:pt x="330" y="386"/>
                </a:lnTo>
                <a:lnTo>
                  <a:pt x="342" y="394"/>
                </a:lnTo>
                <a:lnTo>
                  <a:pt x="354" y="402"/>
                </a:lnTo>
                <a:lnTo>
                  <a:pt x="366" y="408"/>
                </a:lnTo>
                <a:lnTo>
                  <a:pt x="380" y="412"/>
                </a:lnTo>
                <a:lnTo>
                  <a:pt x="394" y="416"/>
                </a:lnTo>
                <a:lnTo>
                  <a:pt x="408" y="418"/>
                </a:lnTo>
                <a:lnTo>
                  <a:pt x="424" y="418"/>
                </a:lnTo>
                <a:lnTo>
                  <a:pt x="424" y="418"/>
                </a:lnTo>
                <a:lnTo>
                  <a:pt x="438" y="418"/>
                </a:lnTo>
                <a:lnTo>
                  <a:pt x="452" y="416"/>
                </a:lnTo>
                <a:lnTo>
                  <a:pt x="466" y="412"/>
                </a:lnTo>
                <a:lnTo>
                  <a:pt x="480" y="408"/>
                </a:lnTo>
                <a:lnTo>
                  <a:pt x="494" y="402"/>
                </a:lnTo>
                <a:lnTo>
                  <a:pt x="506" y="394"/>
                </a:lnTo>
                <a:lnTo>
                  <a:pt x="516" y="386"/>
                </a:lnTo>
                <a:lnTo>
                  <a:pt x="526" y="376"/>
                </a:lnTo>
                <a:lnTo>
                  <a:pt x="536" y="366"/>
                </a:lnTo>
                <a:lnTo>
                  <a:pt x="544" y="354"/>
                </a:lnTo>
                <a:lnTo>
                  <a:pt x="552" y="342"/>
                </a:lnTo>
                <a:lnTo>
                  <a:pt x="558" y="330"/>
                </a:lnTo>
                <a:lnTo>
                  <a:pt x="564" y="316"/>
                </a:lnTo>
                <a:lnTo>
                  <a:pt x="566" y="302"/>
                </a:lnTo>
                <a:lnTo>
                  <a:pt x="570" y="288"/>
                </a:lnTo>
                <a:lnTo>
                  <a:pt x="570" y="272"/>
                </a:lnTo>
                <a:lnTo>
                  <a:pt x="570" y="272"/>
                </a:lnTo>
                <a:lnTo>
                  <a:pt x="570" y="258"/>
                </a:lnTo>
                <a:lnTo>
                  <a:pt x="566" y="242"/>
                </a:lnTo>
                <a:lnTo>
                  <a:pt x="564" y="228"/>
                </a:lnTo>
                <a:lnTo>
                  <a:pt x="558" y="214"/>
                </a:lnTo>
                <a:lnTo>
                  <a:pt x="552" y="202"/>
                </a:lnTo>
                <a:lnTo>
                  <a:pt x="544" y="190"/>
                </a:lnTo>
                <a:lnTo>
                  <a:pt x="536" y="178"/>
                </a:lnTo>
                <a:lnTo>
                  <a:pt x="526" y="168"/>
                </a:lnTo>
                <a:lnTo>
                  <a:pt x="516" y="158"/>
                </a:lnTo>
                <a:lnTo>
                  <a:pt x="506" y="150"/>
                </a:lnTo>
                <a:lnTo>
                  <a:pt x="494" y="142"/>
                </a:lnTo>
                <a:lnTo>
                  <a:pt x="480" y="136"/>
                </a:lnTo>
                <a:lnTo>
                  <a:pt x="466" y="132"/>
                </a:lnTo>
                <a:lnTo>
                  <a:pt x="452" y="128"/>
                </a:lnTo>
                <a:lnTo>
                  <a:pt x="438" y="126"/>
                </a:lnTo>
                <a:lnTo>
                  <a:pt x="424" y="126"/>
                </a:lnTo>
                <a:lnTo>
                  <a:pt x="424" y="126"/>
                </a:lnTo>
                <a:close/>
                <a:moveTo>
                  <a:pt x="426" y="176"/>
                </a:moveTo>
                <a:lnTo>
                  <a:pt x="426" y="176"/>
                </a:lnTo>
                <a:lnTo>
                  <a:pt x="406" y="178"/>
                </a:lnTo>
                <a:lnTo>
                  <a:pt x="388" y="184"/>
                </a:lnTo>
                <a:lnTo>
                  <a:pt x="372" y="192"/>
                </a:lnTo>
                <a:lnTo>
                  <a:pt x="358" y="204"/>
                </a:lnTo>
                <a:lnTo>
                  <a:pt x="346" y="218"/>
                </a:lnTo>
                <a:lnTo>
                  <a:pt x="336" y="234"/>
                </a:lnTo>
                <a:lnTo>
                  <a:pt x="332" y="254"/>
                </a:lnTo>
                <a:lnTo>
                  <a:pt x="330" y="272"/>
                </a:lnTo>
                <a:lnTo>
                  <a:pt x="330" y="272"/>
                </a:lnTo>
                <a:lnTo>
                  <a:pt x="330" y="284"/>
                </a:lnTo>
                <a:lnTo>
                  <a:pt x="332" y="296"/>
                </a:lnTo>
                <a:lnTo>
                  <a:pt x="336" y="308"/>
                </a:lnTo>
                <a:lnTo>
                  <a:pt x="340" y="318"/>
                </a:lnTo>
                <a:lnTo>
                  <a:pt x="340" y="318"/>
                </a:lnTo>
                <a:lnTo>
                  <a:pt x="340" y="314"/>
                </a:lnTo>
                <a:lnTo>
                  <a:pt x="340" y="314"/>
                </a:lnTo>
                <a:lnTo>
                  <a:pt x="342" y="294"/>
                </a:lnTo>
                <a:lnTo>
                  <a:pt x="348" y="276"/>
                </a:lnTo>
                <a:lnTo>
                  <a:pt x="358" y="260"/>
                </a:lnTo>
                <a:lnTo>
                  <a:pt x="372" y="246"/>
                </a:lnTo>
                <a:lnTo>
                  <a:pt x="388" y="234"/>
                </a:lnTo>
                <a:lnTo>
                  <a:pt x="406" y="226"/>
                </a:lnTo>
                <a:lnTo>
                  <a:pt x="428" y="220"/>
                </a:lnTo>
                <a:lnTo>
                  <a:pt x="450" y="218"/>
                </a:lnTo>
                <a:lnTo>
                  <a:pt x="450" y="218"/>
                </a:lnTo>
                <a:lnTo>
                  <a:pt x="468" y="220"/>
                </a:lnTo>
                <a:lnTo>
                  <a:pt x="486" y="224"/>
                </a:lnTo>
                <a:lnTo>
                  <a:pt x="502" y="230"/>
                </a:lnTo>
                <a:lnTo>
                  <a:pt x="516" y="238"/>
                </a:lnTo>
                <a:lnTo>
                  <a:pt x="516" y="238"/>
                </a:lnTo>
                <a:lnTo>
                  <a:pt x="510" y="226"/>
                </a:lnTo>
                <a:lnTo>
                  <a:pt x="502" y="214"/>
                </a:lnTo>
                <a:lnTo>
                  <a:pt x="492" y="202"/>
                </a:lnTo>
                <a:lnTo>
                  <a:pt x="482" y="194"/>
                </a:lnTo>
                <a:lnTo>
                  <a:pt x="468" y="186"/>
                </a:lnTo>
                <a:lnTo>
                  <a:pt x="456" y="180"/>
                </a:lnTo>
                <a:lnTo>
                  <a:pt x="440" y="178"/>
                </a:lnTo>
                <a:lnTo>
                  <a:pt x="426" y="176"/>
                </a:lnTo>
                <a:lnTo>
                  <a:pt x="426" y="176"/>
                </a:lnTo>
                <a:close/>
                <a:moveTo>
                  <a:pt x="424" y="158"/>
                </a:moveTo>
                <a:lnTo>
                  <a:pt x="424" y="158"/>
                </a:lnTo>
                <a:lnTo>
                  <a:pt x="400" y="162"/>
                </a:lnTo>
                <a:lnTo>
                  <a:pt x="380" y="168"/>
                </a:lnTo>
                <a:lnTo>
                  <a:pt x="360" y="178"/>
                </a:lnTo>
                <a:lnTo>
                  <a:pt x="342" y="192"/>
                </a:lnTo>
                <a:lnTo>
                  <a:pt x="330" y="208"/>
                </a:lnTo>
                <a:lnTo>
                  <a:pt x="318" y="228"/>
                </a:lnTo>
                <a:lnTo>
                  <a:pt x="312" y="250"/>
                </a:lnTo>
                <a:lnTo>
                  <a:pt x="310" y="272"/>
                </a:lnTo>
                <a:lnTo>
                  <a:pt x="310" y="272"/>
                </a:lnTo>
                <a:lnTo>
                  <a:pt x="312" y="294"/>
                </a:lnTo>
                <a:lnTo>
                  <a:pt x="318" y="316"/>
                </a:lnTo>
                <a:lnTo>
                  <a:pt x="330" y="336"/>
                </a:lnTo>
                <a:lnTo>
                  <a:pt x="342" y="352"/>
                </a:lnTo>
                <a:lnTo>
                  <a:pt x="360" y="366"/>
                </a:lnTo>
                <a:lnTo>
                  <a:pt x="380" y="376"/>
                </a:lnTo>
                <a:lnTo>
                  <a:pt x="400" y="384"/>
                </a:lnTo>
                <a:lnTo>
                  <a:pt x="424" y="386"/>
                </a:lnTo>
                <a:lnTo>
                  <a:pt x="424" y="386"/>
                </a:lnTo>
                <a:lnTo>
                  <a:pt x="446" y="384"/>
                </a:lnTo>
                <a:lnTo>
                  <a:pt x="468" y="376"/>
                </a:lnTo>
                <a:lnTo>
                  <a:pt x="486" y="366"/>
                </a:lnTo>
                <a:lnTo>
                  <a:pt x="504" y="352"/>
                </a:lnTo>
                <a:lnTo>
                  <a:pt x="518" y="336"/>
                </a:lnTo>
                <a:lnTo>
                  <a:pt x="528" y="316"/>
                </a:lnTo>
                <a:lnTo>
                  <a:pt x="534" y="294"/>
                </a:lnTo>
                <a:lnTo>
                  <a:pt x="536" y="272"/>
                </a:lnTo>
                <a:lnTo>
                  <a:pt x="536" y="272"/>
                </a:lnTo>
                <a:lnTo>
                  <a:pt x="534" y="250"/>
                </a:lnTo>
                <a:lnTo>
                  <a:pt x="528" y="228"/>
                </a:lnTo>
                <a:lnTo>
                  <a:pt x="518" y="208"/>
                </a:lnTo>
                <a:lnTo>
                  <a:pt x="504" y="192"/>
                </a:lnTo>
                <a:lnTo>
                  <a:pt x="486" y="178"/>
                </a:lnTo>
                <a:lnTo>
                  <a:pt x="468" y="168"/>
                </a:lnTo>
                <a:lnTo>
                  <a:pt x="446" y="162"/>
                </a:lnTo>
                <a:lnTo>
                  <a:pt x="424" y="158"/>
                </a:lnTo>
                <a:lnTo>
                  <a:pt x="424" y="158"/>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72585" tIns="36293" rIns="72585" bIns="36293"/>
          <a:lstStyle/>
          <a:p>
            <a:endParaRPr lang="zh-CN" altLang="zh-CN">
              <a:solidFill>
                <a:srgbClr val="000000"/>
              </a:solidFill>
              <a:latin typeface="Impact" pitchFamily="34" charset="0"/>
              <a:ea typeface="微软雅黑" pitchFamily="34" charset="-122"/>
              <a:sym typeface="Impact" pitchFamily="34" charset="0"/>
            </a:endParaRPr>
          </a:p>
        </p:txBody>
      </p:sp>
      <p:sp>
        <p:nvSpPr>
          <p:cNvPr id="74" name="矩形 40"/>
          <p:cNvSpPr>
            <a:spLocks noChangeArrowheads="1"/>
          </p:cNvSpPr>
          <p:nvPr/>
        </p:nvSpPr>
        <p:spPr bwMode="auto">
          <a:xfrm>
            <a:off x="4253242" y="1548209"/>
            <a:ext cx="1310370" cy="581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2585" tIns="36293" rIns="72585" bIns="36293">
            <a:spAutoFit/>
          </a:bodyPr>
          <a:lstStyle/>
          <a:p>
            <a:pPr algn="ctr">
              <a:lnSpc>
                <a:spcPct val="150000"/>
              </a:lnSpc>
            </a:pPr>
            <a:r>
              <a:rPr lang="zh-CN" altLang="en-US" sz="2200" b="1" dirty="0">
                <a:solidFill>
                  <a:srgbClr val="EE9065"/>
                </a:solidFill>
                <a:latin typeface="Impact" pitchFamily="34" charset="0"/>
                <a:ea typeface="微软雅黑" pitchFamily="34" charset="-122"/>
                <a:sym typeface="Impact" pitchFamily="34" charset="0"/>
              </a:rPr>
              <a:t>内容说明</a:t>
            </a:r>
            <a:endParaRPr lang="en-US" sz="2200" b="1" dirty="0">
              <a:solidFill>
                <a:srgbClr val="EE9065"/>
              </a:solidFill>
              <a:latin typeface="Impact" pitchFamily="34" charset="0"/>
              <a:ea typeface="微软雅黑" pitchFamily="34" charset="-122"/>
              <a:sym typeface="Impact" pitchFamily="34" charset="0"/>
            </a:endParaRPr>
          </a:p>
        </p:txBody>
      </p:sp>
      <p:sp>
        <p:nvSpPr>
          <p:cNvPr id="77" name="矩形 43"/>
          <p:cNvSpPr>
            <a:spLocks noChangeArrowheads="1"/>
          </p:cNvSpPr>
          <p:nvPr/>
        </p:nvSpPr>
        <p:spPr bwMode="auto">
          <a:xfrm>
            <a:off x="4146023" y="3847551"/>
            <a:ext cx="1537270" cy="581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2585" tIns="36293" rIns="72585" bIns="36293">
            <a:spAutoFit/>
          </a:bodyPr>
          <a:lstStyle/>
          <a:p>
            <a:pPr algn="ctr">
              <a:lnSpc>
                <a:spcPct val="150000"/>
              </a:lnSpc>
            </a:pPr>
            <a:r>
              <a:rPr lang="zh-CN" altLang="en-US" sz="2200" b="1" dirty="0">
                <a:solidFill>
                  <a:srgbClr val="4BB0D0"/>
                </a:solidFill>
                <a:latin typeface="Impact" pitchFamily="34" charset="0"/>
                <a:ea typeface="微软雅黑" pitchFamily="34" charset="-122"/>
                <a:sym typeface="Impact" pitchFamily="34" charset="0"/>
              </a:rPr>
              <a:t>内容说明</a:t>
            </a:r>
            <a:endParaRPr lang="en-US" sz="2200" b="1" dirty="0">
              <a:solidFill>
                <a:srgbClr val="4BB0D0"/>
              </a:solidFill>
              <a:latin typeface="Impact" pitchFamily="34" charset="0"/>
              <a:ea typeface="微软雅黑" pitchFamily="34" charset="-122"/>
              <a:sym typeface="Impact" pitchFamily="34" charset="0"/>
            </a:endParaRPr>
          </a:p>
        </p:txBody>
      </p:sp>
      <p:sp>
        <p:nvSpPr>
          <p:cNvPr id="80" name="矩形 46"/>
          <p:cNvSpPr>
            <a:spLocks noChangeArrowheads="1"/>
          </p:cNvSpPr>
          <p:nvPr/>
        </p:nvSpPr>
        <p:spPr bwMode="auto">
          <a:xfrm>
            <a:off x="6845904" y="2700021"/>
            <a:ext cx="1085620" cy="4953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585" tIns="36293" rIns="72585" bIns="36293">
            <a:spAutoFit/>
          </a:bodyPr>
          <a:lstStyle/>
          <a:p>
            <a:pPr algn="ctr">
              <a:lnSpc>
                <a:spcPct val="150000"/>
              </a:lnSpc>
            </a:pPr>
            <a:r>
              <a:rPr lang="zh-CN" altLang="en-US" sz="2000" b="1" dirty="0">
                <a:solidFill>
                  <a:srgbClr val="434154"/>
                </a:solidFill>
                <a:latin typeface="Impact" pitchFamily="34" charset="0"/>
                <a:ea typeface="微软雅黑" pitchFamily="34" charset="-122"/>
                <a:sym typeface="Impact" pitchFamily="34" charset="0"/>
              </a:rPr>
              <a:t>内容说明</a:t>
            </a:r>
            <a:endParaRPr lang="en-US" sz="2000" b="1" dirty="0">
              <a:solidFill>
                <a:srgbClr val="434154"/>
              </a:solidFill>
              <a:latin typeface="Impact" pitchFamily="34" charset="0"/>
              <a:ea typeface="微软雅黑" pitchFamily="34" charset="-122"/>
              <a:sym typeface="Impact" pitchFamily="34" charset="0"/>
            </a:endParaRPr>
          </a:p>
        </p:txBody>
      </p:sp>
      <p:sp>
        <p:nvSpPr>
          <p:cNvPr id="83" name="矩形 49"/>
          <p:cNvSpPr>
            <a:spLocks noChangeArrowheads="1"/>
          </p:cNvSpPr>
          <p:nvPr/>
        </p:nvSpPr>
        <p:spPr bwMode="auto">
          <a:xfrm>
            <a:off x="1656219" y="2700021"/>
            <a:ext cx="1493474" cy="581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2585" tIns="36293" rIns="72585" bIns="36293">
            <a:spAutoFit/>
          </a:bodyPr>
          <a:lstStyle/>
          <a:p>
            <a:pPr algn="ctr">
              <a:lnSpc>
                <a:spcPct val="150000"/>
              </a:lnSpc>
            </a:pPr>
            <a:r>
              <a:rPr lang="zh-CN" altLang="en-US" sz="2200" b="1" dirty="0">
                <a:solidFill>
                  <a:srgbClr val="A6BABA"/>
                </a:solidFill>
                <a:latin typeface="Impact" pitchFamily="34" charset="0"/>
                <a:ea typeface="微软雅黑" pitchFamily="34" charset="-122"/>
                <a:sym typeface="Impact" pitchFamily="34" charset="0"/>
              </a:rPr>
              <a:t>内容说明</a:t>
            </a:r>
            <a:endParaRPr lang="en-US" sz="2200" b="1" dirty="0">
              <a:solidFill>
                <a:srgbClr val="A6BABA"/>
              </a:solidFill>
              <a:latin typeface="Impact" pitchFamily="34" charset="0"/>
              <a:ea typeface="微软雅黑" pitchFamily="34" charset="-122"/>
              <a:sym typeface="Impact" pitchFamily="34" charset="0"/>
            </a:endParaRPr>
          </a:p>
        </p:txBody>
      </p:sp>
      <p:sp>
        <p:nvSpPr>
          <p:cNvPr id="85" name="矩形 25"/>
          <p:cNvSpPr>
            <a:spLocks noChangeArrowheads="1"/>
          </p:cNvSpPr>
          <p:nvPr/>
        </p:nvSpPr>
        <p:spPr bwMode="auto">
          <a:xfrm>
            <a:off x="3521496" y="1018927"/>
            <a:ext cx="2757695" cy="6272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2585" tIns="36293" rIns="72585" bIns="36293">
            <a:spAutoFit/>
          </a:bodyPr>
          <a:lstStyle/>
          <a:p>
            <a:pPr>
              <a:lnSpc>
                <a:spcPct val="150000"/>
              </a:lnSpc>
            </a:pPr>
            <a:r>
              <a:rPr lang="zh-CN" altLang="en-US" sz="1200" dirty="0" smtClean="0">
                <a:solidFill>
                  <a:srgbClr val="434154"/>
                </a:solidFill>
                <a:latin typeface="Impact" pitchFamily="34" charset="0"/>
                <a:ea typeface="微软雅黑" pitchFamily="34" charset="-122"/>
                <a:sym typeface="Impact" pitchFamily="34" charset="0"/>
              </a:rPr>
              <a:t>请输入您的文字内容请输入您的文字内容请输入您的文字内容</a:t>
            </a:r>
            <a:r>
              <a:rPr lang="zh-CN" altLang="en-US" sz="1200" dirty="0">
                <a:solidFill>
                  <a:srgbClr val="434154"/>
                </a:solidFill>
                <a:latin typeface="Impact" pitchFamily="34" charset="0"/>
                <a:ea typeface="微软雅黑" pitchFamily="34" charset="-122"/>
                <a:sym typeface="Impact" pitchFamily="34" charset="0"/>
              </a:rPr>
              <a:t>请输入您的</a:t>
            </a:r>
            <a:r>
              <a:rPr lang="zh-CN" altLang="en-US" sz="1200" dirty="0" smtClean="0">
                <a:solidFill>
                  <a:srgbClr val="434154"/>
                </a:solidFill>
                <a:latin typeface="Impact" pitchFamily="34" charset="0"/>
                <a:ea typeface="微软雅黑" pitchFamily="34" charset="-122"/>
                <a:sym typeface="Impact" pitchFamily="34" charset="0"/>
              </a:rPr>
              <a:t>文字</a:t>
            </a:r>
            <a:endParaRPr lang="en-US" altLang="zh-CN" sz="1200" dirty="0">
              <a:solidFill>
                <a:srgbClr val="434154"/>
              </a:solidFill>
              <a:latin typeface="Impact" pitchFamily="34" charset="0"/>
              <a:ea typeface="微软雅黑" pitchFamily="34" charset="-122"/>
              <a:sym typeface="Impact" pitchFamily="34" charset="0"/>
            </a:endParaRPr>
          </a:p>
        </p:txBody>
      </p:sp>
      <p:sp>
        <p:nvSpPr>
          <p:cNvPr id="87" name="矩形 25"/>
          <p:cNvSpPr>
            <a:spLocks noChangeArrowheads="1"/>
          </p:cNvSpPr>
          <p:nvPr/>
        </p:nvSpPr>
        <p:spPr bwMode="auto">
          <a:xfrm>
            <a:off x="3521496" y="4348128"/>
            <a:ext cx="2757695" cy="6272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2585" tIns="36293" rIns="72585" bIns="36293">
            <a:spAutoFit/>
          </a:bodyPr>
          <a:lstStyle/>
          <a:p>
            <a:pPr>
              <a:lnSpc>
                <a:spcPct val="150000"/>
              </a:lnSpc>
            </a:pPr>
            <a:r>
              <a:rPr lang="zh-CN" altLang="en-US" sz="1200" dirty="0" smtClean="0">
                <a:solidFill>
                  <a:srgbClr val="434154"/>
                </a:solidFill>
                <a:latin typeface="Impact" pitchFamily="34" charset="0"/>
                <a:ea typeface="微软雅黑" pitchFamily="34" charset="-122"/>
                <a:sym typeface="Impact" pitchFamily="34" charset="0"/>
              </a:rPr>
              <a:t>请输入您的文字内容请输入您的文字内容请输入您的文字内容</a:t>
            </a:r>
            <a:r>
              <a:rPr lang="zh-CN" altLang="en-US" sz="1200" dirty="0">
                <a:solidFill>
                  <a:srgbClr val="434154"/>
                </a:solidFill>
                <a:latin typeface="Impact" pitchFamily="34" charset="0"/>
                <a:ea typeface="微软雅黑" pitchFamily="34" charset="-122"/>
                <a:sym typeface="Impact" pitchFamily="34" charset="0"/>
              </a:rPr>
              <a:t>请输入您的</a:t>
            </a:r>
            <a:r>
              <a:rPr lang="zh-CN" altLang="en-US" sz="1200" dirty="0" smtClean="0">
                <a:solidFill>
                  <a:srgbClr val="434154"/>
                </a:solidFill>
                <a:latin typeface="Impact" pitchFamily="34" charset="0"/>
                <a:ea typeface="微软雅黑" pitchFamily="34" charset="-122"/>
                <a:sym typeface="Impact" pitchFamily="34" charset="0"/>
              </a:rPr>
              <a:t>文字</a:t>
            </a:r>
            <a:endParaRPr lang="en-US" altLang="zh-CN" sz="1200" dirty="0">
              <a:solidFill>
                <a:srgbClr val="434154"/>
              </a:solidFill>
              <a:latin typeface="Impact" pitchFamily="34" charset="0"/>
              <a:ea typeface="微软雅黑" pitchFamily="34" charset="-122"/>
              <a:sym typeface="Impact" pitchFamily="34" charset="0"/>
            </a:endParaRPr>
          </a:p>
        </p:txBody>
      </p:sp>
      <p:sp>
        <p:nvSpPr>
          <p:cNvPr id="88" name="矩形 25"/>
          <p:cNvSpPr>
            <a:spLocks noChangeArrowheads="1"/>
          </p:cNvSpPr>
          <p:nvPr/>
        </p:nvSpPr>
        <p:spPr bwMode="auto">
          <a:xfrm>
            <a:off x="7931524" y="2269331"/>
            <a:ext cx="1218636" cy="1458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2585" tIns="36293" rIns="72585" bIns="36293">
            <a:spAutoFit/>
          </a:bodyPr>
          <a:lstStyle/>
          <a:p>
            <a:pPr>
              <a:lnSpc>
                <a:spcPct val="150000"/>
              </a:lnSpc>
            </a:pPr>
            <a:r>
              <a:rPr lang="zh-CN" altLang="en-US" sz="1200" dirty="0" smtClean="0">
                <a:solidFill>
                  <a:srgbClr val="434154"/>
                </a:solidFill>
                <a:latin typeface="Impact" pitchFamily="34" charset="0"/>
                <a:ea typeface="微软雅黑" pitchFamily="34" charset="-122"/>
                <a:sym typeface="Impact" pitchFamily="34" charset="0"/>
              </a:rPr>
              <a:t>请输入您的文字内容请输入您的文字内容请输入您的文字内容</a:t>
            </a:r>
            <a:r>
              <a:rPr lang="zh-CN" altLang="en-US" sz="1200" dirty="0">
                <a:solidFill>
                  <a:srgbClr val="434154"/>
                </a:solidFill>
                <a:latin typeface="Impact" pitchFamily="34" charset="0"/>
                <a:ea typeface="微软雅黑" pitchFamily="34" charset="-122"/>
                <a:sym typeface="Impact" pitchFamily="34" charset="0"/>
              </a:rPr>
              <a:t>请输入您的</a:t>
            </a:r>
            <a:r>
              <a:rPr lang="zh-CN" altLang="en-US" sz="1200" dirty="0" smtClean="0">
                <a:solidFill>
                  <a:srgbClr val="434154"/>
                </a:solidFill>
                <a:latin typeface="Impact" pitchFamily="34" charset="0"/>
                <a:ea typeface="微软雅黑" pitchFamily="34" charset="-122"/>
                <a:sym typeface="Impact" pitchFamily="34" charset="0"/>
              </a:rPr>
              <a:t>文字</a:t>
            </a:r>
            <a:endParaRPr lang="en-US" altLang="zh-CN" sz="1200" dirty="0">
              <a:solidFill>
                <a:srgbClr val="434154"/>
              </a:solidFill>
              <a:latin typeface="Impact" pitchFamily="34" charset="0"/>
              <a:ea typeface="微软雅黑" pitchFamily="34" charset="-122"/>
              <a:sym typeface="Impact" pitchFamily="34" charset="0"/>
            </a:endParaRPr>
          </a:p>
        </p:txBody>
      </p:sp>
      <p:sp>
        <p:nvSpPr>
          <p:cNvPr id="89" name="矩形 25"/>
          <p:cNvSpPr>
            <a:spLocks noChangeArrowheads="1"/>
          </p:cNvSpPr>
          <p:nvPr/>
        </p:nvSpPr>
        <p:spPr bwMode="auto">
          <a:xfrm>
            <a:off x="581208" y="2269331"/>
            <a:ext cx="1218636" cy="1458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2585" tIns="36293" rIns="72585" bIns="36293">
            <a:spAutoFit/>
          </a:bodyPr>
          <a:lstStyle/>
          <a:p>
            <a:pPr>
              <a:lnSpc>
                <a:spcPct val="150000"/>
              </a:lnSpc>
            </a:pPr>
            <a:r>
              <a:rPr lang="zh-CN" altLang="en-US" sz="1200" dirty="0" smtClean="0">
                <a:solidFill>
                  <a:srgbClr val="434154"/>
                </a:solidFill>
                <a:latin typeface="Impact" pitchFamily="34" charset="0"/>
                <a:ea typeface="微软雅黑" pitchFamily="34" charset="-122"/>
                <a:sym typeface="Impact" pitchFamily="34" charset="0"/>
              </a:rPr>
              <a:t>请输入您的文字内容请输入您的文字内容请输入您的文字内容</a:t>
            </a:r>
            <a:r>
              <a:rPr lang="zh-CN" altLang="en-US" sz="1200" dirty="0">
                <a:solidFill>
                  <a:srgbClr val="434154"/>
                </a:solidFill>
                <a:latin typeface="Impact" pitchFamily="34" charset="0"/>
                <a:ea typeface="微软雅黑" pitchFamily="34" charset="-122"/>
                <a:sym typeface="Impact" pitchFamily="34" charset="0"/>
              </a:rPr>
              <a:t>请输入您的</a:t>
            </a:r>
            <a:r>
              <a:rPr lang="zh-CN" altLang="en-US" sz="1200" dirty="0" smtClean="0">
                <a:solidFill>
                  <a:srgbClr val="434154"/>
                </a:solidFill>
                <a:latin typeface="Impact" pitchFamily="34" charset="0"/>
                <a:ea typeface="微软雅黑" pitchFamily="34" charset="-122"/>
                <a:sym typeface="Impact" pitchFamily="34" charset="0"/>
              </a:rPr>
              <a:t>文字</a:t>
            </a:r>
            <a:endParaRPr lang="en-US" altLang="zh-CN" sz="1200" dirty="0">
              <a:solidFill>
                <a:srgbClr val="434154"/>
              </a:solidFill>
              <a:latin typeface="Impact" pitchFamily="34" charset="0"/>
              <a:ea typeface="微软雅黑" pitchFamily="34" charset="-122"/>
              <a:sym typeface="Impact" pitchFamily="34" charset="0"/>
            </a:endParaRPr>
          </a:p>
        </p:txBody>
      </p:sp>
      <p:sp>
        <p:nvSpPr>
          <p:cNvPr id="23" name="矩形 57"/>
          <p:cNvSpPr/>
          <p:nvPr/>
        </p:nvSpPr>
        <p:spPr>
          <a:xfrm>
            <a:off x="3396106" y="-2763"/>
            <a:ext cx="6294992" cy="791651"/>
          </a:xfrm>
          <a:custGeom>
            <a:avLst/>
            <a:gdLst>
              <a:gd name="connsiteX0" fmla="*/ 0 w 4078950"/>
              <a:gd name="connsiteY0" fmla="*/ 0 h 448751"/>
              <a:gd name="connsiteX1" fmla="*/ 4078950 w 4078950"/>
              <a:gd name="connsiteY1" fmla="*/ 0 h 448751"/>
              <a:gd name="connsiteX2" fmla="*/ 4078950 w 4078950"/>
              <a:gd name="connsiteY2" fmla="*/ 448751 h 448751"/>
              <a:gd name="connsiteX3" fmla="*/ 0 w 4078950"/>
              <a:gd name="connsiteY3" fmla="*/ 448751 h 448751"/>
              <a:gd name="connsiteX4" fmla="*/ 0 w 4078950"/>
              <a:gd name="connsiteY4" fmla="*/ 0 h 448751"/>
              <a:gd name="connsiteX0" fmla="*/ 0 w 4078950"/>
              <a:gd name="connsiteY0" fmla="*/ 330200 h 778951"/>
              <a:gd name="connsiteX1" fmla="*/ 2631150 w 4078950"/>
              <a:gd name="connsiteY1" fmla="*/ 0 h 778951"/>
              <a:gd name="connsiteX2" fmla="*/ 4078950 w 4078950"/>
              <a:gd name="connsiteY2" fmla="*/ 778951 h 778951"/>
              <a:gd name="connsiteX3" fmla="*/ 0 w 4078950"/>
              <a:gd name="connsiteY3" fmla="*/ 778951 h 778951"/>
              <a:gd name="connsiteX4" fmla="*/ 0 w 4078950"/>
              <a:gd name="connsiteY4" fmla="*/ 330200 h 778951"/>
              <a:gd name="connsiteX0" fmla="*/ 0 w 2631150"/>
              <a:gd name="connsiteY0" fmla="*/ 330200 h 778951"/>
              <a:gd name="connsiteX1" fmla="*/ 2631150 w 2631150"/>
              <a:gd name="connsiteY1" fmla="*/ 0 h 778951"/>
              <a:gd name="connsiteX2" fmla="*/ 2351750 w 2631150"/>
              <a:gd name="connsiteY2" fmla="*/ 258251 h 778951"/>
              <a:gd name="connsiteX3" fmla="*/ 0 w 2631150"/>
              <a:gd name="connsiteY3" fmla="*/ 778951 h 778951"/>
              <a:gd name="connsiteX4" fmla="*/ 0 w 2631150"/>
              <a:gd name="connsiteY4" fmla="*/ 330200 h 778951"/>
              <a:gd name="connsiteX0" fmla="*/ 0 w 2631150"/>
              <a:gd name="connsiteY0" fmla="*/ 330200 h 778951"/>
              <a:gd name="connsiteX1" fmla="*/ 2631150 w 2631150"/>
              <a:gd name="connsiteY1" fmla="*/ 0 h 778951"/>
              <a:gd name="connsiteX2" fmla="*/ 0 w 2631150"/>
              <a:gd name="connsiteY2" fmla="*/ 778951 h 778951"/>
              <a:gd name="connsiteX3" fmla="*/ 0 w 2631150"/>
              <a:gd name="connsiteY3" fmla="*/ 330200 h 778951"/>
              <a:gd name="connsiteX0" fmla="*/ 0 w 1132550"/>
              <a:gd name="connsiteY0" fmla="*/ 355600 h 804351"/>
              <a:gd name="connsiteX1" fmla="*/ 1132550 w 1132550"/>
              <a:gd name="connsiteY1" fmla="*/ 0 h 804351"/>
              <a:gd name="connsiteX2" fmla="*/ 0 w 1132550"/>
              <a:gd name="connsiteY2" fmla="*/ 804351 h 804351"/>
              <a:gd name="connsiteX3" fmla="*/ 0 w 1132550"/>
              <a:gd name="connsiteY3" fmla="*/ 355600 h 804351"/>
              <a:gd name="connsiteX0" fmla="*/ 0 w 1627850"/>
              <a:gd name="connsiteY0" fmla="*/ 228600 h 677351"/>
              <a:gd name="connsiteX1" fmla="*/ 1627850 w 1627850"/>
              <a:gd name="connsiteY1" fmla="*/ 0 h 677351"/>
              <a:gd name="connsiteX2" fmla="*/ 0 w 1627850"/>
              <a:gd name="connsiteY2" fmla="*/ 677351 h 677351"/>
              <a:gd name="connsiteX3" fmla="*/ 0 w 1627850"/>
              <a:gd name="connsiteY3" fmla="*/ 228600 h 677351"/>
              <a:gd name="connsiteX0" fmla="*/ 0 w 6415750"/>
              <a:gd name="connsiteY0" fmla="*/ 304800 h 753551"/>
              <a:gd name="connsiteX1" fmla="*/ 6415750 w 6415750"/>
              <a:gd name="connsiteY1" fmla="*/ 0 h 753551"/>
              <a:gd name="connsiteX2" fmla="*/ 0 w 6415750"/>
              <a:gd name="connsiteY2" fmla="*/ 753551 h 753551"/>
              <a:gd name="connsiteX3" fmla="*/ 0 w 6415750"/>
              <a:gd name="connsiteY3" fmla="*/ 304800 h 753551"/>
              <a:gd name="connsiteX0" fmla="*/ 0 w 6314150"/>
              <a:gd name="connsiteY0" fmla="*/ 342900 h 791651"/>
              <a:gd name="connsiteX1" fmla="*/ 6314150 w 6314150"/>
              <a:gd name="connsiteY1" fmla="*/ 0 h 791651"/>
              <a:gd name="connsiteX2" fmla="*/ 0 w 6314150"/>
              <a:gd name="connsiteY2" fmla="*/ 791651 h 791651"/>
              <a:gd name="connsiteX3" fmla="*/ 0 w 6314150"/>
              <a:gd name="connsiteY3" fmla="*/ 342900 h 791651"/>
            </a:gdLst>
            <a:ahLst/>
            <a:cxnLst>
              <a:cxn ang="0">
                <a:pos x="connsiteX0" y="connsiteY0"/>
              </a:cxn>
              <a:cxn ang="0">
                <a:pos x="connsiteX1" y="connsiteY1"/>
              </a:cxn>
              <a:cxn ang="0">
                <a:pos x="connsiteX2" y="connsiteY2"/>
              </a:cxn>
              <a:cxn ang="0">
                <a:pos x="connsiteX3" y="connsiteY3"/>
              </a:cxn>
            </a:cxnLst>
            <a:rect l="l" t="t" r="r" b="b"/>
            <a:pathLst>
              <a:path w="6314150" h="791651">
                <a:moveTo>
                  <a:pt x="0" y="342900"/>
                </a:moveTo>
                <a:lnTo>
                  <a:pt x="6314150" y="0"/>
                </a:lnTo>
                <a:lnTo>
                  <a:pt x="0" y="791651"/>
                </a:lnTo>
                <a:lnTo>
                  <a:pt x="0" y="342900"/>
                </a:lnTo>
                <a:close/>
              </a:path>
            </a:pathLst>
          </a:cu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sp>
        <p:nvSpPr>
          <p:cNvPr id="24" name="矩形 23"/>
          <p:cNvSpPr/>
          <p:nvPr/>
        </p:nvSpPr>
        <p:spPr>
          <a:xfrm>
            <a:off x="0" y="207231"/>
            <a:ext cx="4078950" cy="448751"/>
          </a:xfrm>
          <a:prstGeom prst="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sp>
        <p:nvSpPr>
          <p:cNvPr id="25" name="直角三角形 24"/>
          <p:cNvSpPr/>
          <p:nvPr/>
        </p:nvSpPr>
        <p:spPr>
          <a:xfrm flipV="1">
            <a:off x="3396106" y="651509"/>
            <a:ext cx="682844" cy="137160"/>
          </a:xfrm>
          <a:prstGeom prst="rtTriangle">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sp>
        <p:nvSpPr>
          <p:cNvPr id="26" name="文本框 6"/>
          <p:cNvSpPr>
            <a:spLocks noChangeArrowheads="1"/>
          </p:cNvSpPr>
          <p:nvPr/>
        </p:nvSpPr>
        <p:spPr bwMode="auto">
          <a:xfrm>
            <a:off x="497584" y="273875"/>
            <a:ext cx="3295650" cy="315461"/>
          </a:xfrm>
          <a:prstGeom prst="rect">
            <a:avLst/>
          </a:prstGeom>
          <a:noFill/>
          <a:ln>
            <a:noFill/>
          </a:ln>
          <a:extLst/>
        </p:spPr>
        <p:txBody>
          <a:bodyPr lIns="68571" tIns="34285" rIns="68571" bIns="34285">
            <a:spAutoFit/>
          </a:bodyPr>
          <a:lstStyle/>
          <a:p>
            <a:pPr defTabSz="967801" fontAlgn="auto">
              <a:spcBef>
                <a:spcPts val="0"/>
              </a:spcBef>
              <a:spcAft>
                <a:spcPts val="0"/>
              </a:spcAft>
              <a:defRPr/>
            </a:pPr>
            <a:r>
              <a:rPr lang="en-US" altLang="zh-CN" sz="1600" b="1" dirty="0" smtClean="0">
                <a:solidFill>
                  <a:schemeClr val="bg1"/>
                </a:solidFill>
                <a:latin typeface="微软雅黑" pitchFamily="34" charset="-122"/>
                <a:ea typeface="微软雅黑" pitchFamily="34" charset="-122"/>
                <a:sym typeface="微软雅黑" pitchFamily="34" charset="-122"/>
              </a:rPr>
              <a:t>· </a:t>
            </a:r>
            <a:r>
              <a:rPr lang="zh-CN" altLang="en-US" sz="1600" b="1" dirty="0" smtClean="0">
                <a:solidFill>
                  <a:schemeClr val="bg1"/>
                </a:solidFill>
                <a:latin typeface="微软雅黑" pitchFamily="34" charset="-122"/>
                <a:ea typeface="微软雅黑" pitchFamily="34" charset="-122"/>
                <a:sym typeface="微软雅黑" pitchFamily="34" charset="-122"/>
              </a:rPr>
              <a:t>在此输入您的标题内容</a:t>
            </a:r>
            <a:endParaRPr lang="zh-CN" altLang="en-US" sz="1600" b="1" dirty="0">
              <a:solidFill>
                <a:schemeClr val="bg1"/>
              </a:solidFill>
              <a:latin typeface="微软雅黑" pitchFamily="34" charset="-122"/>
              <a:ea typeface="微软雅黑" pitchFamily="34" charset="-122"/>
              <a:sym typeface="微软雅黑" pitchFamily="34" charset="-122"/>
            </a:endParaRPr>
          </a:p>
        </p:txBody>
      </p:sp>
      <p:grpSp>
        <p:nvGrpSpPr>
          <p:cNvPr id="27" name="组合 26"/>
          <p:cNvGrpSpPr/>
          <p:nvPr/>
        </p:nvGrpSpPr>
        <p:grpSpPr>
          <a:xfrm flipH="1">
            <a:off x="8587951" y="212165"/>
            <a:ext cx="990052" cy="766369"/>
            <a:chOff x="0" y="0"/>
            <a:chExt cx="1865117" cy="1555038"/>
          </a:xfrm>
        </p:grpSpPr>
        <p:sp>
          <p:nvSpPr>
            <p:cNvPr id="28" name="矩形 27"/>
            <p:cNvSpPr/>
            <p:nvPr/>
          </p:nvSpPr>
          <p:spPr>
            <a:xfrm>
              <a:off x="0" y="0"/>
              <a:ext cx="919018" cy="907613"/>
            </a:xfrm>
            <a:prstGeom prst="rect">
              <a:avLst/>
            </a:prstGeom>
            <a:solidFill>
              <a:schemeClr val="bg2">
                <a:lumMod val="75000"/>
                <a:alpha val="5882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sp>
          <p:nvSpPr>
            <p:cNvPr id="29" name="矩形 28"/>
            <p:cNvSpPr/>
            <p:nvPr/>
          </p:nvSpPr>
          <p:spPr>
            <a:xfrm>
              <a:off x="1054437" y="106183"/>
              <a:ext cx="486093" cy="480060"/>
            </a:xfrm>
            <a:prstGeom prst="rect">
              <a:avLst/>
            </a:prstGeom>
            <a:solidFill>
              <a:srgbClr val="5FE8D6">
                <a:alpha val="6588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sp>
          <p:nvSpPr>
            <p:cNvPr id="30" name="矩形 29"/>
            <p:cNvSpPr/>
            <p:nvPr/>
          </p:nvSpPr>
          <p:spPr>
            <a:xfrm>
              <a:off x="86522" y="1004334"/>
              <a:ext cx="297951" cy="294253"/>
            </a:xfrm>
            <a:prstGeom prst="rect">
              <a:avLst/>
            </a:prstGeom>
            <a:solidFill>
              <a:srgbClr val="FF9F9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sp>
          <p:nvSpPr>
            <p:cNvPr id="31" name="矩形 30"/>
            <p:cNvSpPr/>
            <p:nvPr/>
          </p:nvSpPr>
          <p:spPr>
            <a:xfrm>
              <a:off x="391245" y="1368218"/>
              <a:ext cx="189168" cy="186820"/>
            </a:xfrm>
            <a:prstGeom prst="rect">
              <a:avLst/>
            </a:prstGeom>
            <a:solidFill>
              <a:srgbClr val="9DDFBE">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sp>
          <p:nvSpPr>
            <p:cNvPr id="32" name="矩形 31"/>
            <p:cNvSpPr/>
            <p:nvPr/>
          </p:nvSpPr>
          <p:spPr>
            <a:xfrm>
              <a:off x="1675949" y="106183"/>
              <a:ext cx="189168" cy="186820"/>
            </a:xfrm>
            <a:prstGeom prst="rect">
              <a:avLst/>
            </a:prstGeom>
            <a:solidFill>
              <a:srgbClr val="FFFFC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sp>
          <p:nvSpPr>
            <p:cNvPr id="35" name="矩形 34"/>
            <p:cNvSpPr/>
            <p:nvPr/>
          </p:nvSpPr>
          <p:spPr>
            <a:xfrm>
              <a:off x="1051029" y="720793"/>
              <a:ext cx="189168" cy="186820"/>
            </a:xfrm>
            <a:prstGeom prst="rect">
              <a:avLst/>
            </a:prstGeom>
            <a:solidFill>
              <a:srgbClr val="FFFFC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grpSp>
    </p:spTree>
    <p:extLst>
      <p:ext uri="{BB962C8B-B14F-4D97-AF65-F5344CB8AC3E}">
        <p14:creationId xmlns:p14="http://schemas.microsoft.com/office/powerpoint/2010/main" val="1499753220"/>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0-#ppt_w/2"/>
                                          </p:val>
                                        </p:tav>
                                        <p:tav tm="100000">
                                          <p:val>
                                            <p:strVal val="#ppt_x"/>
                                          </p:val>
                                        </p:tav>
                                      </p:tavLst>
                                    </p:anim>
                                    <p:anim calcmode="lin" valueType="num">
                                      <p:cBhvr additive="base">
                                        <p:cTn id="8" dur="500" fill="hold"/>
                                        <p:tgtEl>
                                          <p:spTgt spid="2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2" fill="hold" grpId="0" nodeType="afterEffect">
                                  <p:stCondLst>
                                    <p:cond delay="0"/>
                                  </p:stCondLst>
                                  <p:childTnLst>
                                    <p:set>
                                      <p:cBhvr>
                                        <p:cTn id="11" dur="1" fill="hold">
                                          <p:stCondLst>
                                            <p:cond delay="0"/>
                                          </p:stCondLst>
                                        </p:cTn>
                                        <p:tgtEl>
                                          <p:spTgt spid="25"/>
                                        </p:tgtEl>
                                        <p:attrNameLst>
                                          <p:attrName>style.visibility</p:attrName>
                                        </p:attrNameLst>
                                      </p:cBhvr>
                                      <p:to>
                                        <p:strVal val="visible"/>
                                      </p:to>
                                    </p:set>
                                    <p:animEffect transition="in" filter="wipe(right)">
                                      <p:cBhvr>
                                        <p:cTn id="12" dur="500"/>
                                        <p:tgtEl>
                                          <p:spTgt spid="25"/>
                                        </p:tgtEl>
                                      </p:cBhvr>
                                    </p:animEffect>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23"/>
                                        </p:tgtEl>
                                        <p:attrNameLst>
                                          <p:attrName>style.visibility</p:attrName>
                                        </p:attrNameLst>
                                      </p:cBhvr>
                                      <p:to>
                                        <p:strVal val="visible"/>
                                      </p:to>
                                    </p:set>
                                    <p:animEffect transition="in" filter="wipe(left)">
                                      <p:cBhvr>
                                        <p:cTn id="16" dur="500"/>
                                        <p:tgtEl>
                                          <p:spTgt spid="23"/>
                                        </p:tgtEl>
                                      </p:cBhvr>
                                    </p:animEffect>
                                  </p:childTnLst>
                                </p:cTn>
                              </p:par>
                              <p:par>
                                <p:cTn id="17" presetID="41" presetClass="entr" presetSubtype="0" fill="hold" grpId="0" nodeType="withEffect">
                                  <p:stCondLst>
                                    <p:cond delay="0"/>
                                  </p:stCondLst>
                                  <p:iterate type="lt">
                                    <p:tmPct val="10000"/>
                                  </p:iterate>
                                  <p:childTnLst>
                                    <p:set>
                                      <p:cBhvr>
                                        <p:cTn id="18" dur="1" fill="hold">
                                          <p:stCondLst>
                                            <p:cond delay="0"/>
                                          </p:stCondLst>
                                        </p:cTn>
                                        <p:tgtEl>
                                          <p:spTgt spid="26"/>
                                        </p:tgtEl>
                                        <p:attrNameLst>
                                          <p:attrName>style.visibility</p:attrName>
                                        </p:attrNameLst>
                                      </p:cBhvr>
                                      <p:to>
                                        <p:strVal val="visible"/>
                                      </p:to>
                                    </p:set>
                                    <p:anim calcmode="lin" valueType="num">
                                      <p:cBhvr>
                                        <p:cTn id="19" dur="500" fill="hold"/>
                                        <p:tgtEl>
                                          <p:spTgt spid="26"/>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26"/>
                                        </p:tgtEl>
                                        <p:attrNameLst>
                                          <p:attrName>ppt_y</p:attrName>
                                        </p:attrNameLst>
                                      </p:cBhvr>
                                      <p:tavLst>
                                        <p:tav tm="0">
                                          <p:val>
                                            <p:strVal val="#ppt_y"/>
                                          </p:val>
                                        </p:tav>
                                        <p:tav tm="100000">
                                          <p:val>
                                            <p:strVal val="#ppt_y"/>
                                          </p:val>
                                        </p:tav>
                                      </p:tavLst>
                                    </p:anim>
                                    <p:anim calcmode="lin" valueType="num">
                                      <p:cBhvr>
                                        <p:cTn id="21" dur="500" fill="hold"/>
                                        <p:tgtEl>
                                          <p:spTgt spid="26"/>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26"/>
                                        </p:tgtEl>
                                        <p:attrNameLst>
                                          <p:attrName>ppt_w</p:attrName>
                                        </p:attrNameLst>
                                      </p:cBhvr>
                                      <p:tavLst>
                                        <p:tav tm="0">
                                          <p:val>
                                            <p:strVal val="#ppt_w/10"/>
                                          </p:val>
                                        </p:tav>
                                        <p:tav tm="50000">
                                          <p:val>
                                            <p:strVal val="#ppt_w+.01"/>
                                          </p:val>
                                        </p:tav>
                                        <p:tav tm="100000">
                                          <p:val>
                                            <p:strVal val="#ppt_w"/>
                                          </p:val>
                                        </p:tav>
                                      </p:tavLst>
                                    </p:anim>
                                    <p:animEffect>
                                      <p:cBhvr>
                                        <p:cTn id="23" dur="500" tmFilter="0,0; .5, 1; 1, 1"/>
                                        <p:tgtEl>
                                          <p:spTgt spid="26"/>
                                        </p:tgtEl>
                                      </p:cBhvr>
                                    </p:animEffect>
                                  </p:childTnLst>
                                </p:cTn>
                              </p:par>
                              <p:par>
                                <p:cTn id="24" presetID="53" presetClass="entr" presetSubtype="16" fill="hold" nodeType="withEffect">
                                  <p:stCondLst>
                                    <p:cond delay="0"/>
                                  </p:stCondLst>
                                  <p:childTnLst>
                                    <p:set>
                                      <p:cBhvr>
                                        <p:cTn id="25" dur="1" fill="hold">
                                          <p:stCondLst>
                                            <p:cond delay="0"/>
                                          </p:stCondLst>
                                        </p:cTn>
                                        <p:tgtEl>
                                          <p:spTgt spid="27"/>
                                        </p:tgtEl>
                                        <p:attrNameLst>
                                          <p:attrName>style.visibility</p:attrName>
                                        </p:attrNameLst>
                                      </p:cBhvr>
                                      <p:to>
                                        <p:strVal val="visible"/>
                                      </p:to>
                                    </p:set>
                                    <p:anim calcmode="lin" valueType="num">
                                      <p:cBhvr>
                                        <p:cTn id="26" dur="500" fill="hold"/>
                                        <p:tgtEl>
                                          <p:spTgt spid="27"/>
                                        </p:tgtEl>
                                        <p:attrNameLst>
                                          <p:attrName>ppt_w</p:attrName>
                                        </p:attrNameLst>
                                      </p:cBhvr>
                                      <p:tavLst>
                                        <p:tav tm="0">
                                          <p:val>
                                            <p:fltVal val="0"/>
                                          </p:val>
                                        </p:tav>
                                        <p:tav tm="100000">
                                          <p:val>
                                            <p:strVal val="#ppt_w"/>
                                          </p:val>
                                        </p:tav>
                                      </p:tavLst>
                                    </p:anim>
                                    <p:anim calcmode="lin" valueType="num">
                                      <p:cBhvr>
                                        <p:cTn id="27" dur="500" fill="hold"/>
                                        <p:tgtEl>
                                          <p:spTgt spid="27"/>
                                        </p:tgtEl>
                                        <p:attrNameLst>
                                          <p:attrName>ppt_h</p:attrName>
                                        </p:attrNameLst>
                                      </p:cBhvr>
                                      <p:tavLst>
                                        <p:tav tm="0">
                                          <p:val>
                                            <p:fltVal val="0"/>
                                          </p:val>
                                        </p:tav>
                                        <p:tav tm="100000">
                                          <p:val>
                                            <p:strVal val="#ppt_h"/>
                                          </p:val>
                                        </p:tav>
                                      </p:tavLst>
                                    </p:anim>
                                    <p:animEffect transition="in" filter="fade">
                                      <p:cBhvr>
                                        <p:cTn id="28" dur="500"/>
                                        <p:tgtEl>
                                          <p:spTgt spid="27"/>
                                        </p:tgtEl>
                                      </p:cBhvr>
                                    </p:animEffect>
                                  </p:childTnLst>
                                </p:cTn>
                              </p:par>
                            </p:childTnLst>
                          </p:cTn>
                        </p:par>
                        <p:par>
                          <p:cTn id="29" fill="hold">
                            <p:stCondLst>
                              <p:cond delay="2000"/>
                            </p:stCondLst>
                            <p:childTnLst>
                              <p:par>
                                <p:cTn id="30" presetID="2" presetClass="entr" presetSubtype="3" fill="hold" grpId="0" nodeType="afterEffect">
                                  <p:stCondLst>
                                    <p:cond delay="0"/>
                                  </p:stCondLst>
                                  <p:childTnLst>
                                    <p:set>
                                      <p:cBhvr>
                                        <p:cTn id="31" dur="1" fill="hold">
                                          <p:stCondLst>
                                            <p:cond delay="0"/>
                                          </p:stCondLst>
                                        </p:cTn>
                                        <p:tgtEl>
                                          <p:spTgt spid="34"/>
                                        </p:tgtEl>
                                        <p:attrNameLst>
                                          <p:attrName>style.visibility</p:attrName>
                                        </p:attrNameLst>
                                      </p:cBhvr>
                                      <p:to>
                                        <p:strVal val="visible"/>
                                      </p:to>
                                    </p:set>
                                    <p:anim calcmode="lin" valueType="num">
                                      <p:cBhvr additive="base">
                                        <p:cTn id="32" dur="500" fill="hold"/>
                                        <p:tgtEl>
                                          <p:spTgt spid="34"/>
                                        </p:tgtEl>
                                        <p:attrNameLst>
                                          <p:attrName>ppt_x</p:attrName>
                                        </p:attrNameLst>
                                      </p:cBhvr>
                                      <p:tavLst>
                                        <p:tav tm="0">
                                          <p:val>
                                            <p:strVal val="1+#ppt_w/2"/>
                                          </p:val>
                                        </p:tav>
                                        <p:tav tm="100000">
                                          <p:val>
                                            <p:strVal val="#ppt_x"/>
                                          </p:val>
                                        </p:tav>
                                      </p:tavLst>
                                    </p:anim>
                                    <p:anim calcmode="lin" valueType="num">
                                      <p:cBhvr additive="base">
                                        <p:cTn id="33" dur="500" fill="hold"/>
                                        <p:tgtEl>
                                          <p:spTgt spid="34"/>
                                        </p:tgtEl>
                                        <p:attrNameLst>
                                          <p:attrName>ppt_y</p:attrName>
                                        </p:attrNameLst>
                                      </p:cBhvr>
                                      <p:tavLst>
                                        <p:tav tm="0">
                                          <p:val>
                                            <p:strVal val="0-#ppt_h/2"/>
                                          </p:val>
                                        </p:tav>
                                        <p:tav tm="100000">
                                          <p:val>
                                            <p:strVal val="#ppt_y"/>
                                          </p:val>
                                        </p:tav>
                                      </p:tavLst>
                                    </p:anim>
                                  </p:childTnLst>
                                </p:cTn>
                              </p:par>
                              <p:par>
                                <p:cTn id="34" presetID="2" presetClass="entr" presetSubtype="9" fill="hold" grpId="0" nodeType="withEffect">
                                  <p:stCondLst>
                                    <p:cond delay="0"/>
                                  </p:stCondLst>
                                  <p:childTnLst>
                                    <p:set>
                                      <p:cBhvr>
                                        <p:cTn id="35" dur="1" fill="hold">
                                          <p:stCondLst>
                                            <p:cond delay="0"/>
                                          </p:stCondLst>
                                        </p:cTn>
                                        <p:tgtEl>
                                          <p:spTgt spid="33"/>
                                        </p:tgtEl>
                                        <p:attrNameLst>
                                          <p:attrName>style.visibility</p:attrName>
                                        </p:attrNameLst>
                                      </p:cBhvr>
                                      <p:to>
                                        <p:strVal val="visible"/>
                                      </p:to>
                                    </p:set>
                                    <p:anim calcmode="lin" valueType="num">
                                      <p:cBhvr additive="base">
                                        <p:cTn id="36" dur="500" fill="hold"/>
                                        <p:tgtEl>
                                          <p:spTgt spid="33"/>
                                        </p:tgtEl>
                                        <p:attrNameLst>
                                          <p:attrName>ppt_x</p:attrName>
                                        </p:attrNameLst>
                                      </p:cBhvr>
                                      <p:tavLst>
                                        <p:tav tm="0">
                                          <p:val>
                                            <p:strVal val="0-#ppt_w/2"/>
                                          </p:val>
                                        </p:tav>
                                        <p:tav tm="100000">
                                          <p:val>
                                            <p:strVal val="#ppt_x"/>
                                          </p:val>
                                        </p:tav>
                                      </p:tavLst>
                                    </p:anim>
                                    <p:anim calcmode="lin" valueType="num">
                                      <p:cBhvr additive="base">
                                        <p:cTn id="37" dur="500" fill="hold"/>
                                        <p:tgtEl>
                                          <p:spTgt spid="33"/>
                                        </p:tgtEl>
                                        <p:attrNameLst>
                                          <p:attrName>ppt_y</p:attrName>
                                        </p:attrNameLst>
                                      </p:cBhvr>
                                      <p:tavLst>
                                        <p:tav tm="0">
                                          <p:val>
                                            <p:strVal val="0-#ppt_h/2"/>
                                          </p:val>
                                        </p:tav>
                                        <p:tav tm="100000">
                                          <p:val>
                                            <p:strVal val="#ppt_y"/>
                                          </p:val>
                                        </p:tav>
                                      </p:tavLst>
                                    </p:anim>
                                  </p:childTnLst>
                                </p:cTn>
                              </p:par>
                              <p:par>
                                <p:cTn id="38" presetID="2" presetClass="entr" presetSubtype="6" fill="hold" grpId="0" nodeType="withEffect">
                                  <p:stCondLst>
                                    <p:cond delay="0"/>
                                  </p:stCondLst>
                                  <p:childTnLst>
                                    <p:set>
                                      <p:cBhvr>
                                        <p:cTn id="39" dur="1" fill="hold">
                                          <p:stCondLst>
                                            <p:cond delay="0"/>
                                          </p:stCondLst>
                                        </p:cTn>
                                        <p:tgtEl>
                                          <p:spTgt spid="57"/>
                                        </p:tgtEl>
                                        <p:attrNameLst>
                                          <p:attrName>style.visibility</p:attrName>
                                        </p:attrNameLst>
                                      </p:cBhvr>
                                      <p:to>
                                        <p:strVal val="visible"/>
                                      </p:to>
                                    </p:set>
                                    <p:anim calcmode="lin" valueType="num">
                                      <p:cBhvr additive="base">
                                        <p:cTn id="40" dur="500" fill="hold"/>
                                        <p:tgtEl>
                                          <p:spTgt spid="57"/>
                                        </p:tgtEl>
                                        <p:attrNameLst>
                                          <p:attrName>ppt_x</p:attrName>
                                        </p:attrNameLst>
                                      </p:cBhvr>
                                      <p:tavLst>
                                        <p:tav tm="0">
                                          <p:val>
                                            <p:strVal val="1+#ppt_w/2"/>
                                          </p:val>
                                        </p:tav>
                                        <p:tav tm="100000">
                                          <p:val>
                                            <p:strVal val="#ppt_x"/>
                                          </p:val>
                                        </p:tav>
                                      </p:tavLst>
                                    </p:anim>
                                    <p:anim calcmode="lin" valueType="num">
                                      <p:cBhvr additive="base">
                                        <p:cTn id="41" dur="500" fill="hold"/>
                                        <p:tgtEl>
                                          <p:spTgt spid="57"/>
                                        </p:tgtEl>
                                        <p:attrNameLst>
                                          <p:attrName>ppt_y</p:attrName>
                                        </p:attrNameLst>
                                      </p:cBhvr>
                                      <p:tavLst>
                                        <p:tav tm="0">
                                          <p:val>
                                            <p:strVal val="1+#ppt_h/2"/>
                                          </p:val>
                                        </p:tav>
                                        <p:tav tm="100000">
                                          <p:val>
                                            <p:strVal val="#ppt_y"/>
                                          </p:val>
                                        </p:tav>
                                      </p:tavLst>
                                    </p:anim>
                                  </p:childTnLst>
                                </p:cTn>
                              </p:par>
                              <p:par>
                                <p:cTn id="42" presetID="2" presetClass="entr" presetSubtype="12" fill="hold" grpId="0" nodeType="withEffect">
                                  <p:stCondLst>
                                    <p:cond delay="0"/>
                                  </p:stCondLst>
                                  <p:childTnLst>
                                    <p:set>
                                      <p:cBhvr>
                                        <p:cTn id="43" dur="1" fill="hold">
                                          <p:stCondLst>
                                            <p:cond delay="0"/>
                                          </p:stCondLst>
                                        </p:cTn>
                                        <p:tgtEl>
                                          <p:spTgt spid="54"/>
                                        </p:tgtEl>
                                        <p:attrNameLst>
                                          <p:attrName>style.visibility</p:attrName>
                                        </p:attrNameLst>
                                      </p:cBhvr>
                                      <p:to>
                                        <p:strVal val="visible"/>
                                      </p:to>
                                    </p:set>
                                    <p:anim calcmode="lin" valueType="num">
                                      <p:cBhvr additive="base">
                                        <p:cTn id="44" dur="500" fill="hold"/>
                                        <p:tgtEl>
                                          <p:spTgt spid="54"/>
                                        </p:tgtEl>
                                        <p:attrNameLst>
                                          <p:attrName>ppt_x</p:attrName>
                                        </p:attrNameLst>
                                      </p:cBhvr>
                                      <p:tavLst>
                                        <p:tav tm="0">
                                          <p:val>
                                            <p:strVal val="0-#ppt_w/2"/>
                                          </p:val>
                                        </p:tav>
                                        <p:tav tm="100000">
                                          <p:val>
                                            <p:strVal val="#ppt_x"/>
                                          </p:val>
                                        </p:tav>
                                      </p:tavLst>
                                    </p:anim>
                                    <p:anim calcmode="lin" valueType="num">
                                      <p:cBhvr additive="base">
                                        <p:cTn id="45" dur="500" fill="hold"/>
                                        <p:tgtEl>
                                          <p:spTgt spid="54"/>
                                        </p:tgtEl>
                                        <p:attrNameLst>
                                          <p:attrName>ppt_y</p:attrName>
                                        </p:attrNameLst>
                                      </p:cBhvr>
                                      <p:tavLst>
                                        <p:tav tm="0">
                                          <p:val>
                                            <p:strVal val="1+#ppt_h/2"/>
                                          </p:val>
                                        </p:tav>
                                        <p:tav tm="100000">
                                          <p:val>
                                            <p:strVal val="#ppt_y"/>
                                          </p:val>
                                        </p:tav>
                                      </p:tavLst>
                                    </p:anim>
                                  </p:childTnLst>
                                </p:cTn>
                              </p:par>
                            </p:childTnLst>
                          </p:cTn>
                        </p:par>
                        <p:par>
                          <p:cTn id="46" fill="hold">
                            <p:stCondLst>
                              <p:cond delay="2500"/>
                            </p:stCondLst>
                            <p:childTnLst>
                              <p:par>
                                <p:cTn id="47" presetID="53" presetClass="entr" presetSubtype="16" fill="hold" grpId="0" nodeType="afterEffect">
                                  <p:stCondLst>
                                    <p:cond delay="0"/>
                                  </p:stCondLst>
                                  <p:childTnLst>
                                    <p:set>
                                      <p:cBhvr>
                                        <p:cTn id="48" dur="1" fill="hold">
                                          <p:stCondLst>
                                            <p:cond delay="0"/>
                                          </p:stCondLst>
                                        </p:cTn>
                                        <p:tgtEl>
                                          <p:spTgt spid="65"/>
                                        </p:tgtEl>
                                        <p:attrNameLst>
                                          <p:attrName>style.visibility</p:attrName>
                                        </p:attrNameLst>
                                      </p:cBhvr>
                                      <p:to>
                                        <p:strVal val="visible"/>
                                      </p:to>
                                    </p:set>
                                    <p:anim calcmode="lin" valueType="num">
                                      <p:cBhvr>
                                        <p:cTn id="49" dur="500" fill="hold"/>
                                        <p:tgtEl>
                                          <p:spTgt spid="65"/>
                                        </p:tgtEl>
                                        <p:attrNameLst>
                                          <p:attrName>ppt_w</p:attrName>
                                        </p:attrNameLst>
                                      </p:cBhvr>
                                      <p:tavLst>
                                        <p:tav tm="0">
                                          <p:val>
                                            <p:fltVal val="0"/>
                                          </p:val>
                                        </p:tav>
                                        <p:tav tm="100000">
                                          <p:val>
                                            <p:strVal val="#ppt_w"/>
                                          </p:val>
                                        </p:tav>
                                      </p:tavLst>
                                    </p:anim>
                                    <p:anim calcmode="lin" valueType="num">
                                      <p:cBhvr>
                                        <p:cTn id="50" dur="500" fill="hold"/>
                                        <p:tgtEl>
                                          <p:spTgt spid="65"/>
                                        </p:tgtEl>
                                        <p:attrNameLst>
                                          <p:attrName>ppt_h</p:attrName>
                                        </p:attrNameLst>
                                      </p:cBhvr>
                                      <p:tavLst>
                                        <p:tav tm="0">
                                          <p:val>
                                            <p:fltVal val="0"/>
                                          </p:val>
                                        </p:tav>
                                        <p:tav tm="100000">
                                          <p:val>
                                            <p:strVal val="#ppt_h"/>
                                          </p:val>
                                        </p:tav>
                                      </p:tavLst>
                                    </p:anim>
                                    <p:animEffect transition="in" filter="fade">
                                      <p:cBhvr>
                                        <p:cTn id="51" dur="500"/>
                                        <p:tgtEl>
                                          <p:spTgt spid="65"/>
                                        </p:tgtEl>
                                      </p:cBhvr>
                                    </p:animEffect>
                                  </p:childTnLst>
                                </p:cTn>
                              </p:par>
                              <p:par>
                                <p:cTn id="52" presetID="53" presetClass="entr" presetSubtype="16" fill="hold" grpId="0" nodeType="withEffect">
                                  <p:stCondLst>
                                    <p:cond delay="0"/>
                                  </p:stCondLst>
                                  <p:childTnLst>
                                    <p:set>
                                      <p:cBhvr>
                                        <p:cTn id="53" dur="1" fill="hold">
                                          <p:stCondLst>
                                            <p:cond delay="0"/>
                                          </p:stCondLst>
                                        </p:cTn>
                                        <p:tgtEl>
                                          <p:spTgt spid="66"/>
                                        </p:tgtEl>
                                        <p:attrNameLst>
                                          <p:attrName>style.visibility</p:attrName>
                                        </p:attrNameLst>
                                      </p:cBhvr>
                                      <p:to>
                                        <p:strVal val="visible"/>
                                      </p:to>
                                    </p:set>
                                    <p:anim calcmode="lin" valueType="num">
                                      <p:cBhvr>
                                        <p:cTn id="54" dur="500" fill="hold"/>
                                        <p:tgtEl>
                                          <p:spTgt spid="66"/>
                                        </p:tgtEl>
                                        <p:attrNameLst>
                                          <p:attrName>ppt_w</p:attrName>
                                        </p:attrNameLst>
                                      </p:cBhvr>
                                      <p:tavLst>
                                        <p:tav tm="0">
                                          <p:val>
                                            <p:fltVal val="0"/>
                                          </p:val>
                                        </p:tav>
                                        <p:tav tm="100000">
                                          <p:val>
                                            <p:strVal val="#ppt_w"/>
                                          </p:val>
                                        </p:tav>
                                      </p:tavLst>
                                    </p:anim>
                                    <p:anim calcmode="lin" valueType="num">
                                      <p:cBhvr>
                                        <p:cTn id="55" dur="500" fill="hold"/>
                                        <p:tgtEl>
                                          <p:spTgt spid="66"/>
                                        </p:tgtEl>
                                        <p:attrNameLst>
                                          <p:attrName>ppt_h</p:attrName>
                                        </p:attrNameLst>
                                      </p:cBhvr>
                                      <p:tavLst>
                                        <p:tav tm="0">
                                          <p:val>
                                            <p:fltVal val="0"/>
                                          </p:val>
                                        </p:tav>
                                        <p:tav tm="100000">
                                          <p:val>
                                            <p:strVal val="#ppt_h"/>
                                          </p:val>
                                        </p:tav>
                                      </p:tavLst>
                                    </p:anim>
                                    <p:animEffect transition="in" filter="fade">
                                      <p:cBhvr>
                                        <p:cTn id="56" dur="500"/>
                                        <p:tgtEl>
                                          <p:spTgt spid="66"/>
                                        </p:tgtEl>
                                      </p:cBhvr>
                                    </p:animEffect>
                                  </p:childTnLst>
                                </p:cTn>
                              </p:par>
                              <p:par>
                                <p:cTn id="57" presetID="53" presetClass="entr" presetSubtype="16" fill="hold" grpId="0" nodeType="withEffect">
                                  <p:stCondLst>
                                    <p:cond delay="0"/>
                                  </p:stCondLst>
                                  <p:childTnLst>
                                    <p:set>
                                      <p:cBhvr>
                                        <p:cTn id="58" dur="1" fill="hold">
                                          <p:stCondLst>
                                            <p:cond delay="0"/>
                                          </p:stCondLst>
                                        </p:cTn>
                                        <p:tgtEl>
                                          <p:spTgt spid="67"/>
                                        </p:tgtEl>
                                        <p:attrNameLst>
                                          <p:attrName>style.visibility</p:attrName>
                                        </p:attrNameLst>
                                      </p:cBhvr>
                                      <p:to>
                                        <p:strVal val="visible"/>
                                      </p:to>
                                    </p:set>
                                    <p:anim calcmode="lin" valueType="num">
                                      <p:cBhvr>
                                        <p:cTn id="59" dur="500" fill="hold"/>
                                        <p:tgtEl>
                                          <p:spTgt spid="67"/>
                                        </p:tgtEl>
                                        <p:attrNameLst>
                                          <p:attrName>ppt_w</p:attrName>
                                        </p:attrNameLst>
                                      </p:cBhvr>
                                      <p:tavLst>
                                        <p:tav tm="0">
                                          <p:val>
                                            <p:fltVal val="0"/>
                                          </p:val>
                                        </p:tav>
                                        <p:tav tm="100000">
                                          <p:val>
                                            <p:strVal val="#ppt_w"/>
                                          </p:val>
                                        </p:tav>
                                      </p:tavLst>
                                    </p:anim>
                                    <p:anim calcmode="lin" valueType="num">
                                      <p:cBhvr>
                                        <p:cTn id="60" dur="500" fill="hold"/>
                                        <p:tgtEl>
                                          <p:spTgt spid="67"/>
                                        </p:tgtEl>
                                        <p:attrNameLst>
                                          <p:attrName>ppt_h</p:attrName>
                                        </p:attrNameLst>
                                      </p:cBhvr>
                                      <p:tavLst>
                                        <p:tav tm="0">
                                          <p:val>
                                            <p:fltVal val="0"/>
                                          </p:val>
                                        </p:tav>
                                        <p:tav tm="100000">
                                          <p:val>
                                            <p:strVal val="#ppt_h"/>
                                          </p:val>
                                        </p:tav>
                                      </p:tavLst>
                                    </p:anim>
                                    <p:animEffect transition="in" filter="fade">
                                      <p:cBhvr>
                                        <p:cTn id="61" dur="500"/>
                                        <p:tgtEl>
                                          <p:spTgt spid="67"/>
                                        </p:tgtEl>
                                      </p:cBhvr>
                                    </p:animEffect>
                                  </p:childTnLst>
                                </p:cTn>
                              </p:par>
                              <p:par>
                                <p:cTn id="62" presetID="53" presetClass="entr" presetSubtype="16" fill="hold" grpId="0" nodeType="withEffect">
                                  <p:stCondLst>
                                    <p:cond delay="0"/>
                                  </p:stCondLst>
                                  <p:childTnLst>
                                    <p:set>
                                      <p:cBhvr>
                                        <p:cTn id="63" dur="1" fill="hold">
                                          <p:stCondLst>
                                            <p:cond delay="0"/>
                                          </p:stCondLst>
                                        </p:cTn>
                                        <p:tgtEl>
                                          <p:spTgt spid="68"/>
                                        </p:tgtEl>
                                        <p:attrNameLst>
                                          <p:attrName>style.visibility</p:attrName>
                                        </p:attrNameLst>
                                      </p:cBhvr>
                                      <p:to>
                                        <p:strVal val="visible"/>
                                      </p:to>
                                    </p:set>
                                    <p:anim calcmode="lin" valueType="num">
                                      <p:cBhvr>
                                        <p:cTn id="64" dur="500" fill="hold"/>
                                        <p:tgtEl>
                                          <p:spTgt spid="68"/>
                                        </p:tgtEl>
                                        <p:attrNameLst>
                                          <p:attrName>ppt_w</p:attrName>
                                        </p:attrNameLst>
                                      </p:cBhvr>
                                      <p:tavLst>
                                        <p:tav tm="0">
                                          <p:val>
                                            <p:fltVal val="0"/>
                                          </p:val>
                                        </p:tav>
                                        <p:tav tm="100000">
                                          <p:val>
                                            <p:strVal val="#ppt_w"/>
                                          </p:val>
                                        </p:tav>
                                      </p:tavLst>
                                    </p:anim>
                                    <p:anim calcmode="lin" valueType="num">
                                      <p:cBhvr>
                                        <p:cTn id="65" dur="500" fill="hold"/>
                                        <p:tgtEl>
                                          <p:spTgt spid="68"/>
                                        </p:tgtEl>
                                        <p:attrNameLst>
                                          <p:attrName>ppt_h</p:attrName>
                                        </p:attrNameLst>
                                      </p:cBhvr>
                                      <p:tavLst>
                                        <p:tav tm="0">
                                          <p:val>
                                            <p:fltVal val="0"/>
                                          </p:val>
                                        </p:tav>
                                        <p:tav tm="100000">
                                          <p:val>
                                            <p:strVal val="#ppt_h"/>
                                          </p:val>
                                        </p:tav>
                                      </p:tavLst>
                                    </p:anim>
                                    <p:animEffect transition="in" filter="fade">
                                      <p:cBhvr>
                                        <p:cTn id="66" dur="500"/>
                                        <p:tgtEl>
                                          <p:spTgt spid="68"/>
                                        </p:tgtEl>
                                      </p:cBhvr>
                                    </p:animEffect>
                                  </p:childTnLst>
                                </p:cTn>
                              </p:par>
                              <p:par>
                                <p:cTn id="67" presetID="53" presetClass="entr" presetSubtype="16" fill="hold" grpId="0" nodeType="withEffect">
                                  <p:stCondLst>
                                    <p:cond delay="0"/>
                                  </p:stCondLst>
                                  <p:childTnLst>
                                    <p:set>
                                      <p:cBhvr>
                                        <p:cTn id="68" dur="1" fill="hold">
                                          <p:stCondLst>
                                            <p:cond delay="0"/>
                                          </p:stCondLst>
                                        </p:cTn>
                                        <p:tgtEl>
                                          <p:spTgt spid="69"/>
                                        </p:tgtEl>
                                        <p:attrNameLst>
                                          <p:attrName>style.visibility</p:attrName>
                                        </p:attrNameLst>
                                      </p:cBhvr>
                                      <p:to>
                                        <p:strVal val="visible"/>
                                      </p:to>
                                    </p:set>
                                    <p:anim calcmode="lin" valueType="num">
                                      <p:cBhvr>
                                        <p:cTn id="69" dur="500" fill="hold"/>
                                        <p:tgtEl>
                                          <p:spTgt spid="69"/>
                                        </p:tgtEl>
                                        <p:attrNameLst>
                                          <p:attrName>ppt_w</p:attrName>
                                        </p:attrNameLst>
                                      </p:cBhvr>
                                      <p:tavLst>
                                        <p:tav tm="0">
                                          <p:val>
                                            <p:fltVal val="0"/>
                                          </p:val>
                                        </p:tav>
                                        <p:tav tm="100000">
                                          <p:val>
                                            <p:strVal val="#ppt_w"/>
                                          </p:val>
                                        </p:tav>
                                      </p:tavLst>
                                    </p:anim>
                                    <p:anim calcmode="lin" valueType="num">
                                      <p:cBhvr>
                                        <p:cTn id="70" dur="500" fill="hold"/>
                                        <p:tgtEl>
                                          <p:spTgt spid="69"/>
                                        </p:tgtEl>
                                        <p:attrNameLst>
                                          <p:attrName>ppt_h</p:attrName>
                                        </p:attrNameLst>
                                      </p:cBhvr>
                                      <p:tavLst>
                                        <p:tav tm="0">
                                          <p:val>
                                            <p:fltVal val="0"/>
                                          </p:val>
                                        </p:tav>
                                        <p:tav tm="100000">
                                          <p:val>
                                            <p:strVal val="#ppt_h"/>
                                          </p:val>
                                        </p:tav>
                                      </p:tavLst>
                                    </p:anim>
                                    <p:animEffect transition="in" filter="fade">
                                      <p:cBhvr>
                                        <p:cTn id="71" dur="500"/>
                                        <p:tgtEl>
                                          <p:spTgt spid="69"/>
                                        </p:tgtEl>
                                      </p:cBhvr>
                                    </p:animEffect>
                                  </p:childTnLst>
                                </p:cTn>
                              </p:par>
                              <p:par>
                                <p:cTn id="72" presetID="53" presetClass="entr" presetSubtype="16" fill="hold" grpId="0" nodeType="withEffect">
                                  <p:stCondLst>
                                    <p:cond delay="0"/>
                                  </p:stCondLst>
                                  <p:childTnLst>
                                    <p:set>
                                      <p:cBhvr>
                                        <p:cTn id="73" dur="1" fill="hold">
                                          <p:stCondLst>
                                            <p:cond delay="0"/>
                                          </p:stCondLst>
                                        </p:cTn>
                                        <p:tgtEl>
                                          <p:spTgt spid="70"/>
                                        </p:tgtEl>
                                        <p:attrNameLst>
                                          <p:attrName>style.visibility</p:attrName>
                                        </p:attrNameLst>
                                      </p:cBhvr>
                                      <p:to>
                                        <p:strVal val="visible"/>
                                      </p:to>
                                    </p:set>
                                    <p:anim calcmode="lin" valueType="num">
                                      <p:cBhvr>
                                        <p:cTn id="74" dur="500" fill="hold"/>
                                        <p:tgtEl>
                                          <p:spTgt spid="70"/>
                                        </p:tgtEl>
                                        <p:attrNameLst>
                                          <p:attrName>ppt_w</p:attrName>
                                        </p:attrNameLst>
                                      </p:cBhvr>
                                      <p:tavLst>
                                        <p:tav tm="0">
                                          <p:val>
                                            <p:fltVal val="0"/>
                                          </p:val>
                                        </p:tav>
                                        <p:tav tm="100000">
                                          <p:val>
                                            <p:strVal val="#ppt_w"/>
                                          </p:val>
                                        </p:tav>
                                      </p:tavLst>
                                    </p:anim>
                                    <p:anim calcmode="lin" valueType="num">
                                      <p:cBhvr>
                                        <p:cTn id="75" dur="500" fill="hold"/>
                                        <p:tgtEl>
                                          <p:spTgt spid="70"/>
                                        </p:tgtEl>
                                        <p:attrNameLst>
                                          <p:attrName>ppt_h</p:attrName>
                                        </p:attrNameLst>
                                      </p:cBhvr>
                                      <p:tavLst>
                                        <p:tav tm="0">
                                          <p:val>
                                            <p:fltVal val="0"/>
                                          </p:val>
                                        </p:tav>
                                        <p:tav tm="100000">
                                          <p:val>
                                            <p:strVal val="#ppt_h"/>
                                          </p:val>
                                        </p:tav>
                                      </p:tavLst>
                                    </p:anim>
                                    <p:animEffect transition="in" filter="fade">
                                      <p:cBhvr>
                                        <p:cTn id="76" dur="500"/>
                                        <p:tgtEl>
                                          <p:spTgt spid="70"/>
                                        </p:tgtEl>
                                      </p:cBhvr>
                                    </p:animEffect>
                                  </p:childTnLst>
                                </p:cTn>
                              </p:par>
                              <p:par>
                                <p:cTn id="77" presetID="53" presetClass="entr" presetSubtype="16" fill="hold" grpId="0" nodeType="withEffect">
                                  <p:stCondLst>
                                    <p:cond delay="0"/>
                                  </p:stCondLst>
                                  <p:childTnLst>
                                    <p:set>
                                      <p:cBhvr>
                                        <p:cTn id="78" dur="1" fill="hold">
                                          <p:stCondLst>
                                            <p:cond delay="0"/>
                                          </p:stCondLst>
                                        </p:cTn>
                                        <p:tgtEl>
                                          <p:spTgt spid="71"/>
                                        </p:tgtEl>
                                        <p:attrNameLst>
                                          <p:attrName>style.visibility</p:attrName>
                                        </p:attrNameLst>
                                      </p:cBhvr>
                                      <p:to>
                                        <p:strVal val="visible"/>
                                      </p:to>
                                    </p:set>
                                    <p:anim calcmode="lin" valueType="num">
                                      <p:cBhvr>
                                        <p:cTn id="79" dur="500" fill="hold"/>
                                        <p:tgtEl>
                                          <p:spTgt spid="71"/>
                                        </p:tgtEl>
                                        <p:attrNameLst>
                                          <p:attrName>ppt_w</p:attrName>
                                        </p:attrNameLst>
                                      </p:cBhvr>
                                      <p:tavLst>
                                        <p:tav tm="0">
                                          <p:val>
                                            <p:fltVal val="0"/>
                                          </p:val>
                                        </p:tav>
                                        <p:tav tm="100000">
                                          <p:val>
                                            <p:strVal val="#ppt_w"/>
                                          </p:val>
                                        </p:tav>
                                      </p:tavLst>
                                    </p:anim>
                                    <p:anim calcmode="lin" valueType="num">
                                      <p:cBhvr>
                                        <p:cTn id="80" dur="500" fill="hold"/>
                                        <p:tgtEl>
                                          <p:spTgt spid="71"/>
                                        </p:tgtEl>
                                        <p:attrNameLst>
                                          <p:attrName>ppt_h</p:attrName>
                                        </p:attrNameLst>
                                      </p:cBhvr>
                                      <p:tavLst>
                                        <p:tav tm="0">
                                          <p:val>
                                            <p:fltVal val="0"/>
                                          </p:val>
                                        </p:tav>
                                        <p:tav tm="100000">
                                          <p:val>
                                            <p:strVal val="#ppt_h"/>
                                          </p:val>
                                        </p:tav>
                                      </p:tavLst>
                                    </p:anim>
                                    <p:animEffect transition="in" filter="fade">
                                      <p:cBhvr>
                                        <p:cTn id="81" dur="500"/>
                                        <p:tgtEl>
                                          <p:spTgt spid="71"/>
                                        </p:tgtEl>
                                      </p:cBhvr>
                                    </p:animEffect>
                                  </p:childTnLst>
                                </p:cTn>
                              </p:par>
                              <p:par>
                                <p:cTn id="82" presetID="53" presetClass="entr" presetSubtype="16" fill="hold" grpId="0" nodeType="withEffect">
                                  <p:stCondLst>
                                    <p:cond delay="0"/>
                                  </p:stCondLst>
                                  <p:childTnLst>
                                    <p:set>
                                      <p:cBhvr>
                                        <p:cTn id="83" dur="1" fill="hold">
                                          <p:stCondLst>
                                            <p:cond delay="0"/>
                                          </p:stCondLst>
                                        </p:cTn>
                                        <p:tgtEl>
                                          <p:spTgt spid="72"/>
                                        </p:tgtEl>
                                        <p:attrNameLst>
                                          <p:attrName>style.visibility</p:attrName>
                                        </p:attrNameLst>
                                      </p:cBhvr>
                                      <p:to>
                                        <p:strVal val="visible"/>
                                      </p:to>
                                    </p:set>
                                    <p:anim calcmode="lin" valueType="num">
                                      <p:cBhvr>
                                        <p:cTn id="84" dur="500" fill="hold"/>
                                        <p:tgtEl>
                                          <p:spTgt spid="72"/>
                                        </p:tgtEl>
                                        <p:attrNameLst>
                                          <p:attrName>ppt_w</p:attrName>
                                        </p:attrNameLst>
                                      </p:cBhvr>
                                      <p:tavLst>
                                        <p:tav tm="0">
                                          <p:val>
                                            <p:fltVal val="0"/>
                                          </p:val>
                                        </p:tav>
                                        <p:tav tm="100000">
                                          <p:val>
                                            <p:strVal val="#ppt_w"/>
                                          </p:val>
                                        </p:tav>
                                      </p:tavLst>
                                    </p:anim>
                                    <p:anim calcmode="lin" valueType="num">
                                      <p:cBhvr>
                                        <p:cTn id="85" dur="500" fill="hold"/>
                                        <p:tgtEl>
                                          <p:spTgt spid="72"/>
                                        </p:tgtEl>
                                        <p:attrNameLst>
                                          <p:attrName>ppt_h</p:attrName>
                                        </p:attrNameLst>
                                      </p:cBhvr>
                                      <p:tavLst>
                                        <p:tav tm="0">
                                          <p:val>
                                            <p:fltVal val="0"/>
                                          </p:val>
                                        </p:tav>
                                        <p:tav tm="100000">
                                          <p:val>
                                            <p:strVal val="#ppt_h"/>
                                          </p:val>
                                        </p:tav>
                                      </p:tavLst>
                                    </p:anim>
                                    <p:animEffect transition="in" filter="fade">
                                      <p:cBhvr>
                                        <p:cTn id="86" dur="500"/>
                                        <p:tgtEl>
                                          <p:spTgt spid="72"/>
                                        </p:tgtEl>
                                      </p:cBhvr>
                                    </p:animEffect>
                                  </p:childTnLst>
                                </p:cTn>
                              </p:par>
                            </p:childTnLst>
                          </p:cTn>
                        </p:par>
                        <p:par>
                          <p:cTn id="87" fill="hold">
                            <p:stCondLst>
                              <p:cond delay="3000"/>
                            </p:stCondLst>
                            <p:childTnLst>
                              <p:par>
                                <p:cTn id="88" presetID="22" presetClass="entr" presetSubtype="8" fill="hold" grpId="0" nodeType="afterEffect">
                                  <p:stCondLst>
                                    <p:cond delay="0"/>
                                  </p:stCondLst>
                                  <p:childTnLst>
                                    <p:set>
                                      <p:cBhvr>
                                        <p:cTn id="89" dur="1" fill="hold">
                                          <p:stCondLst>
                                            <p:cond delay="0"/>
                                          </p:stCondLst>
                                        </p:cTn>
                                        <p:tgtEl>
                                          <p:spTgt spid="74"/>
                                        </p:tgtEl>
                                        <p:attrNameLst>
                                          <p:attrName>style.visibility</p:attrName>
                                        </p:attrNameLst>
                                      </p:cBhvr>
                                      <p:to>
                                        <p:strVal val="visible"/>
                                      </p:to>
                                    </p:set>
                                    <p:animEffect transition="in" filter="wipe(left)">
                                      <p:cBhvr>
                                        <p:cTn id="90" dur="500"/>
                                        <p:tgtEl>
                                          <p:spTgt spid="74"/>
                                        </p:tgtEl>
                                      </p:cBhvr>
                                    </p:animEffect>
                                  </p:childTnLst>
                                </p:cTn>
                              </p:par>
                              <p:par>
                                <p:cTn id="91" presetID="22" presetClass="entr" presetSubtype="8" fill="hold" grpId="0" nodeType="withEffect">
                                  <p:stCondLst>
                                    <p:cond delay="0"/>
                                  </p:stCondLst>
                                  <p:childTnLst>
                                    <p:set>
                                      <p:cBhvr>
                                        <p:cTn id="92" dur="1" fill="hold">
                                          <p:stCondLst>
                                            <p:cond delay="0"/>
                                          </p:stCondLst>
                                        </p:cTn>
                                        <p:tgtEl>
                                          <p:spTgt spid="80"/>
                                        </p:tgtEl>
                                        <p:attrNameLst>
                                          <p:attrName>style.visibility</p:attrName>
                                        </p:attrNameLst>
                                      </p:cBhvr>
                                      <p:to>
                                        <p:strVal val="visible"/>
                                      </p:to>
                                    </p:set>
                                    <p:animEffect transition="in" filter="wipe(left)">
                                      <p:cBhvr>
                                        <p:cTn id="93" dur="500"/>
                                        <p:tgtEl>
                                          <p:spTgt spid="80"/>
                                        </p:tgtEl>
                                      </p:cBhvr>
                                    </p:animEffect>
                                  </p:childTnLst>
                                </p:cTn>
                              </p:par>
                              <p:par>
                                <p:cTn id="94" presetID="22" presetClass="entr" presetSubtype="8" fill="hold" grpId="0" nodeType="withEffect">
                                  <p:stCondLst>
                                    <p:cond delay="0"/>
                                  </p:stCondLst>
                                  <p:childTnLst>
                                    <p:set>
                                      <p:cBhvr>
                                        <p:cTn id="95" dur="1" fill="hold">
                                          <p:stCondLst>
                                            <p:cond delay="0"/>
                                          </p:stCondLst>
                                        </p:cTn>
                                        <p:tgtEl>
                                          <p:spTgt spid="83"/>
                                        </p:tgtEl>
                                        <p:attrNameLst>
                                          <p:attrName>style.visibility</p:attrName>
                                        </p:attrNameLst>
                                      </p:cBhvr>
                                      <p:to>
                                        <p:strVal val="visible"/>
                                      </p:to>
                                    </p:set>
                                    <p:animEffect transition="in" filter="wipe(left)">
                                      <p:cBhvr>
                                        <p:cTn id="96" dur="500"/>
                                        <p:tgtEl>
                                          <p:spTgt spid="83"/>
                                        </p:tgtEl>
                                      </p:cBhvr>
                                    </p:animEffect>
                                  </p:childTnLst>
                                </p:cTn>
                              </p:par>
                              <p:par>
                                <p:cTn id="97" presetID="22" presetClass="entr" presetSubtype="8" fill="hold" grpId="0" nodeType="withEffect">
                                  <p:stCondLst>
                                    <p:cond delay="0"/>
                                  </p:stCondLst>
                                  <p:childTnLst>
                                    <p:set>
                                      <p:cBhvr>
                                        <p:cTn id="98" dur="1" fill="hold">
                                          <p:stCondLst>
                                            <p:cond delay="0"/>
                                          </p:stCondLst>
                                        </p:cTn>
                                        <p:tgtEl>
                                          <p:spTgt spid="77"/>
                                        </p:tgtEl>
                                        <p:attrNameLst>
                                          <p:attrName>style.visibility</p:attrName>
                                        </p:attrNameLst>
                                      </p:cBhvr>
                                      <p:to>
                                        <p:strVal val="visible"/>
                                      </p:to>
                                    </p:set>
                                    <p:animEffect transition="in" filter="wipe(left)">
                                      <p:cBhvr>
                                        <p:cTn id="99" dur="500"/>
                                        <p:tgtEl>
                                          <p:spTgt spid="77"/>
                                        </p:tgtEl>
                                      </p:cBhvr>
                                    </p:animEffect>
                                  </p:childTnLst>
                                </p:cTn>
                              </p:par>
                            </p:childTnLst>
                          </p:cTn>
                        </p:par>
                        <p:par>
                          <p:cTn id="100" fill="hold">
                            <p:stCondLst>
                              <p:cond delay="3500"/>
                            </p:stCondLst>
                            <p:childTnLst>
                              <p:par>
                                <p:cTn id="101" presetID="14" presetClass="entr" presetSubtype="10" fill="hold" grpId="0" nodeType="afterEffect">
                                  <p:stCondLst>
                                    <p:cond delay="0"/>
                                  </p:stCondLst>
                                  <p:childTnLst>
                                    <p:set>
                                      <p:cBhvr>
                                        <p:cTn id="102" dur="1" fill="hold">
                                          <p:stCondLst>
                                            <p:cond delay="0"/>
                                          </p:stCondLst>
                                        </p:cTn>
                                        <p:tgtEl>
                                          <p:spTgt spid="85"/>
                                        </p:tgtEl>
                                        <p:attrNameLst>
                                          <p:attrName>style.visibility</p:attrName>
                                        </p:attrNameLst>
                                      </p:cBhvr>
                                      <p:to>
                                        <p:strVal val="visible"/>
                                      </p:to>
                                    </p:set>
                                    <p:animEffect transition="in" filter="randombar(horizontal)">
                                      <p:cBhvr>
                                        <p:cTn id="103" dur="500"/>
                                        <p:tgtEl>
                                          <p:spTgt spid="85"/>
                                        </p:tgtEl>
                                      </p:cBhvr>
                                    </p:animEffect>
                                  </p:childTnLst>
                                </p:cTn>
                              </p:par>
                              <p:par>
                                <p:cTn id="104" presetID="14" presetClass="entr" presetSubtype="10" fill="hold" grpId="0" nodeType="withEffect">
                                  <p:stCondLst>
                                    <p:cond delay="0"/>
                                  </p:stCondLst>
                                  <p:childTnLst>
                                    <p:set>
                                      <p:cBhvr>
                                        <p:cTn id="105" dur="1" fill="hold">
                                          <p:stCondLst>
                                            <p:cond delay="0"/>
                                          </p:stCondLst>
                                        </p:cTn>
                                        <p:tgtEl>
                                          <p:spTgt spid="89"/>
                                        </p:tgtEl>
                                        <p:attrNameLst>
                                          <p:attrName>style.visibility</p:attrName>
                                        </p:attrNameLst>
                                      </p:cBhvr>
                                      <p:to>
                                        <p:strVal val="visible"/>
                                      </p:to>
                                    </p:set>
                                    <p:animEffect transition="in" filter="randombar(horizontal)">
                                      <p:cBhvr>
                                        <p:cTn id="106" dur="500"/>
                                        <p:tgtEl>
                                          <p:spTgt spid="89"/>
                                        </p:tgtEl>
                                      </p:cBhvr>
                                    </p:animEffect>
                                  </p:childTnLst>
                                </p:cTn>
                              </p:par>
                              <p:par>
                                <p:cTn id="107" presetID="14" presetClass="entr" presetSubtype="10" fill="hold" grpId="0" nodeType="withEffect">
                                  <p:stCondLst>
                                    <p:cond delay="0"/>
                                  </p:stCondLst>
                                  <p:childTnLst>
                                    <p:set>
                                      <p:cBhvr>
                                        <p:cTn id="108" dur="1" fill="hold">
                                          <p:stCondLst>
                                            <p:cond delay="0"/>
                                          </p:stCondLst>
                                        </p:cTn>
                                        <p:tgtEl>
                                          <p:spTgt spid="87"/>
                                        </p:tgtEl>
                                        <p:attrNameLst>
                                          <p:attrName>style.visibility</p:attrName>
                                        </p:attrNameLst>
                                      </p:cBhvr>
                                      <p:to>
                                        <p:strVal val="visible"/>
                                      </p:to>
                                    </p:set>
                                    <p:animEffect transition="in" filter="randombar(horizontal)">
                                      <p:cBhvr>
                                        <p:cTn id="109" dur="500"/>
                                        <p:tgtEl>
                                          <p:spTgt spid="87"/>
                                        </p:tgtEl>
                                      </p:cBhvr>
                                    </p:animEffect>
                                  </p:childTnLst>
                                </p:cTn>
                              </p:par>
                              <p:par>
                                <p:cTn id="110" presetID="14" presetClass="entr" presetSubtype="10" fill="hold" grpId="0" nodeType="withEffect">
                                  <p:stCondLst>
                                    <p:cond delay="0"/>
                                  </p:stCondLst>
                                  <p:childTnLst>
                                    <p:set>
                                      <p:cBhvr>
                                        <p:cTn id="111" dur="1" fill="hold">
                                          <p:stCondLst>
                                            <p:cond delay="0"/>
                                          </p:stCondLst>
                                        </p:cTn>
                                        <p:tgtEl>
                                          <p:spTgt spid="88"/>
                                        </p:tgtEl>
                                        <p:attrNameLst>
                                          <p:attrName>style.visibility</p:attrName>
                                        </p:attrNameLst>
                                      </p:cBhvr>
                                      <p:to>
                                        <p:strVal val="visible"/>
                                      </p:to>
                                    </p:set>
                                    <p:animEffect transition="in" filter="randombar(horizontal)">
                                      <p:cBhvr>
                                        <p:cTn id="112" dur="500"/>
                                        <p:tgtEl>
                                          <p:spTgt spid="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34" grpId="0" animBg="1"/>
      <p:bldP spid="54" grpId="0" animBg="1"/>
      <p:bldP spid="57" grpId="0" animBg="1"/>
      <p:bldP spid="65" grpId="0" animBg="1"/>
      <p:bldP spid="66" grpId="0" animBg="1"/>
      <p:bldP spid="67" grpId="0" animBg="1"/>
      <p:bldP spid="68" grpId="0" animBg="1"/>
      <p:bldP spid="69" grpId="0" animBg="1"/>
      <p:bldP spid="70" grpId="0" animBg="1"/>
      <p:bldP spid="71" grpId="0" animBg="1"/>
      <p:bldP spid="72" grpId="0" animBg="1"/>
      <p:bldP spid="74" grpId="0"/>
      <p:bldP spid="77" grpId="0"/>
      <p:bldP spid="80" grpId="0"/>
      <p:bldP spid="83" grpId="0"/>
      <p:bldP spid="85" grpId="0"/>
      <p:bldP spid="87" grpId="0"/>
      <p:bldP spid="88" grpId="0"/>
      <p:bldP spid="89" grpId="0"/>
      <p:bldP spid="23" grpId="0" animBg="1"/>
      <p:bldP spid="24" grpId="0" animBg="1"/>
      <p:bldP spid="25" grpId="0" animBg="1"/>
      <p:bldP spid="26" grpId="0" bldLvl="0" autoUpdateAnimBg="0"/>
    </p:bld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2" val="ccf779f76140b889421db1ee92d38cd6ed4ffff"/>
  <p:tag name="ISPRING_RESOURCE_PATHS_HASH_PRESENTER" val="ecdd5e327c4efff999ae583afac36d791cae2b"/>
</p:tagLst>
</file>

<file path=ppt/theme/theme1.xml><?xml version="1.0" encoding="utf-8"?>
<a:theme xmlns:a="http://schemas.openxmlformats.org/drawingml/2006/main" name="Office 主题">
  <a:themeElements>
    <a:clrScheme name="穿越">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2737</TotalTime>
  <Words>3784</Words>
  <Application>Microsoft Office PowerPoint</Application>
  <PresentationFormat>自定义</PresentationFormat>
  <Paragraphs>328</Paragraphs>
  <Slides>37</Slides>
  <Notes>35</Notes>
  <HiddenSlides>0</HiddenSlides>
  <MMClips>0</MMClips>
  <ScaleCrop>false</ScaleCrop>
  <HeadingPairs>
    <vt:vector size="6" baseType="variant">
      <vt:variant>
        <vt:lpstr>已用的字体</vt:lpstr>
      </vt:variant>
      <vt:variant>
        <vt:i4>12</vt:i4>
      </vt:variant>
      <vt:variant>
        <vt:lpstr>主题</vt:lpstr>
      </vt:variant>
      <vt:variant>
        <vt:i4>2</vt:i4>
      </vt:variant>
      <vt:variant>
        <vt:lpstr>幻灯片标题</vt:lpstr>
      </vt:variant>
      <vt:variant>
        <vt:i4>37</vt:i4>
      </vt:variant>
    </vt:vector>
  </HeadingPairs>
  <TitlesOfParts>
    <vt:vector size="51" baseType="lpstr">
      <vt:lpstr>Meiryo</vt:lpstr>
      <vt:lpstr>MS Gothic</vt:lpstr>
      <vt:lpstr>方正粗谭黑简体</vt:lpstr>
      <vt:lpstr>方正兰亭粗黑_GBK</vt:lpstr>
      <vt:lpstr>华文彩云</vt:lpstr>
      <vt:lpstr>宋体</vt:lpstr>
      <vt:lpstr>微软雅黑</vt:lpstr>
      <vt:lpstr>Arial</vt:lpstr>
      <vt:lpstr>Calibri</vt:lpstr>
      <vt:lpstr>Calibri Light</vt:lpstr>
      <vt:lpstr>Impact</vt:lpstr>
      <vt:lpstr>Tahoma</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http://www.ypppt.com/</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cp:keywords>http:/www.ypppt.com</cp:keywords>
  <dc:description>http://www.ypppt.com/</dc:description>
  <cp:lastModifiedBy>Administrator</cp:lastModifiedBy>
  <cp:revision>419</cp:revision>
  <dcterms:created xsi:type="dcterms:W3CDTF">2013-07-25T03:25:48Z</dcterms:created>
  <dcterms:modified xsi:type="dcterms:W3CDTF">2017-03-24T14:30:57Z</dcterms:modified>
</cp:coreProperties>
</file>