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77" r:id="rId8"/>
    <p:sldId id="261" r:id="rId9"/>
    <p:sldId id="263" r:id="rId10"/>
    <p:sldId id="278" r:id="rId11"/>
    <p:sldId id="265" r:id="rId12"/>
    <p:sldId id="266" r:id="rId13"/>
    <p:sldId id="267" r:id="rId14"/>
    <p:sldId id="268" r:id="rId15"/>
    <p:sldId id="269" r:id="rId16"/>
    <p:sldId id="279" r:id="rId17"/>
    <p:sldId id="270" r:id="rId18"/>
    <p:sldId id="272" r:id="rId19"/>
    <p:sldId id="273" r:id="rId20"/>
    <p:sldId id="275" r:id="rId21"/>
    <p:sldId id="274" r:id="rId22"/>
    <p:sldId id="276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4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444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</c:spPr>
          <c:dPt>
            <c:idx val="0"/>
            <c:bubble3D val="0"/>
            <c:spPr>
              <a:solidFill>
                <a:schemeClr val="tx1">
                  <a:alpha val="6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6B-40CE-89F3-DAEFDE378AE8}"/>
              </c:ext>
            </c:extLst>
          </c:dPt>
          <c:dPt>
            <c:idx val="1"/>
            <c:bubble3D val="0"/>
            <c:spPr>
              <a:solidFill>
                <a:srgbClr val="7E0000">
                  <a:alpha val="5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66B-40CE-89F3-DAEFDE378AE8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6B-40CE-89F3-DAEFDE378A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</c:spPr>
          <c:dPt>
            <c:idx val="0"/>
            <c:bubble3D val="0"/>
            <c:spPr>
              <a:solidFill>
                <a:schemeClr val="tx1">
                  <a:alpha val="6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0A-4091-B005-E656FE99FE0B}"/>
              </c:ext>
            </c:extLst>
          </c:dPt>
          <c:dPt>
            <c:idx val="1"/>
            <c:bubble3D val="0"/>
            <c:spPr>
              <a:solidFill>
                <a:srgbClr val="7E0000">
                  <a:alpha val="5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0A-4091-B005-E656FE99FE0B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C0A-4091-B005-E656FE99FE0B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C0A-4091-B005-E656FE99FE0B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C0A-4091-B005-E656FE99FE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</c:spPr>
          <c:dPt>
            <c:idx val="0"/>
            <c:bubble3D val="0"/>
            <c:spPr>
              <a:solidFill>
                <a:schemeClr val="tx1">
                  <a:alpha val="6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E2-4EBA-9920-B149A935A906}"/>
              </c:ext>
            </c:extLst>
          </c:dPt>
          <c:dPt>
            <c:idx val="1"/>
            <c:bubble3D val="0"/>
            <c:spPr>
              <a:solidFill>
                <a:srgbClr val="7E0000">
                  <a:alpha val="5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E2-4EBA-9920-B149A935A906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E2-4EBA-9920-B149A935A906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E2-4EBA-9920-B149A935A90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1E2-4EBA-9920-B149A935A9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59089120341783"/>
          <c:y val="0.15310040385882129"/>
          <c:w val="0.49144058164523141"/>
          <c:h val="0.597184131169003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E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749-48C5-8DBD-A1FB3FFE1C9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749-48C5-8DBD-A1FB3FFE1C9C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49-48C5-8DBD-A1FB3FFE1C9C}"/>
              </c:ext>
            </c:extLst>
          </c:dPt>
          <c:dPt>
            <c:idx val="5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749-48C5-8DBD-A1FB3FFE1C9C}"/>
              </c:ext>
            </c:extLst>
          </c:dPt>
          <c:cat>
            <c:strRef>
              <c:f>Sheet1!$A$2:$A$7</c:f>
              <c:strCache>
                <c:ptCount val="6"/>
                <c:pt idx="0">
                  <c:v>燃煤</c:v>
                </c:pt>
                <c:pt idx="1">
                  <c:v>土壤尘</c:v>
                </c:pt>
                <c:pt idx="2">
                  <c:v>二次无机气溶胶</c:v>
                </c:pt>
                <c:pt idx="3">
                  <c:v>工业污染</c:v>
                </c:pt>
                <c:pt idx="4">
                  <c:v>汽车尾气</c:v>
                </c:pt>
                <c:pt idx="5">
                  <c:v>生物质能燃烧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15</c:v>
                </c:pt>
                <c:pt idx="2">
                  <c:v>26</c:v>
                </c:pt>
                <c:pt idx="3">
                  <c:v>25</c:v>
                </c:pt>
                <c:pt idx="4">
                  <c:v>4</c:v>
                </c:pt>
                <c:pt idx="5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49-48C5-8DBD-A1FB3FFE1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713213805107435"/>
          <c:y val="5.8444604895153775E-2"/>
          <c:w val="0.39071920972909724"/>
          <c:h val="0.765384422447346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C33ADB-59EE-4AE3-B38A-81D94270671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6BBC5C7-621C-4F0A-A636-98C8C77DF261}">
      <dgm:prSet phldrT="[文本]"/>
      <dgm:spPr>
        <a:solidFill>
          <a:srgbClr val="7E0000">
            <a:alpha val="58000"/>
          </a:srgbClr>
        </a:solidFill>
      </dgm:spPr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从除尘到抑尘</a:t>
          </a:r>
        </a:p>
      </dgm:t>
    </dgm:pt>
    <dgm:pt modelId="{811BA237-D1F6-4976-A972-2F1F65858AA6}" type="parTrans" cxnId="{51C44C0A-6F58-43ED-992B-9D8FF6A5C369}">
      <dgm:prSet/>
      <dgm:spPr/>
      <dgm:t>
        <a:bodyPr/>
        <a:lstStyle/>
        <a:p>
          <a:endParaRPr lang="zh-CN" altLang="en-US"/>
        </a:p>
      </dgm:t>
    </dgm:pt>
    <dgm:pt modelId="{A61CF7C2-9135-44C6-A1E5-4B6FB763BE20}" type="sibTrans" cxnId="{51C44C0A-6F58-43ED-992B-9D8FF6A5C369}">
      <dgm:prSet/>
      <dgm:spPr/>
      <dgm:t>
        <a:bodyPr/>
        <a:lstStyle/>
        <a:p>
          <a:endParaRPr lang="zh-CN" altLang="en-US"/>
        </a:p>
      </dgm:t>
    </dgm:pt>
    <dgm:pt modelId="{7219193C-0895-4F11-880C-2BDCA121AAC3}">
      <dgm:prSet phldrT="[文本]"/>
      <dgm:spPr>
        <a:solidFill>
          <a:srgbClr val="7E0000">
            <a:alpha val="58000"/>
          </a:srgbClr>
        </a:solidFill>
      </dgm:spPr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从有组织到无组织</a:t>
          </a:r>
        </a:p>
      </dgm:t>
    </dgm:pt>
    <dgm:pt modelId="{FA242D24-28D3-4B70-A938-8C1EB507115E}" type="parTrans" cxnId="{5847BAAC-E097-4B1F-B664-9B2FC96912F0}">
      <dgm:prSet/>
      <dgm:spPr/>
      <dgm:t>
        <a:bodyPr/>
        <a:lstStyle/>
        <a:p>
          <a:endParaRPr lang="zh-CN" altLang="en-US"/>
        </a:p>
      </dgm:t>
    </dgm:pt>
    <dgm:pt modelId="{F7A9FCAB-C4D8-461F-84DA-0840D84BBB4C}" type="sibTrans" cxnId="{5847BAAC-E097-4B1F-B664-9B2FC96912F0}">
      <dgm:prSet/>
      <dgm:spPr/>
      <dgm:t>
        <a:bodyPr/>
        <a:lstStyle/>
        <a:p>
          <a:endParaRPr lang="zh-CN" altLang="en-US"/>
        </a:p>
      </dgm:t>
    </dgm:pt>
    <dgm:pt modelId="{27F9E1F0-7F06-4CD0-A23A-F9004807C93A}">
      <dgm:prSet phldrT="[文本]" custT="1"/>
      <dgm:spPr>
        <a:solidFill>
          <a:schemeClr val="lt1"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r>
            <a: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rPr>
            <a:t>革除传统除尘弊端，抑尘技术源头治理，从源头抑制粉尘发生</a:t>
          </a:r>
        </a:p>
      </dgm:t>
    </dgm:pt>
    <dgm:pt modelId="{BFE1C774-E981-424F-98A4-97DF60591B8A}" type="parTrans" cxnId="{3951B27D-3E82-4167-A402-AB9A1A8B1760}">
      <dgm:prSet/>
      <dgm:spPr/>
      <dgm:t>
        <a:bodyPr/>
        <a:lstStyle/>
        <a:p>
          <a:endParaRPr lang="zh-CN" altLang="en-US"/>
        </a:p>
      </dgm:t>
    </dgm:pt>
    <dgm:pt modelId="{A6970B61-71B0-42B1-B631-B93FBF599C9E}" type="sibTrans" cxnId="{3951B27D-3E82-4167-A402-AB9A1A8B1760}">
      <dgm:prSet/>
      <dgm:spPr/>
      <dgm:t>
        <a:bodyPr/>
        <a:lstStyle/>
        <a:p>
          <a:endParaRPr lang="zh-CN" altLang="en-US"/>
        </a:p>
      </dgm:t>
    </dgm:pt>
    <dgm:pt modelId="{9B209ABB-BDEE-434F-9BA3-0B3BD971F1FB}">
      <dgm:prSet phldrT="[文本]" custT="1"/>
      <dgm:spPr>
        <a:solidFill>
          <a:schemeClr val="lt1"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endParaRPr lang="zh-CN" altLang="en-US" sz="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D1D65F-C355-40DE-886F-A345AB2A1DDC}" type="parTrans" cxnId="{7954E07C-3075-4CB1-B1DC-6AC644B69BEA}">
      <dgm:prSet/>
      <dgm:spPr/>
      <dgm:t>
        <a:bodyPr/>
        <a:lstStyle/>
        <a:p>
          <a:endParaRPr lang="zh-CN" altLang="en-US"/>
        </a:p>
      </dgm:t>
    </dgm:pt>
    <dgm:pt modelId="{EC5C6CA6-2184-4CFA-876B-DB2C98B0BF83}" type="sibTrans" cxnId="{7954E07C-3075-4CB1-B1DC-6AC644B69BEA}">
      <dgm:prSet/>
      <dgm:spPr/>
      <dgm:t>
        <a:bodyPr/>
        <a:lstStyle/>
        <a:p>
          <a:endParaRPr lang="zh-CN" altLang="en-US"/>
        </a:p>
      </dgm:t>
    </dgm:pt>
    <dgm:pt modelId="{41E05200-686C-469C-93E0-8246638824F2}">
      <dgm:prSet phldrT="[文本]" custT="1"/>
      <dgm:spPr>
        <a:solidFill>
          <a:schemeClr val="lt1"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endParaRPr lang="zh-CN" altLang="en-US" sz="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3E0CEF2-9FB3-493F-BF5A-4367A5E6A82F}" type="parTrans" cxnId="{12F54979-521C-457E-9BBC-D8B1945A4F9E}">
      <dgm:prSet/>
      <dgm:spPr/>
      <dgm:t>
        <a:bodyPr/>
        <a:lstStyle/>
        <a:p>
          <a:endParaRPr lang="zh-CN" altLang="en-US"/>
        </a:p>
      </dgm:t>
    </dgm:pt>
    <dgm:pt modelId="{E0BCF1A8-D513-46AB-AB96-C6C8994B760B}" type="sibTrans" cxnId="{12F54979-521C-457E-9BBC-D8B1945A4F9E}">
      <dgm:prSet/>
      <dgm:spPr/>
      <dgm:t>
        <a:bodyPr/>
        <a:lstStyle/>
        <a:p>
          <a:endParaRPr lang="zh-CN" altLang="en-US"/>
        </a:p>
      </dgm:t>
    </dgm:pt>
    <dgm:pt modelId="{EBBE18FB-E77D-488A-9538-84B8B08C98A2}">
      <dgm:prSet phldrT="[文本]" custT="1"/>
      <dgm:spPr>
        <a:solidFill>
          <a:schemeClr val="lt1"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endParaRPr lang="zh-CN" altLang="en-US" sz="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6E2B08-3FD4-448F-9EF2-2102EB4C06E2}" type="parTrans" cxnId="{0D44305F-FE57-4273-B255-C866C851E42A}">
      <dgm:prSet/>
      <dgm:spPr/>
      <dgm:t>
        <a:bodyPr/>
        <a:lstStyle/>
        <a:p>
          <a:endParaRPr lang="zh-CN" altLang="en-US"/>
        </a:p>
      </dgm:t>
    </dgm:pt>
    <dgm:pt modelId="{2F71E28B-AC7B-4D0F-9BD6-3C0C36C22ECA}" type="sibTrans" cxnId="{0D44305F-FE57-4273-B255-C866C851E42A}">
      <dgm:prSet/>
      <dgm:spPr/>
      <dgm:t>
        <a:bodyPr/>
        <a:lstStyle/>
        <a:p>
          <a:endParaRPr lang="zh-CN" altLang="en-US"/>
        </a:p>
      </dgm:t>
    </dgm:pt>
    <dgm:pt modelId="{DF97A540-F159-4DE0-A92A-12FB97F9D968}">
      <dgm:prSet phldrT="[文本]" custT="1"/>
      <dgm:spPr>
        <a:solidFill>
          <a:schemeClr val="lt1"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endParaRPr lang="zh-CN" altLang="en-US" sz="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1783F25-016F-46EB-BEDF-757F5BCE2296}" type="parTrans" cxnId="{8E4C9114-EADB-46C5-8CB9-7CCC31EA5303}">
      <dgm:prSet/>
      <dgm:spPr/>
      <dgm:t>
        <a:bodyPr/>
        <a:lstStyle/>
        <a:p>
          <a:endParaRPr lang="zh-CN" altLang="en-US"/>
        </a:p>
      </dgm:t>
    </dgm:pt>
    <dgm:pt modelId="{106DBF9E-DA69-4EC0-BF38-8ACB30FC11DE}" type="sibTrans" cxnId="{8E4C9114-EADB-46C5-8CB9-7CCC31EA5303}">
      <dgm:prSet/>
      <dgm:spPr/>
      <dgm:t>
        <a:bodyPr/>
        <a:lstStyle/>
        <a:p>
          <a:endParaRPr lang="zh-CN" altLang="en-US"/>
        </a:p>
      </dgm:t>
    </dgm:pt>
    <dgm:pt modelId="{1223CE52-F749-42FB-A5A8-B2568902B9DF}">
      <dgm:prSet phldrT="[文本]" custT="1"/>
      <dgm:spPr>
        <a:solidFill>
          <a:schemeClr val="lt1">
            <a:hueOff val="0"/>
            <a:satOff val="0"/>
            <a:lumOff val="0"/>
            <a:alpha val="43000"/>
          </a:schemeClr>
        </a:solidFill>
        <a:ln>
          <a:noFill/>
        </a:ln>
      </dgm:spPr>
      <dgm:t>
        <a:bodyPr/>
        <a:lstStyle/>
        <a:p>
          <a:r>
            <a: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rPr>
            <a:t>我国大气排放污染物中无组织占据重要席位，所以我们要转变治理方式。</a:t>
          </a:r>
        </a:p>
      </dgm:t>
    </dgm:pt>
    <dgm:pt modelId="{9D67036B-841E-4ABD-92BA-8408C771FFC9}" type="parTrans" cxnId="{CD1B3997-3A3C-4340-AB94-335B1DF260C9}">
      <dgm:prSet/>
      <dgm:spPr/>
      <dgm:t>
        <a:bodyPr/>
        <a:lstStyle/>
        <a:p>
          <a:endParaRPr lang="zh-CN" altLang="en-US"/>
        </a:p>
      </dgm:t>
    </dgm:pt>
    <dgm:pt modelId="{31F76DC4-5797-4C6E-9B47-A24EA2CF2014}" type="sibTrans" cxnId="{CD1B3997-3A3C-4340-AB94-335B1DF260C9}">
      <dgm:prSet/>
      <dgm:spPr/>
      <dgm:t>
        <a:bodyPr/>
        <a:lstStyle/>
        <a:p>
          <a:endParaRPr lang="zh-CN" altLang="en-US"/>
        </a:p>
      </dgm:t>
    </dgm:pt>
    <dgm:pt modelId="{2BB098E1-C664-4092-86E7-ED41C18C981A}" type="pres">
      <dgm:prSet presAssocID="{34C33ADB-59EE-4AE3-B38A-81D94270671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7B373F-F036-4BFB-AC9B-F42B7B76AA6D}" type="pres">
      <dgm:prSet presAssocID="{46BBC5C7-621C-4F0A-A636-98C8C77DF261}" presName="parentLin" presStyleCnt="0"/>
      <dgm:spPr/>
    </dgm:pt>
    <dgm:pt modelId="{882B44FD-9B15-42AE-B681-248B2164E6A3}" type="pres">
      <dgm:prSet presAssocID="{46BBC5C7-621C-4F0A-A636-98C8C77DF261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AF1FAE31-5345-42F1-B5EB-B361C28A36A9}" type="pres">
      <dgm:prSet presAssocID="{46BBC5C7-621C-4F0A-A636-98C8C77DF261}" presName="parentText" presStyleLbl="node1" presStyleIdx="0" presStyleCnt="2" custScaleX="38507" custScaleY="25805" custLinFactNeighborX="-92083" custLinFactNeighborY="-3000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2CA4EB-FE77-47BC-9961-6ACFB66ADE05}" type="pres">
      <dgm:prSet presAssocID="{46BBC5C7-621C-4F0A-A636-98C8C77DF261}" presName="negativeSpace" presStyleCnt="0"/>
      <dgm:spPr/>
    </dgm:pt>
    <dgm:pt modelId="{4C3E1BC0-246F-4E73-9FFA-B6C804ECB1ED}" type="pres">
      <dgm:prSet presAssocID="{46BBC5C7-621C-4F0A-A636-98C8C77DF261}" presName="childText" presStyleLbl="conFgAcc1" presStyleIdx="0" presStyleCnt="2" custScaleY="58797" custLinFactNeighborX="1316" custLinFactNeighborY="-57545">
        <dgm:presLayoutVars>
          <dgm:bulletEnabled val="1"/>
        </dgm:presLayoutVars>
      </dgm:prSet>
      <dgm:spPr>
        <a:solidFill>
          <a:schemeClr val="lt1">
            <a:hueOff val="0"/>
            <a:satOff val="0"/>
            <a:lumOff val="0"/>
            <a:alpha val="42000"/>
          </a:schemeClr>
        </a:solidFill>
      </dgm:spPr>
      <dgm:t>
        <a:bodyPr/>
        <a:lstStyle/>
        <a:p>
          <a:endParaRPr lang="zh-CN" altLang="en-US"/>
        </a:p>
      </dgm:t>
    </dgm:pt>
    <dgm:pt modelId="{8C96911B-D222-4F1E-8931-07CE3BA6A2D1}" type="pres">
      <dgm:prSet presAssocID="{A61CF7C2-9135-44C6-A1E5-4B6FB763BE20}" presName="spaceBetweenRectangles" presStyleCnt="0"/>
      <dgm:spPr/>
    </dgm:pt>
    <dgm:pt modelId="{E26C8082-468C-4F41-8910-D5B0E344805B}" type="pres">
      <dgm:prSet presAssocID="{7219193C-0895-4F11-880C-2BDCA121AAC3}" presName="parentLin" presStyleCnt="0"/>
      <dgm:spPr/>
    </dgm:pt>
    <dgm:pt modelId="{02340186-D6F4-473B-A3D1-6B581EDE5ED8}" type="pres">
      <dgm:prSet presAssocID="{7219193C-0895-4F11-880C-2BDCA121AAC3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36ECD9A9-F4B4-403F-85FC-EB28101121AE}" type="pres">
      <dgm:prSet presAssocID="{7219193C-0895-4F11-880C-2BDCA121AAC3}" presName="parentText" presStyleLbl="node1" presStyleIdx="1" presStyleCnt="2" custScaleX="40640" custScaleY="27325" custLinFactNeighborX="-92481" custLinFactNeighborY="240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8B2A4D-86FF-4B47-A5D2-AFCEE9516DFF}" type="pres">
      <dgm:prSet presAssocID="{7219193C-0895-4F11-880C-2BDCA121AAC3}" presName="negativeSpace" presStyleCnt="0"/>
      <dgm:spPr/>
    </dgm:pt>
    <dgm:pt modelId="{974DC835-9A19-4824-849A-717908691D52}" type="pres">
      <dgm:prSet presAssocID="{7219193C-0895-4F11-880C-2BDCA121AAC3}" presName="childText" presStyleLbl="conFgAcc1" presStyleIdx="1" presStyleCnt="2" custScaleY="62110" custLinFactNeighborY="46250">
        <dgm:presLayoutVars>
          <dgm:bulletEnabled val="1"/>
        </dgm:presLayoutVars>
      </dgm:prSet>
      <dgm:spPr>
        <a:solidFill>
          <a:schemeClr val="lt1">
            <a:hueOff val="0"/>
            <a:satOff val="0"/>
            <a:lumOff val="0"/>
            <a:alpha val="42000"/>
          </a:schemeClr>
        </a:solidFill>
      </dgm:spPr>
      <dgm:t>
        <a:bodyPr/>
        <a:lstStyle/>
        <a:p>
          <a:endParaRPr lang="zh-CN" altLang="en-US"/>
        </a:p>
      </dgm:t>
    </dgm:pt>
  </dgm:ptLst>
  <dgm:cxnLst>
    <dgm:cxn modelId="{E92A2303-4E62-43A3-BB66-A2278216C30C}" type="presOf" srcId="{7219193C-0895-4F11-880C-2BDCA121AAC3}" destId="{36ECD9A9-F4B4-403F-85FC-EB28101121AE}" srcOrd="1" destOrd="0" presId="urn:microsoft.com/office/officeart/2005/8/layout/list1"/>
    <dgm:cxn modelId="{9E81D2E2-FE80-4743-B107-C6F435F4531C}" type="presOf" srcId="{EBBE18FB-E77D-488A-9538-84B8B08C98A2}" destId="{4C3E1BC0-246F-4E73-9FFA-B6C804ECB1ED}" srcOrd="0" destOrd="1" presId="urn:microsoft.com/office/officeart/2005/8/layout/list1"/>
    <dgm:cxn modelId="{CD1B3997-3A3C-4340-AB94-335B1DF260C9}" srcId="{7219193C-0895-4F11-880C-2BDCA121AAC3}" destId="{1223CE52-F749-42FB-A5A8-B2568902B9DF}" srcOrd="0" destOrd="0" parTransId="{9D67036B-841E-4ABD-92BA-8408C771FFC9}" sibTransId="{31F76DC4-5797-4C6E-9B47-A24EA2CF2014}"/>
    <dgm:cxn modelId="{17E98B63-8EBE-4CC4-88E2-7A94B7B09A33}" type="presOf" srcId="{34C33ADB-59EE-4AE3-B38A-81D942706717}" destId="{2BB098E1-C664-4092-86E7-ED41C18C981A}" srcOrd="0" destOrd="0" presId="urn:microsoft.com/office/officeart/2005/8/layout/list1"/>
    <dgm:cxn modelId="{8E4C9114-EADB-46C5-8CB9-7CCC31EA5303}" srcId="{46BBC5C7-621C-4F0A-A636-98C8C77DF261}" destId="{DF97A540-F159-4DE0-A92A-12FB97F9D968}" srcOrd="2" destOrd="0" parTransId="{01783F25-016F-46EB-BEDF-757F5BCE2296}" sibTransId="{106DBF9E-DA69-4EC0-BF38-8ACB30FC11DE}"/>
    <dgm:cxn modelId="{ACF7DED1-1131-4FC0-BECA-AB41A3745307}" type="presOf" srcId="{46BBC5C7-621C-4F0A-A636-98C8C77DF261}" destId="{AF1FAE31-5345-42F1-B5EB-B361C28A36A9}" srcOrd="1" destOrd="0" presId="urn:microsoft.com/office/officeart/2005/8/layout/list1"/>
    <dgm:cxn modelId="{786DEEA3-3003-41BF-A831-5A4EB8F246C4}" type="presOf" srcId="{7219193C-0895-4F11-880C-2BDCA121AAC3}" destId="{02340186-D6F4-473B-A3D1-6B581EDE5ED8}" srcOrd="0" destOrd="0" presId="urn:microsoft.com/office/officeart/2005/8/layout/list1"/>
    <dgm:cxn modelId="{3951B27D-3E82-4167-A402-AB9A1A8B1760}" srcId="{46BBC5C7-621C-4F0A-A636-98C8C77DF261}" destId="{27F9E1F0-7F06-4CD0-A23A-F9004807C93A}" srcOrd="4" destOrd="0" parTransId="{BFE1C774-E981-424F-98A4-97DF60591B8A}" sibTransId="{A6970B61-71B0-42B1-B631-B93FBF599C9E}"/>
    <dgm:cxn modelId="{B8B53A72-643E-497E-BEBC-75B7C0383571}" type="presOf" srcId="{46BBC5C7-621C-4F0A-A636-98C8C77DF261}" destId="{882B44FD-9B15-42AE-B681-248B2164E6A3}" srcOrd="0" destOrd="0" presId="urn:microsoft.com/office/officeart/2005/8/layout/list1"/>
    <dgm:cxn modelId="{5847BAAC-E097-4B1F-B664-9B2FC96912F0}" srcId="{34C33ADB-59EE-4AE3-B38A-81D942706717}" destId="{7219193C-0895-4F11-880C-2BDCA121AAC3}" srcOrd="1" destOrd="0" parTransId="{FA242D24-28D3-4B70-A938-8C1EB507115E}" sibTransId="{F7A9FCAB-C4D8-461F-84DA-0840D84BBB4C}"/>
    <dgm:cxn modelId="{9B18443C-36B8-477B-B92A-1DCD5E2E4E0A}" type="presOf" srcId="{DF97A540-F159-4DE0-A92A-12FB97F9D968}" destId="{4C3E1BC0-246F-4E73-9FFA-B6C804ECB1ED}" srcOrd="0" destOrd="2" presId="urn:microsoft.com/office/officeart/2005/8/layout/list1"/>
    <dgm:cxn modelId="{21289934-C475-4132-ABB7-26ED7C3D8B9C}" type="presOf" srcId="{41E05200-686C-469C-93E0-8246638824F2}" destId="{4C3E1BC0-246F-4E73-9FFA-B6C804ECB1ED}" srcOrd="0" destOrd="0" presId="urn:microsoft.com/office/officeart/2005/8/layout/list1"/>
    <dgm:cxn modelId="{7954E07C-3075-4CB1-B1DC-6AC644B69BEA}" srcId="{46BBC5C7-621C-4F0A-A636-98C8C77DF261}" destId="{9B209ABB-BDEE-434F-9BA3-0B3BD971F1FB}" srcOrd="3" destOrd="0" parTransId="{34D1D65F-C355-40DE-886F-A345AB2A1DDC}" sibTransId="{EC5C6CA6-2184-4CFA-876B-DB2C98B0BF83}"/>
    <dgm:cxn modelId="{9FC56E33-5C24-4EB6-ADFB-D3C108E40DD3}" type="presOf" srcId="{9B209ABB-BDEE-434F-9BA3-0B3BD971F1FB}" destId="{4C3E1BC0-246F-4E73-9FFA-B6C804ECB1ED}" srcOrd="0" destOrd="3" presId="urn:microsoft.com/office/officeart/2005/8/layout/list1"/>
    <dgm:cxn modelId="{51C44C0A-6F58-43ED-992B-9D8FF6A5C369}" srcId="{34C33ADB-59EE-4AE3-B38A-81D942706717}" destId="{46BBC5C7-621C-4F0A-A636-98C8C77DF261}" srcOrd="0" destOrd="0" parTransId="{811BA237-D1F6-4976-A972-2F1F65858AA6}" sibTransId="{A61CF7C2-9135-44C6-A1E5-4B6FB763BE20}"/>
    <dgm:cxn modelId="{12F54979-521C-457E-9BBC-D8B1945A4F9E}" srcId="{46BBC5C7-621C-4F0A-A636-98C8C77DF261}" destId="{41E05200-686C-469C-93E0-8246638824F2}" srcOrd="0" destOrd="0" parTransId="{03E0CEF2-9FB3-493F-BF5A-4367A5E6A82F}" sibTransId="{E0BCF1A8-D513-46AB-AB96-C6C8994B760B}"/>
    <dgm:cxn modelId="{0D44305F-FE57-4273-B255-C866C851E42A}" srcId="{46BBC5C7-621C-4F0A-A636-98C8C77DF261}" destId="{EBBE18FB-E77D-488A-9538-84B8B08C98A2}" srcOrd="1" destOrd="0" parTransId="{836E2B08-3FD4-448F-9EF2-2102EB4C06E2}" sibTransId="{2F71E28B-AC7B-4D0F-9BD6-3C0C36C22ECA}"/>
    <dgm:cxn modelId="{D55C28D0-DB62-4808-813B-899CF18288DC}" type="presOf" srcId="{1223CE52-F749-42FB-A5A8-B2568902B9DF}" destId="{974DC835-9A19-4824-849A-717908691D52}" srcOrd="0" destOrd="0" presId="urn:microsoft.com/office/officeart/2005/8/layout/list1"/>
    <dgm:cxn modelId="{E133E36F-0E40-4BEF-9C14-51E3B35E01F1}" type="presOf" srcId="{27F9E1F0-7F06-4CD0-A23A-F9004807C93A}" destId="{4C3E1BC0-246F-4E73-9FFA-B6C804ECB1ED}" srcOrd="0" destOrd="4" presId="urn:microsoft.com/office/officeart/2005/8/layout/list1"/>
    <dgm:cxn modelId="{FA1E0775-5F98-4462-94FA-49958699B717}" type="presParOf" srcId="{2BB098E1-C664-4092-86E7-ED41C18C981A}" destId="{6D7B373F-F036-4BFB-AC9B-F42B7B76AA6D}" srcOrd="0" destOrd="0" presId="urn:microsoft.com/office/officeart/2005/8/layout/list1"/>
    <dgm:cxn modelId="{62B54DC9-04E1-48D2-B969-F63371E729F8}" type="presParOf" srcId="{6D7B373F-F036-4BFB-AC9B-F42B7B76AA6D}" destId="{882B44FD-9B15-42AE-B681-248B2164E6A3}" srcOrd="0" destOrd="0" presId="urn:microsoft.com/office/officeart/2005/8/layout/list1"/>
    <dgm:cxn modelId="{FBBD94C4-E029-4CD9-A9D0-7E195A87DB41}" type="presParOf" srcId="{6D7B373F-F036-4BFB-AC9B-F42B7B76AA6D}" destId="{AF1FAE31-5345-42F1-B5EB-B361C28A36A9}" srcOrd="1" destOrd="0" presId="urn:microsoft.com/office/officeart/2005/8/layout/list1"/>
    <dgm:cxn modelId="{66B4D567-BD6B-4280-A2ED-481B1356FE2B}" type="presParOf" srcId="{2BB098E1-C664-4092-86E7-ED41C18C981A}" destId="{302CA4EB-FE77-47BC-9961-6ACFB66ADE05}" srcOrd="1" destOrd="0" presId="urn:microsoft.com/office/officeart/2005/8/layout/list1"/>
    <dgm:cxn modelId="{F672918F-31C8-4CCB-B208-5F46AD0928C7}" type="presParOf" srcId="{2BB098E1-C664-4092-86E7-ED41C18C981A}" destId="{4C3E1BC0-246F-4E73-9FFA-B6C804ECB1ED}" srcOrd="2" destOrd="0" presId="urn:microsoft.com/office/officeart/2005/8/layout/list1"/>
    <dgm:cxn modelId="{F23EAFE6-4F6C-449D-A6B6-55A2F9F2AD11}" type="presParOf" srcId="{2BB098E1-C664-4092-86E7-ED41C18C981A}" destId="{8C96911B-D222-4F1E-8931-07CE3BA6A2D1}" srcOrd="3" destOrd="0" presId="urn:microsoft.com/office/officeart/2005/8/layout/list1"/>
    <dgm:cxn modelId="{2357DDEA-C512-478A-973B-00664C881C6C}" type="presParOf" srcId="{2BB098E1-C664-4092-86E7-ED41C18C981A}" destId="{E26C8082-468C-4F41-8910-D5B0E344805B}" srcOrd="4" destOrd="0" presId="urn:microsoft.com/office/officeart/2005/8/layout/list1"/>
    <dgm:cxn modelId="{8367C3E9-58E3-42F3-A8F4-62730723F0A4}" type="presParOf" srcId="{E26C8082-468C-4F41-8910-D5B0E344805B}" destId="{02340186-D6F4-473B-A3D1-6B581EDE5ED8}" srcOrd="0" destOrd="0" presId="urn:microsoft.com/office/officeart/2005/8/layout/list1"/>
    <dgm:cxn modelId="{A4E17186-1DA9-4461-8A7A-636D65E00C15}" type="presParOf" srcId="{E26C8082-468C-4F41-8910-D5B0E344805B}" destId="{36ECD9A9-F4B4-403F-85FC-EB28101121AE}" srcOrd="1" destOrd="0" presId="urn:microsoft.com/office/officeart/2005/8/layout/list1"/>
    <dgm:cxn modelId="{8809D845-038E-4974-83C5-179A00472973}" type="presParOf" srcId="{2BB098E1-C664-4092-86E7-ED41C18C981A}" destId="{FB8B2A4D-86FF-4B47-A5D2-AFCEE9516DFF}" srcOrd="5" destOrd="0" presId="urn:microsoft.com/office/officeart/2005/8/layout/list1"/>
    <dgm:cxn modelId="{152B6EF6-552A-442D-8090-AC611AAD196D}" type="presParOf" srcId="{2BB098E1-C664-4092-86E7-ED41C18C981A}" destId="{974DC835-9A19-4824-849A-717908691D5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C453B-74F6-408C-8707-0BFE1B058840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FE0D4-025F-4AFC-ACDC-274B5DD55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7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FE0D4-025F-4AFC-ACDC-274B5DD556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05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FE0D4-025F-4AFC-ACDC-274B5DD556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657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FE0D4-025F-4AFC-ACDC-274B5DD5569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01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7140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45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149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634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211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04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107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24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524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7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063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39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853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853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108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232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63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14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493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39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59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563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_图片 3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47" b="34879"/>
          <a:stretch/>
        </p:blipFill>
        <p:spPr>
          <a:xfrm>
            <a:off x="0" y="0"/>
            <a:ext cx="12192001" cy="686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28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906417" y="4676470"/>
            <a:ext cx="1727418" cy="662931"/>
          </a:xfrm>
          <a:prstGeom prst="roundRect">
            <a:avLst>
              <a:gd name="adj" fmla="val 19004"/>
            </a:avLst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6714850" y="4693062"/>
            <a:ext cx="1727418" cy="662931"/>
          </a:xfrm>
          <a:prstGeom prst="roundRect">
            <a:avLst>
              <a:gd name="adj" fmla="val 19004"/>
            </a:avLst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9619066" y="4693062"/>
            <a:ext cx="1727418" cy="662931"/>
          </a:xfrm>
          <a:prstGeom prst="roundRect">
            <a:avLst>
              <a:gd name="adj" fmla="val 19004"/>
            </a:avLst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防护</a:t>
            </a:r>
          </a:p>
        </p:txBody>
      </p:sp>
      <p:sp>
        <p:nvSpPr>
          <p:cNvPr id="17" name="矩形: 圆角 16"/>
          <p:cNvSpPr/>
          <p:nvPr/>
        </p:nvSpPr>
        <p:spPr>
          <a:xfrm>
            <a:off x="3810633" y="4676469"/>
            <a:ext cx="1727418" cy="662931"/>
          </a:xfrm>
          <a:prstGeom prst="roundRect">
            <a:avLst>
              <a:gd name="adj" fmla="val 19004"/>
            </a:avLst>
          </a:prstGeom>
          <a:solidFill>
            <a:schemeClr val="bg1"/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644144" y="5806479"/>
            <a:ext cx="3553029" cy="800628"/>
            <a:chOff x="4644144" y="5806479"/>
            <a:chExt cx="3553029" cy="800628"/>
          </a:xfrm>
        </p:grpSpPr>
        <p:grpSp>
          <p:nvGrpSpPr>
            <p:cNvPr id="26" name="组合 25"/>
            <p:cNvGrpSpPr/>
            <p:nvPr/>
          </p:nvGrpSpPr>
          <p:grpSpPr>
            <a:xfrm>
              <a:off x="5357934" y="5823072"/>
              <a:ext cx="2839239" cy="784035"/>
              <a:chOff x="5346023" y="6949871"/>
              <a:chExt cx="2839239" cy="784035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5384123" y="6949871"/>
                <a:ext cx="2675732" cy="523220"/>
              </a:xfrm>
              <a:prstGeom prst="rect">
                <a:avLst/>
              </a:prstGeom>
              <a:effectLst>
                <a:outerShdw blurRad="88900" dist="63500" dir="2700000" sy="-23000" kx="-800400" algn="bl" rotWithShape="0">
                  <a:prstClr val="black">
                    <a:alpha val="89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诚挚</a:t>
                </a:r>
                <a:r>
                  <a:rPr lang="en-US" altLang="zh-CN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346023" y="7364574"/>
                <a:ext cx="2839239" cy="369332"/>
              </a:xfrm>
              <a:prstGeom prst="rect">
                <a:avLst/>
              </a:prstGeom>
              <a:effectLst>
                <a:outerShdw blurRad="88900" dist="63500" dir="2700000" sy="-23000" kx="-800400" algn="bl" rotWithShape="0">
                  <a:prstClr val="black">
                    <a:alpha val="89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Change </a:t>
                </a:r>
                <a:r>
                  <a:rPr lang="en-US" altLang="zh-CN" b="1" dirty="0" err="1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Powerpoint</a:t>
                </a:r>
                <a:r>
                  <a:rPr lang="en-US" altLang="zh-CN" b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Studio</a:t>
                </a:r>
                <a:endParaRPr lang="zh-CN" altLang="en-US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376984" y="5806479"/>
              <a:ext cx="2675732" cy="523220"/>
            </a:xfrm>
            <a:prstGeom prst="rect">
              <a:avLst/>
            </a:prstGeom>
            <a:effectLst>
              <a:outerShdw blurRad="88900" dist="63500" dir="2700000" sy="-23000" kx="-800400" algn="bl" rotWithShape="0">
                <a:prstClr val="black">
                  <a:alpha val="89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诚挚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644144" y="5816289"/>
              <a:ext cx="3533979" cy="774225"/>
              <a:chOff x="4644144" y="5816289"/>
              <a:chExt cx="3533979" cy="774225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PencilGrayscale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44144" y="5816289"/>
                <a:ext cx="701879" cy="685289"/>
              </a:xfrm>
              <a:prstGeom prst="rect">
                <a:avLst/>
              </a:prstGeom>
              <a:effectLst>
                <a:outerShdw blurRad="76200" dist="12700" dir="2700000" sy="-23000" kx="-800400" algn="bl" rotWithShape="0">
                  <a:prstClr val="black">
                    <a:alpha val="45000"/>
                  </a:prstClr>
                </a:outerShdw>
              </a:effectLst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5338884" y="6221182"/>
                <a:ext cx="2839239" cy="369332"/>
              </a:xfrm>
              <a:prstGeom prst="rect">
                <a:avLst/>
              </a:prstGeom>
              <a:effectLst>
                <a:outerShdw blurRad="88900" dist="63500" dir="2700000" sy="-23000" kx="-800400" algn="bl" rotWithShape="0">
                  <a:prstClr val="black">
                    <a:alpha val="89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Change </a:t>
                </a:r>
                <a:r>
                  <a:rPr lang="en-US" altLang="zh-CN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Powerpoint</a:t>
                </a:r>
                <a:r>
                  <a:rPr lang="en-US" altLang="zh-CN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Studio</a:t>
                </a:r>
                <a:endParaRPr lang="zh-CN" alt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5292" y="861752"/>
            <a:ext cx="5614575" cy="208323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066" y="-444806"/>
            <a:ext cx="5728549" cy="29324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90237"/>
            <a:ext cx="6876884" cy="351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63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000">
        <p15:prstTrans prst="curtains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8 -0.03704 L 0.40652 -0.00718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14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-0.2707 0.0375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2" y="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7137399"/>
            <a:chOff x="0" y="0"/>
            <a:chExt cx="12192000" cy="7137399"/>
          </a:xfrm>
        </p:grpSpPr>
        <p:pic>
          <p:nvPicPr>
            <p:cNvPr id="3074" name="Picture 2" descr="原创作品：雾霾－无法欺骗 雾霾越来越严重...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3" t="7963" r="8011" b="60555"/>
            <a:stretch/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l="30781" t="52500" r="55000" b="-3889"/>
            <a:stretch/>
          </p:blipFill>
          <p:spPr>
            <a:xfrm>
              <a:off x="4975225" y="3613150"/>
              <a:ext cx="1733550" cy="3524249"/>
            </a:xfrm>
            <a:prstGeom prst="rect">
              <a:avLst/>
            </a:prstGeom>
          </p:spPr>
        </p:pic>
      </p:grpSp>
      <p:sp>
        <p:nvSpPr>
          <p:cNvPr id="5" name="闪电形 4"/>
          <p:cNvSpPr/>
          <p:nvPr/>
        </p:nvSpPr>
        <p:spPr>
          <a:xfrm>
            <a:off x="3598441" y="-2787542"/>
            <a:ext cx="965604" cy="2552700"/>
          </a:xfrm>
          <a:prstGeom prst="lightningBol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53539" y="567410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加快可再生能源发展</a:t>
            </a:r>
            <a:endParaRPr lang="en-US" altLang="zh-CN" sz="32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0598" y="452960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n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保护森林加强绿化</a:t>
            </a:r>
            <a:endParaRPr lang="en-US" altLang="zh-CN" sz="3200" b="1" dirty="0">
              <a:ln>
                <a:solidFill>
                  <a:prstClr val="black">
                    <a:lumMod val="85000"/>
                    <a:lumOff val="15000"/>
                  </a:prstClr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7550" y="346710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n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减少私家车出行减少燃油</a:t>
            </a:r>
          </a:p>
        </p:txBody>
      </p:sp>
      <p:sp>
        <p:nvSpPr>
          <p:cNvPr id="10" name="矩形 9"/>
          <p:cNvSpPr/>
          <p:nvPr/>
        </p:nvSpPr>
        <p:spPr>
          <a:xfrm>
            <a:off x="3221037" y="452960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n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机动车使用量</a:t>
            </a:r>
            <a:endParaRPr lang="en-US" altLang="zh-CN" sz="3200" b="1" dirty="0">
              <a:ln>
                <a:solidFill>
                  <a:prstClr val="black">
                    <a:lumMod val="85000"/>
                    <a:lumOff val="15000"/>
                  </a:prstClr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21037" y="4025793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n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控制秸秆煤炭燃烧垃圾焚烧</a:t>
            </a:r>
            <a:endParaRPr lang="en-US" altLang="zh-CN" sz="3200" b="1" dirty="0">
              <a:ln>
                <a:solidFill>
                  <a:prstClr val="black">
                    <a:lumMod val="85000"/>
                    <a:lumOff val="15000"/>
                  </a:prstClr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43171" y="5106332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ln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工业区选址规划要合理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5852" y="4756618"/>
            <a:ext cx="3823373" cy="195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47726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7 L 0.16992 0.4717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2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6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409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4098" name="Picture 2" descr="雾霾天气的美丽瞬间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 bwMode="auto">
          <a:xfrm>
            <a:off x="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45" y="2977575"/>
            <a:ext cx="4991100" cy="22992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9150" y="472949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治理方法一：个人出发</a:t>
            </a:r>
          </a:p>
        </p:txBody>
      </p:sp>
      <p:sp>
        <p:nvSpPr>
          <p:cNvPr id="3" name="矩形 2"/>
          <p:cNvSpPr/>
          <p:nvPr/>
        </p:nvSpPr>
        <p:spPr>
          <a:xfrm>
            <a:off x="4594543" y="3238500"/>
            <a:ext cx="6810386" cy="2312030"/>
          </a:xfrm>
          <a:prstGeom prst="rect">
            <a:avLst/>
          </a:prstGeom>
          <a:solidFill>
            <a:srgbClr val="7E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ln>
                  <a:solidFill>
                    <a:schemeClr val="bg1">
                      <a:lumMod val="50000"/>
                    </a:schemeClr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     加大对资源节约的宣传保护，引导身边的人践行低碳环保的生活方式，每一个人都为环保出一份力。这样能量聚集起来就会有很大的收获！</a:t>
            </a:r>
          </a:p>
        </p:txBody>
      </p:sp>
    </p:spTree>
    <p:extLst>
      <p:ext uri="{BB962C8B-B14F-4D97-AF65-F5344CB8AC3E}">
        <p14:creationId xmlns:p14="http://schemas.microsoft.com/office/powerpoint/2010/main" val="120338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雾霾天气的美丽瞬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666"/>
          <a:stretch/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48" y="358463"/>
            <a:ext cx="3331904" cy="151769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3648" y="1410090"/>
            <a:ext cx="3776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治理方法二：企业治理</a:t>
            </a:r>
          </a:p>
        </p:txBody>
      </p:sp>
      <p:graphicFrame>
        <p:nvGraphicFramePr>
          <p:cNvPr id="29" name="图示 28"/>
          <p:cNvGraphicFramePr/>
          <p:nvPr>
            <p:extLst>
              <p:ext uri="{D42A27DB-BD31-4B8C-83A1-F6EECF244321}">
                <p14:modId xmlns:p14="http://schemas.microsoft.com/office/powerpoint/2010/main" val="4279878346"/>
              </p:ext>
            </p:extLst>
          </p:nvPr>
        </p:nvGraphicFramePr>
        <p:xfrm>
          <a:off x="933450" y="1472431"/>
          <a:ext cx="10134600" cy="3913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11068050" y="1155411"/>
            <a:ext cx="0" cy="4197639"/>
          </a:xfrm>
          <a:prstGeom prst="line">
            <a:avLst/>
          </a:prstGeom>
          <a:ln w="76200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 flipH="1">
            <a:off x="933450" y="5353050"/>
            <a:ext cx="10134600" cy="0"/>
          </a:xfrm>
          <a:prstGeom prst="line">
            <a:avLst/>
          </a:prstGeom>
          <a:ln w="76200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</p:cNvCxnSpPr>
          <p:nvPr/>
        </p:nvCxnSpPr>
        <p:spPr>
          <a:xfrm flipV="1">
            <a:off x="933450" y="1155411"/>
            <a:ext cx="0" cy="4197639"/>
          </a:xfrm>
          <a:prstGeom prst="line">
            <a:avLst/>
          </a:prstGeom>
          <a:ln w="76200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933450" y="1155411"/>
            <a:ext cx="790198" cy="0"/>
          </a:xfrm>
          <a:prstGeom prst="line">
            <a:avLst/>
          </a:prstGeom>
          <a:ln w="76200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cxnSpLocks/>
          </p:cNvCxnSpPr>
          <p:nvPr/>
        </p:nvCxnSpPr>
        <p:spPr>
          <a:xfrm>
            <a:off x="4476750" y="1155410"/>
            <a:ext cx="6591300" cy="2"/>
          </a:xfrm>
          <a:prstGeom prst="line">
            <a:avLst/>
          </a:prstGeom>
          <a:ln w="76200">
            <a:solidFill>
              <a:srgbClr val="7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/>
          <a:srcRect l="45059" t="51389" r="44591"/>
          <a:stretch/>
        </p:blipFill>
        <p:spPr>
          <a:xfrm>
            <a:off x="5519879" y="3524250"/>
            <a:ext cx="1261921" cy="3333749"/>
          </a:xfrm>
          <a:prstGeom prst="rect">
            <a:avLst/>
          </a:prstGeom>
          <a:effectLst>
            <a:softEdge rad="558800"/>
          </a:effectLst>
        </p:spPr>
      </p:pic>
    </p:spTree>
    <p:extLst>
      <p:ext uri="{BB962C8B-B14F-4D97-AF65-F5344CB8AC3E}">
        <p14:creationId xmlns:p14="http://schemas.microsoft.com/office/powerpoint/2010/main" val="205170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000">
        <p15:prstTrans prst="fractur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29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雾霾天气的美丽瞬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667" b="18667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3462430"/>
          </a:xfrm>
          <a:prstGeom prst="rect">
            <a:avLst/>
          </a:prstGeom>
          <a:solidFill>
            <a:srgbClr val="7E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045" y="371412"/>
            <a:ext cx="4962287" cy="228600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6201" y="1948785"/>
            <a:ext cx="377539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治理方法一：政府治理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61242" y="533400"/>
            <a:ext cx="67211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需要政府推动科技创新，积极开发新能源，提倡大家积极使用新能源。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61242" y="1649495"/>
            <a:ext cx="67211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政府实施科学发展战略，加大环境保护力度。不要让雾霾之痛成为我们的呼吸之痛</a:t>
            </a:r>
          </a:p>
        </p:txBody>
      </p:sp>
      <p:sp>
        <p:nvSpPr>
          <p:cNvPr id="4" name="矩形 3"/>
          <p:cNvSpPr/>
          <p:nvPr/>
        </p:nvSpPr>
        <p:spPr>
          <a:xfrm>
            <a:off x="4607794" y="607430"/>
            <a:ext cx="154705" cy="478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07795" y="1693280"/>
            <a:ext cx="15240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5686425" y="3462431"/>
            <a:ext cx="819150" cy="333314"/>
          </a:xfrm>
          <a:prstGeom prst="triangle">
            <a:avLst/>
          </a:prstGeom>
          <a:solidFill>
            <a:srgbClr val="7E0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3" grpId="0"/>
      <p:bldP spid="9" grpId="0"/>
      <p:bldP spid="4" grpId="0" animBg="1"/>
      <p:bldP spid="11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070" y="2143125"/>
            <a:ext cx="4871088" cy="4286250"/>
          </a:xfrm>
          <a:custGeom>
            <a:avLst/>
            <a:gdLst>
              <a:gd name="connsiteX0" fmla="*/ 713230 w 4871088"/>
              <a:gd name="connsiteY0" fmla="*/ 3381375 h 4286250"/>
              <a:gd name="connsiteX1" fmla="*/ 713230 w 4871088"/>
              <a:gd name="connsiteY1" fmla="*/ 3876675 h 4286250"/>
              <a:gd name="connsiteX2" fmla="*/ 1780030 w 4871088"/>
              <a:gd name="connsiteY2" fmla="*/ 3876675 h 4286250"/>
              <a:gd name="connsiteX3" fmla="*/ 1780030 w 4871088"/>
              <a:gd name="connsiteY3" fmla="*/ 3381375 h 4286250"/>
              <a:gd name="connsiteX4" fmla="*/ 0 w 4871088"/>
              <a:gd name="connsiteY4" fmla="*/ 0 h 4286250"/>
              <a:gd name="connsiteX5" fmla="*/ 4871088 w 4871088"/>
              <a:gd name="connsiteY5" fmla="*/ 0 h 4286250"/>
              <a:gd name="connsiteX6" fmla="*/ 4871088 w 4871088"/>
              <a:gd name="connsiteY6" fmla="*/ 4286250 h 4286250"/>
              <a:gd name="connsiteX7" fmla="*/ 0 w 4871088"/>
              <a:gd name="connsiteY7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71088" h="4286250">
                <a:moveTo>
                  <a:pt x="713230" y="3381375"/>
                </a:moveTo>
                <a:lnTo>
                  <a:pt x="713230" y="3876675"/>
                </a:lnTo>
                <a:lnTo>
                  <a:pt x="1780030" y="3876675"/>
                </a:lnTo>
                <a:lnTo>
                  <a:pt x="1780030" y="3381375"/>
                </a:lnTo>
                <a:close/>
                <a:moveTo>
                  <a:pt x="0" y="0"/>
                </a:moveTo>
                <a:lnTo>
                  <a:pt x="4871088" y="0"/>
                </a:lnTo>
                <a:lnTo>
                  <a:pt x="4871088" y="4286250"/>
                </a:lnTo>
                <a:lnTo>
                  <a:pt x="0" y="428625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10" y="709285"/>
            <a:ext cx="4176140" cy="2161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5844" y="222885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全国雾霾分布情况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030" y="2521237"/>
            <a:ext cx="6732926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5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162" y="-60274"/>
            <a:ext cx="5226040" cy="267324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59651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2321526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雾霾产生原因</a:t>
            </a:r>
          </a:p>
        </p:txBody>
      </p:sp>
      <p:cxnSp>
        <p:nvCxnSpPr>
          <p:cNvPr id="18" name="直接连接符 17"/>
          <p:cNvCxnSpPr>
            <a:cxnSpLocks/>
            <a:stCxn id="16" idx="0"/>
            <a:endCxn id="15" idx="4"/>
          </p:cNvCxnSpPr>
          <p:nvPr/>
        </p:nvCxnSpPr>
        <p:spPr>
          <a:xfrm flipV="1">
            <a:off x="2845401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 flipV="1">
            <a:off x="2842827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椭圆 21"/>
          <p:cNvSpPr/>
          <p:nvPr/>
        </p:nvSpPr>
        <p:spPr>
          <a:xfrm>
            <a:off x="4790304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4554753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雾霾的组成</a:t>
            </a:r>
          </a:p>
        </p:txBody>
      </p:sp>
      <p:cxnSp>
        <p:nvCxnSpPr>
          <p:cNvPr id="24" name="直接连接符 23"/>
          <p:cNvCxnSpPr>
            <a:cxnSpLocks/>
            <a:stCxn id="23" idx="0"/>
          </p:cNvCxnSpPr>
          <p:nvPr/>
        </p:nvCxnSpPr>
        <p:spPr>
          <a:xfrm flipH="1" flipV="1">
            <a:off x="5076054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>
            <a:cxnSpLocks/>
          </p:cNvCxnSpPr>
          <p:nvPr/>
        </p:nvCxnSpPr>
        <p:spPr>
          <a:xfrm flipV="1">
            <a:off x="5076054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椭圆 28"/>
          <p:cNvSpPr/>
          <p:nvPr/>
        </p:nvSpPr>
        <p:spPr>
          <a:xfrm>
            <a:off x="7049532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6811407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雾霾的预防</a:t>
            </a:r>
          </a:p>
        </p:txBody>
      </p:sp>
      <p:cxnSp>
        <p:nvCxnSpPr>
          <p:cNvPr id="31" name="直接连接符 30"/>
          <p:cNvCxnSpPr>
            <a:cxnSpLocks/>
            <a:stCxn id="30" idx="0"/>
            <a:endCxn id="29" idx="4"/>
          </p:cNvCxnSpPr>
          <p:nvPr/>
        </p:nvCxnSpPr>
        <p:spPr>
          <a:xfrm flipV="1">
            <a:off x="7335282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V="1">
            <a:off x="7332708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椭圆 32"/>
          <p:cNvSpPr/>
          <p:nvPr/>
        </p:nvSpPr>
        <p:spPr>
          <a:xfrm>
            <a:off x="9184935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8949384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雾霾的防护</a:t>
            </a:r>
          </a:p>
        </p:txBody>
      </p:sp>
      <p:cxnSp>
        <p:nvCxnSpPr>
          <p:cNvPr id="35" name="直接连接符 34"/>
          <p:cNvCxnSpPr>
            <a:cxnSpLocks/>
            <a:stCxn id="34" idx="0"/>
          </p:cNvCxnSpPr>
          <p:nvPr/>
        </p:nvCxnSpPr>
        <p:spPr>
          <a:xfrm flipH="1" flipV="1">
            <a:off x="9470685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9470685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9634663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5000">
        <p159:morph option="byObjec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2" grpId="0" animBg="1"/>
      <p:bldP spid="23" grpId="0" animBg="1"/>
      <p:bldP spid="29" grpId="0" animBg="1"/>
      <p:bldP spid="30" grpId="0" animBg="1"/>
      <p:bldP spid="33" grpId="0" animBg="1"/>
      <p:bldP spid="33" grpId="1" animBg="1"/>
      <p:bldP spid="34" grpId="0" animBg="1"/>
      <p:bldP spid="3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>
            <a:cxnSpLocks/>
          </p:cNvCxnSpPr>
          <p:nvPr/>
        </p:nvCxnSpPr>
        <p:spPr>
          <a:xfrm>
            <a:off x="2895600" y="-434772"/>
            <a:ext cx="3101880" cy="53782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/>
        </p:nvCxnSpPr>
        <p:spPr>
          <a:xfrm flipH="1">
            <a:off x="5997480" y="1496679"/>
            <a:ext cx="2124160" cy="34753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8178510" y="1496679"/>
            <a:ext cx="3194340" cy="65043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12695" r="12695"/>
          <a:stretch>
            <a:fillRect/>
          </a:stretch>
        </p:blipFill>
        <p:spPr>
          <a:xfrm>
            <a:off x="3118287" y="401304"/>
            <a:ext cx="2171307" cy="2190751"/>
          </a:xfrm>
          <a:custGeom>
            <a:avLst/>
            <a:gdLst>
              <a:gd name="connsiteX0" fmla="*/ 1595438 w 3190876"/>
              <a:gd name="connsiteY0" fmla="*/ 0 h 3219450"/>
              <a:gd name="connsiteX1" fmla="*/ 3190876 w 3190876"/>
              <a:gd name="connsiteY1" fmla="*/ 1609725 h 3219450"/>
              <a:gd name="connsiteX2" fmla="*/ 1595438 w 3190876"/>
              <a:gd name="connsiteY2" fmla="*/ 3219450 h 3219450"/>
              <a:gd name="connsiteX3" fmla="*/ 0 w 3190876"/>
              <a:gd name="connsiteY3" fmla="*/ 1609725 h 3219450"/>
              <a:gd name="connsiteX4" fmla="*/ 1595438 w 3190876"/>
              <a:gd name="connsiteY4" fmla="*/ 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6" h="3219450">
                <a:moveTo>
                  <a:pt x="1595438" y="0"/>
                </a:moveTo>
                <a:cubicBezTo>
                  <a:pt x="2476574" y="0"/>
                  <a:pt x="3190876" y="720698"/>
                  <a:pt x="3190876" y="1609725"/>
                </a:cubicBezTo>
                <a:cubicBezTo>
                  <a:pt x="3190876" y="2498752"/>
                  <a:pt x="2476574" y="3219450"/>
                  <a:pt x="1595438" y="3219450"/>
                </a:cubicBezTo>
                <a:cubicBezTo>
                  <a:pt x="714302" y="3219450"/>
                  <a:pt x="0" y="2498752"/>
                  <a:pt x="0" y="1609725"/>
                </a:cubicBezTo>
                <a:cubicBezTo>
                  <a:pt x="0" y="720698"/>
                  <a:pt x="714302" y="0"/>
                  <a:pt x="1595438" y="0"/>
                </a:cubicBezTo>
                <a:close/>
              </a:path>
            </a:pathLst>
          </a:custGeom>
          <a:effectLst>
            <a:glow rad="25400">
              <a:schemeClr val="accent1"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2" name="图片 11" descr="http://image.tupian114.com/20120221/1542352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32" t="23750" r="21060" b="20694"/>
          <a:stretch>
            <a:fillRect/>
          </a:stretch>
        </p:blipFill>
        <p:spPr bwMode="auto">
          <a:xfrm>
            <a:off x="4902105" y="3876664"/>
            <a:ext cx="2190751" cy="2190751"/>
          </a:xfrm>
          <a:custGeom>
            <a:avLst/>
            <a:gdLst>
              <a:gd name="connsiteX0" fmla="*/ 1595438 w 3190876"/>
              <a:gd name="connsiteY0" fmla="*/ 0 h 3219450"/>
              <a:gd name="connsiteX1" fmla="*/ 3190876 w 3190876"/>
              <a:gd name="connsiteY1" fmla="*/ 1609725 h 3219450"/>
              <a:gd name="connsiteX2" fmla="*/ 1595438 w 3190876"/>
              <a:gd name="connsiteY2" fmla="*/ 3219450 h 3219450"/>
              <a:gd name="connsiteX3" fmla="*/ 0 w 3190876"/>
              <a:gd name="connsiteY3" fmla="*/ 1609725 h 3219450"/>
              <a:gd name="connsiteX4" fmla="*/ 1595438 w 3190876"/>
              <a:gd name="connsiteY4" fmla="*/ 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6" h="3219450">
                <a:moveTo>
                  <a:pt x="1595438" y="0"/>
                </a:moveTo>
                <a:cubicBezTo>
                  <a:pt x="2476574" y="0"/>
                  <a:pt x="3190876" y="720698"/>
                  <a:pt x="3190876" y="1609725"/>
                </a:cubicBezTo>
                <a:cubicBezTo>
                  <a:pt x="3190876" y="2498752"/>
                  <a:pt x="2476574" y="3219450"/>
                  <a:pt x="1595438" y="3219450"/>
                </a:cubicBezTo>
                <a:cubicBezTo>
                  <a:pt x="714302" y="3219450"/>
                  <a:pt x="0" y="2498752"/>
                  <a:pt x="0" y="1609725"/>
                </a:cubicBezTo>
                <a:cubicBezTo>
                  <a:pt x="0" y="720698"/>
                  <a:pt x="714302" y="0"/>
                  <a:pt x="1595438" y="0"/>
                </a:cubicBezTo>
                <a:close/>
              </a:path>
            </a:pathLst>
          </a:custGeom>
          <a:effectLst>
            <a:glow rad="25400">
              <a:schemeClr val="accent1"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 descr="http://pic.makepolo.net/news/allimg/20161216/14818961097289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2" r="15812"/>
          <a:stretch>
            <a:fillRect/>
          </a:stretch>
        </p:blipFill>
        <p:spPr bwMode="auto">
          <a:xfrm>
            <a:off x="7092856" y="404493"/>
            <a:ext cx="2190751" cy="2190751"/>
          </a:xfrm>
          <a:custGeom>
            <a:avLst/>
            <a:gdLst>
              <a:gd name="connsiteX0" fmla="*/ 1595438 w 3190876"/>
              <a:gd name="connsiteY0" fmla="*/ 0 h 3219450"/>
              <a:gd name="connsiteX1" fmla="*/ 3190876 w 3190876"/>
              <a:gd name="connsiteY1" fmla="*/ 1609725 h 3219450"/>
              <a:gd name="connsiteX2" fmla="*/ 1595438 w 3190876"/>
              <a:gd name="connsiteY2" fmla="*/ 3219450 h 3219450"/>
              <a:gd name="connsiteX3" fmla="*/ 0 w 3190876"/>
              <a:gd name="connsiteY3" fmla="*/ 1609725 h 3219450"/>
              <a:gd name="connsiteX4" fmla="*/ 1595438 w 3190876"/>
              <a:gd name="connsiteY4" fmla="*/ 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6" h="3219450">
                <a:moveTo>
                  <a:pt x="1595438" y="0"/>
                </a:moveTo>
                <a:cubicBezTo>
                  <a:pt x="2476574" y="0"/>
                  <a:pt x="3190876" y="720698"/>
                  <a:pt x="3190876" y="1609725"/>
                </a:cubicBezTo>
                <a:cubicBezTo>
                  <a:pt x="3190876" y="2498752"/>
                  <a:pt x="2476574" y="3219450"/>
                  <a:pt x="1595438" y="3219450"/>
                </a:cubicBezTo>
                <a:cubicBezTo>
                  <a:pt x="714302" y="3219450"/>
                  <a:pt x="0" y="2498752"/>
                  <a:pt x="0" y="1609725"/>
                </a:cubicBezTo>
                <a:cubicBezTo>
                  <a:pt x="0" y="720698"/>
                  <a:pt x="714302" y="0"/>
                  <a:pt x="1595438" y="0"/>
                </a:cubicBezTo>
                <a:close/>
              </a:path>
            </a:pathLst>
          </a:custGeom>
          <a:effectLst>
            <a:glow rad="25400">
              <a:schemeClr val="accent1"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 descr="http://www.gov.cn/jrzg/images/images/1c6f6506c2381274973f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0" t="11527" r="6700" b="1497"/>
          <a:stretch>
            <a:fillRect/>
          </a:stretch>
        </p:blipFill>
        <p:spPr bwMode="auto">
          <a:xfrm>
            <a:off x="8572183" y="3848094"/>
            <a:ext cx="2190751" cy="2190751"/>
          </a:xfrm>
          <a:custGeom>
            <a:avLst/>
            <a:gdLst>
              <a:gd name="connsiteX0" fmla="*/ 1595438 w 3190876"/>
              <a:gd name="connsiteY0" fmla="*/ 0 h 3219450"/>
              <a:gd name="connsiteX1" fmla="*/ 3190876 w 3190876"/>
              <a:gd name="connsiteY1" fmla="*/ 1609725 h 3219450"/>
              <a:gd name="connsiteX2" fmla="*/ 1595438 w 3190876"/>
              <a:gd name="connsiteY2" fmla="*/ 3219450 h 3219450"/>
              <a:gd name="connsiteX3" fmla="*/ 0 w 3190876"/>
              <a:gd name="connsiteY3" fmla="*/ 1609725 h 3219450"/>
              <a:gd name="connsiteX4" fmla="*/ 1595438 w 3190876"/>
              <a:gd name="connsiteY4" fmla="*/ 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0876" h="3219450">
                <a:moveTo>
                  <a:pt x="1595438" y="0"/>
                </a:moveTo>
                <a:cubicBezTo>
                  <a:pt x="2476574" y="0"/>
                  <a:pt x="3190876" y="720698"/>
                  <a:pt x="3190876" y="1609725"/>
                </a:cubicBezTo>
                <a:cubicBezTo>
                  <a:pt x="3190876" y="2498752"/>
                  <a:pt x="2476574" y="3219450"/>
                  <a:pt x="1595438" y="3219450"/>
                </a:cubicBezTo>
                <a:cubicBezTo>
                  <a:pt x="714302" y="3219450"/>
                  <a:pt x="0" y="2498752"/>
                  <a:pt x="0" y="1609725"/>
                </a:cubicBezTo>
                <a:cubicBezTo>
                  <a:pt x="0" y="720698"/>
                  <a:pt x="714302" y="0"/>
                  <a:pt x="1595438" y="0"/>
                </a:cubicBezTo>
                <a:close/>
              </a:path>
            </a:pathLst>
          </a:custGeom>
          <a:effectLst>
            <a:glow rad="25400">
              <a:schemeClr val="accent1"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38" y="2970931"/>
            <a:ext cx="5226040" cy="267324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96054" y="2649975"/>
            <a:ext cx="1415772" cy="58477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少开窗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80345" y="2678544"/>
            <a:ext cx="1415772" cy="58477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多喝水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289594" y="6095984"/>
            <a:ext cx="1415772" cy="58477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少出行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959673" y="6067415"/>
            <a:ext cx="1415772" cy="58477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戴口罩</a:t>
            </a:r>
          </a:p>
        </p:txBody>
      </p:sp>
    </p:spTree>
    <p:extLst>
      <p:ext uri="{BB962C8B-B14F-4D97-AF65-F5344CB8AC3E}">
        <p14:creationId xmlns:p14="http://schemas.microsoft.com/office/powerpoint/2010/main" val="2780370416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Picture 16" descr="雾霾天气的美丽瞬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0" b="10492"/>
          <a:stretch/>
        </p:blipFill>
        <p:spPr bwMode="auto">
          <a:xfrm>
            <a:off x="0" y="-162232"/>
            <a:ext cx="12192001" cy="70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g.kj-cy.cn/uploads/litimg/20160316/14580913391364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27" y="437055"/>
            <a:ext cx="3164335" cy="189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f1.diyitui.com/ca/d6/67/0b/e5/b0/bd/53/af/81/ad/4d/ad/86/e4/c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831" y="437055"/>
            <a:ext cx="3164335" cy="18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cp2.douguo.net/upload/caiku/f/2/d/yuan_f201817b0e2efecc96658b009d80409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079" y="437055"/>
            <a:ext cx="3167463" cy="18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photocdn.sohu.com/20150811/mp26847432_1439278187827_4_th_fv23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830" y="2398583"/>
            <a:ext cx="3164335" cy="18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jk.zynews.com/ueditor/php/upload/image/20150707/14362342617594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457" y="2398583"/>
            <a:ext cx="3164335" cy="189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www.ishowx.com/uploads/160905/290-160Z51G01393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165" y="2335655"/>
            <a:ext cx="3164335" cy="18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341077"/>
              </p:ext>
            </p:extLst>
          </p:nvPr>
        </p:nvGraphicFramePr>
        <p:xfrm>
          <a:off x="1300942" y="437055"/>
          <a:ext cx="9590115" cy="386012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96705">
                  <a:extLst>
                    <a:ext uri="{9D8B030D-6E8A-4147-A177-3AD203B41FA5}">
                      <a16:colId xmlns="" xmlns:a16="http://schemas.microsoft.com/office/drawing/2014/main" val="3424189767"/>
                    </a:ext>
                  </a:extLst>
                </a:gridCol>
                <a:gridCol w="3196705">
                  <a:extLst>
                    <a:ext uri="{9D8B030D-6E8A-4147-A177-3AD203B41FA5}">
                      <a16:colId xmlns="" xmlns:a16="http://schemas.microsoft.com/office/drawing/2014/main" val="808518311"/>
                    </a:ext>
                  </a:extLst>
                </a:gridCol>
                <a:gridCol w="3196705">
                  <a:extLst>
                    <a:ext uri="{9D8B030D-6E8A-4147-A177-3AD203B41FA5}">
                      <a16:colId xmlns="" xmlns:a16="http://schemas.microsoft.com/office/drawing/2014/main" val="1440889981"/>
                    </a:ext>
                  </a:extLst>
                </a:gridCol>
              </a:tblGrid>
              <a:tr h="1908612"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95544732"/>
                  </a:ext>
                </a:extLst>
              </a:tr>
              <a:tr h="1951517">
                <a:tc>
                  <a:txBody>
                    <a:bodyPr/>
                    <a:lstStyle/>
                    <a:p>
                      <a:endParaRPr lang="zh-CN" altLang="en-US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34629703"/>
                  </a:ext>
                </a:extLst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7681" y="4360110"/>
            <a:ext cx="5187826" cy="265370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78165" y="5241676"/>
            <a:ext cx="41344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多吃梨子、橙子、百合、</a:t>
            </a:r>
            <a:endParaRPr lang="en-US" altLang="zh-CN" sz="28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猪血、木耳、罗卜等食物</a:t>
            </a:r>
          </a:p>
        </p:txBody>
      </p:sp>
      <p:sp>
        <p:nvSpPr>
          <p:cNvPr id="7" name="矩形 6"/>
          <p:cNvSpPr/>
          <p:nvPr/>
        </p:nvSpPr>
        <p:spPr>
          <a:xfrm>
            <a:off x="7492536" y="5335990"/>
            <a:ext cx="185629" cy="794525"/>
          </a:xfrm>
          <a:prstGeom prst="rect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8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6000">
        <p14:reveal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0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6296" y="3836506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自强不吸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67150" y="470534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厚德载雾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339" y="4466705"/>
            <a:ext cx="3397069" cy="173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3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921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9218" name="Picture 2" descr="http://img.mp.itc.cn/upload/20161220/99b54178c5f0429c971b312492e951aa_th.jp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9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557007" y="2164129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别情花如依by落落4" panose="02000500000000000000" pitchFamily="2" charset="-128"/>
              </a:rPr>
              <a:t>活霾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56045" y="2964348"/>
            <a:ext cx="4081864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站酷高端黑" panose="02010600030101010101" pitchFamily="2" charset="-122"/>
                <a:ea typeface="站酷高端黑" panose="02010600030101010101" pitchFamily="2" charset="-122"/>
                <a:cs typeface="别情花如依by落落4" panose="02000500000000000000" pitchFamily="2" charset="-128"/>
              </a:rPr>
              <a:t>二十四节气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480" y="1747865"/>
            <a:ext cx="3720442" cy="190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2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162" y="-60274"/>
            <a:ext cx="5226040" cy="267324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59651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6" name="矩形: 圆角 15"/>
          <p:cNvSpPr/>
          <p:nvPr/>
        </p:nvSpPr>
        <p:spPr>
          <a:xfrm>
            <a:off x="2321526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36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雾霾产生原因</a:t>
            </a:r>
          </a:p>
        </p:txBody>
      </p:sp>
      <p:cxnSp>
        <p:nvCxnSpPr>
          <p:cNvPr id="18" name="直接连接符 17"/>
          <p:cNvCxnSpPr>
            <a:cxnSpLocks/>
            <a:stCxn id="16" idx="0"/>
            <a:endCxn id="15" idx="4"/>
          </p:cNvCxnSpPr>
          <p:nvPr/>
        </p:nvCxnSpPr>
        <p:spPr>
          <a:xfrm flipV="1">
            <a:off x="2845401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 flipV="1">
            <a:off x="2842827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椭圆 21"/>
          <p:cNvSpPr/>
          <p:nvPr/>
        </p:nvSpPr>
        <p:spPr>
          <a:xfrm>
            <a:off x="4790304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23" name="矩形: 圆角 22"/>
          <p:cNvSpPr/>
          <p:nvPr/>
        </p:nvSpPr>
        <p:spPr>
          <a:xfrm>
            <a:off x="4554753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雾霾的组成</a:t>
            </a:r>
          </a:p>
        </p:txBody>
      </p:sp>
      <p:cxnSp>
        <p:nvCxnSpPr>
          <p:cNvPr id="24" name="直接连接符 23"/>
          <p:cNvCxnSpPr>
            <a:cxnSpLocks/>
            <a:stCxn id="23" idx="0"/>
          </p:cNvCxnSpPr>
          <p:nvPr/>
        </p:nvCxnSpPr>
        <p:spPr>
          <a:xfrm flipH="1" flipV="1">
            <a:off x="5076054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>
            <a:cxnSpLocks/>
          </p:cNvCxnSpPr>
          <p:nvPr/>
        </p:nvCxnSpPr>
        <p:spPr>
          <a:xfrm flipV="1">
            <a:off x="5076054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椭圆 28"/>
          <p:cNvSpPr/>
          <p:nvPr/>
        </p:nvSpPr>
        <p:spPr>
          <a:xfrm>
            <a:off x="7049532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30" name="矩形: 圆角 29"/>
          <p:cNvSpPr/>
          <p:nvPr/>
        </p:nvSpPr>
        <p:spPr>
          <a:xfrm>
            <a:off x="6811407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雾霾的预防</a:t>
            </a:r>
          </a:p>
        </p:txBody>
      </p:sp>
      <p:cxnSp>
        <p:nvCxnSpPr>
          <p:cNvPr id="31" name="直接连接符 30"/>
          <p:cNvCxnSpPr>
            <a:cxnSpLocks/>
            <a:stCxn id="30" idx="0"/>
            <a:endCxn id="29" idx="4"/>
          </p:cNvCxnSpPr>
          <p:nvPr/>
        </p:nvCxnSpPr>
        <p:spPr>
          <a:xfrm flipV="1">
            <a:off x="7335282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V="1">
            <a:off x="7332708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椭圆 32"/>
          <p:cNvSpPr/>
          <p:nvPr/>
        </p:nvSpPr>
        <p:spPr>
          <a:xfrm>
            <a:off x="9184935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34" name="矩形: 圆角 33"/>
          <p:cNvSpPr/>
          <p:nvPr/>
        </p:nvSpPr>
        <p:spPr>
          <a:xfrm>
            <a:off x="8949384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雾霾的防护</a:t>
            </a:r>
          </a:p>
        </p:txBody>
      </p:sp>
      <p:cxnSp>
        <p:nvCxnSpPr>
          <p:cNvPr id="35" name="直接连接符 34"/>
          <p:cNvCxnSpPr>
            <a:cxnSpLocks/>
            <a:stCxn id="34" idx="0"/>
          </p:cNvCxnSpPr>
          <p:nvPr/>
        </p:nvCxnSpPr>
        <p:spPr>
          <a:xfrm flipH="1" flipV="1">
            <a:off x="9470685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9470685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320457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5000">
        <p159:morph option="byObjec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22" grpId="0" animBg="1"/>
      <p:bldP spid="23" grpId="0" animBg="1"/>
      <p:bldP spid="29" grpId="0" animBg="1"/>
      <p:bldP spid="30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首届中国雾霾主题公益海报展入选作品欣赏-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4781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868479" y="2077700"/>
            <a:ext cx="182614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 w="3175">
                  <a:noFill/>
                </a:ln>
                <a:solidFill>
                  <a:srgbClr val="7E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我们</a:t>
            </a:r>
            <a:r>
              <a:rPr lang="zh-CN" altLang="en-US" sz="3200" b="1" dirty="0">
                <a:ln w="3175">
                  <a:noFill/>
                </a:ln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不能</a:t>
            </a:r>
            <a:endParaRPr lang="en-US" altLang="zh-CN" sz="3200" b="1" dirty="0">
              <a:ln w="3175">
                <a:noFill/>
              </a:ln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3200" b="1" dirty="0">
                <a:ln w="3175">
                  <a:noFill/>
                </a:ln>
                <a:solidFill>
                  <a:srgbClr val="7E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让雾</a:t>
            </a:r>
            <a:r>
              <a:rPr lang="zh-CN" altLang="en-US" sz="3200" b="1" dirty="0">
                <a:ln w="3175">
                  <a:noFill/>
                </a:ln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霾遮</a:t>
            </a:r>
            <a:endParaRPr lang="en-US" altLang="zh-CN" sz="3200" b="1" dirty="0">
              <a:ln w="3175">
                <a:noFill/>
              </a:ln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3200" b="1" dirty="0">
                <a:ln w="3175">
                  <a:noFill/>
                </a:ln>
                <a:solidFill>
                  <a:srgbClr val="7E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蔽回</a:t>
            </a:r>
            <a:r>
              <a:rPr lang="zh-CN" altLang="en-US" sz="3200" b="1" dirty="0">
                <a:ln w="3175">
                  <a:noFill/>
                </a:ln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家的</a:t>
            </a:r>
            <a:endParaRPr lang="en-US" altLang="zh-CN" sz="3200" b="1" dirty="0">
              <a:ln w="3175">
                <a:noFill/>
              </a:ln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3200" b="1" dirty="0">
                <a:ln w="3175">
                  <a:noFill/>
                </a:ln>
                <a:solidFill>
                  <a:srgbClr val="7E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路！</a:t>
            </a:r>
            <a:r>
              <a:rPr lang="zh-CN" altLang="en-US" sz="3200" b="1" dirty="0">
                <a:ln w="3175">
                  <a:noFill/>
                </a:ln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！！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9049" y="1290666"/>
            <a:ext cx="2264999" cy="115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6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雾霾上海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1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54" y="-421942"/>
            <a:ext cx="10297670" cy="906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168" y="-381000"/>
            <a:ext cx="10297670" cy="90612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4862" y="3651508"/>
            <a:ext cx="4336382" cy="19301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7376" y="503781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i="1" dirty="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我们依旧在路上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04540" y="501436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i="1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我们依旧在路上</a:t>
            </a:r>
          </a:p>
        </p:txBody>
      </p:sp>
    </p:spTree>
    <p:extLst>
      <p:ext uri="{BB962C8B-B14F-4D97-AF65-F5344CB8AC3E}">
        <p14:creationId xmlns:p14="http://schemas.microsoft.com/office/powerpoint/2010/main" val="165619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9000">
        <p14:reveal/>
      </p:transition>
    </mc:Choice>
    <mc:Fallback xmlns="">
      <p:transition spd="slow" advTm="9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888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3466319"/>
            <a:ext cx="6281318" cy="321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5943600" cy="6858000"/>
          </a:xfrm>
          <a:prstGeom prst="rect">
            <a:avLst/>
          </a:prstGeom>
          <a:solidFill>
            <a:srgbClr val="7E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6229350" y="4829175"/>
            <a:ext cx="514350" cy="476250"/>
          </a:xfrm>
          <a:prstGeom prst="triangle">
            <a:avLst/>
          </a:prstGeom>
          <a:solidFill>
            <a:srgbClr val="7E0000">
              <a:alpha val="76000"/>
            </a:srgbClr>
          </a:solidFill>
          <a:ln>
            <a:noFill/>
          </a:ln>
          <a:effectLst>
            <a:softEdge rad="12700"/>
          </a:effectLst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28660" y="948711"/>
            <a:ext cx="3752980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我有时候会把灯关掉，我想看一看，我知道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PM2.5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就存在这当中，它们是一些空气动力学直径小于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微米的颗粒，所以它们才能折射大量的可见光，留给我们一个能见度很低的世界，这是一场看不见敌人的战争。</a:t>
            </a:r>
          </a:p>
        </p:txBody>
      </p:sp>
      <p:sp>
        <p:nvSpPr>
          <p:cNvPr id="7" name="矩形 6"/>
          <p:cNvSpPr/>
          <p:nvPr/>
        </p:nvSpPr>
        <p:spPr>
          <a:xfrm>
            <a:off x="1565320" y="30238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雾霾是什么呢？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811990" y="589901"/>
            <a:ext cx="4357720" cy="5730658"/>
          </a:xfrm>
          <a:custGeom>
            <a:avLst/>
            <a:gdLst>
              <a:gd name="connsiteX0" fmla="*/ 0 w 4357720"/>
              <a:gd name="connsiteY0" fmla="*/ 0 h 5730658"/>
              <a:gd name="connsiteX1" fmla="*/ 737240 w 4357720"/>
              <a:gd name="connsiteY1" fmla="*/ 0 h 5730658"/>
              <a:gd name="connsiteX2" fmla="*/ 737240 w 4357720"/>
              <a:gd name="connsiteY2" fmla="*/ 95899 h 5730658"/>
              <a:gd name="connsiteX3" fmla="*/ 121460 w 4357720"/>
              <a:gd name="connsiteY3" fmla="*/ 95899 h 5730658"/>
              <a:gd name="connsiteX4" fmla="*/ 121460 w 4357720"/>
              <a:gd name="connsiteY4" fmla="*/ 5639449 h 5730658"/>
              <a:gd name="connsiteX5" fmla="*/ 4245850 w 4357720"/>
              <a:gd name="connsiteY5" fmla="*/ 5639449 h 5730658"/>
              <a:gd name="connsiteX6" fmla="*/ 4245850 w 4357720"/>
              <a:gd name="connsiteY6" fmla="*/ 95899 h 5730658"/>
              <a:gd name="connsiteX7" fmla="*/ 3965490 w 4357720"/>
              <a:gd name="connsiteY7" fmla="*/ 95899 h 5730658"/>
              <a:gd name="connsiteX8" fmla="*/ 3965490 w 4357720"/>
              <a:gd name="connsiteY8" fmla="*/ 0 h 5730658"/>
              <a:gd name="connsiteX9" fmla="*/ 4357720 w 4357720"/>
              <a:gd name="connsiteY9" fmla="*/ 0 h 5730658"/>
              <a:gd name="connsiteX10" fmla="*/ 4357720 w 4357720"/>
              <a:gd name="connsiteY10" fmla="*/ 5730658 h 5730658"/>
              <a:gd name="connsiteX11" fmla="*/ 0 w 4357720"/>
              <a:gd name="connsiteY11" fmla="*/ 5730658 h 5730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57720" h="5730658">
                <a:moveTo>
                  <a:pt x="0" y="0"/>
                </a:moveTo>
                <a:lnTo>
                  <a:pt x="737240" y="0"/>
                </a:lnTo>
                <a:lnTo>
                  <a:pt x="737240" y="95899"/>
                </a:lnTo>
                <a:lnTo>
                  <a:pt x="121460" y="95899"/>
                </a:lnTo>
                <a:lnTo>
                  <a:pt x="121460" y="5639449"/>
                </a:lnTo>
                <a:lnTo>
                  <a:pt x="4245850" y="5639449"/>
                </a:lnTo>
                <a:lnTo>
                  <a:pt x="4245850" y="95899"/>
                </a:lnTo>
                <a:lnTo>
                  <a:pt x="3965490" y="95899"/>
                </a:lnTo>
                <a:lnTo>
                  <a:pt x="3965490" y="0"/>
                </a:lnTo>
                <a:lnTo>
                  <a:pt x="4357720" y="0"/>
                </a:lnTo>
                <a:lnTo>
                  <a:pt x="4357720" y="5730658"/>
                </a:lnTo>
                <a:lnTo>
                  <a:pt x="0" y="57306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19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5000">
        <p14:shred/>
      </p:transition>
    </mc:Choice>
    <mc:Fallback xmlns=""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4533900" cy="23192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850" y="1795982"/>
            <a:ext cx="987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雾霾天气既受气象条件影响，也与大气污染物排放增加有关。</a:t>
            </a: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261413860"/>
              </p:ext>
            </p:extLst>
          </p:nvPr>
        </p:nvGraphicFramePr>
        <p:xfrm>
          <a:off x="1330324" y="2453217"/>
          <a:ext cx="2632075" cy="408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92363" y="38935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88900" dir="2700000" algn="tl">
                  <a:srgbClr val="000000">
                    <a:alpha val="6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2020735296"/>
              </p:ext>
            </p:extLst>
          </p:nvPr>
        </p:nvGraphicFramePr>
        <p:xfrm>
          <a:off x="4568824" y="2453217"/>
          <a:ext cx="2632075" cy="408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330863" y="38935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88900" dir="2700000" algn="tl">
                  <a:srgbClr val="000000">
                    <a:alpha val="6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尾气</a:t>
            </a: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4205212870"/>
              </p:ext>
            </p:extLst>
          </p:nvPr>
        </p:nvGraphicFramePr>
        <p:xfrm>
          <a:off x="7788233" y="2453217"/>
          <a:ext cx="2632075" cy="408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8321672" y="3919886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污染物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88900" dir="2700000" algn="tl">
                  <a:srgbClr val="000000">
                    <a:alpha val="67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88900" dir="2700000" algn="tl">
                    <a:srgbClr val="000000">
                      <a:alpha val="67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排放</a:t>
            </a:r>
          </a:p>
        </p:txBody>
      </p:sp>
    </p:spTree>
    <p:extLst>
      <p:ext uri="{BB962C8B-B14F-4D97-AF65-F5344CB8AC3E}">
        <p14:creationId xmlns:p14="http://schemas.microsoft.com/office/powerpoint/2010/main" val="294388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15" grpId="0">
        <p:bldAsOne/>
      </p:bldGraphic>
      <p:bldP spid="16" grpId="0"/>
      <p:bldGraphic spid="17" grpId="0">
        <p:bldAsOne/>
      </p:bldGraphic>
      <p:bldP spid="18" grpId="0"/>
      <p:bldGraphic spid="19" grpId="0">
        <p:bldAsOne/>
      </p:bldGraphic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5" b="930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69" y="689114"/>
            <a:ext cx="4533900" cy="2319202"/>
          </a:xfrm>
          <a:prstGeom prst="rect">
            <a:avLst/>
          </a:prstGeom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</p:pic>
      <p:sp>
        <p:nvSpPr>
          <p:cNvPr id="262" name="任意多边形 219"/>
          <p:cNvSpPr>
            <a:spLocks/>
          </p:cNvSpPr>
          <p:nvPr/>
        </p:nvSpPr>
        <p:spPr bwMode="auto">
          <a:xfrm rot="1791558">
            <a:off x="5233324" y="5265944"/>
            <a:ext cx="1124740" cy="631683"/>
          </a:xfrm>
          <a:custGeom>
            <a:avLst/>
            <a:gdLst>
              <a:gd name="connsiteX0" fmla="*/ 975130 w 1365254"/>
              <a:gd name="connsiteY0" fmla="*/ 85725 h 766763"/>
              <a:gd name="connsiteX1" fmla="*/ 933820 w 1365254"/>
              <a:gd name="connsiteY1" fmla="*/ 93253 h 766763"/>
              <a:gd name="connsiteX2" fmla="*/ 903776 w 1365254"/>
              <a:gd name="connsiteY2" fmla="*/ 89489 h 766763"/>
              <a:gd name="connsiteX3" fmla="*/ 858709 w 1365254"/>
              <a:gd name="connsiteY3" fmla="*/ 104544 h 766763"/>
              <a:gd name="connsiteX4" fmla="*/ 824910 w 1365254"/>
              <a:gd name="connsiteY4" fmla="*/ 104544 h 766763"/>
              <a:gd name="connsiteX5" fmla="*/ 783599 w 1365254"/>
              <a:gd name="connsiteY5" fmla="*/ 119599 h 766763"/>
              <a:gd name="connsiteX6" fmla="*/ 742288 w 1365254"/>
              <a:gd name="connsiteY6" fmla="*/ 127126 h 766763"/>
              <a:gd name="connsiteX7" fmla="*/ 700978 w 1365254"/>
              <a:gd name="connsiteY7" fmla="*/ 145945 h 766763"/>
              <a:gd name="connsiteX8" fmla="*/ 659667 w 1365254"/>
              <a:gd name="connsiteY8" fmla="*/ 153472 h 766763"/>
              <a:gd name="connsiteX9" fmla="*/ 622112 w 1365254"/>
              <a:gd name="connsiteY9" fmla="*/ 172291 h 766763"/>
              <a:gd name="connsiteX10" fmla="*/ 580801 w 1365254"/>
              <a:gd name="connsiteY10" fmla="*/ 187346 h 766763"/>
              <a:gd name="connsiteX11" fmla="*/ 543246 w 1365254"/>
              <a:gd name="connsiteY11" fmla="*/ 209929 h 766763"/>
              <a:gd name="connsiteX12" fmla="*/ 498180 w 1365254"/>
              <a:gd name="connsiteY12" fmla="*/ 224984 h 766763"/>
              <a:gd name="connsiteX13" fmla="*/ 468136 w 1365254"/>
              <a:gd name="connsiteY13" fmla="*/ 247566 h 766763"/>
              <a:gd name="connsiteX14" fmla="*/ 423070 w 1365254"/>
              <a:gd name="connsiteY14" fmla="*/ 266385 h 766763"/>
              <a:gd name="connsiteX15" fmla="*/ 396781 w 1365254"/>
              <a:gd name="connsiteY15" fmla="*/ 288967 h 766763"/>
              <a:gd name="connsiteX16" fmla="*/ 355470 w 1365254"/>
              <a:gd name="connsiteY16" fmla="*/ 311550 h 766763"/>
              <a:gd name="connsiteX17" fmla="*/ 332937 w 1365254"/>
              <a:gd name="connsiteY17" fmla="*/ 334132 h 766763"/>
              <a:gd name="connsiteX18" fmla="*/ 295382 w 1365254"/>
              <a:gd name="connsiteY18" fmla="*/ 356715 h 766763"/>
              <a:gd name="connsiteX19" fmla="*/ 280360 w 1365254"/>
              <a:gd name="connsiteY19" fmla="*/ 383061 h 766763"/>
              <a:gd name="connsiteX20" fmla="*/ 246561 w 1365254"/>
              <a:gd name="connsiteY20" fmla="*/ 405643 h 766763"/>
              <a:gd name="connsiteX21" fmla="*/ 235294 w 1365254"/>
              <a:gd name="connsiteY21" fmla="*/ 428226 h 766763"/>
              <a:gd name="connsiteX22" fmla="*/ 205250 w 1365254"/>
              <a:gd name="connsiteY22" fmla="*/ 454572 h 766763"/>
              <a:gd name="connsiteX23" fmla="*/ 205250 w 1365254"/>
              <a:gd name="connsiteY23" fmla="*/ 473391 h 766763"/>
              <a:gd name="connsiteX24" fmla="*/ 178961 w 1365254"/>
              <a:gd name="connsiteY24" fmla="*/ 499737 h 766763"/>
              <a:gd name="connsiteX25" fmla="*/ 186472 w 1365254"/>
              <a:gd name="connsiteY25" fmla="*/ 514792 h 766763"/>
              <a:gd name="connsiteX26" fmla="*/ 171450 w 1365254"/>
              <a:gd name="connsiteY26" fmla="*/ 541138 h 766763"/>
              <a:gd name="connsiteX27" fmla="*/ 182717 w 1365254"/>
              <a:gd name="connsiteY27" fmla="*/ 552429 h 766763"/>
              <a:gd name="connsiteX28" fmla="*/ 175206 w 1365254"/>
              <a:gd name="connsiteY28" fmla="*/ 578775 h 766763"/>
              <a:gd name="connsiteX29" fmla="*/ 197739 w 1365254"/>
              <a:gd name="connsiteY29" fmla="*/ 586303 h 766763"/>
              <a:gd name="connsiteX30" fmla="*/ 197739 w 1365254"/>
              <a:gd name="connsiteY30" fmla="*/ 608885 h 766763"/>
              <a:gd name="connsiteX31" fmla="*/ 224027 w 1365254"/>
              <a:gd name="connsiteY31" fmla="*/ 612649 h 766763"/>
              <a:gd name="connsiteX32" fmla="*/ 235294 w 1365254"/>
              <a:gd name="connsiteY32" fmla="*/ 631468 h 766763"/>
              <a:gd name="connsiteX33" fmla="*/ 269094 w 1365254"/>
              <a:gd name="connsiteY33" fmla="*/ 631468 h 766763"/>
              <a:gd name="connsiteX34" fmla="*/ 287871 w 1365254"/>
              <a:gd name="connsiteY34" fmla="*/ 646523 h 766763"/>
              <a:gd name="connsiteX35" fmla="*/ 329182 w 1365254"/>
              <a:gd name="connsiteY35" fmla="*/ 642759 h 766763"/>
              <a:gd name="connsiteX36" fmla="*/ 355470 w 1365254"/>
              <a:gd name="connsiteY36" fmla="*/ 654050 h 766763"/>
              <a:gd name="connsiteX37" fmla="*/ 400537 w 1365254"/>
              <a:gd name="connsiteY37" fmla="*/ 642759 h 766763"/>
              <a:gd name="connsiteX38" fmla="*/ 434336 w 1365254"/>
              <a:gd name="connsiteY38" fmla="*/ 646523 h 766763"/>
              <a:gd name="connsiteX39" fmla="*/ 486913 w 1365254"/>
              <a:gd name="connsiteY39" fmla="*/ 631468 h 766763"/>
              <a:gd name="connsiteX40" fmla="*/ 528224 w 1365254"/>
              <a:gd name="connsiteY40" fmla="*/ 631468 h 766763"/>
              <a:gd name="connsiteX41" fmla="*/ 577046 w 1365254"/>
              <a:gd name="connsiteY41" fmla="*/ 612649 h 766763"/>
              <a:gd name="connsiteX42" fmla="*/ 622112 w 1365254"/>
              <a:gd name="connsiteY42" fmla="*/ 605121 h 766763"/>
              <a:gd name="connsiteX43" fmla="*/ 670934 w 1365254"/>
              <a:gd name="connsiteY43" fmla="*/ 582539 h 766763"/>
              <a:gd name="connsiteX44" fmla="*/ 723511 w 1365254"/>
              <a:gd name="connsiteY44" fmla="*/ 571248 h 766763"/>
              <a:gd name="connsiteX45" fmla="*/ 768577 w 1365254"/>
              <a:gd name="connsiteY45" fmla="*/ 544902 h 766763"/>
              <a:gd name="connsiteX46" fmla="*/ 821154 w 1365254"/>
              <a:gd name="connsiteY46" fmla="*/ 526083 h 766763"/>
              <a:gd name="connsiteX47" fmla="*/ 858709 w 1365254"/>
              <a:gd name="connsiteY47" fmla="*/ 499737 h 766763"/>
              <a:gd name="connsiteX48" fmla="*/ 911287 w 1365254"/>
              <a:gd name="connsiteY48" fmla="*/ 477154 h 766763"/>
              <a:gd name="connsiteX49" fmla="*/ 945086 w 1365254"/>
              <a:gd name="connsiteY49" fmla="*/ 447044 h 766763"/>
              <a:gd name="connsiteX50" fmla="*/ 993908 w 1365254"/>
              <a:gd name="connsiteY50" fmla="*/ 424462 h 766763"/>
              <a:gd name="connsiteX51" fmla="*/ 1020197 w 1365254"/>
              <a:gd name="connsiteY51" fmla="*/ 398116 h 766763"/>
              <a:gd name="connsiteX52" fmla="*/ 1061507 w 1365254"/>
              <a:gd name="connsiteY52" fmla="*/ 371770 h 766763"/>
              <a:gd name="connsiteX53" fmla="*/ 1080285 w 1365254"/>
              <a:gd name="connsiteY53" fmla="*/ 341660 h 766763"/>
              <a:gd name="connsiteX54" fmla="*/ 1117840 w 1365254"/>
              <a:gd name="connsiteY54" fmla="*/ 315313 h 766763"/>
              <a:gd name="connsiteX55" fmla="*/ 1125351 w 1365254"/>
              <a:gd name="connsiteY55" fmla="*/ 292731 h 766763"/>
              <a:gd name="connsiteX56" fmla="*/ 1155395 w 1365254"/>
              <a:gd name="connsiteY56" fmla="*/ 262621 h 766763"/>
              <a:gd name="connsiteX57" fmla="*/ 1151640 w 1365254"/>
              <a:gd name="connsiteY57" fmla="*/ 243802 h 766763"/>
              <a:gd name="connsiteX58" fmla="*/ 1174173 w 1365254"/>
              <a:gd name="connsiteY58" fmla="*/ 217456 h 766763"/>
              <a:gd name="connsiteX59" fmla="*/ 1162906 w 1365254"/>
              <a:gd name="connsiteY59" fmla="*/ 198637 h 766763"/>
              <a:gd name="connsiteX60" fmla="*/ 1177928 w 1365254"/>
              <a:gd name="connsiteY60" fmla="*/ 176055 h 766763"/>
              <a:gd name="connsiteX61" fmla="*/ 1159151 w 1365254"/>
              <a:gd name="connsiteY61" fmla="*/ 164764 h 766763"/>
              <a:gd name="connsiteX62" fmla="*/ 1166662 w 1365254"/>
              <a:gd name="connsiteY62" fmla="*/ 142181 h 766763"/>
              <a:gd name="connsiteX63" fmla="*/ 1140373 w 1365254"/>
              <a:gd name="connsiteY63" fmla="*/ 134654 h 766763"/>
              <a:gd name="connsiteX64" fmla="*/ 1136618 w 1365254"/>
              <a:gd name="connsiteY64" fmla="*/ 115835 h 766763"/>
              <a:gd name="connsiteX65" fmla="*/ 1102818 w 1365254"/>
              <a:gd name="connsiteY65" fmla="*/ 112071 h 766763"/>
              <a:gd name="connsiteX66" fmla="*/ 1095307 w 1365254"/>
              <a:gd name="connsiteY66" fmla="*/ 97016 h 766763"/>
              <a:gd name="connsiteX67" fmla="*/ 1057752 w 1365254"/>
              <a:gd name="connsiteY67" fmla="*/ 97016 h 766763"/>
              <a:gd name="connsiteX68" fmla="*/ 1038974 w 1365254"/>
              <a:gd name="connsiteY68" fmla="*/ 85725 h 766763"/>
              <a:gd name="connsiteX69" fmla="*/ 997664 w 1365254"/>
              <a:gd name="connsiteY69" fmla="*/ 93253 h 766763"/>
              <a:gd name="connsiteX70" fmla="*/ 975130 w 1365254"/>
              <a:gd name="connsiteY70" fmla="*/ 85725 h 766763"/>
              <a:gd name="connsiteX71" fmla="*/ 1121459 w 1365254"/>
              <a:gd name="connsiteY71" fmla="*/ 0 h 766763"/>
              <a:gd name="connsiteX72" fmla="*/ 1147714 w 1365254"/>
              <a:gd name="connsiteY72" fmla="*/ 7517 h 766763"/>
              <a:gd name="connsiteX73" fmla="*/ 1200223 w 1365254"/>
              <a:gd name="connsiteY73" fmla="*/ 3759 h 766763"/>
              <a:gd name="connsiteX74" fmla="*/ 1222728 w 1365254"/>
              <a:gd name="connsiteY74" fmla="*/ 22552 h 766763"/>
              <a:gd name="connsiteX75" fmla="*/ 1267736 w 1365254"/>
              <a:gd name="connsiteY75" fmla="*/ 22552 h 766763"/>
              <a:gd name="connsiteX76" fmla="*/ 1278988 w 1365254"/>
              <a:gd name="connsiteY76" fmla="*/ 41345 h 766763"/>
              <a:gd name="connsiteX77" fmla="*/ 1320246 w 1365254"/>
              <a:gd name="connsiteY77" fmla="*/ 48862 h 766763"/>
              <a:gd name="connsiteX78" fmla="*/ 1320246 w 1365254"/>
              <a:gd name="connsiteY78" fmla="*/ 75173 h 766763"/>
              <a:gd name="connsiteX79" fmla="*/ 1354002 w 1365254"/>
              <a:gd name="connsiteY79" fmla="*/ 90208 h 766763"/>
              <a:gd name="connsiteX80" fmla="*/ 1342750 w 1365254"/>
              <a:gd name="connsiteY80" fmla="*/ 120277 h 766763"/>
              <a:gd name="connsiteX81" fmla="*/ 1365254 w 1365254"/>
              <a:gd name="connsiteY81" fmla="*/ 139070 h 766763"/>
              <a:gd name="connsiteX82" fmla="*/ 1342750 w 1365254"/>
              <a:gd name="connsiteY82" fmla="*/ 172898 h 766763"/>
              <a:gd name="connsiteX83" fmla="*/ 1354002 w 1365254"/>
              <a:gd name="connsiteY83" fmla="*/ 199208 h 766763"/>
              <a:gd name="connsiteX84" fmla="*/ 1316495 w 1365254"/>
              <a:gd name="connsiteY84" fmla="*/ 236795 h 766763"/>
              <a:gd name="connsiteX85" fmla="*/ 1316495 w 1365254"/>
              <a:gd name="connsiteY85" fmla="*/ 266864 h 766763"/>
              <a:gd name="connsiteX86" fmla="*/ 1271487 w 1365254"/>
              <a:gd name="connsiteY86" fmla="*/ 304450 h 766763"/>
              <a:gd name="connsiteX87" fmla="*/ 1256484 w 1365254"/>
              <a:gd name="connsiteY87" fmla="*/ 342037 h 766763"/>
              <a:gd name="connsiteX88" fmla="*/ 1200223 w 1365254"/>
              <a:gd name="connsiteY88" fmla="*/ 375864 h 766763"/>
              <a:gd name="connsiteX89" fmla="*/ 1170218 w 1365254"/>
              <a:gd name="connsiteY89" fmla="*/ 417209 h 766763"/>
              <a:gd name="connsiteX90" fmla="*/ 1106456 w 1365254"/>
              <a:gd name="connsiteY90" fmla="*/ 451037 h 766763"/>
              <a:gd name="connsiteX91" fmla="*/ 1065198 w 1365254"/>
              <a:gd name="connsiteY91" fmla="*/ 492382 h 766763"/>
              <a:gd name="connsiteX92" fmla="*/ 997686 w 1365254"/>
              <a:gd name="connsiteY92" fmla="*/ 522451 h 766763"/>
              <a:gd name="connsiteX93" fmla="*/ 945176 w 1365254"/>
              <a:gd name="connsiteY93" fmla="*/ 563796 h 766763"/>
              <a:gd name="connsiteX94" fmla="*/ 873913 w 1365254"/>
              <a:gd name="connsiteY94" fmla="*/ 590107 h 766763"/>
              <a:gd name="connsiteX95" fmla="*/ 813902 w 1365254"/>
              <a:gd name="connsiteY95" fmla="*/ 627693 h 766763"/>
              <a:gd name="connsiteX96" fmla="*/ 742638 w 1365254"/>
              <a:gd name="connsiteY96" fmla="*/ 646487 h 766763"/>
              <a:gd name="connsiteX97" fmla="*/ 675126 w 1365254"/>
              <a:gd name="connsiteY97" fmla="*/ 684073 h 766763"/>
              <a:gd name="connsiteX98" fmla="*/ 607613 w 1365254"/>
              <a:gd name="connsiteY98" fmla="*/ 695349 h 766763"/>
              <a:gd name="connsiteX99" fmla="*/ 540101 w 1365254"/>
              <a:gd name="connsiteY99" fmla="*/ 725418 h 766763"/>
              <a:gd name="connsiteX100" fmla="*/ 476339 w 1365254"/>
              <a:gd name="connsiteY100" fmla="*/ 729177 h 766763"/>
              <a:gd name="connsiteX101" fmla="*/ 408826 w 1365254"/>
              <a:gd name="connsiteY101" fmla="*/ 751729 h 766763"/>
              <a:gd name="connsiteX102" fmla="*/ 356317 w 1365254"/>
              <a:gd name="connsiteY102" fmla="*/ 747970 h 766763"/>
              <a:gd name="connsiteX103" fmla="*/ 288804 w 1365254"/>
              <a:gd name="connsiteY103" fmla="*/ 766763 h 766763"/>
              <a:gd name="connsiteX104" fmla="*/ 251297 w 1365254"/>
              <a:gd name="connsiteY104" fmla="*/ 755487 h 766763"/>
              <a:gd name="connsiteX105" fmla="*/ 191286 w 1365254"/>
              <a:gd name="connsiteY105" fmla="*/ 763005 h 766763"/>
              <a:gd name="connsiteX106" fmla="*/ 161280 w 1365254"/>
              <a:gd name="connsiteY106" fmla="*/ 744211 h 766763"/>
              <a:gd name="connsiteX107" fmla="*/ 108770 w 1365254"/>
              <a:gd name="connsiteY107" fmla="*/ 747970 h 766763"/>
              <a:gd name="connsiteX108" fmla="*/ 93768 w 1365254"/>
              <a:gd name="connsiteY108" fmla="*/ 725418 h 766763"/>
              <a:gd name="connsiteX109" fmla="*/ 48759 w 1365254"/>
              <a:gd name="connsiteY109" fmla="*/ 721659 h 766763"/>
              <a:gd name="connsiteX110" fmla="*/ 45009 w 1365254"/>
              <a:gd name="connsiteY110" fmla="*/ 691590 h 766763"/>
              <a:gd name="connsiteX111" fmla="*/ 15003 w 1365254"/>
              <a:gd name="connsiteY111" fmla="*/ 680314 h 766763"/>
              <a:gd name="connsiteX112" fmla="*/ 22504 w 1365254"/>
              <a:gd name="connsiteY112" fmla="*/ 650245 h 766763"/>
              <a:gd name="connsiteX113" fmla="*/ 0 w 1365254"/>
              <a:gd name="connsiteY113" fmla="*/ 631452 h 766763"/>
              <a:gd name="connsiteX114" fmla="*/ 18754 w 1365254"/>
              <a:gd name="connsiteY114" fmla="*/ 597624 h 766763"/>
              <a:gd name="connsiteX115" fmla="*/ 7502 w 1365254"/>
              <a:gd name="connsiteY115" fmla="*/ 578831 h 766763"/>
              <a:gd name="connsiteX116" fmla="*/ 37507 w 1365254"/>
              <a:gd name="connsiteY116" fmla="*/ 541245 h 766763"/>
              <a:gd name="connsiteX117" fmla="*/ 33757 w 1365254"/>
              <a:gd name="connsiteY117" fmla="*/ 518693 h 766763"/>
              <a:gd name="connsiteX118" fmla="*/ 71264 w 1365254"/>
              <a:gd name="connsiteY118" fmla="*/ 484865 h 766763"/>
              <a:gd name="connsiteX119" fmla="*/ 78765 w 1365254"/>
              <a:gd name="connsiteY119" fmla="*/ 454796 h 766763"/>
              <a:gd name="connsiteX120" fmla="*/ 123773 w 1365254"/>
              <a:gd name="connsiteY120" fmla="*/ 420968 h 766763"/>
              <a:gd name="connsiteX121" fmla="*/ 142527 w 1365254"/>
              <a:gd name="connsiteY121" fmla="*/ 390899 h 766763"/>
              <a:gd name="connsiteX122" fmla="*/ 191286 w 1365254"/>
              <a:gd name="connsiteY122" fmla="*/ 360830 h 766763"/>
              <a:gd name="connsiteX123" fmla="*/ 217541 w 1365254"/>
              <a:gd name="connsiteY123" fmla="*/ 330761 h 766763"/>
              <a:gd name="connsiteX124" fmla="*/ 270050 w 1365254"/>
              <a:gd name="connsiteY124" fmla="*/ 300692 h 766763"/>
              <a:gd name="connsiteX125" fmla="*/ 303807 w 1365254"/>
              <a:gd name="connsiteY125" fmla="*/ 270622 h 766763"/>
              <a:gd name="connsiteX126" fmla="*/ 356317 w 1365254"/>
              <a:gd name="connsiteY126" fmla="*/ 244312 h 766763"/>
              <a:gd name="connsiteX127" fmla="*/ 397574 w 1365254"/>
              <a:gd name="connsiteY127" fmla="*/ 214243 h 766763"/>
              <a:gd name="connsiteX128" fmla="*/ 453835 w 1365254"/>
              <a:gd name="connsiteY128" fmla="*/ 191691 h 766763"/>
              <a:gd name="connsiteX129" fmla="*/ 498843 w 1365254"/>
              <a:gd name="connsiteY129" fmla="*/ 161622 h 766763"/>
              <a:gd name="connsiteX130" fmla="*/ 555103 w 1365254"/>
              <a:gd name="connsiteY130" fmla="*/ 142829 h 766763"/>
              <a:gd name="connsiteX131" fmla="*/ 607613 w 1365254"/>
              <a:gd name="connsiteY131" fmla="*/ 112759 h 766763"/>
              <a:gd name="connsiteX132" fmla="*/ 660123 w 1365254"/>
              <a:gd name="connsiteY132" fmla="*/ 97725 h 766763"/>
              <a:gd name="connsiteX133" fmla="*/ 712633 w 1365254"/>
              <a:gd name="connsiteY133" fmla="*/ 75173 h 766763"/>
              <a:gd name="connsiteX134" fmla="*/ 765143 w 1365254"/>
              <a:gd name="connsiteY134" fmla="*/ 63897 h 766763"/>
              <a:gd name="connsiteX135" fmla="*/ 821403 w 1365254"/>
              <a:gd name="connsiteY135" fmla="*/ 41345 h 766763"/>
              <a:gd name="connsiteX136" fmla="*/ 870162 w 1365254"/>
              <a:gd name="connsiteY136" fmla="*/ 37587 h 766763"/>
              <a:gd name="connsiteX137" fmla="*/ 926423 w 1365254"/>
              <a:gd name="connsiteY137" fmla="*/ 18793 h 766763"/>
              <a:gd name="connsiteX138" fmla="*/ 971431 w 1365254"/>
              <a:gd name="connsiteY138" fmla="*/ 18793 h 766763"/>
              <a:gd name="connsiteX139" fmla="*/ 1027691 w 1365254"/>
              <a:gd name="connsiteY139" fmla="*/ 3759 h 766763"/>
              <a:gd name="connsiteX140" fmla="*/ 1065198 w 1365254"/>
              <a:gd name="connsiteY140" fmla="*/ 7517 h 766763"/>
              <a:gd name="connsiteX141" fmla="*/ 1121459 w 1365254"/>
              <a:gd name="connsiteY141" fmla="*/ 0 h 76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5254" h="766763">
                <a:moveTo>
                  <a:pt x="975130" y="85725"/>
                </a:moveTo>
                <a:cubicBezTo>
                  <a:pt x="960108" y="89489"/>
                  <a:pt x="945086" y="93253"/>
                  <a:pt x="933820" y="93253"/>
                </a:cubicBezTo>
                <a:cubicBezTo>
                  <a:pt x="918798" y="93253"/>
                  <a:pt x="911287" y="93253"/>
                  <a:pt x="903776" y="89489"/>
                </a:cubicBezTo>
                <a:cubicBezTo>
                  <a:pt x="888754" y="97016"/>
                  <a:pt x="873732" y="100780"/>
                  <a:pt x="858709" y="104544"/>
                </a:cubicBezTo>
                <a:cubicBezTo>
                  <a:pt x="843687" y="104544"/>
                  <a:pt x="832421" y="104544"/>
                  <a:pt x="824910" y="104544"/>
                </a:cubicBezTo>
                <a:cubicBezTo>
                  <a:pt x="809888" y="112071"/>
                  <a:pt x="798621" y="115835"/>
                  <a:pt x="783599" y="119599"/>
                </a:cubicBezTo>
                <a:cubicBezTo>
                  <a:pt x="768577" y="123363"/>
                  <a:pt x="753555" y="127126"/>
                  <a:pt x="742288" y="127126"/>
                </a:cubicBezTo>
                <a:cubicBezTo>
                  <a:pt x="731022" y="134654"/>
                  <a:pt x="716000" y="138418"/>
                  <a:pt x="700978" y="145945"/>
                </a:cubicBezTo>
                <a:cubicBezTo>
                  <a:pt x="685956" y="149709"/>
                  <a:pt x="674689" y="153472"/>
                  <a:pt x="659667" y="153472"/>
                </a:cubicBezTo>
                <a:cubicBezTo>
                  <a:pt x="648401" y="161000"/>
                  <a:pt x="637134" y="168527"/>
                  <a:pt x="622112" y="172291"/>
                </a:cubicBezTo>
                <a:cubicBezTo>
                  <a:pt x="607090" y="179819"/>
                  <a:pt x="592068" y="183582"/>
                  <a:pt x="580801" y="187346"/>
                </a:cubicBezTo>
                <a:cubicBezTo>
                  <a:pt x="569535" y="194874"/>
                  <a:pt x="558268" y="202401"/>
                  <a:pt x="543246" y="209929"/>
                </a:cubicBezTo>
                <a:cubicBezTo>
                  <a:pt x="528224" y="217456"/>
                  <a:pt x="513202" y="221220"/>
                  <a:pt x="498180" y="224984"/>
                </a:cubicBezTo>
                <a:cubicBezTo>
                  <a:pt x="490669" y="232511"/>
                  <a:pt x="479402" y="240039"/>
                  <a:pt x="468136" y="247566"/>
                </a:cubicBezTo>
                <a:cubicBezTo>
                  <a:pt x="453114" y="255094"/>
                  <a:pt x="438092" y="262621"/>
                  <a:pt x="423070" y="266385"/>
                </a:cubicBezTo>
                <a:cubicBezTo>
                  <a:pt x="419314" y="273912"/>
                  <a:pt x="408048" y="281440"/>
                  <a:pt x="396781" y="288967"/>
                </a:cubicBezTo>
                <a:cubicBezTo>
                  <a:pt x="385515" y="300258"/>
                  <a:pt x="370493" y="304022"/>
                  <a:pt x="355470" y="311550"/>
                </a:cubicBezTo>
                <a:cubicBezTo>
                  <a:pt x="351715" y="319077"/>
                  <a:pt x="344204" y="326605"/>
                  <a:pt x="332937" y="334132"/>
                </a:cubicBezTo>
                <a:cubicBezTo>
                  <a:pt x="321671" y="345423"/>
                  <a:pt x="310404" y="352951"/>
                  <a:pt x="295382" y="356715"/>
                </a:cubicBezTo>
                <a:cubicBezTo>
                  <a:pt x="291627" y="364242"/>
                  <a:pt x="287871" y="371770"/>
                  <a:pt x="280360" y="383061"/>
                </a:cubicBezTo>
                <a:cubicBezTo>
                  <a:pt x="269094" y="390588"/>
                  <a:pt x="257827" y="398116"/>
                  <a:pt x="246561" y="405643"/>
                </a:cubicBezTo>
                <a:cubicBezTo>
                  <a:pt x="246561" y="413171"/>
                  <a:pt x="242805" y="420698"/>
                  <a:pt x="235294" y="428226"/>
                </a:cubicBezTo>
                <a:cubicBezTo>
                  <a:pt x="227783" y="435753"/>
                  <a:pt x="216516" y="443281"/>
                  <a:pt x="205250" y="454572"/>
                </a:cubicBezTo>
                <a:cubicBezTo>
                  <a:pt x="209005" y="458336"/>
                  <a:pt x="209005" y="465863"/>
                  <a:pt x="205250" y="473391"/>
                </a:cubicBezTo>
                <a:cubicBezTo>
                  <a:pt x="201494" y="480918"/>
                  <a:pt x="190228" y="488446"/>
                  <a:pt x="178961" y="499737"/>
                </a:cubicBezTo>
                <a:cubicBezTo>
                  <a:pt x="186472" y="503500"/>
                  <a:pt x="190228" y="507264"/>
                  <a:pt x="186472" y="514792"/>
                </a:cubicBezTo>
                <a:cubicBezTo>
                  <a:pt x="186472" y="522319"/>
                  <a:pt x="178961" y="533610"/>
                  <a:pt x="171450" y="541138"/>
                </a:cubicBezTo>
                <a:cubicBezTo>
                  <a:pt x="178961" y="544902"/>
                  <a:pt x="182717" y="548665"/>
                  <a:pt x="182717" y="552429"/>
                </a:cubicBezTo>
                <a:cubicBezTo>
                  <a:pt x="186472" y="559957"/>
                  <a:pt x="182717" y="567484"/>
                  <a:pt x="175206" y="578775"/>
                </a:cubicBezTo>
                <a:cubicBezTo>
                  <a:pt x="186472" y="578775"/>
                  <a:pt x="193983" y="582539"/>
                  <a:pt x="197739" y="586303"/>
                </a:cubicBezTo>
                <a:cubicBezTo>
                  <a:pt x="201494" y="593830"/>
                  <a:pt x="201494" y="601358"/>
                  <a:pt x="197739" y="608885"/>
                </a:cubicBezTo>
                <a:cubicBezTo>
                  <a:pt x="209005" y="608885"/>
                  <a:pt x="220272" y="608885"/>
                  <a:pt x="224027" y="612649"/>
                </a:cubicBezTo>
                <a:cubicBezTo>
                  <a:pt x="231538" y="620176"/>
                  <a:pt x="235294" y="623940"/>
                  <a:pt x="235294" y="631468"/>
                </a:cubicBezTo>
                <a:cubicBezTo>
                  <a:pt x="246561" y="631468"/>
                  <a:pt x="261583" y="631468"/>
                  <a:pt x="269094" y="631468"/>
                </a:cubicBezTo>
                <a:cubicBezTo>
                  <a:pt x="280360" y="635231"/>
                  <a:pt x="284116" y="638995"/>
                  <a:pt x="287871" y="646523"/>
                </a:cubicBezTo>
                <a:cubicBezTo>
                  <a:pt x="302893" y="642759"/>
                  <a:pt x="317915" y="642759"/>
                  <a:pt x="329182" y="642759"/>
                </a:cubicBezTo>
                <a:cubicBezTo>
                  <a:pt x="340448" y="642759"/>
                  <a:pt x="351715" y="646523"/>
                  <a:pt x="355470" y="654050"/>
                </a:cubicBezTo>
                <a:cubicBezTo>
                  <a:pt x="370493" y="646523"/>
                  <a:pt x="389270" y="642759"/>
                  <a:pt x="400537" y="642759"/>
                </a:cubicBezTo>
                <a:cubicBezTo>
                  <a:pt x="415559" y="642759"/>
                  <a:pt x="426825" y="642759"/>
                  <a:pt x="434336" y="646523"/>
                </a:cubicBezTo>
                <a:cubicBezTo>
                  <a:pt x="453114" y="638995"/>
                  <a:pt x="468136" y="635231"/>
                  <a:pt x="486913" y="631468"/>
                </a:cubicBezTo>
                <a:cubicBezTo>
                  <a:pt x="501936" y="627704"/>
                  <a:pt x="516958" y="627704"/>
                  <a:pt x="528224" y="631468"/>
                </a:cubicBezTo>
                <a:cubicBezTo>
                  <a:pt x="543246" y="623940"/>
                  <a:pt x="558268" y="616413"/>
                  <a:pt x="577046" y="612649"/>
                </a:cubicBezTo>
                <a:cubicBezTo>
                  <a:pt x="595823" y="605121"/>
                  <a:pt x="610845" y="605121"/>
                  <a:pt x="622112" y="605121"/>
                </a:cubicBezTo>
                <a:cubicBezTo>
                  <a:pt x="637134" y="597594"/>
                  <a:pt x="655912" y="586303"/>
                  <a:pt x="670934" y="582539"/>
                </a:cubicBezTo>
                <a:cubicBezTo>
                  <a:pt x="689711" y="575012"/>
                  <a:pt x="708489" y="571248"/>
                  <a:pt x="723511" y="571248"/>
                </a:cubicBezTo>
                <a:cubicBezTo>
                  <a:pt x="734777" y="559957"/>
                  <a:pt x="749800" y="552429"/>
                  <a:pt x="768577" y="544902"/>
                </a:cubicBezTo>
                <a:cubicBezTo>
                  <a:pt x="787355" y="537374"/>
                  <a:pt x="802377" y="529847"/>
                  <a:pt x="821154" y="526083"/>
                </a:cubicBezTo>
                <a:cubicBezTo>
                  <a:pt x="828665" y="518555"/>
                  <a:pt x="843687" y="507264"/>
                  <a:pt x="858709" y="499737"/>
                </a:cubicBezTo>
                <a:cubicBezTo>
                  <a:pt x="877487" y="488446"/>
                  <a:pt x="892509" y="484682"/>
                  <a:pt x="911287" y="477154"/>
                </a:cubicBezTo>
                <a:cubicBezTo>
                  <a:pt x="918798" y="469627"/>
                  <a:pt x="930064" y="458336"/>
                  <a:pt x="945086" y="447044"/>
                </a:cubicBezTo>
                <a:cubicBezTo>
                  <a:pt x="960108" y="439517"/>
                  <a:pt x="975130" y="431989"/>
                  <a:pt x="993908" y="424462"/>
                </a:cubicBezTo>
                <a:cubicBezTo>
                  <a:pt x="997664" y="416934"/>
                  <a:pt x="1005175" y="405643"/>
                  <a:pt x="1020197" y="398116"/>
                </a:cubicBezTo>
                <a:cubicBezTo>
                  <a:pt x="1031463" y="386824"/>
                  <a:pt x="1046485" y="379297"/>
                  <a:pt x="1061507" y="371770"/>
                </a:cubicBezTo>
                <a:cubicBezTo>
                  <a:pt x="1065263" y="360478"/>
                  <a:pt x="1069018" y="352951"/>
                  <a:pt x="1080285" y="341660"/>
                </a:cubicBezTo>
                <a:cubicBezTo>
                  <a:pt x="1087796" y="334132"/>
                  <a:pt x="1102818" y="322841"/>
                  <a:pt x="1117840" y="315313"/>
                </a:cubicBezTo>
                <a:cubicBezTo>
                  <a:pt x="1114084" y="307786"/>
                  <a:pt x="1117840" y="300258"/>
                  <a:pt x="1125351" y="292731"/>
                </a:cubicBezTo>
                <a:cubicBezTo>
                  <a:pt x="1132862" y="281440"/>
                  <a:pt x="1144129" y="273912"/>
                  <a:pt x="1155395" y="262621"/>
                </a:cubicBezTo>
                <a:cubicBezTo>
                  <a:pt x="1151640" y="258857"/>
                  <a:pt x="1147884" y="251330"/>
                  <a:pt x="1151640" y="243802"/>
                </a:cubicBezTo>
                <a:cubicBezTo>
                  <a:pt x="1155395" y="236275"/>
                  <a:pt x="1166662" y="224984"/>
                  <a:pt x="1174173" y="217456"/>
                </a:cubicBezTo>
                <a:cubicBezTo>
                  <a:pt x="1166662" y="213692"/>
                  <a:pt x="1162906" y="206165"/>
                  <a:pt x="1162906" y="198637"/>
                </a:cubicBezTo>
                <a:cubicBezTo>
                  <a:pt x="1166662" y="191110"/>
                  <a:pt x="1170417" y="183582"/>
                  <a:pt x="1177928" y="176055"/>
                </a:cubicBezTo>
                <a:cubicBezTo>
                  <a:pt x="1170417" y="172291"/>
                  <a:pt x="1162906" y="168527"/>
                  <a:pt x="1159151" y="164764"/>
                </a:cubicBezTo>
                <a:cubicBezTo>
                  <a:pt x="1159151" y="157236"/>
                  <a:pt x="1159151" y="149709"/>
                  <a:pt x="1166662" y="142181"/>
                </a:cubicBezTo>
                <a:cubicBezTo>
                  <a:pt x="1155395" y="142181"/>
                  <a:pt x="1144129" y="138418"/>
                  <a:pt x="1140373" y="134654"/>
                </a:cubicBezTo>
                <a:cubicBezTo>
                  <a:pt x="1132862" y="127126"/>
                  <a:pt x="1132862" y="123363"/>
                  <a:pt x="1136618" y="115835"/>
                </a:cubicBezTo>
                <a:cubicBezTo>
                  <a:pt x="1125351" y="115835"/>
                  <a:pt x="1114084" y="115835"/>
                  <a:pt x="1102818" y="112071"/>
                </a:cubicBezTo>
                <a:cubicBezTo>
                  <a:pt x="1095307" y="108308"/>
                  <a:pt x="1095307" y="100780"/>
                  <a:pt x="1095307" y="97016"/>
                </a:cubicBezTo>
                <a:cubicBezTo>
                  <a:pt x="1080285" y="97016"/>
                  <a:pt x="1069018" y="100780"/>
                  <a:pt x="1057752" y="97016"/>
                </a:cubicBezTo>
                <a:cubicBezTo>
                  <a:pt x="1046485" y="97016"/>
                  <a:pt x="1042730" y="93253"/>
                  <a:pt x="1038974" y="85725"/>
                </a:cubicBezTo>
                <a:cubicBezTo>
                  <a:pt x="1023952" y="89489"/>
                  <a:pt x="1012686" y="93253"/>
                  <a:pt x="997664" y="93253"/>
                </a:cubicBezTo>
                <a:cubicBezTo>
                  <a:pt x="986397" y="89489"/>
                  <a:pt x="978886" y="89489"/>
                  <a:pt x="975130" y="85725"/>
                </a:cubicBezTo>
                <a:close/>
                <a:moveTo>
                  <a:pt x="1121459" y="0"/>
                </a:moveTo>
                <a:cubicBezTo>
                  <a:pt x="1136462" y="0"/>
                  <a:pt x="1143963" y="3759"/>
                  <a:pt x="1147714" y="7517"/>
                </a:cubicBezTo>
                <a:cubicBezTo>
                  <a:pt x="1170218" y="3759"/>
                  <a:pt x="1188971" y="3759"/>
                  <a:pt x="1200223" y="3759"/>
                </a:cubicBezTo>
                <a:cubicBezTo>
                  <a:pt x="1215226" y="7517"/>
                  <a:pt x="1222728" y="11276"/>
                  <a:pt x="1222728" y="22552"/>
                </a:cubicBezTo>
                <a:cubicBezTo>
                  <a:pt x="1241481" y="18793"/>
                  <a:pt x="1256484" y="18793"/>
                  <a:pt x="1267736" y="22552"/>
                </a:cubicBezTo>
                <a:cubicBezTo>
                  <a:pt x="1278988" y="26311"/>
                  <a:pt x="1282739" y="33828"/>
                  <a:pt x="1278988" y="41345"/>
                </a:cubicBezTo>
                <a:cubicBezTo>
                  <a:pt x="1297742" y="41345"/>
                  <a:pt x="1312744" y="45104"/>
                  <a:pt x="1320246" y="48862"/>
                </a:cubicBezTo>
                <a:cubicBezTo>
                  <a:pt x="1327747" y="56380"/>
                  <a:pt x="1327747" y="67656"/>
                  <a:pt x="1320246" y="75173"/>
                </a:cubicBezTo>
                <a:cubicBezTo>
                  <a:pt x="1335249" y="78932"/>
                  <a:pt x="1350251" y="82690"/>
                  <a:pt x="1354002" y="90208"/>
                </a:cubicBezTo>
                <a:cubicBezTo>
                  <a:pt x="1357753" y="97725"/>
                  <a:pt x="1354002" y="109001"/>
                  <a:pt x="1342750" y="120277"/>
                </a:cubicBezTo>
                <a:cubicBezTo>
                  <a:pt x="1354002" y="124035"/>
                  <a:pt x="1365254" y="131553"/>
                  <a:pt x="1365254" y="139070"/>
                </a:cubicBezTo>
                <a:cubicBezTo>
                  <a:pt x="1365254" y="150346"/>
                  <a:pt x="1354002" y="161622"/>
                  <a:pt x="1342750" y="172898"/>
                </a:cubicBezTo>
                <a:cubicBezTo>
                  <a:pt x="1350251" y="180415"/>
                  <a:pt x="1357753" y="187932"/>
                  <a:pt x="1354002" y="199208"/>
                </a:cubicBezTo>
                <a:cubicBezTo>
                  <a:pt x="1346501" y="210484"/>
                  <a:pt x="1335249" y="225519"/>
                  <a:pt x="1316495" y="236795"/>
                </a:cubicBezTo>
                <a:cubicBezTo>
                  <a:pt x="1323997" y="244312"/>
                  <a:pt x="1323997" y="255588"/>
                  <a:pt x="1316495" y="266864"/>
                </a:cubicBezTo>
                <a:cubicBezTo>
                  <a:pt x="1305243" y="281898"/>
                  <a:pt x="1290240" y="293174"/>
                  <a:pt x="1271487" y="304450"/>
                </a:cubicBezTo>
                <a:cubicBezTo>
                  <a:pt x="1271487" y="315726"/>
                  <a:pt x="1267736" y="327002"/>
                  <a:pt x="1256484" y="342037"/>
                </a:cubicBezTo>
                <a:cubicBezTo>
                  <a:pt x="1241481" y="353313"/>
                  <a:pt x="1222728" y="368347"/>
                  <a:pt x="1200223" y="375864"/>
                </a:cubicBezTo>
                <a:cubicBezTo>
                  <a:pt x="1196473" y="387140"/>
                  <a:pt x="1188971" y="402175"/>
                  <a:pt x="1170218" y="417209"/>
                </a:cubicBezTo>
                <a:cubicBezTo>
                  <a:pt x="1155215" y="428485"/>
                  <a:pt x="1128960" y="443520"/>
                  <a:pt x="1106456" y="451037"/>
                </a:cubicBezTo>
                <a:cubicBezTo>
                  <a:pt x="1102705" y="462313"/>
                  <a:pt x="1087703" y="477348"/>
                  <a:pt x="1065198" y="492382"/>
                </a:cubicBezTo>
                <a:cubicBezTo>
                  <a:pt x="1046445" y="503658"/>
                  <a:pt x="1020190" y="514934"/>
                  <a:pt x="997686" y="522451"/>
                </a:cubicBezTo>
                <a:cubicBezTo>
                  <a:pt x="986434" y="537486"/>
                  <a:pt x="967680" y="548762"/>
                  <a:pt x="945176" y="563796"/>
                </a:cubicBezTo>
                <a:cubicBezTo>
                  <a:pt x="922672" y="575072"/>
                  <a:pt x="896417" y="586348"/>
                  <a:pt x="873913" y="590107"/>
                </a:cubicBezTo>
                <a:cubicBezTo>
                  <a:pt x="858910" y="601383"/>
                  <a:pt x="840157" y="616417"/>
                  <a:pt x="813902" y="627693"/>
                </a:cubicBezTo>
                <a:cubicBezTo>
                  <a:pt x="787647" y="638969"/>
                  <a:pt x="761392" y="646487"/>
                  <a:pt x="742638" y="646487"/>
                </a:cubicBezTo>
                <a:cubicBezTo>
                  <a:pt x="723885" y="661521"/>
                  <a:pt x="701381" y="672797"/>
                  <a:pt x="675126" y="684073"/>
                </a:cubicBezTo>
                <a:cubicBezTo>
                  <a:pt x="648871" y="691590"/>
                  <a:pt x="626367" y="695349"/>
                  <a:pt x="607613" y="695349"/>
                </a:cubicBezTo>
                <a:cubicBezTo>
                  <a:pt x="588860" y="706625"/>
                  <a:pt x="562605" y="717901"/>
                  <a:pt x="540101" y="725418"/>
                </a:cubicBezTo>
                <a:cubicBezTo>
                  <a:pt x="513846" y="732935"/>
                  <a:pt x="491342" y="732935"/>
                  <a:pt x="476339" y="729177"/>
                </a:cubicBezTo>
                <a:cubicBezTo>
                  <a:pt x="457585" y="740453"/>
                  <a:pt x="431330" y="747970"/>
                  <a:pt x="408826" y="751729"/>
                </a:cubicBezTo>
                <a:cubicBezTo>
                  <a:pt x="386322" y="755487"/>
                  <a:pt x="367569" y="755487"/>
                  <a:pt x="356317" y="747970"/>
                </a:cubicBezTo>
                <a:cubicBezTo>
                  <a:pt x="333812" y="759246"/>
                  <a:pt x="311308" y="763005"/>
                  <a:pt x="288804" y="766763"/>
                </a:cubicBezTo>
                <a:cubicBezTo>
                  <a:pt x="270050" y="766763"/>
                  <a:pt x="258798" y="763005"/>
                  <a:pt x="251297" y="755487"/>
                </a:cubicBezTo>
                <a:cubicBezTo>
                  <a:pt x="228793" y="763005"/>
                  <a:pt x="206289" y="766763"/>
                  <a:pt x="191286" y="763005"/>
                </a:cubicBezTo>
                <a:cubicBezTo>
                  <a:pt x="172532" y="763005"/>
                  <a:pt x="165031" y="755487"/>
                  <a:pt x="161280" y="744211"/>
                </a:cubicBezTo>
                <a:cubicBezTo>
                  <a:pt x="142527" y="751729"/>
                  <a:pt x="120023" y="751729"/>
                  <a:pt x="108770" y="747970"/>
                </a:cubicBezTo>
                <a:cubicBezTo>
                  <a:pt x="97518" y="744211"/>
                  <a:pt x="90017" y="736694"/>
                  <a:pt x="93768" y="725418"/>
                </a:cubicBezTo>
                <a:cubicBezTo>
                  <a:pt x="75014" y="729177"/>
                  <a:pt x="60011" y="725418"/>
                  <a:pt x="48759" y="721659"/>
                </a:cubicBezTo>
                <a:cubicBezTo>
                  <a:pt x="41258" y="714142"/>
                  <a:pt x="41258" y="702866"/>
                  <a:pt x="45009" y="691590"/>
                </a:cubicBezTo>
                <a:cubicBezTo>
                  <a:pt x="30006" y="691590"/>
                  <a:pt x="18754" y="687832"/>
                  <a:pt x="15003" y="680314"/>
                </a:cubicBezTo>
                <a:cubicBezTo>
                  <a:pt x="7502" y="672797"/>
                  <a:pt x="11252" y="661521"/>
                  <a:pt x="22504" y="650245"/>
                </a:cubicBezTo>
                <a:cubicBezTo>
                  <a:pt x="7502" y="646487"/>
                  <a:pt x="0" y="642728"/>
                  <a:pt x="0" y="631452"/>
                </a:cubicBezTo>
                <a:cubicBezTo>
                  <a:pt x="0" y="623935"/>
                  <a:pt x="7502" y="612659"/>
                  <a:pt x="18754" y="597624"/>
                </a:cubicBezTo>
                <a:cubicBezTo>
                  <a:pt x="7502" y="593866"/>
                  <a:pt x="3751" y="586348"/>
                  <a:pt x="7502" y="578831"/>
                </a:cubicBezTo>
                <a:cubicBezTo>
                  <a:pt x="11252" y="567555"/>
                  <a:pt x="22504" y="556279"/>
                  <a:pt x="37507" y="541245"/>
                </a:cubicBezTo>
                <a:cubicBezTo>
                  <a:pt x="30006" y="537486"/>
                  <a:pt x="26255" y="529969"/>
                  <a:pt x="33757" y="518693"/>
                </a:cubicBezTo>
                <a:cubicBezTo>
                  <a:pt x="41258" y="507417"/>
                  <a:pt x="56261" y="496141"/>
                  <a:pt x="71264" y="484865"/>
                </a:cubicBezTo>
                <a:cubicBezTo>
                  <a:pt x="67513" y="477348"/>
                  <a:pt x="71264" y="466072"/>
                  <a:pt x="78765" y="454796"/>
                </a:cubicBezTo>
                <a:cubicBezTo>
                  <a:pt x="90017" y="443520"/>
                  <a:pt x="105020" y="432244"/>
                  <a:pt x="123773" y="420968"/>
                </a:cubicBezTo>
                <a:cubicBezTo>
                  <a:pt x="123773" y="413451"/>
                  <a:pt x="127524" y="405933"/>
                  <a:pt x="142527" y="390899"/>
                </a:cubicBezTo>
                <a:cubicBezTo>
                  <a:pt x="153779" y="379623"/>
                  <a:pt x="172532" y="368347"/>
                  <a:pt x="191286" y="360830"/>
                </a:cubicBezTo>
                <a:cubicBezTo>
                  <a:pt x="195037" y="353313"/>
                  <a:pt x="202538" y="342037"/>
                  <a:pt x="217541" y="330761"/>
                </a:cubicBezTo>
                <a:cubicBezTo>
                  <a:pt x="232544" y="319485"/>
                  <a:pt x="251297" y="308209"/>
                  <a:pt x="270050" y="300692"/>
                </a:cubicBezTo>
                <a:cubicBezTo>
                  <a:pt x="273801" y="293174"/>
                  <a:pt x="285053" y="281898"/>
                  <a:pt x="303807" y="270622"/>
                </a:cubicBezTo>
                <a:cubicBezTo>
                  <a:pt x="318810" y="259346"/>
                  <a:pt x="337563" y="248071"/>
                  <a:pt x="356317" y="244312"/>
                </a:cubicBezTo>
                <a:cubicBezTo>
                  <a:pt x="367569" y="233036"/>
                  <a:pt x="378821" y="221760"/>
                  <a:pt x="397574" y="214243"/>
                </a:cubicBezTo>
                <a:cubicBezTo>
                  <a:pt x="416328" y="202967"/>
                  <a:pt x="435081" y="195450"/>
                  <a:pt x="453835" y="191691"/>
                </a:cubicBezTo>
                <a:cubicBezTo>
                  <a:pt x="465087" y="180415"/>
                  <a:pt x="480090" y="169139"/>
                  <a:pt x="498843" y="161622"/>
                </a:cubicBezTo>
                <a:cubicBezTo>
                  <a:pt x="517597" y="150346"/>
                  <a:pt x="540101" y="146587"/>
                  <a:pt x="555103" y="142829"/>
                </a:cubicBezTo>
                <a:cubicBezTo>
                  <a:pt x="570106" y="131553"/>
                  <a:pt x="585109" y="120277"/>
                  <a:pt x="607613" y="112759"/>
                </a:cubicBezTo>
                <a:cubicBezTo>
                  <a:pt x="626367" y="105242"/>
                  <a:pt x="645120" y="101483"/>
                  <a:pt x="660123" y="97725"/>
                </a:cubicBezTo>
                <a:cubicBezTo>
                  <a:pt x="675126" y="90208"/>
                  <a:pt x="693879" y="78932"/>
                  <a:pt x="712633" y="75173"/>
                </a:cubicBezTo>
                <a:cubicBezTo>
                  <a:pt x="735137" y="67656"/>
                  <a:pt x="753890" y="63897"/>
                  <a:pt x="765143" y="63897"/>
                </a:cubicBezTo>
                <a:cubicBezTo>
                  <a:pt x="783896" y="52621"/>
                  <a:pt x="802650" y="45104"/>
                  <a:pt x="821403" y="41345"/>
                </a:cubicBezTo>
                <a:cubicBezTo>
                  <a:pt x="843907" y="37587"/>
                  <a:pt x="858910" y="33828"/>
                  <a:pt x="870162" y="37587"/>
                </a:cubicBezTo>
                <a:cubicBezTo>
                  <a:pt x="888916" y="26311"/>
                  <a:pt x="907669" y="22552"/>
                  <a:pt x="926423" y="18793"/>
                </a:cubicBezTo>
                <a:cubicBezTo>
                  <a:pt x="945176" y="15035"/>
                  <a:pt x="960179" y="15035"/>
                  <a:pt x="971431" y="18793"/>
                </a:cubicBezTo>
                <a:cubicBezTo>
                  <a:pt x="990184" y="11276"/>
                  <a:pt x="1008938" y="3759"/>
                  <a:pt x="1027691" y="3759"/>
                </a:cubicBezTo>
                <a:cubicBezTo>
                  <a:pt x="1046445" y="0"/>
                  <a:pt x="1057697" y="3759"/>
                  <a:pt x="1065198" y="7517"/>
                </a:cubicBezTo>
                <a:cubicBezTo>
                  <a:pt x="1083952" y="3759"/>
                  <a:pt x="1102705" y="0"/>
                  <a:pt x="1121459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3" name="Freeform 79"/>
          <p:cNvSpPr>
            <a:spLocks/>
          </p:cNvSpPr>
          <p:nvPr/>
        </p:nvSpPr>
        <p:spPr bwMode="auto">
          <a:xfrm rot="1791558">
            <a:off x="5599958" y="5460464"/>
            <a:ext cx="359656" cy="201406"/>
          </a:xfrm>
          <a:custGeom>
            <a:avLst/>
            <a:gdLst>
              <a:gd name="T0" fmla="*/ 114 w 116"/>
              <a:gd name="T1" fmla="*/ 7 h 65"/>
              <a:gd name="T2" fmla="*/ 111 w 116"/>
              <a:gd name="T3" fmla="*/ 4 h 65"/>
              <a:gd name="T4" fmla="*/ 106 w 116"/>
              <a:gd name="T5" fmla="*/ 2 h 65"/>
              <a:gd name="T6" fmla="*/ 99 w 116"/>
              <a:gd name="T7" fmla="*/ 0 h 65"/>
              <a:gd name="T8" fmla="*/ 92 w 116"/>
              <a:gd name="T9" fmla="*/ 0 h 65"/>
              <a:gd name="T10" fmla="*/ 84 w 116"/>
              <a:gd name="T11" fmla="*/ 1 h 65"/>
              <a:gd name="T12" fmla="*/ 74 w 116"/>
              <a:gd name="T13" fmla="*/ 3 h 65"/>
              <a:gd name="T14" fmla="*/ 65 w 116"/>
              <a:gd name="T15" fmla="*/ 5 h 65"/>
              <a:gd name="T16" fmla="*/ 55 w 116"/>
              <a:gd name="T17" fmla="*/ 9 h 65"/>
              <a:gd name="T18" fmla="*/ 45 w 116"/>
              <a:gd name="T19" fmla="*/ 13 h 65"/>
              <a:gd name="T20" fmla="*/ 36 w 116"/>
              <a:gd name="T21" fmla="*/ 18 h 65"/>
              <a:gd name="T22" fmla="*/ 27 w 116"/>
              <a:gd name="T23" fmla="*/ 23 h 65"/>
              <a:gd name="T24" fmla="*/ 19 w 116"/>
              <a:gd name="T25" fmla="*/ 28 h 65"/>
              <a:gd name="T26" fmla="*/ 12 w 116"/>
              <a:gd name="T27" fmla="*/ 34 h 65"/>
              <a:gd name="T28" fmla="*/ 7 w 116"/>
              <a:gd name="T29" fmla="*/ 39 h 65"/>
              <a:gd name="T30" fmla="*/ 3 w 116"/>
              <a:gd name="T31" fmla="*/ 45 h 65"/>
              <a:gd name="T32" fmla="*/ 1 w 116"/>
              <a:gd name="T33" fmla="*/ 50 h 65"/>
              <a:gd name="T34" fmla="*/ 1 w 116"/>
              <a:gd name="T35" fmla="*/ 54 h 65"/>
              <a:gd name="T36" fmla="*/ 2 w 116"/>
              <a:gd name="T37" fmla="*/ 58 h 65"/>
              <a:gd name="T38" fmla="*/ 6 w 116"/>
              <a:gd name="T39" fmla="*/ 61 h 65"/>
              <a:gd name="T40" fmla="*/ 11 w 116"/>
              <a:gd name="T41" fmla="*/ 63 h 65"/>
              <a:gd name="T42" fmla="*/ 17 w 116"/>
              <a:gd name="T43" fmla="*/ 64 h 65"/>
              <a:gd name="T44" fmla="*/ 26 w 116"/>
              <a:gd name="T45" fmla="*/ 64 h 65"/>
              <a:gd name="T46" fmla="*/ 34 w 116"/>
              <a:gd name="T47" fmla="*/ 64 h 65"/>
              <a:gd name="T48" fmla="*/ 45 w 116"/>
              <a:gd name="T49" fmla="*/ 61 h 65"/>
              <a:gd name="T50" fmla="*/ 56 w 116"/>
              <a:gd name="T51" fmla="*/ 58 h 65"/>
              <a:gd name="T52" fmla="*/ 66 w 116"/>
              <a:gd name="T53" fmla="*/ 54 h 65"/>
              <a:gd name="T54" fmla="*/ 78 w 116"/>
              <a:gd name="T55" fmla="*/ 49 h 65"/>
              <a:gd name="T56" fmla="*/ 87 w 116"/>
              <a:gd name="T57" fmla="*/ 44 h 65"/>
              <a:gd name="T58" fmla="*/ 96 w 116"/>
              <a:gd name="T59" fmla="*/ 38 h 65"/>
              <a:gd name="T60" fmla="*/ 103 w 116"/>
              <a:gd name="T61" fmla="*/ 32 h 65"/>
              <a:gd name="T62" fmla="*/ 109 w 116"/>
              <a:gd name="T63" fmla="*/ 26 h 65"/>
              <a:gd name="T64" fmla="*/ 113 w 116"/>
              <a:gd name="T65" fmla="*/ 20 h 65"/>
              <a:gd name="T66" fmla="*/ 115 w 116"/>
              <a:gd name="T67" fmla="*/ 15 h 65"/>
              <a:gd name="T68" fmla="*/ 116 w 116"/>
              <a:gd name="T69" fmla="*/ 1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6" h="65">
                <a:moveTo>
                  <a:pt x="115" y="8"/>
                </a:moveTo>
                <a:cubicBezTo>
                  <a:pt x="115" y="8"/>
                  <a:pt x="115" y="7"/>
                  <a:pt x="114" y="7"/>
                </a:cubicBezTo>
                <a:cubicBezTo>
                  <a:pt x="114" y="6"/>
                  <a:pt x="114" y="5"/>
                  <a:pt x="113" y="5"/>
                </a:cubicBezTo>
                <a:cubicBezTo>
                  <a:pt x="113" y="4"/>
                  <a:pt x="112" y="4"/>
                  <a:pt x="111" y="4"/>
                </a:cubicBezTo>
                <a:cubicBezTo>
                  <a:pt x="110" y="3"/>
                  <a:pt x="110" y="3"/>
                  <a:pt x="109" y="2"/>
                </a:cubicBezTo>
                <a:cubicBezTo>
                  <a:pt x="108" y="2"/>
                  <a:pt x="107" y="2"/>
                  <a:pt x="106" y="2"/>
                </a:cubicBezTo>
                <a:cubicBezTo>
                  <a:pt x="105" y="1"/>
                  <a:pt x="104" y="1"/>
                  <a:pt x="103" y="1"/>
                </a:cubicBezTo>
                <a:cubicBezTo>
                  <a:pt x="102" y="0"/>
                  <a:pt x="101" y="0"/>
                  <a:pt x="99" y="0"/>
                </a:cubicBezTo>
                <a:cubicBezTo>
                  <a:pt x="98" y="0"/>
                  <a:pt x="97" y="0"/>
                  <a:pt x="96" y="0"/>
                </a:cubicBezTo>
                <a:cubicBezTo>
                  <a:pt x="95" y="0"/>
                  <a:pt x="94" y="0"/>
                  <a:pt x="92" y="0"/>
                </a:cubicBezTo>
                <a:cubicBezTo>
                  <a:pt x="91" y="0"/>
                  <a:pt x="90" y="0"/>
                  <a:pt x="88" y="0"/>
                </a:cubicBezTo>
                <a:cubicBezTo>
                  <a:pt x="87" y="0"/>
                  <a:pt x="85" y="1"/>
                  <a:pt x="84" y="1"/>
                </a:cubicBezTo>
                <a:cubicBezTo>
                  <a:pt x="82" y="1"/>
                  <a:pt x="81" y="1"/>
                  <a:pt x="79" y="2"/>
                </a:cubicBezTo>
                <a:cubicBezTo>
                  <a:pt x="77" y="2"/>
                  <a:pt x="76" y="2"/>
                  <a:pt x="74" y="3"/>
                </a:cubicBezTo>
                <a:cubicBezTo>
                  <a:pt x="73" y="3"/>
                  <a:pt x="71" y="3"/>
                  <a:pt x="70" y="4"/>
                </a:cubicBezTo>
                <a:cubicBezTo>
                  <a:pt x="68" y="4"/>
                  <a:pt x="66" y="5"/>
                  <a:pt x="65" y="5"/>
                </a:cubicBezTo>
                <a:cubicBezTo>
                  <a:pt x="63" y="6"/>
                  <a:pt x="61" y="6"/>
                  <a:pt x="60" y="7"/>
                </a:cubicBezTo>
                <a:cubicBezTo>
                  <a:pt x="58" y="7"/>
                  <a:pt x="56" y="8"/>
                  <a:pt x="55" y="9"/>
                </a:cubicBezTo>
                <a:cubicBezTo>
                  <a:pt x="53" y="9"/>
                  <a:pt x="51" y="10"/>
                  <a:pt x="50" y="11"/>
                </a:cubicBezTo>
                <a:cubicBezTo>
                  <a:pt x="48" y="11"/>
                  <a:pt x="46" y="12"/>
                  <a:pt x="45" y="13"/>
                </a:cubicBezTo>
                <a:cubicBezTo>
                  <a:pt x="43" y="14"/>
                  <a:pt x="42" y="14"/>
                  <a:pt x="40" y="15"/>
                </a:cubicBezTo>
                <a:cubicBezTo>
                  <a:pt x="38" y="16"/>
                  <a:pt x="37" y="17"/>
                  <a:pt x="36" y="18"/>
                </a:cubicBezTo>
                <a:cubicBezTo>
                  <a:pt x="34" y="18"/>
                  <a:pt x="32" y="19"/>
                  <a:pt x="31" y="20"/>
                </a:cubicBezTo>
                <a:cubicBezTo>
                  <a:pt x="29" y="21"/>
                  <a:pt x="28" y="22"/>
                  <a:pt x="27" y="23"/>
                </a:cubicBezTo>
                <a:cubicBezTo>
                  <a:pt x="25" y="24"/>
                  <a:pt x="24" y="24"/>
                  <a:pt x="23" y="25"/>
                </a:cubicBezTo>
                <a:cubicBezTo>
                  <a:pt x="21" y="26"/>
                  <a:pt x="20" y="27"/>
                  <a:pt x="19" y="28"/>
                </a:cubicBezTo>
                <a:cubicBezTo>
                  <a:pt x="18" y="29"/>
                  <a:pt x="16" y="30"/>
                  <a:pt x="15" y="31"/>
                </a:cubicBezTo>
                <a:cubicBezTo>
                  <a:pt x="14" y="32"/>
                  <a:pt x="13" y="33"/>
                  <a:pt x="12" y="34"/>
                </a:cubicBezTo>
                <a:cubicBezTo>
                  <a:pt x="11" y="35"/>
                  <a:pt x="10" y="36"/>
                  <a:pt x="9" y="37"/>
                </a:cubicBezTo>
                <a:cubicBezTo>
                  <a:pt x="8" y="38"/>
                  <a:pt x="8" y="38"/>
                  <a:pt x="7" y="39"/>
                </a:cubicBezTo>
                <a:cubicBezTo>
                  <a:pt x="6" y="40"/>
                  <a:pt x="5" y="41"/>
                  <a:pt x="5" y="42"/>
                </a:cubicBezTo>
                <a:cubicBezTo>
                  <a:pt x="4" y="43"/>
                  <a:pt x="4" y="44"/>
                  <a:pt x="3" y="45"/>
                </a:cubicBezTo>
                <a:cubicBezTo>
                  <a:pt x="3" y="46"/>
                  <a:pt x="2" y="47"/>
                  <a:pt x="2" y="47"/>
                </a:cubicBezTo>
                <a:cubicBezTo>
                  <a:pt x="1" y="48"/>
                  <a:pt x="1" y="49"/>
                  <a:pt x="1" y="50"/>
                </a:cubicBezTo>
                <a:cubicBezTo>
                  <a:pt x="1" y="51"/>
                  <a:pt x="0" y="51"/>
                  <a:pt x="0" y="52"/>
                </a:cubicBezTo>
                <a:cubicBezTo>
                  <a:pt x="0" y="53"/>
                  <a:pt x="1" y="54"/>
                  <a:pt x="1" y="54"/>
                </a:cubicBezTo>
                <a:cubicBezTo>
                  <a:pt x="1" y="55"/>
                  <a:pt x="1" y="56"/>
                  <a:pt x="1" y="57"/>
                </a:cubicBezTo>
                <a:cubicBezTo>
                  <a:pt x="1" y="57"/>
                  <a:pt x="2" y="58"/>
                  <a:pt x="2" y="58"/>
                </a:cubicBezTo>
                <a:cubicBezTo>
                  <a:pt x="2" y="59"/>
                  <a:pt x="3" y="59"/>
                  <a:pt x="4" y="60"/>
                </a:cubicBezTo>
                <a:cubicBezTo>
                  <a:pt x="4" y="61"/>
                  <a:pt x="5" y="61"/>
                  <a:pt x="6" y="61"/>
                </a:cubicBezTo>
                <a:cubicBezTo>
                  <a:pt x="6" y="62"/>
                  <a:pt x="7" y="62"/>
                  <a:pt x="8" y="63"/>
                </a:cubicBezTo>
                <a:cubicBezTo>
                  <a:pt x="9" y="63"/>
                  <a:pt x="10" y="63"/>
                  <a:pt x="11" y="63"/>
                </a:cubicBezTo>
                <a:cubicBezTo>
                  <a:pt x="11" y="64"/>
                  <a:pt x="13" y="64"/>
                  <a:pt x="14" y="64"/>
                </a:cubicBezTo>
                <a:cubicBezTo>
                  <a:pt x="15" y="64"/>
                  <a:pt x="16" y="64"/>
                  <a:pt x="17" y="64"/>
                </a:cubicBezTo>
                <a:cubicBezTo>
                  <a:pt x="19" y="65"/>
                  <a:pt x="20" y="65"/>
                  <a:pt x="21" y="65"/>
                </a:cubicBezTo>
                <a:cubicBezTo>
                  <a:pt x="23" y="65"/>
                  <a:pt x="24" y="65"/>
                  <a:pt x="26" y="64"/>
                </a:cubicBezTo>
                <a:cubicBezTo>
                  <a:pt x="27" y="65"/>
                  <a:pt x="28" y="64"/>
                  <a:pt x="30" y="64"/>
                </a:cubicBezTo>
                <a:cubicBezTo>
                  <a:pt x="32" y="64"/>
                  <a:pt x="33" y="64"/>
                  <a:pt x="34" y="64"/>
                </a:cubicBezTo>
                <a:cubicBezTo>
                  <a:pt x="36" y="63"/>
                  <a:pt x="38" y="63"/>
                  <a:pt x="40" y="63"/>
                </a:cubicBezTo>
                <a:cubicBezTo>
                  <a:pt x="42" y="62"/>
                  <a:pt x="43" y="62"/>
                  <a:pt x="45" y="61"/>
                </a:cubicBezTo>
                <a:cubicBezTo>
                  <a:pt x="47" y="61"/>
                  <a:pt x="49" y="61"/>
                  <a:pt x="50" y="60"/>
                </a:cubicBezTo>
                <a:cubicBezTo>
                  <a:pt x="52" y="59"/>
                  <a:pt x="54" y="59"/>
                  <a:pt x="56" y="58"/>
                </a:cubicBezTo>
                <a:cubicBezTo>
                  <a:pt x="58" y="58"/>
                  <a:pt x="59" y="57"/>
                  <a:pt x="61" y="56"/>
                </a:cubicBezTo>
                <a:cubicBezTo>
                  <a:pt x="63" y="56"/>
                  <a:pt x="65" y="55"/>
                  <a:pt x="66" y="54"/>
                </a:cubicBezTo>
                <a:cubicBezTo>
                  <a:pt x="68" y="53"/>
                  <a:pt x="70" y="53"/>
                  <a:pt x="72" y="52"/>
                </a:cubicBezTo>
                <a:cubicBezTo>
                  <a:pt x="74" y="51"/>
                  <a:pt x="76" y="50"/>
                  <a:pt x="78" y="49"/>
                </a:cubicBezTo>
                <a:cubicBezTo>
                  <a:pt x="79" y="48"/>
                  <a:pt x="81" y="48"/>
                  <a:pt x="82" y="47"/>
                </a:cubicBezTo>
                <a:cubicBezTo>
                  <a:pt x="84" y="46"/>
                  <a:pt x="85" y="45"/>
                  <a:pt x="87" y="44"/>
                </a:cubicBezTo>
                <a:cubicBezTo>
                  <a:pt x="88" y="43"/>
                  <a:pt x="90" y="42"/>
                  <a:pt x="91" y="41"/>
                </a:cubicBezTo>
                <a:cubicBezTo>
                  <a:pt x="93" y="40"/>
                  <a:pt x="94" y="39"/>
                  <a:pt x="96" y="38"/>
                </a:cubicBezTo>
                <a:cubicBezTo>
                  <a:pt x="97" y="37"/>
                  <a:pt x="98" y="36"/>
                  <a:pt x="100" y="35"/>
                </a:cubicBezTo>
                <a:cubicBezTo>
                  <a:pt x="101" y="34"/>
                  <a:pt x="102" y="33"/>
                  <a:pt x="103" y="32"/>
                </a:cubicBezTo>
                <a:cubicBezTo>
                  <a:pt x="104" y="31"/>
                  <a:pt x="105" y="30"/>
                  <a:pt x="106" y="29"/>
                </a:cubicBezTo>
                <a:cubicBezTo>
                  <a:pt x="107" y="28"/>
                  <a:pt x="108" y="27"/>
                  <a:pt x="109" y="26"/>
                </a:cubicBezTo>
                <a:cubicBezTo>
                  <a:pt x="110" y="25"/>
                  <a:pt x="111" y="24"/>
                  <a:pt x="111" y="23"/>
                </a:cubicBezTo>
                <a:cubicBezTo>
                  <a:pt x="112" y="22"/>
                  <a:pt x="113" y="21"/>
                  <a:pt x="113" y="20"/>
                </a:cubicBezTo>
                <a:cubicBezTo>
                  <a:pt x="114" y="19"/>
                  <a:pt x="114" y="19"/>
                  <a:pt x="115" y="18"/>
                </a:cubicBezTo>
                <a:cubicBezTo>
                  <a:pt x="115" y="17"/>
                  <a:pt x="115" y="16"/>
                  <a:pt x="115" y="15"/>
                </a:cubicBezTo>
                <a:cubicBezTo>
                  <a:pt x="116" y="14"/>
                  <a:pt x="116" y="14"/>
                  <a:pt x="116" y="13"/>
                </a:cubicBezTo>
                <a:cubicBezTo>
                  <a:pt x="116" y="12"/>
                  <a:pt x="116" y="11"/>
                  <a:pt x="116" y="10"/>
                </a:cubicBezTo>
                <a:cubicBezTo>
                  <a:pt x="116" y="10"/>
                  <a:pt x="116" y="9"/>
                  <a:pt x="115" y="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4" name="组合 263"/>
          <p:cNvGrpSpPr/>
          <p:nvPr/>
        </p:nvGrpSpPr>
        <p:grpSpPr>
          <a:xfrm rot="1791558">
            <a:off x="4112798" y="4742252"/>
            <a:ext cx="3671096" cy="2118692"/>
            <a:chOff x="3713799" y="1732883"/>
            <a:chExt cx="3644593" cy="2103396"/>
          </a:xfrm>
          <a:solidFill>
            <a:schemeClr val="bg1"/>
          </a:solidFill>
          <a:effectLst/>
        </p:grpSpPr>
        <p:sp>
          <p:nvSpPr>
            <p:cNvPr id="265" name="Freeform 10"/>
            <p:cNvSpPr>
              <a:spLocks/>
            </p:cNvSpPr>
            <p:nvPr/>
          </p:nvSpPr>
          <p:spPr bwMode="auto">
            <a:xfrm>
              <a:off x="7153246" y="1912062"/>
              <a:ext cx="119452" cy="51936"/>
            </a:xfrm>
            <a:custGeom>
              <a:avLst/>
              <a:gdLst>
                <a:gd name="T0" fmla="*/ 24 w 39"/>
                <a:gd name="T1" fmla="*/ 13 h 17"/>
                <a:gd name="T2" fmla="*/ 36 w 39"/>
                <a:gd name="T3" fmla="*/ 3 h 17"/>
                <a:gd name="T4" fmla="*/ 15 w 39"/>
                <a:gd name="T5" fmla="*/ 3 h 17"/>
                <a:gd name="T6" fmla="*/ 2 w 39"/>
                <a:gd name="T7" fmla="*/ 14 h 17"/>
                <a:gd name="T8" fmla="*/ 24 w 39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24" y="13"/>
                  </a:moveTo>
                  <a:cubicBezTo>
                    <a:pt x="34" y="10"/>
                    <a:pt x="39" y="6"/>
                    <a:pt x="36" y="3"/>
                  </a:cubicBezTo>
                  <a:cubicBezTo>
                    <a:pt x="34" y="0"/>
                    <a:pt x="24" y="0"/>
                    <a:pt x="15" y="3"/>
                  </a:cubicBezTo>
                  <a:cubicBezTo>
                    <a:pt x="5" y="6"/>
                    <a:pt x="0" y="11"/>
                    <a:pt x="2" y="14"/>
                  </a:cubicBezTo>
                  <a:cubicBezTo>
                    <a:pt x="5" y="17"/>
                    <a:pt x="15" y="16"/>
                    <a:pt x="24" y="1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6" name="Freeform 16"/>
            <p:cNvSpPr>
              <a:spLocks/>
            </p:cNvSpPr>
            <p:nvPr/>
          </p:nvSpPr>
          <p:spPr bwMode="auto">
            <a:xfrm>
              <a:off x="7223360" y="2034110"/>
              <a:ext cx="125944" cy="58428"/>
            </a:xfrm>
            <a:custGeom>
              <a:avLst/>
              <a:gdLst>
                <a:gd name="T0" fmla="*/ 1 w 41"/>
                <a:gd name="T1" fmla="*/ 14 h 19"/>
                <a:gd name="T2" fmla="*/ 22 w 41"/>
                <a:gd name="T3" fmla="*/ 16 h 19"/>
                <a:gd name="T4" fmla="*/ 39 w 41"/>
                <a:gd name="T5" fmla="*/ 5 h 19"/>
                <a:gd name="T6" fmla="*/ 18 w 41"/>
                <a:gd name="T7" fmla="*/ 3 h 19"/>
                <a:gd name="T8" fmla="*/ 1 w 41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">
                  <a:moveTo>
                    <a:pt x="1" y="14"/>
                  </a:moveTo>
                  <a:cubicBezTo>
                    <a:pt x="2" y="18"/>
                    <a:pt x="12" y="19"/>
                    <a:pt x="22" y="16"/>
                  </a:cubicBezTo>
                  <a:cubicBezTo>
                    <a:pt x="33" y="14"/>
                    <a:pt x="41" y="9"/>
                    <a:pt x="39" y="5"/>
                  </a:cubicBezTo>
                  <a:cubicBezTo>
                    <a:pt x="38" y="1"/>
                    <a:pt x="29" y="0"/>
                    <a:pt x="18" y="3"/>
                  </a:cubicBezTo>
                  <a:cubicBezTo>
                    <a:pt x="8" y="5"/>
                    <a:pt x="0" y="10"/>
                    <a:pt x="1" y="1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7" name="Freeform 18"/>
            <p:cNvSpPr>
              <a:spLocks/>
            </p:cNvSpPr>
            <p:nvPr/>
          </p:nvSpPr>
          <p:spPr bwMode="auto">
            <a:xfrm>
              <a:off x="7229851" y="2197708"/>
              <a:ext cx="128541" cy="61025"/>
            </a:xfrm>
            <a:custGeom>
              <a:avLst/>
              <a:gdLst>
                <a:gd name="T0" fmla="*/ 22 w 42"/>
                <a:gd name="T1" fmla="*/ 1 h 20"/>
                <a:gd name="T2" fmla="*/ 1 w 42"/>
                <a:gd name="T3" fmla="*/ 13 h 20"/>
                <a:gd name="T4" fmla="*/ 19 w 42"/>
                <a:gd name="T5" fmla="*/ 19 h 20"/>
                <a:gd name="T6" fmla="*/ 41 w 42"/>
                <a:gd name="T7" fmla="*/ 7 h 20"/>
                <a:gd name="T8" fmla="*/ 22 w 42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0">
                  <a:moveTo>
                    <a:pt x="22" y="1"/>
                  </a:moveTo>
                  <a:cubicBezTo>
                    <a:pt x="11" y="3"/>
                    <a:pt x="1" y="8"/>
                    <a:pt x="1" y="13"/>
                  </a:cubicBezTo>
                  <a:cubicBezTo>
                    <a:pt x="0" y="18"/>
                    <a:pt x="8" y="20"/>
                    <a:pt x="19" y="19"/>
                  </a:cubicBezTo>
                  <a:cubicBezTo>
                    <a:pt x="31" y="17"/>
                    <a:pt x="41" y="12"/>
                    <a:pt x="41" y="7"/>
                  </a:cubicBezTo>
                  <a:cubicBezTo>
                    <a:pt x="42" y="2"/>
                    <a:pt x="34" y="0"/>
                    <a:pt x="22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8" name="Freeform 24"/>
            <p:cNvSpPr>
              <a:spLocks/>
            </p:cNvSpPr>
            <p:nvPr/>
          </p:nvSpPr>
          <p:spPr bwMode="auto">
            <a:xfrm>
              <a:off x="7146754" y="2393765"/>
              <a:ext cx="148017" cy="67516"/>
            </a:xfrm>
            <a:custGeom>
              <a:avLst/>
              <a:gdLst>
                <a:gd name="T0" fmla="*/ 45 w 48"/>
                <a:gd name="T1" fmla="*/ 10 h 22"/>
                <a:gd name="T2" fmla="*/ 30 w 48"/>
                <a:gd name="T3" fmla="*/ 1 h 22"/>
                <a:gd name="T4" fmla="*/ 3 w 48"/>
                <a:gd name="T5" fmla="*/ 12 h 22"/>
                <a:gd name="T6" fmla="*/ 19 w 48"/>
                <a:gd name="T7" fmla="*/ 22 h 22"/>
                <a:gd name="T8" fmla="*/ 45 w 48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">
                  <a:moveTo>
                    <a:pt x="45" y="10"/>
                  </a:moveTo>
                  <a:cubicBezTo>
                    <a:pt x="48" y="5"/>
                    <a:pt x="41" y="0"/>
                    <a:pt x="30" y="1"/>
                  </a:cubicBezTo>
                  <a:cubicBezTo>
                    <a:pt x="18" y="2"/>
                    <a:pt x="7" y="7"/>
                    <a:pt x="3" y="12"/>
                  </a:cubicBezTo>
                  <a:cubicBezTo>
                    <a:pt x="0" y="18"/>
                    <a:pt x="7" y="22"/>
                    <a:pt x="19" y="22"/>
                  </a:cubicBezTo>
                  <a:cubicBezTo>
                    <a:pt x="30" y="21"/>
                    <a:pt x="42" y="16"/>
                    <a:pt x="45" y="1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9" name="Freeform 34"/>
            <p:cNvSpPr>
              <a:spLocks/>
            </p:cNvSpPr>
            <p:nvPr/>
          </p:nvSpPr>
          <p:spPr bwMode="auto">
            <a:xfrm>
              <a:off x="6975366" y="2622282"/>
              <a:ext cx="159703" cy="76605"/>
            </a:xfrm>
            <a:custGeom>
              <a:avLst/>
              <a:gdLst>
                <a:gd name="T0" fmla="*/ 36 w 52"/>
                <a:gd name="T1" fmla="*/ 1 h 25"/>
                <a:gd name="T2" fmla="*/ 6 w 52"/>
                <a:gd name="T3" fmla="*/ 11 h 25"/>
                <a:gd name="T4" fmla="*/ 16 w 52"/>
                <a:gd name="T5" fmla="*/ 24 h 25"/>
                <a:gd name="T6" fmla="*/ 47 w 52"/>
                <a:gd name="T7" fmla="*/ 14 h 25"/>
                <a:gd name="T8" fmla="*/ 36 w 52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5">
                  <a:moveTo>
                    <a:pt x="36" y="1"/>
                  </a:moveTo>
                  <a:cubicBezTo>
                    <a:pt x="25" y="0"/>
                    <a:pt x="12" y="5"/>
                    <a:pt x="6" y="11"/>
                  </a:cubicBezTo>
                  <a:cubicBezTo>
                    <a:pt x="0" y="17"/>
                    <a:pt x="5" y="23"/>
                    <a:pt x="16" y="24"/>
                  </a:cubicBezTo>
                  <a:cubicBezTo>
                    <a:pt x="27" y="25"/>
                    <a:pt x="41" y="21"/>
                    <a:pt x="47" y="14"/>
                  </a:cubicBezTo>
                  <a:cubicBezTo>
                    <a:pt x="52" y="8"/>
                    <a:pt x="47" y="2"/>
                    <a:pt x="36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0" name="Freeform 38"/>
            <p:cNvSpPr>
              <a:spLocks/>
            </p:cNvSpPr>
            <p:nvPr/>
          </p:nvSpPr>
          <p:spPr bwMode="auto">
            <a:xfrm>
              <a:off x="6710493" y="2865082"/>
              <a:ext cx="159703" cy="92186"/>
            </a:xfrm>
            <a:custGeom>
              <a:avLst/>
              <a:gdLst>
                <a:gd name="T0" fmla="*/ 41 w 52"/>
                <a:gd name="T1" fmla="*/ 3 h 30"/>
                <a:gd name="T2" fmla="*/ 9 w 52"/>
                <a:gd name="T3" fmla="*/ 10 h 30"/>
                <a:gd name="T4" fmla="*/ 11 w 52"/>
                <a:gd name="T5" fmla="*/ 27 h 30"/>
                <a:gd name="T6" fmla="*/ 44 w 52"/>
                <a:gd name="T7" fmla="*/ 20 h 30"/>
                <a:gd name="T8" fmla="*/ 41 w 52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0">
                  <a:moveTo>
                    <a:pt x="41" y="3"/>
                  </a:moveTo>
                  <a:cubicBezTo>
                    <a:pt x="31" y="0"/>
                    <a:pt x="17" y="4"/>
                    <a:pt x="9" y="10"/>
                  </a:cubicBezTo>
                  <a:cubicBezTo>
                    <a:pt x="0" y="17"/>
                    <a:pt x="2" y="24"/>
                    <a:pt x="11" y="27"/>
                  </a:cubicBezTo>
                  <a:cubicBezTo>
                    <a:pt x="21" y="30"/>
                    <a:pt x="36" y="27"/>
                    <a:pt x="44" y="20"/>
                  </a:cubicBezTo>
                  <a:cubicBezTo>
                    <a:pt x="52" y="13"/>
                    <a:pt x="51" y="6"/>
                    <a:pt x="41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1" name="Freeform 41"/>
            <p:cNvSpPr>
              <a:spLocks/>
            </p:cNvSpPr>
            <p:nvPr/>
          </p:nvSpPr>
          <p:spPr bwMode="auto">
            <a:xfrm>
              <a:off x="6354733" y="3113074"/>
              <a:ext cx="162299" cy="98678"/>
            </a:xfrm>
            <a:custGeom>
              <a:avLst/>
              <a:gdLst>
                <a:gd name="T0" fmla="*/ 45 w 53"/>
                <a:gd name="T1" fmla="*/ 4 h 32"/>
                <a:gd name="T2" fmla="*/ 13 w 53"/>
                <a:gd name="T3" fmla="*/ 7 h 32"/>
                <a:gd name="T4" fmla="*/ 8 w 53"/>
                <a:gd name="T5" fmla="*/ 28 h 32"/>
                <a:gd name="T6" fmla="*/ 40 w 53"/>
                <a:gd name="T7" fmla="*/ 24 h 32"/>
                <a:gd name="T8" fmla="*/ 45 w 5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2">
                  <a:moveTo>
                    <a:pt x="45" y="4"/>
                  </a:moveTo>
                  <a:cubicBezTo>
                    <a:pt x="38" y="0"/>
                    <a:pt x="23" y="1"/>
                    <a:pt x="13" y="7"/>
                  </a:cubicBezTo>
                  <a:cubicBezTo>
                    <a:pt x="3" y="14"/>
                    <a:pt x="0" y="23"/>
                    <a:pt x="8" y="28"/>
                  </a:cubicBezTo>
                  <a:cubicBezTo>
                    <a:pt x="15" y="32"/>
                    <a:pt x="30" y="31"/>
                    <a:pt x="40" y="24"/>
                  </a:cubicBezTo>
                  <a:cubicBezTo>
                    <a:pt x="51" y="18"/>
                    <a:pt x="53" y="9"/>
                    <a:pt x="45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2" name="Freeform 49"/>
            <p:cNvSpPr>
              <a:spLocks/>
            </p:cNvSpPr>
            <p:nvPr/>
          </p:nvSpPr>
          <p:spPr bwMode="auto">
            <a:xfrm>
              <a:off x="5934054" y="3340293"/>
              <a:ext cx="159703" cy="107767"/>
            </a:xfrm>
            <a:custGeom>
              <a:avLst/>
              <a:gdLst>
                <a:gd name="T0" fmla="*/ 47 w 52"/>
                <a:gd name="T1" fmla="*/ 7 h 35"/>
                <a:gd name="T2" fmla="*/ 17 w 52"/>
                <a:gd name="T3" fmla="*/ 5 h 35"/>
                <a:gd name="T4" fmla="*/ 4 w 52"/>
                <a:gd name="T5" fmla="*/ 27 h 35"/>
                <a:gd name="T6" fmla="*/ 34 w 52"/>
                <a:gd name="T7" fmla="*/ 29 h 35"/>
                <a:gd name="T8" fmla="*/ 47 w 52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5">
                  <a:moveTo>
                    <a:pt x="47" y="7"/>
                  </a:moveTo>
                  <a:cubicBezTo>
                    <a:pt x="42" y="0"/>
                    <a:pt x="29" y="0"/>
                    <a:pt x="17" y="5"/>
                  </a:cubicBezTo>
                  <a:cubicBezTo>
                    <a:pt x="6" y="11"/>
                    <a:pt x="0" y="21"/>
                    <a:pt x="4" y="27"/>
                  </a:cubicBezTo>
                  <a:cubicBezTo>
                    <a:pt x="8" y="34"/>
                    <a:pt x="22" y="35"/>
                    <a:pt x="34" y="29"/>
                  </a:cubicBezTo>
                  <a:cubicBezTo>
                    <a:pt x="46" y="23"/>
                    <a:pt x="52" y="13"/>
                    <a:pt x="47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3" name="Freeform 55"/>
            <p:cNvSpPr>
              <a:spLocks/>
            </p:cNvSpPr>
            <p:nvPr/>
          </p:nvSpPr>
          <p:spPr bwMode="auto">
            <a:xfrm>
              <a:off x="5482212" y="3525963"/>
              <a:ext cx="141525" cy="112960"/>
            </a:xfrm>
            <a:custGeom>
              <a:avLst/>
              <a:gdLst>
                <a:gd name="T0" fmla="*/ 21 w 46"/>
                <a:gd name="T1" fmla="*/ 5 h 37"/>
                <a:gd name="T2" fmla="*/ 1 w 46"/>
                <a:gd name="T3" fmla="*/ 26 h 37"/>
                <a:gd name="T4" fmla="*/ 25 w 46"/>
                <a:gd name="T5" fmla="*/ 33 h 37"/>
                <a:gd name="T6" fmla="*/ 45 w 46"/>
                <a:gd name="T7" fmla="*/ 11 h 37"/>
                <a:gd name="T8" fmla="*/ 21 w 46"/>
                <a:gd name="T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7">
                  <a:moveTo>
                    <a:pt x="21" y="5"/>
                  </a:moveTo>
                  <a:cubicBezTo>
                    <a:pt x="9" y="9"/>
                    <a:pt x="0" y="19"/>
                    <a:pt x="1" y="26"/>
                  </a:cubicBezTo>
                  <a:cubicBezTo>
                    <a:pt x="2" y="34"/>
                    <a:pt x="12" y="37"/>
                    <a:pt x="25" y="33"/>
                  </a:cubicBezTo>
                  <a:cubicBezTo>
                    <a:pt x="37" y="29"/>
                    <a:pt x="46" y="19"/>
                    <a:pt x="45" y="11"/>
                  </a:cubicBezTo>
                  <a:cubicBezTo>
                    <a:pt x="44" y="3"/>
                    <a:pt x="33" y="0"/>
                    <a:pt x="21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4" name="Freeform 62"/>
            <p:cNvSpPr>
              <a:spLocks/>
            </p:cNvSpPr>
            <p:nvPr/>
          </p:nvSpPr>
          <p:spPr bwMode="auto">
            <a:xfrm>
              <a:off x="5025178" y="3660996"/>
              <a:ext cx="141525" cy="110364"/>
            </a:xfrm>
            <a:custGeom>
              <a:avLst/>
              <a:gdLst>
                <a:gd name="T0" fmla="*/ 27 w 46"/>
                <a:gd name="T1" fmla="*/ 2 h 36"/>
                <a:gd name="T2" fmla="*/ 2 w 46"/>
                <a:gd name="T3" fmla="*/ 22 h 36"/>
                <a:gd name="T4" fmla="*/ 19 w 46"/>
                <a:gd name="T5" fmla="*/ 34 h 36"/>
                <a:gd name="T6" fmla="*/ 44 w 46"/>
                <a:gd name="T7" fmla="*/ 13 h 36"/>
                <a:gd name="T8" fmla="*/ 27 w 46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27" y="2"/>
                  </a:moveTo>
                  <a:cubicBezTo>
                    <a:pt x="16" y="5"/>
                    <a:pt x="5" y="14"/>
                    <a:pt x="2" y="22"/>
                  </a:cubicBezTo>
                  <a:cubicBezTo>
                    <a:pt x="0" y="31"/>
                    <a:pt x="7" y="36"/>
                    <a:pt x="19" y="34"/>
                  </a:cubicBezTo>
                  <a:cubicBezTo>
                    <a:pt x="31" y="31"/>
                    <a:pt x="42" y="22"/>
                    <a:pt x="44" y="13"/>
                  </a:cubicBezTo>
                  <a:cubicBezTo>
                    <a:pt x="46" y="4"/>
                    <a:pt x="39" y="0"/>
                    <a:pt x="27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5" name="Freeform 71"/>
            <p:cNvSpPr>
              <a:spLocks/>
            </p:cNvSpPr>
            <p:nvPr/>
          </p:nvSpPr>
          <p:spPr bwMode="auto">
            <a:xfrm>
              <a:off x="4610990" y="3731109"/>
              <a:ext cx="144122" cy="105170"/>
            </a:xfrm>
            <a:custGeom>
              <a:avLst/>
              <a:gdLst>
                <a:gd name="T0" fmla="*/ 32 w 47"/>
                <a:gd name="T1" fmla="*/ 1 h 34"/>
                <a:gd name="T2" fmla="*/ 5 w 47"/>
                <a:gd name="T3" fmla="*/ 18 h 34"/>
                <a:gd name="T4" fmla="*/ 14 w 47"/>
                <a:gd name="T5" fmla="*/ 33 h 34"/>
                <a:gd name="T6" fmla="*/ 42 w 47"/>
                <a:gd name="T7" fmla="*/ 15 h 34"/>
                <a:gd name="T8" fmla="*/ 32 w 47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32" y="1"/>
                  </a:moveTo>
                  <a:cubicBezTo>
                    <a:pt x="22" y="2"/>
                    <a:pt x="10" y="10"/>
                    <a:pt x="5" y="18"/>
                  </a:cubicBezTo>
                  <a:cubicBezTo>
                    <a:pt x="0" y="27"/>
                    <a:pt x="4" y="34"/>
                    <a:pt x="14" y="33"/>
                  </a:cubicBezTo>
                  <a:cubicBezTo>
                    <a:pt x="24" y="32"/>
                    <a:pt x="37" y="24"/>
                    <a:pt x="42" y="15"/>
                  </a:cubicBezTo>
                  <a:cubicBezTo>
                    <a:pt x="47" y="6"/>
                    <a:pt x="42" y="0"/>
                    <a:pt x="32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6" name="Freeform 74"/>
            <p:cNvSpPr>
              <a:spLocks/>
            </p:cNvSpPr>
            <p:nvPr/>
          </p:nvSpPr>
          <p:spPr bwMode="auto">
            <a:xfrm>
              <a:off x="4269512" y="3740197"/>
              <a:ext cx="132436" cy="96081"/>
            </a:xfrm>
            <a:custGeom>
              <a:avLst/>
              <a:gdLst>
                <a:gd name="T0" fmla="*/ 7 w 43"/>
                <a:gd name="T1" fmla="*/ 14 h 31"/>
                <a:gd name="T2" fmla="*/ 8 w 43"/>
                <a:gd name="T3" fmla="*/ 31 h 31"/>
                <a:gd name="T4" fmla="*/ 36 w 43"/>
                <a:gd name="T5" fmla="*/ 17 h 31"/>
                <a:gd name="T6" fmla="*/ 34 w 43"/>
                <a:gd name="T7" fmla="*/ 0 h 31"/>
                <a:gd name="T8" fmla="*/ 7 w 43"/>
                <a:gd name="T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7" y="14"/>
                  </a:moveTo>
                  <a:cubicBezTo>
                    <a:pt x="0" y="23"/>
                    <a:pt x="0" y="30"/>
                    <a:pt x="8" y="31"/>
                  </a:cubicBezTo>
                  <a:cubicBezTo>
                    <a:pt x="16" y="31"/>
                    <a:pt x="29" y="25"/>
                    <a:pt x="36" y="17"/>
                  </a:cubicBezTo>
                  <a:cubicBezTo>
                    <a:pt x="43" y="8"/>
                    <a:pt x="42" y="1"/>
                    <a:pt x="34" y="0"/>
                  </a:cubicBezTo>
                  <a:cubicBezTo>
                    <a:pt x="26" y="0"/>
                    <a:pt x="14" y="6"/>
                    <a:pt x="7" y="1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7" name="Freeform 84"/>
            <p:cNvSpPr>
              <a:spLocks/>
            </p:cNvSpPr>
            <p:nvPr/>
          </p:nvSpPr>
          <p:spPr bwMode="auto">
            <a:xfrm>
              <a:off x="4005938" y="3690858"/>
              <a:ext cx="128541" cy="96081"/>
            </a:xfrm>
            <a:custGeom>
              <a:avLst/>
              <a:gdLst>
                <a:gd name="T0" fmla="*/ 36 w 42"/>
                <a:gd name="T1" fmla="*/ 2 h 31"/>
                <a:gd name="T2" fmla="*/ 11 w 42"/>
                <a:gd name="T3" fmla="*/ 12 h 31"/>
                <a:gd name="T4" fmla="*/ 6 w 42"/>
                <a:gd name="T5" fmla="*/ 29 h 31"/>
                <a:gd name="T6" fmla="*/ 32 w 42"/>
                <a:gd name="T7" fmla="*/ 19 h 31"/>
                <a:gd name="T8" fmla="*/ 36 w 4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36" y="2"/>
                  </a:moveTo>
                  <a:cubicBezTo>
                    <a:pt x="31" y="0"/>
                    <a:pt x="19" y="4"/>
                    <a:pt x="11" y="12"/>
                  </a:cubicBezTo>
                  <a:cubicBezTo>
                    <a:pt x="3" y="19"/>
                    <a:pt x="0" y="27"/>
                    <a:pt x="6" y="29"/>
                  </a:cubicBezTo>
                  <a:cubicBezTo>
                    <a:pt x="12" y="31"/>
                    <a:pt x="24" y="26"/>
                    <a:pt x="32" y="19"/>
                  </a:cubicBezTo>
                  <a:cubicBezTo>
                    <a:pt x="40" y="11"/>
                    <a:pt x="42" y="3"/>
                    <a:pt x="36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8" name="Freeform 87"/>
            <p:cNvSpPr>
              <a:spLocks/>
            </p:cNvSpPr>
            <p:nvPr/>
          </p:nvSpPr>
          <p:spPr bwMode="auto">
            <a:xfrm>
              <a:off x="3830655" y="3602568"/>
              <a:ext cx="123348" cy="88291"/>
            </a:xfrm>
            <a:custGeom>
              <a:avLst/>
              <a:gdLst>
                <a:gd name="T0" fmla="*/ 14 w 40"/>
                <a:gd name="T1" fmla="*/ 9 h 29"/>
                <a:gd name="T2" fmla="*/ 4 w 40"/>
                <a:gd name="T3" fmla="*/ 26 h 29"/>
                <a:gd name="T4" fmla="*/ 27 w 40"/>
                <a:gd name="T5" fmla="*/ 19 h 29"/>
                <a:gd name="T6" fmla="*/ 36 w 40"/>
                <a:gd name="T7" fmla="*/ 2 h 29"/>
                <a:gd name="T8" fmla="*/ 14 w 4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14" y="9"/>
                  </a:moveTo>
                  <a:cubicBezTo>
                    <a:pt x="5" y="16"/>
                    <a:pt x="0" y="23"/>
                    <a:pt x="4" y="26"/>
                  </a:cubicBezTo>
                  <a:cubicBezTo>
                    <a:pt x="7" y="29"/>
                    <a:pt x="18" y="26"/>
                    <a:pt x="27" y="19"/>
                  </a:cubicBezTo>
                  <a:cubicBezTo>
                    <a:pt x="36" y="13"/>
                    <a:pt x="40" y="5"/>
                    <a:pt x="36" y="2"/>
                  </a:cubicBezTo>
                  <a:cubicBezTo>
                    <a:pt x="32" y="0"/>
                    <a:pt x="22" y="3"/>
                    <a:pt x="14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9" name="Freeform 94"/>
            <p:cNvSpPr>
              <a:spLocks/>
            </p:cNvSpPr>
            <p:nvPr/>
          </p:nvSpPr>
          <p:spPr bwMode="auto">
            <a:xfrm>
              <a:off x="3738468" y="3481818"/>
              <a:ext cx="107767" cy="83097"/>
            </a:xfrm>
            <a:custGeom>
              <a:avLst/>
              <a:gdLst>
                <a:gd name="T0" fmla="*/ 21 w 35"/>
                <a:gd name="T1" fmla="*/ 20 h 27"/>
                <a:gd name="T2" fmla="*/ 33 w 35"/>
                <a:gd name="T3" fmla="*/ 4 h 27"/>
                <a:gd name="T4" fmla="*/ 15 w 35"/>
                <a:gd name="T5" fmla="*/ 7 h 27"/>
                <a:gd name="T6" fmla="*/ 2 w 35"/>
                <a:gd name="T7" fmla="*/ 23 h 27"/>
                <a:gd name="T8" fmla="*/ 21 w 35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21" y="20"/>
                  </a:moveTo>
                  <a:cubicBezTo>
                    <a:pt x="29" y="14"/>
                    <a:pt x="35" y="7"/>
                    <a:pt x="33" y="4"/>
                  </a:cubicBezTo>
                  <a:cubicBezTo>
                    <a:pt x="32" y="0"/>
                    <a:pt x="23" y="2"/>
                    <a:pt x="15" y="7"/>
                  </a:cubicBezTo>
                  <a:cubicBezTo>
                    <a:pt x="6" y="13"/>
                    <a:pt x="0" y="20"/>
                    <a:pt x="2" y="23"/>
                  </a:cubicBezTo>
                  <a:cubicBezTo>
                    <a:pt x="3" y="27"/>
                    <a:pt x="12" y="25"/>
                    <a:pt x="21" y="2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0" name="Freeform 103"/>
            <p:cNvSpPr>
              <a:spLocks/>
            </p:cNvSpPr>
            <p:nvPr/>
          </p:nvSpPr>
          <p:spPr bwMode="auto">
            <a:xfrm>
              <a:off x="3713799" y="3346785"/>
              <a:ext cx="94783" cy="74009"/>
            </a:xfrm>
            <a:custGeom>
              <a:avLst/>
              <a:gdLst>
                <a:gd name="T0" fmla="*/ 31 w 31"/>
                <a:gd name="T1" fmla="*/ 4 h 24"/>
                <a:gd name="T2" fmla="*/ 15 w 31"/>
                <a:gd name="T3" fmla="*/ 5 h 24"/>
                <a:gd name="T4" fmla="*/ 0 w 31"/>
                <a:gd name="T5" fmla="*/ 20 h 24"/>
                <a:gd name="T6" fmla="*/ 15 w 31"/>
                <a:gd name="T7" fmla="*/ 19 h 24"/>
                <a:gd name="T8" fmla="*/ 31 w 31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4">
                  <a:moveTo>
                    <a:pt x="31" y="4"/>
                  </a:moveTo>
                  <a:cubicBezTo>
                    <a:pt x="30" y="0"/>
                    <a:pt x="24" y="0"/>
                    <a:pt x="15" y="5"/>
                  </a:cubicBezTo>
                  <a:cubicBezTo>
                    <a:pt x="7" y="9"/>
                    <a:pt x="0" y="16"/>
                    <a:pt x="0" y="20"/>
                  </a:cubicBezTo>
                  <a:cubicBezTo>
                    <a:pt x="0" y="24"/>
                    <a:pt x="7" y="23"/>
                    <a:pt x="15" y="19"/>
                  </a:cubicBezTo>
                  <a:cubicBezTo>
                    <a:pt x="24" y="14"/>
                    <a:pt x="31" y="8"/>
                    <a:pt x="31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1" name="Freeform 109"/>
            <p:cNvSpPr>
              <a:spLocks/>
            </p:cNvSpPr>
            <p:nvPr/>
          </p:nvSpPr>
          <p:spPr bwMode="auto">
            <a:xfrm>
              <a:off x="3741065" y="3200066"/>
              <a:ext cx="92186" cy="63622"/>
            </a:xfrm>
            <a:custGeom>
              <a:avLst/>
              <a:gdLst>
                <a:gd name="T0" fmla="*/ 13 w 30"/>
                <a:gd name="T1" fmla="*/ 18 h 21"/>
                <a:gd name="T2" fmla="*/ 29 w 30"/>
                <a:gd name="T3" fmla="*/ 5 h 21"/>
                <a:gd name="T4" fmla="*/ 17 w 30"/>
                <a:gd name="T5" fmla="*/ 3 h 21"/>
                <a:gd name="T6" fmla="*/ 1 w 30"/>
                <a:gd name="T7" fmla="*/ 17 h 21"/>
                <a:gd name="T8" fmla="*/ 13 w 30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1">
                  <a:moveTo>
                    <a:pt x="13" y="18"/>
                  </a:moveTo>
                  <a:cubicBezTo>
                    <a:pt x="20" y="15"/>
                    <a:pt x="28" y="9"/>
                    <a:pt x="29" y="5"/>
                  </a:cubicBezTo>
                  <a:cubicBezTo>
                    <a:pt x="30" y="1"/>
                    <a:pt x="25" y="0"/>
                    <a:pt x="17" y="3"/>
                  </a:cubicBezTo>
                  <a:cubicBezTo>
                    <a:pt x="10" y="7"/>
                    <a:pt x="3" y="13"/>
                    <a:pt x="1" y="17"/>
                  </a:cubicBezTo>
                  <a:cubicBezTo>
                    <a:pt x="0" y="21"/>
                    <a:pt x="5" y="21"/>
                    <a:pt x="13" y="1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2" name="Freeform 113"/>
            <p:cNvSpPr>
              <a:spLocks/>
            </p:cNvSpPr>
            <p:nvPr/>
          </p:nvSpPr>
          <p:spPr bwMode="auto">
            <a:xfrm>
              <a:off x="3815074" y="3049453"/>
              <a:ext cx="89589" cy="61025"/>
            </a:xfrm>
            <a:custGeom>
              <a:avLst/>
              <a:gdLst>
                <a:gd name="T0" fmla="*/ 10 w 29"/>
                <a:gd name="T1" fmla="*/ 17 h 20"/>
                <a:gd name="T2" fmla="*/ 27 w 29"/>
                <a:gd name="T3" fmla="*/ 5 h 20"/>
                <a:gd name="T4" fmla="*/ 19 w 29"/>
                <a:gd name="T5" fmla="*/ 2 h 20"/>
                <a:gd name="T6" fmla="*/ 2 w 29"/>
                <a:gd name="T7" fmla="*/ 14 h 20"/>
                <a:gd name="T8" fmla="*/ 10 w 29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10" y="17"/>
                  </a:moveTo>
                  <a:cubicBezTo>
                    <a:pt x="17" y="14"/>
                    <a:pt x="25" y="9"/>
                    <a:pt x="27" y="5"/>
                  </a:cubicBezTo>
                  <a:cubicBezTo>
                    <a:pt x="29" y="1"/>
                    <a:pt x="26" y="0"/>
                    <a:pt x="19" y="2"/>
                  </a:cubicBezTo>
                  <a:cubicBezTo>
                    <a:pt x="12" y="5"/>
                    <a:pt x="5" y="10"/>
                    <a:pt x="2" y="14"/>
                  </a:cubicBezTo>
                  <a:cubicBezTo>
                    <a:pt x="0" y="18"/>
                    <a:pt x="3" y="20"/>
                    <a:pt x="10" y="1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3" name="Freeform 120"/>
            <p:cNvSpPr>
              <a:spLocks/>
            </p:cNvSpPr>
            <p:nvPr/>
          </p:nvSpPr>
          <p:spPr bwMode="auto">
            <a:xfrm>
              <a:off x="3925438" y="2898840"/>
              <a:ext cx="86993" cy="54532"/>
            </a:xfrm>
            <a:custGeom>
              <a:avLst/>
              <a:gdLst>
                <a:gd name="T0" fmla="*/ 20 w 28"/>
                <a:gd name="T1" fmla="*/ 2 h 18"/>
                <a:gd name="T2" fmla="*/ 3 w 28"/>
                <a:gd name="T3" fmla="*/ 12 h 18"/>
                <a:gd name="T4" fmla="*/ 8 w 28"/>
                <a:gd name="T5" fmla="*/ 16 h 18"/>
                <a:gd name="T6" fmla="*/ 25 w 28"/>
                <a:gd name="T7" fmla="*/ 6 h 18"/>
                <a:gd name="T8" fmla="*/ 20 w 2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20" y="2"/>
                  </a:moveTo>
                  <a:cubicBezTo>
                    <a:pt x="14" y="4"/>
                    <a:pt x="6" y="8"/>
                    <a:pt x="3" y="12"/>
                  </a:cubicBezTo>
                  <a:cubicBezTo>
                    <a:pt x="0" y="16"/>
                    <a:pt x="2" y="18"/>
                    <a:pt x="8" y="16"/>
                  </a:cubicBezTo>
                  <a:cubicBezTo>
                    <a:pt x="14" y="15"/>
                    <a:pt x="22" y="10"/>
                    <a:pt x="25" y="6"/>
                  </a:cubicBezTo>
                  <a:cubicBezTo>
                    <a:pt x="28" y="2"/>
                    <a:pt x="26" y="0"/>
                    <a:pt x="20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4" name="Freeform 124"/>
            <p:cNvSpPr>
              <a:spLocks/>
            </p:cNvSpPr>
            <p:nvPr/>
          </p:nvSpPr>
          <p:spPr bwMode="auto">
            <a:xfrm>
              <a:off x="4064366" y="2753419"/>
              <a:ext cx="79202" cy="49339"/>
            </a:xfrm>
            <a:custGeom>
              <a:avLst/>
              <a:gdLst>
                <a:gd name="T0" fmla="*/ 6 w 26"/>
                <a:gd name="T1" fmla="*/ 15 h 16"/>
                <a:gd name="T2" fmla="*/ 23 w 26"/>
                <a:gd name="T3" fmla="*/ 6 h 16"/>
                <a:gd name="T4" fmla="*/ 20 w 26"/>
                <a:gd name="T5" fmla="*/ 1 h 16"/>
                <a:gd name="T6" fmla="*/ 4 w 26"/>
                <a:gd name="T7" fmla="*/ 10 h 16"/>
                <a:gd name="T8" fmla="*/ 6 w 2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6" y="15"/>
                  </a:moveTo>
                  <a:cubicBezTo>
                    <a:pt x="11" y="14"/>
                    <a:pt x="19" y="10"/>
                    <a:pt x="23" y="6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5" y="3"/>
                    <a:pt x="8" y="6"/>
                    <a:pt x="4" y="10"/>
                  </a:cubicBezTo>
                  <a:cubicBezTo>
                    <a:pt x="0" y="14"/>
                    <a:pt x="1" y="16"/>
                    <a:pt x="6" y="1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5" name="Freeform 130"/>
            <p:cNvSpPr>
              <a:spLocks/>
            </p:cNvSpPr>
            <p:nvPr/>
          </p:nvSpPr>
          <p:spPr bwMode="auto">
            <a:xfrm>
              <a:off x="4224068" y="2618386"/>
              <a:ext cx="76605" cy="42847"/>
            </a:xfrm>
            <a:custGeom>
              <a:avLst/>
              <a:gdLst>
                <a:gd name="T0" fmla="*/ 4 w 25"/>
                <a:gd name="T1" fmla="*/ 13 h 14"/>
                <a:gd name="T2" fmla="*/ 20 w 25"/>
                <a:gd name="T3" fmla="*/ 6 h 14"/>
                <a:gd name="T4" fmla="*/ 20 w 25"/>
                <a:gd name="T5" fmla="*/ 0 h 14"/>
                <a:gd name="T6" fmla="*/ 5 w 25"/>
                <a:gd name="T7" fmla="*/ 7 h 14"/>
                <a:gd name="T8" fmla="*/ 4 w 25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4" y="13"/>
                  </a:moveTo>
                  <a:cubicBezTo>
                    <a:pt x="9" y="13"/>
                    <a:pt x="16" y="9"/>
                    <a:pt x="20" y="6"/>
                  </a:cubicBezTo>
                  <a:cubicBezTo>
                    <a:pt x="25" y="2"/>
                    <a:pt x="25" y="0"/>
                    <a:pt x="20" y="0"/>
                  </a:cubicBezTo>
                  <a:cubicBezTo>
                    <a:pt x="16" y="1"/>
                    <a:pt x="9" y="4"/>
                    <a:pt x="5" y="7"/>
                  </a:cubicBezTo>
                  <a:cubicBezTo>
                    <a:pt x="0" y="11"/>
                    <a:pt x="0" y="14"/>
                    <a:pt x="4" y="1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6" name="Freeform 139"/>
            <p:cNvSpPr>
              <a:spLocks/>
            </p:cNvSpPr>
            <p:nvPr/>
          </p:nvSpPr>
          <p:spPr bwMode="auto">
            <a:xfrm>
              <a:off x="4399351" y="2485951"/>
              <a:ext cx="72710" cy="40251"/>
            </a:xfrm>
            <a:custGeom>
              <a:avLst/>
              <a:gdLst>
                <a:gd name="T0" fmla="*/ 3 w 24"/>
                <a:gd name="T1" fmla="*/ 13 h 13"/>
                <a:gd name="T2" fmla="*/ 19 w 24"/>
                <a:gd name="T3" fmla="*/ 7 h 13"/>
                <a:gd name="T4" fmla="*/ 21 w 24"/>
                <a:gd name="T5" fmla="*/ 0 h 13"/>
                <a:gd name="T6" fmla="*/ 6 w 24"/>
                <a:gd name="T7" fmla="*/ 6 h 13"/>
                <a:gd name="T8" fmla="*/ 3 w 2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3" y="13"/>
                  </a:moveTo>
                  <a:cubicBezTo>
                    <a:pt x="7" y="13"/>
                    <a:pt x="14" y="10"/>
                    <a:pt x="19" y="7"/>
                  </a:cubicBezTo>
                  <a:cubicBezTo>
                    <a:pt x="23" y="3"/>
                    <a:pt x="24" y="0"/>
                    <a:pt x="21" y="0"/>
                  </a:cubicBezTo>
                  <a:cubicBezTo>
                    <a:pt x="17" y="0"/>
                    <a:pt x="10" y="3"/>
                    <a:pt x="6" y="6"/>
                  </a:cubicBezTo>
                  <a:cubicBezTo>
                    <a:pt x="1" y="10"/>
                    <a:pt x="0" y="12"/>
                    <a:pt x="3" y="1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7" name="Freeform 141"/>
            <p:cNvSpPr>
              <a:spLocks/>
            </p:cNvSpPr>
            <p:nvPr/>
          </p:nvSpPr>
          <p:spPr bwMode="auto">
            <a:xfrm>
              <a:off x="4586320" y="2363902"/>
              <a:ext cx="74009" cy="36355"/>
            </a:xfrm>
            <a:custGeom>
              <a:avLst/>
              <a:gdLst>
                <a:gd name="T0" fmla="*/ 3 w 24"/>
                <a:gd name="T1" fmla="*/ 12 h 12"/>
                <a:gd name="T2" fmla="*/ 17 w 24"/>
                <a:gd name="T3" fmla="*/ 7 h 12"/>
                <a:gd name="T4" fmla="*/ 21 w 24"/>
                <a:gd name="T5" fmla="*/ 0 h 12"/>
                <a:gd name="T6" fmla="*/ 7 w 24"/>
                <a:gd name="T7" fmla="*/ 5 h 12"/>
                <a:gd name="T8" fmla="*/ 3 w 2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3" y="12"/>
                  </a:moveTo>
                  <a:cubicBezTo>
                    <a:pt x="5" y="12"/>
                    <a:pt x="12" y="10"/>
                    <a:pt x="17" y="7"/>
                  </a:cubicBezTo>
                  <a:cubicBezTo>
                    <a:pt x="22" y="4"/>
                    <a:pt x="24" y="1"/>
                    <a:pt x="21" y="0"/>
                  </a:cubicBezTo>
                  <a:cubicBezTo>
                    <a:pt x="18" y="0"/>
                    <a:pt x="12" y="2"/>
                    <a:pt x="7" y="5"/>
                  </a:cubicBezTo>
                  <a:cubicBezTo>
                    <a:pt x="2" y="8"/>
                    <a:pt x="0" y="11"/>
                    <a:pt x="3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8" name="Freeform 151"/>
            <p:cNvSpPr>
              <a:spLocks/>
            </p:cNvSpPr>
            <p:nvPr/>
          </p:nvSpPr>
          <p:spPr bwMode="auto">
            <a:xfrm>
              <a:off x="4782377" y="2249643"/>
              <a:ext cx="71412" cy="37654"/>
            </a:xfrm>
            <a:custGeom>
              <a:avLst/>
              <a:gdLst>
                <a:gd name="T0" fmla="*/ 2 w 23"/>
                <a:gd name="T1" fmla="*/ 11 h 12"/>
                <a:gd name="T2" fmla="*/ 16 w 23"/>
                <a:gd name="T3" fmla="*/ 7 h 12"/>
                <a:gd name="T4" fmla="*/ 21 w 23"/>
                <a:gd name="T5" fmla="*/ 1 h 12"/>
                <a:gd name="T6" fmla="*/ 8 w 23"/>
                <a:gd name="T7" fmla="*/ 4 h 12"/>
                <a:gd name="T8" fmla="*/ 2 w 2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" y="11"/>
                  </a:moveTo>
                  <a:cubicBezTo>
                    <a:pt x="4" y="12"/>
                    <a:pt x="10" y="10"/>
                    <a:pt x="16" y="7"/>
                  </a:cubicBezTo>
                  <a:cubicBezTo>
                    <a:pt x="21" y="4"/>
                    <a:pt x="23" y="1"/>
                    <a:pt x="21" y="1"/>
                  </a:cubicBezTo>
                  <a:cubicBezTo>
                    <a:pt x="19" y="0"/>
                    <a:pt x="13" y="1"/>
                    <a:pt x="8" y="4"/>
                  </a:cubicBezTo>
                  <a:cubicBezTo>
                    <a:pt x="3" y="7"/>
                    <a:pt x="0" y="10"/>
                    <a:pt x="2" y="1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9" name="Freeform 152"/>
            <p:cNvSpPr>
              <a:spLocks/>
            </p:cNvSpPr>
            <p:nvPr/>
          </p:nvSpPr>
          <p:spPr bwMode="auto">
            <a:xfrm>
              <a:off x="4988823" y="2141877"/>
              <a:ext cx="70113" cy="37654"/>
            </a:xfrm>
            <a:custGeom>
              <a:avLst/>
              <a:gdLst>
                <a:gd name="T0" fmla="*/ 14 w 23"/>
                <a:gd name="T1" fmla="*/ 9 h 12"/>
                <a:gd name="T2" fmla="*/ 21 w 23"/>
                <a:gd name="T3" fmla="*/ 2 h 12"/>
                <a:gd name="T4" fmla="*/ 9 w 23"/>
                <a:gd name="T5" fmla="*/ 4 h 12"/>
                <a:gd name="T6" fmla="*/ 2 w 23"/>
                <a:gd name="T7" fmla="*/ 11 h 12"/>
                <a:gd name="T8" fmla="*/ 14 w 23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14" y="9"/>
                  </a:moveTo>
                  <a:cubicBezTo>
                    <a:pt x="19" y="6"/>
                    <a:pt x="23" y="3"/>
                    <a:pt x="21" y="2"/>
                  </a:cubicBezTo>
                  <a:cubicBezTo>
                    <a:pt x="20" y="0"/>
                    <a:pt x="14" y="2"/>
                    <a:pt x="9" y="4"/>
                  </a:cubicBezTo>
                  <a:cubicBezTo>
                    <a:pt x="4" y="7"/>
                    <a:pt x="0" y="10"/>
                    <a:pt x="2" y="11"/>
                  </a:cubicBezTo>
                  <a:cubicBezTo>
                    <a:pt x="3" y="12"/>
                    <a:pt x="8" y="11"/>
                    <a:pt x="14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0" name="Freeform 158"/>
            <p:cNvSpPr>
              <a:spLocks/>
            </p:cNvSpPr>
            <p:nvPr/>
          </p:nvSpPr>
          <p:spPr bwMode="auto">
            <a:xfrm>
              <a:off x="5200461" y="2049691"/>
              <a:ext cx="67516" cy="33758"/>
            </a:xfrm>
            <a:custGeom>
              <a:avLst/>
              <a:gdLst>
                <a:gd name="T0" fmla="*/ 12 w 22"/>
                <a:gd name="T1" fmla="*/ 8 h 11"/>
                <a:gd name="T2" fmla="*/ 21 w 22"/>
                <a:gd name="T3" fmla="*/ 1 h 11"/>
                <a:gd name="T4" fmla="*/ 10 w 22"/>
                <a:gd name="T5" fmla="*/ 3 h 11"/>
                <a:gd name="T6" fmla="*/ 1 w 22"/>
                <a:gd name="T7" fmla="*/ 10 h 11"/>
                <a:gd name="T8" fmla="*/ 12 w 22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12" y="8"/>
                  </a:moveTo>
                  <a:cubicBezTo>
                    <a:pt x="18" y="6"/>
                    <a:pt x="22" y="3"/>
                    <a:pt x="21" y="1"/>
                  </a:cubicBezTo>
                  <a:cubicBezTo>
                    <a:pt x="21" y="0"/>
                    <a:pt x="15" y="0"/>
                    <a:pt x="10" y="3"/>
                  </a:cubicBezTo>
                  <a:cubicBezTo>
                    <a:pt x="4" y="5"/>
                    <a:pt x="0" y="8"/>
                    <a:pt x="1" y="10"/>
                  </a:cubicBezTo>
                  <a:cubicBezTo>
                    <a:pt x="1" y="11"/>
                    <a:pt x="6" y="11"/>
                    <a:pt x="12" y="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1" name="Freeform 169"/>
            <p:cNvSpPr>
              <a:spLocks/>
            </p:cNvSpPr>
            <p:nvPr/>
          </p:nvSpPr>
          <p:spPr bwMode="auto">
            <a:xfrm>
              <a:off x="5418591" y="1963997"/>
              <a:ext cx="63622" cy="33758"/>
            </a:xfrm>
            <a:custGeom>
              <a:avLst/>
              <a:gdLst>
                <a:gd name="T0" fmla="*/ 10 w 21"/>
                <a:gd name="T1" fmla="*/ 9 h 11"/>
                <a:gd name="T2" fmla="*/ 20 w 21"/>
                <a:gd name="T3" fmla="*/ 2 h 11"/>
                <a:gd name="T4" fmla="*/ 10 w 21"/>
                <a:gd name="T5" fmla="*/ 2 h 11"/>
                <a:gd name="T6" fmla="*/ 0 w 21"/>
                <a:gd name="T7" fmla="*/ 10 h 11"/>
                <a:gd name="T8" fmla="*/ 10 w 21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10" y="9"/>
                  </a:moveTo>
                  <a:cubicBezTo>
                    <a:pt x="16" y="7"/>
                    <a:pt x="20" y="4"/>
                    <a:pt x="20" y="2"/>
                  </a:cubicBezTo>
                  <a:cubicBezTo>
                    <a:pt x="21" y="0"/>
                    <a:pt x="16" y="0"/>
                    <a:pt x="10" y="2"/>
                  </a:cubicBezTo>
                  <a:cubicBezTo>
                    <a:pt x="5" y="4"/>
                    <a:pt x="0" y="8"/>
                    <a:pt x="0" y="10"/>
                  </a:cubicBezTo>
                  <a:cubicBezTo>
                    <a:pt x="0" y="11"/>
                    <a:pt x="4" y="11"/>
                    <a:pt x="10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2" name="Freeform 171"/>
            <p:cNvSpPr>
              <a:spLocks/>
            </p:cNvSpPr>
            <p:nvPr/>
          </p:nvSpPr>
          <p:spPr bwMode="auto">
            <a:xfrm>
              <a:off x="5632826" y="1889989"/>
              <a:ext cx="71412" cy="33758"/>
            </a:xfrm>
            <a:custGeom>
              <a:avLst/>
              <a:gdLst>
                <a:gd name="T0" fmla="*/ 10 w 23"/>
                <a:gd name="T1" fmla="*/ 10 h 11"/>
                <a:gd name="T2" fmla="*/ 22 w 23"/>
                <a:gd name="T3" fmla="*/ 2 h 11"/>
                <a:gd name="T4" fmla="*/ 13 w 23"/>
                <a:gd name="T5" fmla="*/ 2 h 11"/>
                <a:gd name="T6" fmla="*/ 1 w 23"/>
                <a:gd name="T7" fmla="*/ 9 h 11"/>
                <a:gd name="T8" fmla="*/ 10 w 2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10" y="10"/>
                  </a:moveTo>
                  <a:cubicBezTo>
                    <a:pt x="16" y="8"/>
                    <a:pt x="21" y="5"/>
                    <a:pt x="22" y="2"/>
                  </a:cubicBezTo>
                  <a:cubicBezTo>
                    <a:pt x="23" y="0"/>
                    <a:pt x="19" y="0"/>
                    <a:pt x="13" y="2"/>
                  </a:cubicBezTo>
                  <a:cubicBezTo>
                    <a:pt x="7" y="4"/>
                    <a:pt x="2" y="7"/>
                    <a:pt x="1" y="9"/>
                  </a:cubicBezTo>
                  <a:cubicBezTo>
                    <a:pt x="0" y="11"/>
                    <a:pt x="4" y="11"/>
                    <a:pt x="10" y="1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3" name="Freeform 179"/>
            <p:cNvSpPr>
              <a:spLocks/>
            </p:cNvSpPr>
            <p:nvPr/>
          </p:nvSpPr>
          <p:spPr bwMode="auto">
            <a:xfrm>
              <a:off x="5850957" y="1828965"/>
              <a:ext cx="76605" cy="33758"/>
            </a:xfrm>
            <a:custGeom>
              <a:avLst/>
              <a:gdLst>
                <a:gd name="T0" fmla="*/ 9 w 25"/>
                <a:gd name="T1" fmla="*/ 10 h 11"/>
                <a:gd name="T2" fmla="*/ 23 w 25"/>
                <a:gd name="T3" fmla="*/ 3 h 11"/>
                <a:gd name="T4" fmla="*/ 15 w 25"/>
                <a:gd name="T5" fmla="*/ 1 h 11"/>
                <a:gd name="T6" fmla="*/ 2 w 25"/>
                <a:gd name="T7" fmla="*/ 8 h 11"/>
                <a:gd name="T8" fmla="*/ 9 w 25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">
                  <a:moveTo>
                    <a:pt x="9" y="10"/>
                  </a:moveTo>
                  <a:cubicBezTo>
                    <a:pt x="15" y="9"/>
                    <a:pt x="21" y="5"/>
                    <a:pt x="23" y="3"/>
                  </a:cubicBezTo>
                  <a:cubicBezTo>
                    <a:pt x="25" y="1"/>
                    <a:pt x="21" y="0"/>
                    <a:pt x="15" y="1"/>
                  </a:cubicBezTo>
                  <a:cubicBezTo>
                    <a:pt x="10" y="3"/>
                    <a:pt x="4" y="6"/>
                    <a:pt x="2" y="8"/>
                  </a:cubicBezTo>
                  <a:cubicBezTo>
                    <a:pt x="0" y="11"/>
                    <a:pt x="3" y="11"/>
                    <a:pt x="9" y="1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4" name="Freeform 182"/>
            <p:cNvSpPr>
              <a:spLocks/>
            </p:cNvSpPr>
            <p:nvPr/>
          </p:nvSpPr>
          <p:spPr bwMode="auto">
            <a:xfrm>
              <a:off x="6069086" y="1779625"/>
              <a:ext cx="80500" cy="36355"/>
            </a:xfrm>
            <a:custGeom>
              <a:avLst/>
              <a:gdLst>
                <a:gd name="T0" fmla="*/ 8 w 26"/>
                <a:gd name="T1" fmla="*/ 11 h 12"/>
                <a:gd name="T2" fmla="*/ 24 w 26"/>
                <a:gd name="T3" fmla="*/ 4 h 12"/>
                <a:gd name="T4" fmla="*/ 18 w 26"/>
                <a:gd name="T5" fmla="*/ 1 h 12"/>
                <a:gd name="T6" fmla="*/ 3 w 26"/>
                <a:gd name="T7" fmla="*/ 8 h 12"/>
                <a:gd name="T8" fmla="*/ 8 w 26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8" y="11"/>
                  </a:moveTo>
                  <a:cubicBezTo>
                    <a:pt x="14" y="10"/>
                    <a:pt x="21" y="7"/>
                    <a:pt x="24" y="4"/>
                  </a:cubicBezTo>
                  <a:cubicBezTo>
                    <a:pt x="26" y="1"/>
                    <a:pt x="24" y="0"/>
                    <a:pt x="18" y="1"/>
                  </a:cubicBezTo>
                  <a:cubicBezTo>
                    <a:pt x="12" y="2"/>
                    <a:pt x="5" y="5"/>
                    <a:pt x="3" y="8"/>
                  </a:cubicBezTo>
                  <a:cubicBezTo>
                    <a:pt x="0" y="11"/>
                    <a:pt x="3" y="12"/>
                    <a:pt x="8" y="1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5" name="Freeform 193"/>
            <p:cNvSpPr>
              <a:spLocks/>
            </p:cNvSpPr>
            <p:nvPr/>
          </p:nvSpPr>
          <p:spPr bwMode="auto">
            <a:xfrm>
              <a:off x="6287217" y="1745867"/>
              <a:ext cx="83097" cy="36355"/>
            </a:xfrm>
            <a:custGeom>
              <a:avLst/>
              <a:gdLst>
                <a:gd name="T0" fmla="*/ 7 w 27"/>
                <a:gd name="T1" fmla="*/ 12 h 12"/>
                <a:gd name="T2" fmla="*/ 24 w 27"/>
                <a:gd name="T3" fmla="*/ 5 h 12"/>
                <a:gd name="T4" fmla="*/ 20 w 27"/>
                <a:gd name="T5" fmla="*/ 1 h 12"/>
                <a:gd name="T6" fmla="*/ 3 w 27"/>
                <a:gd name="T7" fmla="*/ 8 h 12"/>
                <a:gd name="T8" fmla="*/ 7 w 27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">
                  <a:moveTo>
                    <a:pt x="7" y="12"/>
                  </a:moveTo>
                  <a:cubicBezTo>
                    <a:pt x="13" y="11"/>
                    <a:pt x="20" y="8"/>
                    <a:pt x="24" y="5"/>
                  </a:cubicBezTo>
                  <a:cubicBezTo>
                    <a:pt x="27" y="2"/>
                    <a:pt x="25" y="0"/>
                    <a:pt x="20" y="1"/>
                  </a:cubicBezTo>
                  <a:cubicBezTo>
                    <a:pt x="14" y="2"/>
                    <a:pt x="7" y="5"/>
                    <a:pt x="3" y="8"/>
                  </a:cubicBezTo>
                  <a:cubicBezTo>
                    <a:pt x="0" y="10"/>
                    <a:pt x="1" y="12"/>
                    <a:pt x="7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6" name="Freeform 198"/>
            <p:cNvSpPr>
              <a:spLocks/>
            </p:cNvSpPr>
            <p:nvPr/>
          </p:nvSpPr>
          <p:spPr bwMode="auto">
            <a:xfrm>
              <a:off x="6496258" y="1732883"/>
              <a:ext cx="88291" cy="35057"/>
            </a:xfrm>
            <a:custGeom>
              <a:avLst/>
              <a:gdLst>
                <a:gd name="T0" fmla="*/ 25 w 29"/>
                <a:gd name="T1" fmla="*/ 5 h 11"/>
                <a:gd name="T2" fmla="*/ 23 w 29"/>
                <a:gd name="T3" fmla="*/ 0 h 11"/>
                <a:gd name="T4" fmla="*/ 5 w 29"/>
                <a:gd name="T5" fmla="*/ 6 h 11"/>
                <a:gd name="T6" fmla="*/ 6 w 29"/>
                <a:gd name="T7" fmla="*/ 11 h 11"/>
                <a:gd name="T8" fmla="*/ 25 w 29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25" y="5"/>
                  </a:moveTo>
                  <a:cubicBezTo>
                    <a:pt x="29" y="2"/>
                    <a:pt x="28" y="0"/>
                    <a:pt x="23" y="0"/>
                  </a:cubicBezTo>
                  <a:cubicBezTo>
                    <a:pt x="17" y="0"/>
                    <a:pt x="9" y="3"/>
                    <a:pt x="5" y="6"/>
                  </a:cubicBezTo>
                  <a:cubicBezTo>
                    <a:pt x="0" y="9"/>
                    <a:pt x="1" y="11"/>
                    <a:pt x="6" y="11"/>
                  </a:cubicBezTo>
                  <a:cubicBezTo>
                    <a:pt x="12" y="11"/>
                    <a:pt x="20" y="9"/>
                    <a:pt x="25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7" name="Freeform 204"/>
            <p:cNvSpPr>
              <a:spLocks/>
            </p:cNvSpPr>
            <p:nvPr/>
          </p:nvSpPr>
          <p:spPr bwMode="auto">
            <a:xfrm>
              <a:off x="6694913" y="1736779"/>
              <a:ext cx="96081" cy="40251"/>
            </a:xfrm>
            <a:custGeom>
              <a:avLst/>
              <a:gdLst>
                <a:gd name="T0" fmla="*/ 5 w 31"/>
                <a:gd name="T1" fmla="*/ 13 h 13"/>
                <a:gd name="T2" fmla="*/ 25 w 31"/>
                <a:gd name="T3" fmla="*/ 7 h 13"/>
                <a:gd name="T4" fmla="*/ 26 w 31"/>
                <a:gd name="T5" fmla="*/ 1 h 13"/>
                <a:gd name="T6" fmla="*/ 6 w 31"/>
                <a:gd name="T7" fmla="*/ 6 h 13"/>
                <a:gd name="T8" fmla="*/ 5 w 3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5" y="13"/>
                  </a:moveTo>
                  <a:cubicBezTo>
                    <a:pt x="10" y="13"/>
                    <a:pt x="19" y="11"/>
                    <a:pt x="25" y="7"/>
                  </a:cubicBezTo>
                  <a:cubicBezTo>
                    <a:pt x="31" y="4"/>
                    <a:pt x="31" y="1"/>
                    <a:pt x="26" y="1"/>
                  </a:cubicBezTo>
                  <a:cubicBezTo>
                    <a:pt x="21" y="0"/>
                    <a:pt x="12" y="3"/>
                    <a:pt x="6" y="6"/>
                  </a:cubicBezTo>
                  <a:cubicBezTo>
                    <a:pt x="1" y="9"/>
                    <a:pt x="0" y="12"/>
                    <a:pt x="5" y="1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8" name="Freeform 208"/>
            <p:cNvSpPr>
              <a:spLocks/>
            </p:cNvSpPr>
            <p:nvPr/>
          </p:nvSpPr>
          <p:spPr bwMode="auto">
            <a:xfrm>
              <a:off x="6876688" y="1764044"/>
              <a:ext cx="103871" cy="46742"/>
            </a:xfrm>
            <a:custGeom>
              <a:avLst/>
              <a:gdLst>
                <a:gd name="T0" fmla="*/ 29 w 34"/>
                <a:gd name="T1" fmla="*/ 1 h 15"/>
                <a:gd name="T2" fmla="*/ 9 w 34"/>
                <a:gd name="T3" fmla="*/ 5 h 15"/>
                <a:gd name="T4" fmla="*/ 4 w 34"/>
                <a:gd name="T5" fmla="*/ 14 h 15"/>
                <a:gd name="T6" fmla="*/ 25 w 34"/>
                <a:gd name="T7" fmla="*/ 10 h 15"/>
                <a:gd name="T8" fmla="*/ 29 w 3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29" y="1"/>
                  </a:moveTo>
                  <a:cubicBezTo>
                    <a:pt x="25" y="0"/>
                    <a:pt x="16" y="2"/>
                    <a:pt x="9" y="5"/>
                  </a:cubicBezTo>
                  <a:cubicBezTo>
                    <a:pt x="2" y="9"/>
                    <a:pt x="0" y="12"/>
                    <a:pt x="4" y="14"/>
                  </a:cubicBezTo>
                  <a:cubicBezTo>
                    <a:pt x="9" y="15"/>
                    <a:pt x="18" y="13"/>
                    <a:pt x="25" y="10"/>
                  </a:cubicBezTo>
                  <a:cubicBezTo>
                    <a:pt x="32" y="6"/>
                    <a:pt x="34" y="3"/>
                    <a:pt x="29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9" name="Freeform 214"/>
            <p:cNvSpPr>
              <a:spLocks/>
            </p:cNvSpPr>
            <p:nvPr/>
          </p:nvSpPr>
          <p:spPr bwMode="auto">
            <a:xfrm>
              <a:off x="7033794" y="1822472"/>
              <a:ext cx="112960" cy="49339"/>
            </a:xfrm>
            <a:custGeom>
              <a:avLst/>
              <a:gdLst>
                <a:gd name="T0" fmla="*/ 33 w 37"/>
                <a:gd name="T1" fmla="*/ 2 h 16"/>
                <a:gd name="T2" fmla="*/ 11 w 37"/>
                <a:gd name="T3" fmla="*/ 4 h 16"/>
                <a:gd name="T4" fmla="*/ 3 w 37"/>
                <a:gd name="T5" fmla="*/ 14 h 16"/>
                <a:gd name="T6" fmla="*/ 25 w 37"/>
                <a:gd name="T7" fmla="*/ 11 h 16"/>
                <a:gd name="T8" fmla="*/ 33 w 37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6">
                  <a:moveTo>
                    <a:pt x="33" y="2"/>
                  </a:moveTo>
                  <a:cubicBezTo>
                    <a:pt x="29" y="0"/>
                    <a:pt x="19" y="1"/>
                    <a:pt x="11" y="4"/>
                  </a:cubicBezTo>
                  <a:cubicBezTo>
                    <a:pt x="3" y="7"/>
                    <a:pt x="0" y="12"/>
                    <a:pt x="3" y="14"/>
                  </a:cubicBezTo>
                  <a:cubicBezTo>
                    <a:pt x="7" y="16"/>
                    <a:pt x="17" y="14"/>
                    <a:pt x="25" y="11"/>
                  </a:cubicBezTo>
                  <a:cubicBezTo>
                    <a:pt x="33" y="8"/>
                    <a:pt x="37" y="4"/>
                    <a:pt x="33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00" name="组合 299"/>
          <p:cNvGrpSpPr/>
          <p:nvPr/>
        </p:nvGrpSpPr>
        <p:grpSpPr>
          <a:xfrm rot="1791558">
            <a:off x="3709020" y="4575022"/>
            <a:ext cx="4699057" cy="2768684"/>
            <a:chOff x="3286627" y="1582270"/>
            <a:chExt cx="4665132" cy="2748696"/>
          </a:xfrm>
          <a:solidFill>
            <a:schemeClr val="bg1"/>
          </a:solidFill>
          <a:effectLst/>
        </p:grpSpPr>
        <p:sp>
          <p:nvSpPr>
            <p:cNvPr id="301" name="Freeform 5"/>
            <p:cNvSpPr>
              <a:spLocks/>
            </p:cNvSpPr>
            <p:nvPr/>
          </p:nvSpPr>
          <p:spPr bwMode="auto">
            <a:xfrm>
              <a:off x="7807637" y="1954908"/>
              <a:ext cx="103871" cy="42847"/>
            </a:xfrm>
            <a:custGeom>
              <a:avLst/>
              <a:gdLst>
                <a:gd name="T0" fmla="*/ 19 w 34"/>
                <a:gd name="T1" fmla="*/ 12 h 14"/>
                <a:gd name="T2" fmla="*/ 33 w 34"/>
                <a:gd name="T3" fmla="*/ 4 h 14"/>
                <a:gd name="T4" fmla="*/ 14 w 34"/>
                <a:gd name="T5" fmla="*/ 2 h 14"/>
                <a:gd name="T6" fmla="*/ 1 w 34"/>
                <a:gd name="T7" fmla="*/ 11 h 14"/>
                <a:gd name="T8" fmla="*/ 19 w 34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19" y="12"/>
                  </a:moveTo>
                  <a:cubicBezTo>
                    <a:pt x="28" y="11"/>
                    <a:pt x="34" y="7"/>
                    <a:pt x="33" y="4"/>
                  </a:cubicBezTo>
                  <a:cubicBezTo>
                    <a:pt x="31" y="1"/>
                    <a:pt x="23" y="0"/>
                    <a:pt x="14" y="2"/>
                  </a:cubicBezTo>
                  <a:cubicBezTo>
                    <a:pt x="6" y="4"/>
                    <a:pt x="0" y="8"/>
                    <a:pt x="1" y="11"/>
                  </a:cubicBezTo>
                  <a:cubicBezTo>
                    <a:pt x="2" y="14"/>
                    <a:pt x="11" y="14"/>
                    <a:pt x="19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2" name="Freeform 11"/>
            <p:cNvSpPr>
              <a:spLocks/>
            </p:cNvSpPr>
            <p:nvPr/>
          </p:nvSpPr>
          <p:spPr bwMode="auto">
            <a:xfrm>
              <a:off x="7843992" y="2170441"/>
              <a:ext cx="107767" cy="51936"/>
            </a:xfrm>
            <a:custGeom>
              <a:avLst/>
              <a:gdLst>
                <a:gd name="T0" fmla="*/ 18 w 35"/>
                <a:gd name="T1" fmla="*/ 1 h 17"/>
                <a:gd name="T2" fmla="*/ 0 w 35"/>
                <a:gd name="T3" fmla="*/ 11 h 17"/>
                <a:gd name="T4" fmla="*/ 17 w 35"/>
                <a:gd name="T5" fmla="*/ 15 h 17"/>
                <a:gd name="T6" fmla="*/ 35 w 35"/>
                <a:gd name="T7" fmla="*/ 6 h 17"/>
                <a:gd name="T8" fmla="*/ 18 w 35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18" y="1"/>
                  </a:moveTo>
                  <a:cubicBezTo>
                    <a:pt x="8" y="3"/>
                    <a:pt x="0" y="7"/>
                    <a:pt x="0" y="11"/>
                  </a:cubicBezTo>
                  <a:cubicBezTo>
                    <a:pt x="0" y="14"/>
                    <a:pt x="8" y="17"/>
                    <a:pt x="17" y="15"/>
                  </a:cubicBezTo>
                  <a:cubicBezTo>
                    <a:pt x="27" y="14"/>
                    <a:pt x="35" y="10"/>
                    <a:pt x="35" y="6"/>
                  </a:cubicBezTo>
                  <a:cubicBezTo>
                    <a:pt x="35" y="2"/>
                    <a:pt x="28" y="0"/>
                    <a:pt x="18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3" name="Freeform 22"/>
            <p:cNvSpPr>
              <a:spLocks/>
            </p:cNvSpPr>
            <p:nvPr/>
          </p:nvSpPr>
          <p:spPr bwMode="auto">
            <a:xfrm>
              <a:off x="7760894" y="2446999"/>
              <a:ext cx="125944" cy="51936"/>
            </a:xfrm>
            <a:custGeom>
              <a:avLst/>
              <a:gdLst>
                <a:gd name="T0" fmla="*/ 24 w 41"/>
                <a:gd name="T1" fmla="*/ 0 h 17"/>
                <a:gd name="T2" fmla="*/ 2 w 41"/>
                <a:gd name="T3" fmla="*/ 9 h 17"/>
                <a:gd name="T4" fmla="*/ 17 w 41"/>
                <a:gd name="T5" fmla="*/ 17 h 17"/>
                <a:gd name="T6" fmla="*/ 39 w 41"/>
                <a:gd name="T7" fmla="*/ 8 h 17"/>
                <a:gd name="T8" fmla="*/ 24 w 4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7">
                  <a:moveTo>
                    <a:pt x="24" y="0"/>
                  </a:moveTo>
                  <a:cubicBezTo>
                    <a:pt x="14" y="0"/>
                    <a:pt x="4" y="4"/>
                    <a:pt x="2" y="9"/>
                  </a:cubicBezTo>
                  <a:cubicBezTo>
                    <a:pt x="0" y="13"/>
                    <a:pt x="6" y="17"/>
                    <a:pt x="17" y="17"/>
                  </a:cubicBezTo>
                  <a:cubicBezTo>
                    <a:pt x="27" y="17"/>
                    <a:pt x="37" y="13"/>
                    <a:pt x="39" y="8"/>
                  </a:cubicBezTo>
                  <a:cubicBezTo>
                    <a:pt x="41" y="3"/>
                    <a:pt x="35" y="0"/>
                    <a:pt x="24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4" name="Freeform 25"/>
            <p:cNvSpPr>
              <a:spLocks/>
            </p:cNvSpPr>
            <p:nvPr/>
          </p:nvSpPr>
          <p:spPr bwMode="auto">
            <a:xfrm>
              <a:off x="7540168" y="2766403"/>
              <a:ext cx="141525" cy="67516"/>
            </a:xfrm>
            <a:custGeom>
              <a:avLst/>
              <a:gdLst>
                <a:gd name="T0" fmla="*/ 31 w 46"/>
                <a:gd name="T1" fmla="*/ 1 h 22"/>
                <a:gd name="T2" fmla="*/ 5 w 46"/>
                <a:gd name="T3" fmla="*/ 9 h 22"/>
                <a:gd name="T4" fmla="*/ 15 w 46"/>
                <a:gd name="T5" fmla="*/ 21 h 22"/>
                <a:gd name="T6" fmla="*/ 41 w 46"/>
                <a:gd name="T7" fmla="*/ 13 h 22"/>
                <a:gd name="T8" fmla="*/ 31 w 46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31" y="1"/>
                  </a:moveTo>
                  <a:cubicBezTo>
                    <a:pt x="21" y="0"/>
                    <a:pt x="9" y="3"/>
                    <a:pt x="5" y="9"/>
                  </a:cubicBezTo>
                  <a:cubicBezTo>
                    <a:pt x="0" y="14"/>
                    <a:pt x="5" y="20"/>
                    <a:pt x="15" y="21"/>
                  </a:cubicBezTo>
                  <a:cubicBezTo>
                    <a:pt x="25" y="22"/>
                    <a:pt x="37" y="19"/>
                    <a:pt x="41" y="13"/>
                  </a:cubicBezTo>
                  <a:cubicBezTo>
                    <a:pt x="46" y="8"/>
                    <a:pt x="41" y="2"/>
                    <a:pt x="31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5" name="Freeform 33"/>
            <p:cNvSpPr>
              <a:spLocks/>
            </p:cNvSpPr>
            <p:nvPr/>
          </p:nvSpPr>
          <p:spPr bwMode="auto">
            <a:xfrm>
              <a:off x="7174020" y="3119566"/>
              <a:ext cx="141525" cy="83097"/>
            </a:xfrm>
            <a:custGeom>
              <a:avLst/>
              <a:gdLst>
                <a:gd name="T0" fmla="*/ 35 w 46"/>
                <a:gd name="T1" fmla="*/ 3 h 27"/>
                <a:gd name="T2" fmla="*/ 6 w 46"/>
                <a:gd name="T3" fmla="*/ 8 h 27"/>
                <a:gd name="T4" fmla="*/ 10 w 46"/>
                <a:gd name="T5" fmla="*/ 24 h 27"/>
                <a:gd name="T6" fmla="*/ 39 w 46"/>
                <a:gd name="T7" fmla="*/ 19 h 27"/>
                <a:gd name="T8" fmla="*/ 35 w 46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7">
                  <a:moveTo>
                    <a:pt x="35" y="3"/>
                  </a:moveTo>
                  <a:cubicBezTo>
                    <a:pt x="26" y="0"/>
                    <a:pt x="13" y="2"/>
                    <a:pt x="6" y="8"/>
                  </a:cubicBezTo>
                  <a:cubicBezTo>
                    <a:pt x="0" y="13"/>
                    <a:pt x="1" y="21"/>
                    <a:pt x="10" y="24"/>
                  </a:cubicBezTo>
                  <a:cubicBezTo>
                    <a:pt x="19" y="27"/>
                    <a:pt x="32" y="25"/>
                    <a:pt x="39" y="19"/>
                  </a:cubicBezTo>
                  <a:cubicBezTo>
                    <a:pt x="46" y="13"/>
                    <a:pt x="44" y="6"/>
                    <a:pt x="35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6" name="Freeform 40"/>
            <p:cNvSpPr>
              <a:spLocks/>
            </p:cNvSpPr>
            <p:nvPr/>
          </p:nvSpPr>
          <p:spPr bwMode="auto">
            <a:xfrm>
              <a:off x="6661154" y="3476624"/>
              <a:ext cx="141525" cy="92186"/>
            </a:xfrm>
            <a:custGeom>
              <a:avLst/>
              <a:gdLst>
                <a:gd name="T0" fmla="*/ 39 w 46"/>
                <a:gd name="T1" fmla="*/ 5 h 30"/>
                <a:gd name="T2" fmla="*/ 11 w 46"/>
                <a:gd name="T3" fmla="*/ 6 h 30"/>
                <a:gd name="T4" fmla="*/ 6 w 46"/>
                <a:gd name="T5" fmla="*/ 25 h 30"/>
                <a:gd name="T6" fmla="*/ 35 w 46"/>
                <a:gd name="T7" fmla="*/ 24 h 30"/>
                <a:gd name="T8" fmla="*/ 39 w 46"/>
                <a:gd name="T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39" y="5"/>
                  </a:moveTo>
                  <a:cubicBezTo>
                    <a:pt x="32" y="0"/>
                    <a:pt x="19" y="1"/>
                    <a:pt x="11" y="6"/>
                  </a:cubicBezTo>
                  <a:cubicBezTo>
                    <a:pt x="2" y="11"/>
                    <a:pt x="0" y="20"/>
                    <a:pt x="6" y="25"/>
                  </a:cubicBezTo>
                  <a:cubicBezTo>
                    <a:pt x="13" y="30"/>
                    <a:pt x="26" y="30"/>
                    <a:pt x="35" y="24"/>
                  </a:cubicBezTo>
                  <a:cubicBezTo>
                    <a:pt x="44" y="19"/>
                    <a:pt x="46" y="10"/>
                    <a:pt x="39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7" name="Freeform 46"/>
            <p:cNvSpPr>
              <a:spLocks/>
            </p:cNvSpPr>
            <p:nvPr/>
          </p:nvSpPr>
          <p:spPr bwMode="auto">
            <a:xfrm>
              <a:off x="6044417" y="3796028"/>
              <a:ext cx="135033" cy="101275"/>
            </a:xfrm>
            <a:custGeom>
              <a:avLst/>
              <a:gdLst>
                <a:gd name="T0" fmla="*/ 40 w 44"/>
                <a:gd name="T1" fmla="*/ 8 h 33"/>
                <a:gd name="T2" fmla="*/ 15 w 44"/>
                <a:gd name="T3" fmla="*/ 4 h 33"/>
                <a:gd name="T4" fmla="*/ 3 w 44"/>
                <a:gd name="T5" fmla="*/ 24 h 33"/>
                <a:gd name="T6" fmla="*/ 28 w 44"/>
                <a:gd name="T7" fmla="*/ 29 h 33"/>
                <a:gd name="T8" fmla="*/ 40 w 44"/>
                <a:gd name="T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3">
                  <a:moveTo>
                    <a:pt x="40" y="8"/>
                  </a:moveTo>
                  <a:cubicBezTo>
                    <a:pt x="37" y="1"/>
                    <a:pt x="25" y="0"/>
                    <a:pt x="15" y="4"/>
                  </a:cubicBezTo>
                  <a:cubicBezTo>
                    <a:pt x="5" y="9"/>
                    <a:pt x="0" y="18"/>
                    <a:pt x="3" y="24"/>
                  </a:cubicBezTo>
                  <a:cubicBezTo>
                    <a:pt x="7" y="31"/>
                    <a:pt x="18" y="33"/>
                    <a:pt x="28" y="29"/>
                  </a:cubicBezTo>
                  <a:cubicBezTo>
                    <a:pt x="39" y="24"/>
                    <a:pt x="44" y="15"/>
                    <a:pt x="40" y="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8" name="Freeform 52"/>
            <p:cNvSpPr>
              <a:spLocks/>
            </p:cNvSpPr>
            <p:nvPr/>
          </p:nvSpPr>
          <p:spPr bwMode="auto">
            <a:xfrm>
              <a:off x="5390026" y="4038828"/>
              <a:ext cx="116855" cy="110364"/>
            </a:xfrm>
            <a:custGeom>
              <a:avLst/>
              <a:gdLst>
                <a:gd name="T0" fmla="*/ 19 w 38"/>
                <a:gd name="T1" fmla="*/ 3 h 36"/>
                <a:gd name="T2" fmla="*/ 0 w 38"/>
                <a:gd name="T3" fmla="*/ 23 h 36"/>
                <a:gd name="T4" fmla="*/ 19 w 38"/>
                <a:gd name="T5" fmla="*/ 32 h 36"/>
                <a:gd name="T6" fmla="*/ 38 w 38"/>
                <a:gd name="T7" fmla="*/ 12 h 36"/>
                <a:gd name="T8" fmla="*/ 19 w 38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19" y="3"/>
                  </a:moveTo>
                  <a:cubicBezTo>
                    <a:pt x="8" y="7"/>
                    <a:pt x="0" y="15"/>
                    <a:pt x="0" y="23"/>
                  </a:cubicBezTo>
                  <a:cubicBezTo>
                    <a:pt x="0" y="31"/>
                    <a:pt x="9" y="36"/>
                    <a:pt x="19" y="32"/>
                  </a:cubicBezTo>
                  <a:cubicBezTo>
                    <a:pt x="30" y="29"/>
                    <a:pt x="38" y="20"/>
                    <a:pt x="38" y="12"/>
                  </a:cubicBezTo>
                  <a:cubicBezTo>
                    <a:pt x="37" y="4"/>
                    <a:pt x="29" y="0"/>
                    <a:pt x="19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9" name="Freeform 54"/>
            <p:cNvSpPr>
              <a:spLocks/>
            </p:cNvSpPr>
            <p:nvPr/>
          </p:nvSpPr>
          <p:spPr bwMode="auto">
            <a:xfrm>
              <a:off x="4755111" y="4189441"/>
              <a:ext cx="119452" cy="103871"/>
            </a:xfrm>
            <a:custGeom>
              <a:avLst/>
              <a:gdLst>
                <a:gd name="T0" fmla="*/ 36 w 39"/>
                <a:gd name="T1" fmla="*/ 14 h 34"/>
                <a:gd name="T2" fmla="*/ 25 w 39"/>
                <a:gd name="T3" fmla="*/ 2 h 34"/>
                <a:gd name="T4" fmla="*/ 3 w 39"/>
                <a:gd name="T5" fmla="*/ 19 h 34"/>
                <a:gd name="T6" fmla="*/ 14 w 39"/>
                <a:gd name="T7" fmla="*/ 32 h 34"/>
                <a:gd name="T8" fmla="*/ 36 w 39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6" y="14"/>
                  </a:moveTo>
                  <a:cubicBezTo>
                    <a:pt x="39" y="6"/>
                    <a:pt x="34" y="0"/>
                    <a:pt x="25" y="2"/>
                  </a:cubicBezTo>
                  <a:cubicBezTo>
                    <a:pt x="15" y="3"/>
                    <a:pt x="6" y="11"/>
                    <a:pt x="3" y="19"/>
                  </a:cubicBezTo>
                  <a:cubicBezTo>
                    <a:pt x="0" y="28"/>
                    <a:pt x="5" y="34"/>
                    <a:pt x="14" y="32"/>
                  </a:cubicBezTo>
                  <a:cubicBezTo>
                    <a:pt x="24" y="31"/>
                    <a:pt x="34" y="23"/>
                    <a:pt x="36" y="1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0" name="Freeform 60"/>
            <p:cNvSpPr>
              <a:spLocks/>
            </p:cNvSpPr>
            <p:nvPr/>
          </p:nvSpPr>
          <p:spPr bwMode="auto">
            <a:xfrm>
              <a:off x="4211084" y="4238780"/>
              <a:ext cx="116855" cy="92186"/>
            </a:xfrm>
            <a:custGeom>
              <a:avLst/>
              <a:gdLst>
                <a:gd name="T0" fmla="*/ 28 w 38"/>
                <a:gd name="T1" fmla="*/ 0 h 30"/>
                <a:gd name="T2" fmla="*/ 5 w 38"/>
                <a:gd name="T3" fmla="*/ 15 h 30"/>
                <a:gd name="T4" fmla="*/ 9 w 38"/>
                <a:gd name="T5" fmla="*/ 30 h 30"/>
                <a:gd name="T6" fmla="*/ 33 w 38"/>
                <a:gd name="T7" fmla="*/ 15 h 30"/>
                <a:gd name="T8" fmla="*/ 28 w 3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28" y="0"/>
                  </a:moveTo>
                  <a:cubicBezTo>
                    <a:pt x="21" y="0"/>
                    <a:pt x="10" y="7"/>
                    <a:pt x="5" y="15"/>
                  </a:cubicBezTo>
                  <a:cubicBezTo>
                    <a:pt x="0" y="23"/>
                    <a:pt x="1" y="30"/>
                    <a:pt x="9" y="30"/>
                  </a:cubicBezTo>
                  <a:cubicBezTo>
                    <a:pt x="17" y="30"/>
                    <a:pt x="27" y="23"/>
                    <a:pt x="33" y="15"/>
                  </a:cubicBezTo>
                  <a:cubicBezTo>
                    <a:pt x="38" y="7"/>
                    <a:pt x="36" y="0"/>
                    <a:pt x="2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1" name="Freeform 70"/>
            <p:cNvSpPr>
              <a:spLocks/>
            </p:cNvSpPr>
            <p:nvPr/>
          </p:nvSpPr>
          <p:spPr bwMode="auto">
            <a:xfrm>
              <a:off x="3794300" y="4192038"/>
              <a:ext cx="106468" cy="89589"/>
            </a:xfrm>
            <a:custGeom>
              <a:avLst/>
              <a:gdLst>
                <a:gd name="T0" fmla="*/ 29 w 35"/>
                <a:gd name="T1" fmla="*/ 1 h 29"/>
                <a:gd name="T2" fmla="*/ 7 w 35"/>
                <a:gd name="T3" fmla="*/ 12 h 29"/>
                <a:gd name="T4" fmla="*/ 5 w 35"/>
                <a:gd name="T5" fmla="*/ 28 h 29"/>
                <a:gd name="T6" fmla="*/ 27 w 35"/>
                <a:gd name="T7" fmla="*/ 17 h 29"/>
                <a:gd name="T8" fmla="*/ 29 w 35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29" y="1"/>
                  </a:moveTo>
                  <a:cubicBezTo>
                    <a:pt x="24" y="0"/>
                    <a:pt x="14" y="4"/>
                    <a:pt x="7" y="12"/>
                  </a:cubicBezTo>
                  <a:cubicBezTo>
                    <a:pt x="1" y="19"/>
                    <a:pt x="0" y="26"/>
                    <a:pt x="5" y="28"/>
                  </a:cubicBezTo>
                  <a:cubicBezTo>
                    <a:pt x="11" y="29"/>
                    <a:pt x="21" y="24"/>
                    <a:pt x="27" y="17"/>
                  </a:cubicBezTo>
                  <a:cubicBezTo>
                    <a:pt x="34" y="9"/>
                    <a:pt x="35" y="2"/>
                    <a:pt x="29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2" name="Freeform 78"/>
            <p:cNvSpPr>
              <a:spLocks/>
            </p:cNvSpPr>
            <p:nvPr/>
          </p:nvSpPr>
          <p:spPr bwMode="auto">
            <a:xfrm>
              <a:off x="3504757" y="4075183"/>
              <a:ext cx="105170" cy="83097"/>
            </a:xfrm>
            <a:custGeom>
              <a:avLst/>
              <a:gdLst>
                <a:gd name="T0" fmla="*/ 11 w 34"/>
                <a:gd name="T1" fmla="*/ 9 h 27"/>
                <a:gd name="T2" fmla="*/ 4 w 34"/>
                <a:gd name="T3" fmla="*/ 25 h 27"/>
                <a:gd name="T4" fmla="*/ 23 w 34"/>
                <a:gd name="T5" fmla="*/ 18 h 27"/>
                <a:gd name="T6" fmla="*/ 30 w 34"/>
                <a:gd name="T7" fmla="*/ 2 h 27"/>
                <a:gd name="T8" fmla="*/ 11 w 34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7">
                  <a:moveTo>
                    <a:pt x="11" y="9"/>
                  </a:moveTo>
                  <a:cubicBezTo>
                    <a:pt x="3" y="16"/>
                    <a:pt x="0" y="22"/>
                    <a:pt x="4" y="25"/>
                  </a:cubicBezTo>
                  <a:cubicBezTo>
                    <a:pt x="7" y="27"/>
                    <a:pt x="16" y="24"/>
                    <a:pt x="23" y="18"/>
                  </a:cubicBezTo>
                  <a:cubicBezTo>
                    <a:pt x="31" y="11"/>
                    <a:pt x="34" y="4"/>
                    <a:pt x="30" y="2"/>
                  </a:cubicBezTo>
                  <a:cubicBezTo>
                    <a:pt x="27" y="0"/>
                    <a:pt x="18" y="3"/>
                    <a:pt x="11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3" name="Freeform 83"/>
            <p:cNvSpPr>
              <a:spLocks/>
            </p:cNvSpPr>
            <p:nvPr/>
          </p:nvSpPr>
          <p:spPr bwMode="auto">
            <a:xfrm>
              <a:off x="3345055" y="3912884"/>
              <a:ext cx="92186" cy="76605"/>
            </a:xfrm>
            <a:custGeom>
              <a:avLst/>
              <a:gdLst>
                <a:gd name="T0" fmla="*/ 12 w 30"/>
                <a:gd name="T1" fmla="*/ 7 h 25"/>
                <a:gd name="T2" fmla="*/ 1 w 30"/>
                <a:gd name="T3" fmla="*/ 22 h 25"/>
                <a:gd name="T4" fmla="*/ 18 w 30"/>
                <a:gd name="T5" fmla="*/ 18 h 25"/>
                <a:gd name="T6" fmla="*/ 28 w 30"/>
                <a:gd name="T7" fmla="*/ 3 h 25"/>
                <a:gd name="T8" fmla="*/ 12 w 30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12" y="7"/>
                  </a:moveTo>
                  <a:cubicBezTo>
                    <a:pt x="4" y="12"/>
                    <a:pt x="0" y="19"/>
                    <a:pt x="1" y="22"/>
                  </a:cubicBezTo>
                  <a:cubicBezTo>
                    <a:pt x="3" y="25"/>
                    <a:pt x="11" y="23"/>
                    <a:pt x="18" y="18"/>
                  </a:cubicBezTo>
                  <a:cubicBezTo>
                    <a:pt x="25" y="12"/>
                    <a:pt x="30" y="6"/>
                    <a:pt x="28" y="3"/>
                  </a:cubicBezTo>
                  <a:cubicBezTo>
                    <a:pt x="26" y="0"/>
                    <a:pt x="19" y="2"/>
                    <a:pt x="12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4" name="Freeform 86"/>
            <p:cNvSpPr>
              <a:spLocks/>
            </p:cNvSpPr>
            <p:nvPr/>
          </p:nvSpPr>
          <p:spPr bwMode="auto">
            <a:xfrm>
              <a:off x="3286627" y="3724616"/>
              <a:ext cx="80500" cy="64920"/>
            </a:xfrm>
            <a:custGeom>
              <a:avLst/>
              <a:gdLst>
                <a:gd name="T0" fmla="*/ 25 w 26"/>
                <a:gd name="T1" fmla="*/ 4 h 21"/>
                <a:gd name="T2" fmla="*/ 13 w 26"/>
                <a:gd name="T3" fmla="*/ 5 h 21"/>
                <a:gd name="T4" fmla="*/ 1 w 26"/>
                <a:gd name="T5" fmla="*/ 18 h 21"/>
                <a:gd name="T6" fmla="*/ 14 w 26"/>
                <a:gd name="T7" fmla="*/ 17 h 21"/>
                <a:gd name="T8" fmla="*/ 25 w 26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5" y="4"/>
                  </a:moveTo>
                  <a:cubicBezTo>
                    <a:pt x="25" y="0"/>
                    <a:pt x="19" y="1"/>
                    <a:pt x="13" y="5"/>
                  </a:cubicBezTo>
                  <a:cubicBezTo>
                    <a:pt x="6" y="9"/>
                    <a:pt x="0" y="15"/>
                    <a:pt x="1" y="18"/>
                  </a:cubicBezTo>
                  <a:cubicBezTo>
                    <a:pt x="1" y="21"/>
                    <a:pt x="7" y="21"/>
                    <a:pt x="14" y="17"/>
                  </a:cubicBezTo>
                  <a:cubicBezTo>
                    <a:pt x="20" y="13"/>
                    <a:pt x="26" y="7"/>
                    <a:pt x="25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5" name="Freeform 97"/>
            <p:cNvSpPr>
              <a:spLocks/>
            </p:cNvSpPr>
            <p:nvPr/>
          </p:nvSpPr>
          <p:spPr bwMode="auto">
            <a:xfrm>
              <a:off x="3308700" y="3528560"/>
              <a:ext cx="74009" cy="54532"/>
            </a:xfrm>
            <a:custGeom>
              <a:avLst/>
              <a:gdLst>
                <a:gd name="T0" fmla="*/ 11 w 24"/>
                <a:gd name="T1" fmla="*/ 15 h 18"/>
                <a:gd name="T2" fmla="*/ 23 w 24"/>
                <a:gd name="T3" fmla="*/ 3 h 18"/>
                <a:gd name="T4" fmla="*/ 14 w 24"/>
                <a:gd name="T5" fmla="*/ 3 h 18"/>
                <a:gd name="T6" fmla="*/ 1 w 24"/>
                <a:gd name="T7" fmla="*/ 14 h 18"/>
                <a:gd name="T8" fmla="*/ 11 w 24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8">
                  <a:moveTo>
                    <a:pt x="11" y="15"/>
                  </a:moveTo>
                  <a:cubicBezTo>
                    <a:pt x="17" y="11"/>
                    <a:pt x="23" y="6"/>
                    <a:pt x="23" y="3"/>
                  </a:cubicBezTo>
                  <a:cubicBezTo>
                    <a:pt x="24" y="0"/>
                    <a:pt x="20" y="0"/>
                    <a:pt x="14" y="3"/>
                  </a:cubicBezTo>
                  <a:cubicBezTo>
                    <a:pt x="8" y="6"/>
                    <a:pt x="2" y="11"/>
                    <a:pt x="1" y="14"/>
                  </a:cubicBezTo>
                  <a:cubicBezTo>
                    <a:pt x="0" y="18"/>
                    <a:pt x="4" y="18"/>
                    <a:pt x="11" y="1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6" name="Freeform 101"/>
            <p:cNvSpPr>
              <a:spLocks/>
            </p:cNvSpPr>
            <p:nvPr/>
          </p:nvSpPr>
          <p:spPr bwMode="auto">
            <a:xfrm>
              <a:off x="3391797" y="3326011"/>
              <a:ext cx="70113" cy="49339"/>
            </a:xfrm>
            <a:custGeom>
              <a:avLst/>
              <a:gdLst>
                <a:gd name="T0" fmla="*/ 15 w 23"/>
                <a:gd name="T1" fmla="*/ 3 h 16"/>
                <a:gd name="T2" fmla="*/ 2 w 23"/>
                <a:gd name="T3" fmla="*/ 13 h 16"/>
                <a:gd name="T4" fmla="*/ 9 w 23"/>
                <a:gd name="T5" fmla="*/ 14 h 16"/>
                <a:gd name="T6" fmla="*/ 22 w 23"/>
                <a:gd name="T7" fmla="*/ 4 h 16"/>
                <a:gd name="T8" fmla="*/ 15 w 23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5" y="3"/>
                  </a:moveTo>
                  <a:cubicBezTo>
                    <a:pt x="9" y="5"/>
                    <a:pt x="3" y="9"/>
                    <a:pt x="2" y="13"/>
                  </a:cubicBezTo>
                  <a:cubicBezTo>
                    <a:pt x="0" y="16"/>
                    <a:pt x="3" y="16"/>
                    <a:pt x="9" y="14"/>
                  </a:cubicBezTo>
                  <a:cubicBezTo>
                    <a:pt x="14" y="12"/>
                    <a:pt x="20" y="7"/>
                    <a:pt x="22" y="4"/>
                  </a:cubicBezTo>
                  <a:cubicBezTo>
                    <a:pt x="23" y="1"/>
                    <a:pt x="20" y="0"/>
                    <a:pt x="15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7" name="Freeform 108"/>
            <p:cNvSpPr>
              <a:spLocks/>
            </p:cNvSpPr>
            <p:nvPr/>
          </p:nvSpPr>
          <p:spPr bwMode="auto">
            <a:xfrm>
              <a:off x="3520338" y="3132550"/>
              <a:ext cx="67516" cy="42847"/>
            </a:xfrm>
            <a:custGeom>
              <a:avLst/>
              <a:gdLst>
                <a:gd name="T0" fmla="*/ 7 w 22"/>
                <a:gd name="T1" fmla="*/ 12 h 14"/>
                <a:gd name="T2" fmla="*/ 20 w 22"/>
                <a:gd name="T3" fmla="*/ 4 h 14"/>
                <a:gd name="T4" fmla="*/ 15 w 22"/>
                <a:gd name="T5" fmla="*/ 1 h 14"/>
                <a:gd name="T6" fmla="*/ 3 w 22"/>
                <a:gd name="T7" fmla="*/ 10 h 14"/>
                <a:gd name="T8" fmla="*/ 7 w 2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7" y="12"/>
                  </a:moveTo>
                  <a:cubicBezTo>
                    <a:pt x="12" y="11"/>
                    <a:pt x="18" y="7"/>
                    <a:pt x="20" y="4"/>
                  </a:cubicBezTo>
                  <a:cubicBezTo>
                    <a:pt x="22" y="1"/>
                    <a:pt x="20" y="0"/>
                    <a:pt x="15" y="1"/>
                  </a:cubicBezTo>
                  <a:cubicBezTo>
                    <a:pt x="11" y="3"/>
                    <a:pt x="5" y="7"/>
                    <a:pt x="3" y="10"/>
                  </a:cubicBezTo>
                  <a:cubicBezTo>
                    <a:pt x="0" y="13"/>
                    <a:pt x="2" y="14"/>
                    <a:pt x="7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8" name="Freeform 115"/>
            <p:cNvSpPr>
              <a:spLocks/>
            </p:cNvSpPr>
            <p:nvPr/>
          </p:nvSpPr>
          <p:spPr bwMode="auto">
            <a:xfrm>
              <a:off x="3686533" y="2944283"/>
              <a:ext cx="61025" cy="40251"/>
            </a:xfrm>
            <a:custGeom>
              <a:avLst/>
              <a:gdLst>
                <a:gd name="T0" fmla="*/ 5 w 20"/>
                <a:gd name="T1" fmla="*/ 12 h 13"/>
                <a:gd name="T2" fmla="*/ 17 w 20"/>
                <a:gd name="T3" fmla="*/ 4 h 13"/>
                <a:gd name="T4" fmla="*/ 15 w 20"/>
                <a:gd name="T5" fmla="*/ 1 h 13"/>
                <a:gd name="T6" fmla="*/ 2 w 20"/>
                <a:gd name="T7" fmla="*/ 8 h 13"/>
                <a:gd name="T8" fmla="*/ 5 w 20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5" y="12"/>
                  </a:moveTo>
                  <a:cubicBezTo>
                    <a:pt x="9" y="10"/>
                    <a:pt x="14" y="7"/>
                    <a:pt x="17" y="4"/>
                  </a:cubicBezTo>
                  <a:cubicBezTo>
                    <a:pt x="20" y="2"/>
                    <a:pt x="19" y="0"/>
                    <a:pt x="15" y="1"/>
                  </a:cubicBezTo>
                  <a:cubicBezTo>
                    <a:pt x="10" y="2"/>
                    <a:pt x="5" y="5"/>
                    <a:pt x="2" y="8"/>
                  </a:cubicBezTo>
                  <a:cubicBezTo>
                    <a:pt x="0" y="11"/>
                    <a:pt x="1" y="13"/>
                    <a:pt x="5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9" name="Freeform 121"/>
            <p:cNvSpPr>
              <a:spLocks/>
            </p:cNvSpPr>
            <p:nvPr/>
          </p:nvSpPr>
          <p:spPr bwMode="auto">
            <a:xfrm>
              <a:off x="3873501" y="2769000"/>
              <a:ext cx="55831" cy="33758"/>
            </a:xfrm>
            <a:custGeom>
              <a:avLst/>
              <a:gdLst>
                <a:gd name="T0" fmla="*/ 3 w 18"/>
                <a:gd name="T1" fmla="*/ 10 h 11"/>
                <a:gd name="T2" fmla="*/ 15 w 18"/>
                <a:gd name="T3" fmla="*/ 4 h 11"/>
                <a:gd name="T4" fmla="*/ 14 w 18"/>
                <a:gd name="T5" fmla="*/ 1 h 11"/>
                <a:gd name="T6" fmla="*/ 3 w 18"/>
                <a:gd name="T7" fmla="*/ 7 h 11"/>
                <a:gd name="T8" fmla="*/ 3 w 18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3" y="10"/>
                  </a:moveTo>
                  <a:cubicBezTo>
                    <a:pt x="7" y="10"/>
                    <a:pt x="12" y="7"/>
                    <a:pt x="15" y="4"/>
                  </a:cubicBezTo>
                  <a:cubicBezTo>
                    <a:pt x="18" y="2"/>
                    <a:pt x="18" y="0"/>
                    <a:pt x="14" y="1"/>
                  </a:cubicBezTo>
                  <a:cubicBezTo>
                    <a:pt x="11" y="1"/>
                    <a:pt x="6" y="4"/>
                    <a:pt x="3" y="7"/>
                  </a:cubicBezTo>
                  <a:cubicBezTo>
                    <a:pt x="0" y="9"/>
                    <a:pt x="0" y="11"/>
                    <a:pt x="3" y="1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0" name="Freeform 122"/>
            <p:cNvSpPr>
              <a:spLocks/>
            </p:cNvSpPr>
            <p:nvPr/>
          </p:nvSpPr>
          <p:spPr bwMode="auto">
            <a:xfrm>
              <a:off x="4076051" y="2606701"/>
              <a:ext cx="55831" cy="27267"/>
            </a:xfrm>
            <a:custGeom>
              <a:avLst/>
              <a:gdLst>
                <a:gd name="T0" fmla="*/ 3 w 18"/>
                <a:gd name="T1" fmla="*/ 9 h 9"/>
                <a:gd name="T2" fmla="*/ 14 w 18"/>
                <a:gd name="T3" fmla="*/ 4 h 9"/>
                <a:gd name="T4" fmla="*/ 15 w 18"/>
                <a:gd name="T5" fmla="*/ 0 h 9"/>
                <a:gd name="T6" fmla="*/ 4 w 18"/>
                <a:gd name="T7" fmla="*/ 5 h 9"/>
                <a:gd name="T8" fmla="*/ 3 w 1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3" y="9"/>
                  </a:moveTo>
                  <a:cubicBezTo>
                    <a:pt x="6" y="9"/>
                    <a:pt x="11" y="7"/>
                    <a:pt x="14" y="4"/>
                  </a:cubicBezTo>
                  <a:cubicBezTo>
                    <a:pt x="17" y="2"/>
                    <a:pt x="18" y="0"/>
                    <a:pt x="15" y="0"/>
                  </a:cubicBezTo>
                  <a:cubicBezTo>
                    <a:pt x="12" y="0"/>
                    <a:pt x="7" y="2"/>
                    <a:pt x="4" y="5"/>
                  </a:cubicBezTo>
                  <a:cubicBezTo>
                    <a:pt x="1" y="7"/>
                    <a:pt x="0" y="9"/>
                    <a:pt x="3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1" name="Freeform 129"/>
            <p:cNvSpPr>
              <a:spLocks/>
            </p:cNvSpPr>
            <p:nvPr/>
          </p:nvSpPr>
          <p:spPr bwMode="auto">
            <a:xfrm>
              <a:off x="4294181" y="2452192"/>
              <a:ext cx="51936" cy="28565"/>
            </a:xfrm>
            <a:custGeom>
              <a:avLst/>
              <a:gdLst>
                <a:gd name="T0" fmla="*/ 13 w 17"/>
                <a:gd name="T1" fmla="*/ 5 h 9"/>
                <a:gd name="T2" fmla="*/ 15 w 17"/>
                <a:gd name="T3" fmla="*/ 0 h 9"/>
                <a:gd name="T4" fmla="*/ 4 w 17"/>
                <a:gd name="T5" fmla="*/ 4 h 9"/>
                <a:gd name="T6" fmla="*/ 2 w 17"/>
                <a:gd name="T7" fmla="*/ 9 h 9"/>
                <a:gd name="T8" fmla="*/ 13 w 17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3" y="5"/>
                  </a:moveTo>
                  <a:cubicBezTo>
                    <a:pt x="16" y="2"/>
                    <a:pt x="17" y="0"/>
                    <a:pt x="15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1" y="7"/>
                    <a:pt x="0" y="9"/>
                    <a:pt x="2" y="9"/>
                  </a:cubicBezTo>
                  <a:cubicBezTo>
                    <a:pt x="4" y="9"/>
                    <a:pt x="9" y="7"/>
                    <a:pt x="13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2" name="Freeform 138"/>
            <p:cNvSpPr>
              <a:spLocks/>
            </p:cNvSpPr>
            <p:nvPr/>
          </p:nvSpPr>
          <p:spPr bwMode="auto">
            <a:xfrm>
              <a:off x="4521400" y="2311966"/>
              <a:ext cx="49339" cy="27267"/>
            </a:xfrm>
            <a:custGeom>
              <a:avLst/>
              <a:gdLst>
                <a:gd name="T0" fmla="*/ 11 w 16"/>
                <a:gd name="T1" fmla="*/ 5 h 9"/>
                <a:gd name="T2" fmla="*/ 15 w 16"/>
                <a:gd name="T3" fmla="*/ 1 h 9"/>
                <a:gd name="T4" fmla="*/ 5 w 16"/>
                <a:gd name="T5" fmla="*/ 4 h 9"/>
                <a:gd name="T6" fmla="*/ 2 w 16"/>
                <a:gd name="T7" fmla="*/ 8 h 9"/>
                <a:gd name="T8" fmla="*/ 11 w 16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1" y="5"/>
                  </a:moveTo>
                  <a:cubicBezTo>
                    <a:pt x="15" y="3"/>
                    <a:pt x="16" y="1"/>
                    <a:pt x="15" y="1"/>
                  </a:cubicBezTo>
                  <a:cubicBezTo>
                    <a:pt x="13" y="0"/>
                    <a:pt x="9" y="2"/>
                    <a:pt x="5" y="4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3" y="9"/>
                    <a:pt x="8" y="7"/>
                    <a:pt x="11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3" name="Freeform 143"/>
            <p:cNvSpPr>
              <a:spLocks/>
            </p:cNvSpPr>
            <p:nvPr/>
          </p:nvSpPr>
          <p:spPr bwMode="auto">
            <a:xfrm>
              <a:off x="4755111" y="2182127"/>
              <a:ext cx="49339" cy="24670"/>
            </a:xfrm>
            <a:custGeom>
              <a:avLst/>
              <a:gdLst>
                <a:gd name="T0" fmla="*/ 2 w 16"/>
                <a:gd name="T1" fmla="*/ 7 h 8"/>
                <a:gd name="T2" fmla="*/ 11 w 16"/>
                <a:gd name="T3" fmla="*/ 5 h 8"/>
                <a:gd name="T4" fmla="*/ 15 w 16"/>
                <a:gd name="T5" fmla="*/ 0 h 8"/>
                <a:gd name="T6" fmla="*/ 6 w 16"/>
                <a:gd name="T7" fmla="*/ 3 h 8"/>
                <a:gd name="T8" fmla="*/ 2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2" y="7"/>
                  </a:moveTo>
                  <a:cubicBezTo>
                    <a:pt x="3" y="8"/>
                    <a:pt x="7" y="7"/>
                    <a:pt x="11" y="5"/>
                  </a:cubicBezTo>
                  <a:cubicBezTo>
                    <a:pt x="14" y="3"/>
                    <a:pt x="16" y="1"/>
                    <a:pt x="15" y="0"/>
                  </a:cubicBezTo>
                  <a:cubicBezTo>
                    <a:pt x="14" y="0"/>
                    <a:pt x="10" y="1"/>
                    <a:pt x="6" y="3"/>
                  </a:cubicBezTo>
                  <a:cubicBezTo>
                    <a:pt x="2" y="5"/>
                    <a:pt x="0" y="7"/>
                    <a:pt x="2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4" name="Freeform 149"/>
            <p:cNvSpPr>
              <a:spLocks/>
            </p:cNvSpPr>
            <p:nvPr/>
          </p:nvSpPr>
          <p:spPr bwMode="auto">
            <a:xfrm>
              <a:off x="4997911" y="2062675"/>
              <a:ext cx="45444" cy="24670"/>
            </a:xfrm>
            <a:custGeom>
              <a:avLst/>
              <a:gdLst>
                <a:gd name="T0" fmla="*/ 9 w 15"/>
                <a:gd name="T1" fmla="*/ 6 h 8"/>
                <a:gd name="T2" fmla="*/ 15 w 15"/>
                <a:gd name="T3" fmla="*/ 1 h 8"/>
                <a:gd name="T4" fmla="*/ 6 w 15"/>
                <a:gd name="T5" fmla="*/ 3 h 8"/>
                <a:gd name="T6" fmla="*/ 1 w 15"/>
                <a:gd name="T7" fmla="*/ 7 h 8"/>
                <a:gd name="T8" fmla="*/ 9 w 1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9" y="6"/>
                  </a:moveTo>
                  <a:cubicBezTo>
                    <a:pt x="13" y="4"/>
                    <a:pt x="15" y="2"/>
                    <a:pt x="15" y="1"/>
                  </a:cubicBezTo>
                  <a:cubicBezTo>
                    <a:pt x="14" y="0"/>
                    <a:pt x="10" y="1"/>
                    <a:pt x="6" y="3"/>
                  </a:cubicBezTo>
                  <a:cubicBezTo>
                    <a:pt x="3" y="4"/>
                    <a:pt x="0" y="6"/>
                    <a:pt x="1" y="7"/>
                  </a:cubicBezTo>
                  <a:cubicBezTo>
                    <a:pt x="2" y="8"/>
                    <a:pt x="5" y="7"/>
                    <a:pt x="9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5" name="Freeform 154"/>
            <p:cNvSpPr>
              <a:spLocks/>
            </p:cNvSpPr>
            <p:nvPr/>
          </p:nvSpPr>
          <p:spPr bwMode="auto">
            <a:xfrm>
              <a:off x="5245905" y="1954908"/>
              <a:ext cx="42847" cy="24670"/>
            </a:xfrm>
            <a:custGeom>
              <a:avLst/>
              <a:gdLst>
                <a:gd name="T0" fmla="*/ 7 w 14"/>
                <a:gd name="T1" fmla="*/ 6 h 8"/>
                <a:gd name="T2" fmla="*/ 14 w 14"/>
                <a:gd name="T3" fmla="*/ 1 h 8"/>
                <a:gd name="T4" fmla="*/ 7 w 14"/>
                <a:gd name="T5" fmla="*/ 2 h 8"/>
                <a:gd name="T6" fmla="*/ 0 w 14"/>
                <a:gd name="T7" fmla="*/ 7 h 8"/>
                <a:gd name="T8" fmla="*/ 7 w 14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7" y="6"/>
                  </a:moveTo>
                  <a:cubicBezTo>
                    <a:pt x="11" y="4"/>
                    <a:pt x="14" y="2"/>
                    <a:pt x="14" y="1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3" y="4"/>
                    <a:pt x="0" y="6"/>
                    <a:pt x="0" y="7"/>
                  </a:cubicBezTo>
                  <a:cubicBezTo>
                    <a:pt x="0" y="8"/>
                    <a:pt x="4" y="8"/>
                    <a:pt x="7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6" name="Freeform 160"/>
            <p:cNvSpPr>
              <a:spLocks/>
            </p:cNvSpPr>
            <p:nvPr/>
          </p:nvSpPr>
          <p:spPr bwMode="auto">
            <a:xfrm>
              <a:off x="5497793" y="1860126"/>
              <a:ext cx="42847" cy="20774"/>
            </a:xfrm>
            <a:custGeom>
              <a:avLst/>
              <a:gdLst>
                <a:gd name="T0" fmla="*/ 7 w 14"/>
                <a:gd name="T1" fmla="*/ 6 h 7"/>
                <a:gd name="T2" fmla="*/ 14 w 14"/>
                <a:gd name="T3" fmla="*/ 1 h 7"/>
                <a:gd name="T4" fmla="*/ 7 w 14"/>
                <a:gd name="T5" fmla="*/ 1 h 7"/>
                <a:gd name="T6" fmla="*/ 0 w 14"/>
                <a:gd name="T7" fmla="*/ 6 h 7"/>
                <a:gd name="T8" fmla="*/ 7 w 14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7" y="6"/>
                  </a:moveTo>
                  <a:cubicBezTo>
                    <a:pt x="11" y="4"/>
                    <a:pt x="14" y="2"/>
                    <a:pt x="14" y="1"/>
                  </a:cubicBezTo>
                  <a:cubicBezTo>
                    <a:pt x="14" y="0"/>
                    <a:pt x="11" y="0"/>
                    <a:pt x="7" y="1"/>
                  </a:cubicBezTo>
                  <a:cubicBezTo>
                    <a:pt x="3" y="3"/>
                    <a:pt x="0" y="5"/>
                    <a:pt x="0" y="6"/>
                  </a:cubicBezTo>
                  <a:cubicBezTo>
                    <a:pt x="0" y="7"/>
                    <a:pt x="3" y="7"/>
                    <a:pt x="7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7" name="Freeform 168"/>
            <p:cNvSpPr>
              <a:spLocks/>
            </p:cNvSpPr>
            <p:nvPr/>
          </p:nvSpPr>
          <p:spPr bwMode="auto">
            <a:xfrm>
              <a:off x="5749681" y="1773133"/>
              <a:ext cx="51936" cy="24670"/>
            </a:xfrm>
            <a:custGeom>
              <a:avLst/>
              <a:gdLst>
                <a:gd name="T0" fmla="*/ 7 w 17"/>
                <a:gd name="T1" fmla="*/ 7 h 8"/>
                <a:gd name="T2" fmla="*/ 16 w 17"/>
                <a:gd name="T3" fmla="*/ 2 h 8"/>
                <a:gd name="T4" fmla="*/ 10 w 17"/>
                <a:gd name="T5" fmla="*/ 1 h 8"/>
                <a:gd name="T6" fmla="*/ 1 w 17"/>
                <a:gd name="T7" fmla="*/ 6 h 8"/>
                <a:gd name="T8" fmla="*/ 7 w 1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7" y="7"/>
                  </a:moveTo>
                  <a:cubicBezTo>
                    <a:pt x="11" y="5"/>
                    <a:pt x="15" y="3"/>
                    <a:pt x="16" y="2"/>
                  </a:cubicBezTo>
                  <a:cubicBezTo>
                    <a:pt x="17" y="0"/>
                    <a:pt x="14" y="0"/>
                    <a:pt x="10" y="1"/>
                  </a:cubicBezTo>
                  <a:cubicBezTo>
                    <a:pt x="6" y="3"/>
                    <a:pt x="2" y="5"/>
                    <a:pt x="1" y="6"/>
                  </a:cubicBezTo>
                  <a:cubicBezTo>
                    <a:pt x="0" y="8"/>
                    <a:pt x="3" y="8"/>
                    <a:pt x="7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8" name="Freeform 174"/>
            <p:cNvSpPr>
              <a:spLocks/>
            </p:cNvSpPr>
            <p:nvPr/>
          </p:nvSpPr>
          <p:spPr bwMode="auto">
            <a:xfrm>
              <a:off x="6010659" y="1703020"/>
              <a:ext cx="51936" cy="24670"/>
            </a:xfrm>
            <a:custGeom>
              <a:avLst/>
              <a:gdLst>
                <a:gd name="T0" fmla="*/ 6 w 17"/>
                <a:gd name="T1" fmla="*/ 7 h 8"/>
                <a:gd name="T2" fmla="*/ 16 w 17"/>
                <a:gd name="T3" fmla="*/ 2 h 8"/>
                <a:gd name="T4" fmla="*/ 11 w 17"/>
                <a:gd name="T5" fmla="*/ 1 h 8"/>
                <a:gd name="T6" fmla="*/ 1 w 17"/>
                <a:gd name="T7" fmla="*/ 6 h 8"/>
                <a:gd name="T8" fmla="*/ 6 w 1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6" y="7"/>
                  </a:moveTo>
                  <a:cubicBezTo>
                    <a:pt x="10" y="6"/>
                    <a:pt x="15" y="4"/>
                    <a:pt x="16" y="2"/>
                  </a:cubicBezTo>
                  <a:cubicBezTo>
                    <a:pt x="17" y="0"/>
                    <a:pt x="15" y="0"/>
                    <a:pt x="11" y="1"/>
                  </a:cubicBezTo>
                  <a:cubicBezTo>
                    <a:pt x="7" y="2"/>
                    <a:pt x="2" y="4"/>
                    <a:pt x="1" y="6"/>
                  </a:cubicBezTo>
                  <a:cubicBezTo>
                    <a:pt x="0" y="7"/>
                    <a:pt x="2" y="8"/>
                    <a:pt x="6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9" name="Freeform 177"/>
            <p:cNvSpPr>
              <a:spLocks/>
            </p:cNvSpPr>
            <p:nvPr/>
          </p:nvSpPr>
          <p:spPr bwMode="auto">
            <a:xfrm>
              <a:off x="6271636" y="1644592"/>
              <a:ext cx="58428" cy="24670"/>
            </a:xfrm>
            <a:custGeom>
              <a:avLst/>
              <a:gdLst>
                <a:gd name="T0" fmla="*/ 6 w 19"/>
                <a:gd name="T1" fmla="*/ 7 h 8"/>
                <a:gd name="T2" fmla="*/ 17 w 19"/>
                <a:gd name="T3" fmla="*/ 3 h 8"/>
                <a:gd name="T4" fmla="*/ 13 w 19"/>
                <a:gd name="T5" fmla="*/ 1 h 8"/>
                <a:gd name="T6" fmla="*/ 2 w 19"/>
                <a:gd name="T7" fmla="*/ 6 h 8"/>
                <a:gd name="T8" fmla="*/ 6 w 1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6" y="7"/>
                  </a:moveTo>
                  <a:cubicBezTo>
                    <a:pt x="10" y="7"/>
                    <a:pt x="15" y="5"/>
                    <a:pt x="17" y="3"/>
                  </a:cubicBezTo>
                  <a:cubicBezTo>
                    <a:pt x="19" y="1"/>
                    <a:pt x="17" y="0"/>
                    <a:pt x="13" y="1"/>
                  </a:cubicBezTo>
                  <a:cubicBezTo>
                    <a:pt x="9" y="2"/>
                    <a:pt x="4" y="4"/>
                    <a:pt x="2" y="6"/>
                  </a:cubicBezTo>
                  <a:cubicBezTo>
                    <a:pt x="0" y="7"/>
                    <a:pt x="2" y="8"/>
                    <a:pt x="6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0" name="Freeform 186"/>
            <p:cNvSpPr>
              <a:spLocks/>
            </p:cNvSpPr>
            <p:nvPr/>
          </p:nvSpPr>
          <p:spPr bwMode="auto">
            <a:xfrm>
              <a:off x="6536509" y="1604343"/>
              <a:ext cx="61025" cy="24670"/>
            </a:xfrm>
            <a:custGeom>
              <a:avLst/>
              <a:gdLst>
                <a:gd name="T0" fmla="*/ 5 w 20"/>
                <a:gd name="T1" fmla="*/ 8 h 8"/>
                <a:gd name="T2" fmla="*/ 17 w 20"/>
                <a:gd name="T3" fmla="*/ 3 h 8"/>
                <a:gd name="T4" fmla="*/ 14 w 20"/>
                <a:gd name="T5" fmla="*/ 0 h 8"/>
                <a:gd name="T6" fmla="*/ 2 w 20"/>
                <a:gd name="T7" fmla="*/ 5 h 8"/>
                <a:gd name="T8" fmla="*/ 5 w 2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8">
                  <a:moveTo>
                    <a:pt x="5" y="8"/>
                  </a:moveTo>
                  <a:cubicBezTo>
                    <a:pt x="9" y="7"/>
                    <a:pt x="15" y="5"/>
                    <a:pt x="17" y="3"/>
                  </a:cubicBezTo>
                  <a:cubicBezTo>
                    <a:pt x="20" y="1"/>
                    <a:pt x="18" y="0"/>
                    <a:pt x="14" y="0"/>
                  </a:cubicBezTo>
                  <a:cubicBezTo>
                    <a:pt x="10" y="1"/>
                    <a:pt x="5" y="3"/>
                    <a:pt x="2" y="5"/>
                  </a:cubicBezTo>
                  <a:cubicBezTo>
                    <a:pt x="0" y="7"/>
                    <a:pt x="1" y="8"/>
                    <a:pt x="5" y="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1" name="Freeform 188"/>
            <p:cNvSpPr>
              <a:spLocks/>
            </p:cNvSpPr>
            <p:nvPr/>
          </p:nvSpPr>
          <p:spPr bwMode="auto">
            <a:xfrm>
              <a:off x="6797486" y="1582270"/>
              <a:ext cx="63622" cy="28565"/>
            </a:xfrm>
            <a:custGeom>
              <a:avLst/>
              <a:gdLst>
                <a:gd name="T0" fmla="*/ 4 w 21"/>
                <a:gd name="T1" fmla="*/ 8 h 9"/>
                <a:gd name="T2" fmla="*/ 18 w 21"/>
                <a:gd name="T3" fmla="*/ 4 h 9"/>
                <a:gd name="T4" fmla="*/ 17 w 21"/>
                <a:gd name="T5" fmla="*/ 1 h 9"/>
                <a:gd name="T6" fmla="*/ 3 w 21"/>
                <a:gd name="T7" fmla="*/ 5 h 9"/>
                <a:gd name="T8" fmla="*/ 4 w 21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4" y="8"/>
                  </a:moveTo>
                  <a:cubicBezTo>
                    <a:pt x="8" y="8"/>
                    <a:pt x="15" y="6"/>
                    <a:pt x="18" y="4"/>
                  </a:cubicBezTo>
                  <a:cubicBezTo>
                    <a:pt x="21" y="2"/>
                    <a:pt x="21" y="0"/>
                    <a:pt x="17" y="1"/>
                  </a:cubicBezTo>
                  <a:cubicBezTo>
                    <a:pt x="12" y="1"/>
                    <a:pt x="6" y="3"/>
                    <a:pt x="3" y="5"/>
                  </a:cubicBezTo>
                  <a:cubicBezTo>
                    <a:pt x="0" y="7"/>
                    <a:pt x="0" y="9"/>
                    <a:pt x="4" y="8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2" name="Freeform 195"/>
            <p:cNvSpPr>
              <a:spLocks/>
            </p:cNvSpPr>
            <p:nvPr/>
          </p:nvSpPr>
          <p:spPr bwMode="auto">
            <a:xfrm>
              <a:off x="7051971" y="1586165"/>
              <a:ext cx="70113" cy="27267"/>
            </a:xfrm>
            <a:custGeom>
              <a:avLst/>
              <a:gdLst>
                <a:gd name="T0" fmla="*/ 4 w 23"/>
                <a:gd name="T1" fmla="*/ 9 h 9"/>
                <a:gd name="T2" fmla="*/ 19 w 23"/>
                <a:gd name="T3" fmla="*/ 5 h 9"/>
                <a:gd name="T4" fmla="*/ 19 w 23"/>
                <a:gd name="T5" fmla="*/ 0 h 9"/>
                <a:gd name="T6" fmla="*/ 4 w 23"/>
                <a:gd name="T7" fmla="*/ 4 h 9"/>
                <a:gd name="T8" fmla="*/ 4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4" y="9"/>
                  </a:moveTo>
                  <a:cubicBezTo>
                    <a:pt x="8" y="9"/>
                    <a:pt x="14" y="8"/>
                    <a:pt x="19" y="5"/>
                  </a:cubicBezTo>
                  <a:cubicBezTo>
                    <a:pt x="23" y="3"/>
                    <a:pt x="23" y="1"/>
                    <a:pt x="19" y="0"/>
                  </a:cubicBezTo>
                  <a:cubicBezTo>
                    <a:pt x="15" y="0"/>
                    <a:pt x="9" y="2"/>
                    <a:pt x="4" y="4"/>
                  </a:cubicBezTo>
                  <a:cubicBezTo>
                    <a:pt x="0" y="6"/>
                    <a:pt x="0" y="9"/>
                    <a:pt x="4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3" name="Freeform 201"/>
            <p:cNvSpPr>
              <a:spLocks/>
            </p:cNvSpPr>
            <p:nvPr/>
          </p:nvSpPr>
          <p:spPr bwMode="auto">
            <a:xfrm>
              <a:off x="7290876" y="1617327"/>
              <a:ext cx="80500" cy="33758"/>
            </a:xfrm>
            <a:custGeom>
              <a:avLst/>
              <a:gdLst>
                <a:gd name="T0" fmla="*/ 23 w 26"/>
                <a:gd name="T1" fmla="*/ 1 h 11"/>
                <a:gd name="T2" fmla="*/ 6 w 26"/>
                <a:gd name="T3" fmla="*/ 4 h 11"/>
                <a:gd name="T4" fmla="*/ 4 w 26"/>
                <a:gd name="T5" fmla="*/ 10 h 11"/>
                <a:gd name="T6" fmla="*/ 20 w 26"/>
                <a:gd name="T7" fmla="*/ 7 h 11"/>
                <a:gd name="T8" fmla="*/ 23 w 26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23" y="1"/>
                  </a:moveTo>
                  <a:cubicBezTo>
                    <a:pt x="19" y="0"/>
                    <a:pt x="12" y="2"/>
                    <a:pt x="6" y="4"/>
                  </a:cubicBezTo>
                  <a:cubicBezTo>
                    <a:pt x="1" y="6"/>
                    <a:pt x="0" y="9"/>
                    <a:pt x="4" y="10"/>
                  </a:cubicBezTo>
                  <a:cubicBezTo>
                    <a:pt x="7" y="11"/>
                    <a:pt x="15" y="9"/>
                    <a:pt x="20" y="7"/>
                  </a:cubicBezTo>
                  <a:cubicBezTo>
                    <a:pt x="25" y="4"/>
                    <a:pt x="26" y="2"/>
                    <a:pt x="23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4" name="Freeform 209"/>
            <p:cNvSpPr>
              <a:spLocks/>
            </p:cNvSpPr>
            <p:nvPr/>
          </p:nvSpPr>
          <p:spPr bwMode="auto">
            <a:xfrm>
              <a:off x="7506410" y="1684843"/>
              <a:ext cx="92186" cy="36355"/>
            </a:xfrm>
            <a:custGeom>
              <a:avLst/>
              <a:gdLst>
                <a:gd name="T0" fmla="*/ 27 w 30"/>
                <a:gd name="T1" fmla="*/ 1 h 12"/>
                <a:gd name="T2" fmla="*/ 9 w 30"/>
                <a:gd name="T3" fmla="*/ 3 h 12"/>
                <a:gd name="T4" fmla="*/ 4 w 30"/>
                <a:gd name="T5" fmla="*/ 10 h 12"/>
                <a:gd name="T6" fmla="*/ 21 w 30"/>
                <a:gd name="T7" fmla="*/ 8 h 12"/>
                <a:gd name="T8" fmla="*/ 27 w 30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2">
                  <a:moveTo>
                    <a:pt x="27" y="1"/>
                  </a:moveTo>
                  <a:cubicBezTo>
                    <a:pt x="23" y="0"/>
                    <a:pt x="16" y="1"/>
                    <a:pt x="9" y="3"/>
                  </a:cubicBezTo>
                  <a:cubicBezTo>
                    <a:pt x="3" y="6"/>
                    <a:pt x="0" y="9"/>
                    <a:pt x="4" y="10"/>
                  </a:cubicBezTo>
                  <a:cubicBezTo>
                    <a:pt x="7" y="12"/>
                    <a:pt x="15" y="11"/>
                    <a:pt x="21" y="8"/>
                  </a:cubicBezTo>
                  <a:cubicBezTo>
                    <a:pt x="27" y="6"/>
                    <a:pt x="30" y="3"/>
                    <a:pt x="27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5" name="Freeform 215"/>
            <p:cNvSpPr>
              <a:spLocks/>
            </p:cNvSpPr>
            <p:nvPr/>
          </p:nvSpPr>
          <p:spPr bwMode="auto">
            <a:xfrm>
              <a:off x="7686887" y="1795206"/>
              <a:ext cx="98678" cy="36355"/>
            </a:xfrm>
            <a:custGeom>
              <a:avLst/>
              <a:gdLst>
                <a:gd name="T0" fmla="*/ 29 w 32"/>
                <a:gd name="T1" fmla="*/ 2 h 12"/>
                <a:gd name="T2" fmla="*/ 11 w 32"/>
                <a:gd name="T3" fmla="*/ 2 h 12"/>
                <a:gd name="T4" fmla="*/ 2 w 32"/>
                <a:gd name="T5" fmla="*/ 10 h 12"/>
                <a:gd name="T6" fmla="*/ 20 w 32"/>
                <a:gd name="T7" fmla="*/ 10 h 12"/>
                <a:gd name="T8" fmla="*/ 29 w 3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2">
                  <a:moveTo>
                    <a:pt x="29" y="2"/>
                  </a:moveTo>
                  <a:cubicBezTo>
                    <a:pt x="27" y="0"/>
                    <a:pt x="19" y="0"/>
                    <a:pt x="11" y="2"/>
                  </a:cubicBezTo>
                  <a:cubicBezTo>
                    <a:pt x="4" y="5"/>
                    <a:pt x="0" y="8"/>
                    <a:pt x="2" y="10"/>
                  </a:cubicBezTo>
                  <a:cubicBezTo>
                    <a:pt x="4" y="12"/>
                    <a:pt x="12" y="12"/>
                    <a:pt x="20" y="10"/>
                  </a:cubicBezTo>
                  <a:cubicBezTo>
                    <a:pt x="28" y="8"/>
                    <a:pt x="32" y="4"/>
                    <a:pt x="29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36" name="组合 335"/>
          <p:cNvGrpSpPr/>
          <p:nvPr/>
        </p:nvGrpSpPr>
        <p:grpSpPr>
          <a:xfrm rot="1791558">
            <a:off x="4497900" y="4908096"/>
            <a:ext cx="2755610" cy="1575940"/>
            <a:chOff x="4113705" y="1887392"/>
            <a:chExt cx="2735716" cy="1564563"/>
          </a:xfrm>
          <a:solidFill>
            <a:schemeClr val="bg1"/>
          </a:solidFill>
          <a:effectLst/>
        </p:grpSpPr>
        <p:sp>
          <p:nvSpPr>
            <p:cNvPr id="337" name="Freeform 6"/>
            <p:cNvSpPr>
              <a:spLocks/>
            </p:cNvSpPr>
            <p:nvPr/>
          </p:nvSpPr>
          <p:spPr bwMode="auto">
            <a:xfrm>
              <a:off x="6591041" y="1963997"/>
              <a:ext cx="137629" cy="61025"/>
            </a:xfrm>
            <a:custGeom>
              <a:avLst/>
              <a:gdLst>
                <a:gd name="T0" fmla="*/ 4 w 45"/>
                <a:gd name="T1" fmla="*/ 17 h 20"/>
                <a:gd name="T2" fmla="*/ 30 w 45"/>
                <a:gd name="T3" fmla="*/ 14 h 20"/>
                <a:gd name="T4" fmla="*/ 40 w 45"/>
                <a:gd name="T5" fmla="*/ 2 h 20"/>
                <a:gd name="T6" fmla="*/ 15 w 45"/>
                <a:gd name="T7" fmla="*/ 5 h 20"/>
                <a:gd name="T8" fmla="*/ 4 w 45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">
                  <a:moveTo>
                    <a:pt x="4" y="17"/>
                  </a:moveTo>
                  <a:cubicBezTo>
                    <a:pt x="9" y="20"/>
                    <a:pt x="20" y="18"/>
                    <a:pt x="30" y="14"/>
                  </a:cubicBezTo>
                  <a:cubicBezTo>
                    <a:pt x="40" y="10"/>
                    <a:pt x="45" y="5"/>
                    <a:pt x="40" y="2"/>
                  </a:cubicBezTo>
                  <a:cubicBezTo>
                    <a:pt x="36" y="0"/>
                    <a:pt x="25" y="1"/>
                    <a:pt x="15" y="5"/>
                  </a:cubicBezTo>
                  <a:cubicBezTo>
                    <a:pt x="5" y="9"/>
                    <a:pt x="0" y="14"/>
                    <a:pt x="4" y="1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8" name="Freeform 12"/>
            <p:cNvSpPr>
              <a:spLocks/>
            </p:cNvSpPr>
            <p:nvPr/>
          </p:nvSpPr>
          <p:spPr bwMode="auto">
            <a:xfrm>
              <a:off x="6671542" y="2031514"/>
              <a:ext cx="137629" cy="64920"/>
            </a:xfrm>
            <a:custGeom>
              <a:avLst/>
              <a:gdLst>
                <a:gd name="T0" fmla="*/ 27 w 45"/>
                <a:gd name="T1" fmla="*/ 17 h 21"/>
                <a:gd name="T2" fmla="*/ 42 w 45"/>
                <a:gd name="T3" fmla="*/ 4 h 21"/>
                <a:gd name="T4" fmla="*/ 17 w 45"/>
                <a:gd name="T5" fmla="*/ 4 h 21"/>
                <a:gd name="T6" fmla="*/ 2 w 45"/>
                <a:gd name="T7" fmla="*/ 17 h 21"/>
                <a:gd name="T8" fmla="*/ 27 w 45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27" y="17"/>
                  </a:moveTo>
                  <a:cubicBezTo>
                    <a:pt x="38" y="13"/>
                    <a:pt x="45" y="7"/>
                    <a:pt x="42" y="4"/>
                  </a:cubicBezTo>
                  <a:cubicBezTo>
                    <a:pt x="39" y="0"/>
                    <a:pt x="28" y="0"/>
                    <a:pt x="17" y="4"/>
                  </a:cubicBezTo>
                  <a:cubicBezTo>
                    <a:pt x="7" y="8"/>
                    <a:pt x="0" y="14"/>
                    <a:pt x="2" y="17"/>
                  </a:cubicBezTo>
                  <a:cubicBezTo>
                    <a:pt x="5" y="21"/>
                    <a:pt x="16" y="21"/>
                    <a:pt x="27" y="1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9" name="Freeform 17"/>
            <p:cNvSpPr>
              <a:spLocks/>
            </p:cNvSpPr>
            <p:nvPr/>
          </p:nvSpPr>
          <p:spPr bwMode="auto">
            <a:xfrm>
              <a:off x="6710493" y="2123699"/>
              <a:ext cx="138928" cy="71412"/>
            </a:xfrm>
            <a:custGeom>
              <a:avLst/>
              <a:gdLst>
                <a:gd name="T0" fmla="*/ 21 w 45"/>
                <a:gd name="T1" fmla="*/ 3 h 23"/>
                <a:gd name="T2" fmla="*/ 1 w 45"/>
                <a:gd name="T3" fmla="*/ 17 h 23"/>
                <a:gd name="T4" fmla="*/ 24 w 45"/>
                <a:gd name="T5" fmla="*/ 20 h 23"/>
                <a:gd name="T6" fmla="*/ 44 w 45"/>
                <a:gd name="T7" fmla="*/ 6 h 23"/>
                <a:gd name="T8" fmla="*/ 21 w 45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3">
                  <a:moveTo>
                    <a:pt x="21" y="3"/>
                  </a:moveTo>
                  <a:cubicBezTo>
                    <a:pt x="9" y="6"/>
                    <a:pt x="0" y="12"/>
                    <a:pt x="1" y="17"/>
                  </a:cubicBezTo>
                  <a:cubicBezTo>
                    <a:pt x="1" y="22"/>
                    <a:pt x="12" y="23"/>
                    <a:pt x="24" y="20"/>
                  </a:cubicBezTo>
                  <a:cubicBezTo>
                    <a:pt x="36" y="17"/>
                    <a:pt x="45" y="10"/>
                    <a:pt x="44" y="6"/>
                  </a:cubicBezTo>
                  <a:cubicBezTo>
                    <a:pt x="43" y="1"/>
                    <a:pt x="33" y="0"/>
                    <a:pt x="21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0" name="Freeform 27"/>
            <p:cNvSpPr>
              <a:spLocks/>
            </p:cNvSpPr>
            <p:nvPr/>
          </p:nvSpPr>
          <p:spPr bwMode="auto">
            <a:xfrm>
              <a:off x="6698808" y="2237957"/>
              <a:ext cx="146719" cy="76605"/>
            </a:xfrm>
            <a:custGeom>
              <a:avLst/>
              <a:gdLst>
                <a:gd name="T0" fmla="*/ 47 w 48"/>
                <a:gd name="T1" fmla="*/ 9 h 25"/>
                <a:gd name="T2" fmla="*/ 27 w 48"/>
                <a:gd name="T3" fmla="*/ 3 h 25"/>
                <a:gd name="T4" fmla="*/ 1 w 48"/>
                <a:gd name="T5" fmla="*/ 17 h 25"/>
                <a:gd name="T6" fmla="*/ 21 w 48"/>
                <a:gd name="T7" fmla="*/ 23 h 25"/>
                <a:gd name="T8" fmla="*/ 47 w 48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5">
                  <a:moveTo>
                    <a:pt x="47" y="9"/>
                  </a:moveTo>
                  <a:cubicBezTo>
                    <a:pt x="48" y="3"/>
                    <a:pt x="39" y="0"/>
                    <a:pt x="27" y="3"/>
                  </a:cubicBezTo>
                  <a:cubicBezTo>
                    <a:pt x="14" y="5"/>
                    <a:pt x="3" y="11"/>
                    <a:pt x="1" y="17"/>
                  </a:cubicBezTo>
                  <a:cubicBezTo>
                    <a:pt x="0" y="23"/>
                    <a:pt x="9" y="25"/>
                    <a:pt x="21" y="23"/>
                  </a:cubicBezTo>
                  <a:cubicBezTo>
                    <a:pt x="34" y="21"/>
                    <a:pt x="46" y="14"/>
                    <a:pt x="47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1" name="Freeform 30"/>
            <p:cNvSpPr>
              <a:spLocks/>
            </p:cNvSpPr>
            <p:nvPr/>
          </p:nvSpPr>
          <p:spPr bwMode="auto">
            <a:xfrm>
              <a:off x="6627396" y="2379483"/>
              <a:ext cx="166195" cy="76605"/>
            </a:xfrm>
            <a:custGeom>
              <a:avLst/>
              <a:gdLst>
                <a:gd name="T0" fmla="*/ 4 w 54"/>
                <a:gd name="T1" fmla="*/ 14 h 25"/>
                <a:gd name="T2" fmla="*/ 20 w 54"/>
                <a:gd name="T3" fmla="*/ 25 h 25"/>
                <a:gd name="T4" fmla="*/ 50 w 54"/>
                <a:gd name="T5" fmla="*/ 11 h 25"/>
                <a:gd name="T6" fmla="*/ 34 w 54"/>
                <a:gd name="T7" fmla="*/ 1 h 25"/>
                <a:gd name="T8" fmla="*/ 4 w 54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5">
                  <a:moveTo>
                    <a:pt x="4" y="14"/>
                  </a:moveTo>
                  <a:cubicBezTo>
                    <a:pt x="0" y="21"/>
                    <a:pt x="7" y="25"/>
                    <a:pt x="20" y="25"/>
                  </a:cubicBezTo>
                  <a:cubicBezTo>
                    <a:pt x="32" y="24"/>
                    <a:pt x="46" y="17"/>
                    <a:pt x="50" y="11"/>
                  </a:cubicBezTo>
                  <a:cubicBezTo>
                    <a:pt x="54" y="4"/>
                    <a:pt x="46" y="0"/>
                    <a:pt x="34" y="1"/>
                  </a:cubicBezTo>
                  <a:cubicBezTo>
                    <a:pt x="22" y="2"/>
                    <a:pt x="8" y="8"/>
                    <a:pt x="4" y="1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2" name="Freeform 39"/>
            <p:cNvSpPr>
              <a:spLocks/>
            </p:cNvSpPr>
            <p:nvPr/>
          </p:nvSpPr>
          <p:spPr bwMode="auto">
            <a:xfrm>
              <a:off x="6501452" y="2535289"/>
              <a:ext cx="172686" cy="83097"/>
            </a:xfrm>
            <a:custGeom>
              <a:avLst/>
              <a:gdLst>
                <a:gd name="T0" fmla="*/ 40 w 56"/>
                <a:gd name="T1" fmla="*/ 0 h 27"/>
                <a:gd name="T2" fmla="*/ 7 w 56"/>
                <a:gd name="T3" fmla="*/ 12 h 27"/>
                <a:gd name="T4" fmla="*/ 16 w 56"/>
                <a:gd name="T5" fmla="*/ 26 h 27"/>
                <a:gd name="T6" fmla="*/ 50 w 56"/>
                <a:gd name="T7" fmla="*/ 14 h 27"/>
                <a:gd name="T8" fmla="*/ 40 w 5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7">
                  <a:moveTo>
                    <a:pt x="40" y="0"/>
                  </a:moveTo>
                  <a:cubicBezTo>
                    <a:pt x="28" y="0"/>
                    <a:pt x="13" y="5"/>
                    <a:pt x="7" y="12"/>
                  </a:cubicBezTo>
                  <a:cubicBezTo>
                    <a:pt x="0" y="19"/>
                    <a:pt x="4" y="25"/>
                    <a:pt x="16" y="26"/>
                  </a:cubicBezTo>
                  <a:cubicBezTo>
                    <a:pt x="28" y="27"/>
                    <a:pt x="43" y="21"/>
                    <a:pt x="50" y="14"/>
                  </a:cubicBezTo>
                  <a:cubicBezTo>
                    <a:pt x="56" y="7"/>
                    <a:pt x="52" y="1"/>
                    <a:pt x="4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6320975" y="2694992"/>
              <a:ext cx="171388" cy="98678"/>
            </a:xfrm>
            <a:custGeom>
              <a:avLst/>
              <a:gdLst>
                <a:gd name="T0" fmla="*/ 47 w 56"/>
                <a:gd name="T1" fmla="*/ 20 h 32"/>
                <a:gd name="T2" fmla="*/ 44 w 56"/>
                <a:gd name="T3" fmla="*/ 2 h 32"/>
                <a:gd name="T4" fmla="*/ 9 w 56"/>
                <a:gd name="T5" fmla="*/ 12 h 32"/>
                <a:gd name="T6" fmla="*/ 11 w 56"/>
                <a:gd name="T7" fmla="*/ 29 h 32"/>
                <a:gd name="T8" fmla="*/ 47 w 56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47" y="20"/>
                  </a:moveTo>
                  <a:cubicBezTo>
                    <a:pt x="56" y="13"/>
                    <a:pt x="55" y="5"/>
                    <a:pt x="44" y="2"/>
                  </a:cubicBezTo>
                  <a:cubicBezTo>
                    <a:pt x="34" y="0"/>
                    <a:pt x="18" y="4"/>
                    <a:pt x="9" y="12"/>
                  </a:cubicBezTo>
                  <a:cubicBezTo>
                    <a:pt x="0" y="19"/>
                    <a:pt x="1" y="27"/>
                    <a:pt x="11" y="29"/>
                  </a:cubicBezTo>
                  <a:cubicBezTo>
                    <a:pt x="21" y="32"/>
                    <a:pt x="38" y="28"/>
                    <a:pt x="47" y="2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4" name="Freeform 48"/>
            <p:cNvSpPr>
              <a:spLocks/>
            </p:cNvSpPr>
            <p:nvPr/>
          </p:nvSpPr>
          <p:spPr bwMode="auto">
            <a:xfrm>
              <a:off x="6080772" y="2861186"/>
              <a:ext cx="175283" cy="105170"/>
            </a:xfrm>
            <a:custGeom>
              <a:avLst/>
              <a:gdLst>
                <a:gd name="T0" fmla="*/ 49 w 57"/>
                <a:gd name="T1" fmla="*/ 4 h 34"/>
                <a:gd name="T2" fmla="*/ 14 w 57"/>
                <a:gd name="T3" fmla="*/ 9 h 34"/>
                <a:gd name="T4" fmla="*/ 8 w 57"/>
                <a:gd name="T5" fmla="*/ 30 h 34"/>
                <a:gd name="T6" fmla="*/ 44 w 57"/>
                <a:gd name="T7" fmla="*/ 24 h 34"/>
                <a:gd name="T8" fmla="*/ 49 w 57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">
                  <a:moveTo>
                    <a:pt x="49" y="4"/>
                  </a:moveTo>
                  <a:cubicBezTo>
                    <a:pt x="41" y="0"/>
                    <a:pt x="25" y="2"/>
                    <a:pt x="14" y="9"/>
                  </a:cubicBezTo>
                  <a:cubicBezTo>
                    <a:pt x="3" y="16"/>
                    <a:pt x="0" y="25"/>
                    <a:pt x="8" y="30"/>
                  </a:cubicBezTo>
                  <a:cubicBezTo>
                    <a:pt x="16" y="34"/>
                    <a:pt x="32" y="32"/>
                    <a:pt x="44" y="24"/>
                  </a:cubicBezTo>
                  <a:cubicBezTo>
                    <a:pt x="55" y="17"/>
                    <a:pt x="57" y="8"/>
                    <a:pt x="49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5" name="Freeform 57"/>
            <p:cNvSpPr>
              <a:spLocks/>
            </p:cNvSpPr>
            <p:nvPr/>
          </p:nvSpPr>
          <p:spPr bwMode="auto">
            <a:xfrm>
              <a:off x="5801617" y="3015695"/>
              <a:ext cx="175283" cy="110364"/>
            </a:xfrm>
            <a:custGeom>
              <a:avLst/>
              <a:gdLst>
                <a:gd name="T0" fmla="*/ 52 w 57"/>
                <a:gd name="T1" fmla="*/ 6 h 36"/>
                <a:gd name="T2" fmla="*/ 19 w 57"/>
                <a:gd name="T3" fmla="*/ 7 h 36"/>
                <a:gd name="T4" fmla="*/ 5 w 57"/>
                <a:gd name="T5" fmla="*/ 30 h 36"/>
                <a:gd name="T6" fmla="*/ 38 w 57"/>
                <a:gd name="T7" fmla="*/ 29 h 36"/>
                <a:gd name="T8" fmla="*/ 52 w 57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6">
                  <a:moveTo>
                    <a:pt x="52" y="6"/>
                  </a:moveTo>
                  <a:cubicBezTo>
                    <a:pt x="46" y="0"/>
                    <a:pt x="32" y="1"/>
                    <a:pt x="19" y="7"/>
                  </a:cubicBezTo>
                  <a:cubicBezTo>
                    <a:pt x="6" y="14"/>
                    <a:pt x="0" y="23"/>
                    <a:pt x="5" y="30"/>
                  </a:cubicBezTo>
                  <a:cubicBezTo>
                    <a:pt x="10" y="36"/>
                    <a:pt x="25" y="35"/>
                    <a:pt x="38" y="29"/>
                  </a:cubicBezTo>
                  <a:cubicBezTo>
                    <a:pt x="51" y="22"/>
                    <a:pt x="57" y="12"/>
                    <a:pt x="52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6" name="Freeform 64"/>
            <p:cNvSpPr>
              <a:spLocks/>
            </p:cNvSpPr>
            <p:nvPr/>
          </p:nvSpPr>
          <p:spPr bwMode="auto">
            <a:xfrm>
              <a:off x="5504285" y="3146832"/>
              <a:ext cx="162299" cy="116855"/>
            </a:xfrm>
            <a:custGeom>
              <a:avLst/>
              <a:gdLst>
                <a:gd name="T0" fmla="*/ 22 w 53"/>
                <a:gd name="T1" fmla="*/ 6 h 38"/>
                <a:gd name="T2" fmla="*/ 1 w 53"/>
                <a:gd name="T3" fmla="*/ 28 h 38"/>
                <a:gd name="T4" fmla="*/ 29 w 53"/>
                <a:gd name="T5" fmla="*/ 33 h 38"/>
                <a:gd name="T6" fmla="*/ 50 w 53"/>
                <a:gd name="T7" fmla="*/ 9 h 38"/>
                <a:gd name="T8" fmla="*/ 22 w 53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8">
                  <a:moveTo>
                    <a:pt x="22" y="6"/>
                  </a:moveTo>
                  <a:cubicBezTo>
                    <a:pt x="9" y="11"/>
                    <a:pt x="0" y="21"/>
                    <a:pt x="1" y="28"/>
                  </a:cubicBezTo>
                  <a:cubicBezTo>
                    <a:pt x="3" y="36"/>
                    <a:pt x="15" y="38"/>
                    <a:pt x="29" y="33"/>
                  </a:cubicBezTo>
                  <a:cubicBezTo>
                    <a:pt x="43" y="27"/>
                    <a:pt x="53" y="17"/>
                    <a:pt x="50" y="9"/>
                  </a:cubicBezTo>
                  <a:cubicBezTo>
                    <a:pt x="48" y="2"/>
                    <a:pt x="36" y="0"/>
                    <a:pt x="22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7" name="Freeform 65"/>
            <p:cNvSpPr>
              <a:spLocks/>
            </p:cNvSpPr>
            <p:nvPr/>
          </p:nvSpPr>
          <p:spPr bwMode="auto">
            <a:xfrm>
              <a:off x="5193968" y="3252002"/>
              <a:ext cx="157106" cy="116855"/>
            </a:xfrm>
            <a:custGeom>
              <a:avLst/>
              <a:gdLst>
                <a:gd name="T0" fmla="*/ 28 w 51"/>
                <a:gd name="T1" fmla="*/ 3 h 38"/>
                <a:gd name="T2" fmla="*/ 2 w 51"/>
                <a:gd name="T3" fmla="*/ 25 h 38"/>
                <a:gd name="T4" fmla="*/ 23 w 51"/>
                <a:gd name="T5" fmla="*/ 34 h 38"/>
                <a:gd name="T6" fmla="*/ 50 w 51"/>
                <a:gd name="T7" fmla="*/ 12 h 38"/>
                <a:gd name="T8" fmla="*/ 28 w 51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28" y="3"/>
                  </a:moveTo>
                  <a:cubicBezTo>
                    <a:pt x="15" y="7"/>
                    <a:pt x="3" y="17"/>
                    <a:pt x="2" y="25"/>
                  </a:cubicBezTo>
                  <a:cubicBezTo>
                    <a:pt x="0" y="34"/>
                    <a:pt x="10" y="38"/>
                    <a:pt x="23" y="34"/>
                  </a:cubicBezTo>
                  <a:cubicBezTo>
                    <a:pt x="37" y="30"/>
                    <a:pt x="49" y="20"/>
                    <a:pt x="50" y="12"/>
                  </a:cubicBezTo>
                  <a:cubicBezTo>
                    <a:pt x="51" y="3"/>
                    <a:pt x="41" y="0"/>
                    <a:pt x="28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8" name="Freeform 73"/>
            <p:cNvSpPr>
              <a:spLocks/>
            </p:cNvSpPr>
            <p:nvPr/>
          </p:nvSpPr>
          <p:spPr bwMode="auto">
            <a:xfrm>
              <a:off x="4896636" y="3319518"/>
              <a:ext cx="164896" cy="110364"/>
            </a:xfrm>
            <a:custGeom>
              <a:avLst/>
              <a:gdLst>
                <a:gd name="T0" fmla="*/ 49 w 54"/>
                <a:gd name="T1" fmla="*/ 14 h 36"/>
                <a:gd name="T2" fmla="*/ 35 w 54"/>
                <a:gd name="T3" fmla="*/ 2 h 36"/>
                <a:gd name="T4" fmla="*/ 5 w 54"/>
                <a:gd name="T5" fmla="*/ 22 h 36"/>
                <a:gd name="T6" fmla="*/ 19 w 54"/>
                <a:gd name="T7" fmla="*/ 35 h 36"/>
                <a:gd name="T8" fmla="*/ 49 w 54"/>
                <a:gd name="T9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">
                  <a:moveTo>
                    <a:pt x="49" y="14"/>
                  </a:moveTo>
                  <a:cubicBezTo>
                    <a:pt x="54" y="5"/>
                    <a:pt x="47" y="0"/>
                    <a:pt x="35" y="2"/>
                  </a:cubicBezTo>
                  <a:cubicBezTo>
                    <a:pt x="23" y="4"/>
                    <a:pt x="10" y="13"/>
                    <a:pt x="5" y="22"/>
                  </a:cubicBezTo>
                  <a:cubicBezTo>
                    <a:pt x="0" y="31"/>
                    <a:pt x="7" y="36"/>
                    <a:pt x="19" y="35"/>
                  </a:cubicBezTo>
                  <a:cubicBezTo>
                    <a:pt x="31" y="33"/>
                    <a:pt x="45" y="23"/>
                    <a:pt x="49" y="1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9" name="Freeform 81"/>
            <p:cNvSpPr>
              <a:spLocks/>
            </p:cNvSpPr>
            <p:nvPr/>
          </p:nvSpPr>
          <p:spPr bwMode="auto">
            <a:xfrm>
              <a:off x="4640852" y="3350680"/>
              <a:ext cx="157106" cy="101275"/>
            </a:xfrm>
            <a:custGeom>
              <a:avLst/>
              <a:gdLst>
                <a:gd name="T0" fmla="*/ 13 w 51"/>
                <a:gd name="T1" fmla="*/ 33 h 33"/>
                <a:gd name="T2" fmla="*/ 44 w 51"/>
                <a:gd name="T3" fmla="*/ 16 h 33"/>
                <a:gd name="T4" fmla="*/ 38 w 51"/>
                <a:gd name="T5" fmla="*/ 1 h 33"/>
                <a:gd name="T6" fmla="*/ 7 w 51"/>
                <a:gd name="T7" fmla="*/ 17 h 33"/>
                <a:gd name="T8" fmla="*/ 13 w 5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3">
                  <a:moveTo>
                    <a:pt x="13" y="33"/>
                  </a:moveTo>
                  <a:cubicBezTo>
                    <a:pt x="23" y="33"/>
                    <a:pt x="37" y="25"/>
                    <a:pt x="44" y="16"/>
                  </a:cubicBezTo>
                  <a:cubicBezTo>
                    <a:pt x="51" y="7"/>
                    <a:pt x="48" y="0"/>
                    <a:pt x="38" y="1"/>
                  </a:cubicBezTo>
                  <a:cubicBezTo>
                    <a:pt x="28" y="1"/>
                    <a:pt x="14" y="9"/>
                    <a:pt x="7" y="17"/>
                  </a:cubicBezTo>
                  <a:cubicBezTo>
                    <a:pt x="0" y="26"/>
                    <a:pt x="2" y="33"/>
                    <a:pt x="13" y="3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0" name="Freeform 90"/>
            <p:cNvSpPr>
              <a:spLocks/>
            </p:cNvSpPr>
            <p:nvPr/>
          </p:nvSpPr>
          <p:spPr bwMode="auto">
            <a:xfrm>
              <a:off x="4433110" y="3340293"/>
              <a:ext cx="146719" cy="102573"/>
            </a:xfrm>
            <a:custGeom>
              <a:avLst/>
              <a:gdLst>
                <a:gd name="T0" fmla="*/ 40 w 48"/>
                <a:gd name="T1" fmla="*/ 1 h 33"/>
                <a:gd name="T2" fmla="*/ 9 w 48"/>
                <a:gd name="T3" fmla="*/ 14 h 33"/>
                <a:gd name="T4" fmla="*/ 8 w 48"/>
                <a:gd name="T5" fmla="*/ 32 h 33"/>
                <a:gd name="T6" fmla="*/ 39 w 48"/>
                <a:gd name="T7" fmla="*/ 19 h 33"/>
                <a:gd name="T8" fmla="*/ 40 w 48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3">
                  <a:moveTo>
                    <a:pt x="40" y="1"/>
                  </a:moveTo>
                  <a:cubicBezTo>
                    <a:pt x="31" y="0"/>
                    <a:pt x="18" y="6"/>
                    <a:pt x="9" y="14"/>
                  </a:cubicBezTo>
                  <a:cubicBezTo>
                    <a:pt x="0" y="23"/>
                    <a:pt x="0" y="31"/>
                    <a:pt x="8" y="32"/>
                  </a:cubicBezTo>
                  <a:cubicBezTo>
                    <a:pt x="16" y="33"/>
                    <a:pt x="30" y="27"/>
                    <a:pt x="39" y="19"/>
                  </a:cubicBezTo>
                  <a:cubicBezTo>
                    <a:pt x="48" y="10"/>
                    <a:pt x="48" y="2"/>
                    <a:pt x="40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1" name="Freeform 93"/>
            <p:cNvSpPr>
              <a:spLocks/>
            </p:cNvSpPr>
            <p:nvPr/>
          </p:nvSpPr>
          <p:spPr bwMode="auto">
            <a:xfrm>
              <a:off x="4273407" y="3297445"/>
              <a:ext cx="144122" cy="101275"/>
            </a:xfrm>
            <a:custGeom>
              <a:avLst/>
              <a:gdLst>
                <a:gd name="T0" fmla="*/ 13 w 47"/>
                <a:gd name="T1" fmla="*/ 12 h 33"/>
                <a:gd name="T2" fmla="*/ 5 w 47"/>
                <a:gd name="T3" fmla="*/ 30 h 33"/>
                <a:gd name="T4" fmla="*/ 34 w 47"/>
                <a:gd name="T5" fmla="*/ 21 h 33"/>
                <a:gd name="T6" fmla="*/ 41 w 47"/>
                <a:gd name="T7" fmla="*/ 3 h 33"/>
                <a:gd name="T8" fmla="*/ 13 w 47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3">
                  <a:moveTo>
                    <a:pt x="13" y="12"/>
                  </a:moveTo>
                  <a:cubicBezTo>
                    <a:pt x="3" y="20"/>
                    <a:pt x="0" y="28"/>
                    <a:pt x="5" y="30"/>
                  </a:cubicBezTo>
                  <a:cubicBezTo>
                    <a:pt x="11" y="33"/>
                    <a:pt x="24" y="29"/>
                    <a:pt x="34" y="21"/>
                  </a:cubicBezTo>
                  <a:cubicBezTo>
                    <a:pt x="44" y="13"/>
                    <a:pt x="47" y="5"/>
                    <a:pt x="41" y="3"/>
                  </a:cubicBezTo>
                  <a:cubicBezTo>
                    <a:pt x="35" y="0"/>
                    <a:pt x="23" y="4"/>
                    <a:pt x="13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2" name="Freeform 102"/>
            <p:cNvSpPr>
              <a:spLocks/>
            </p:cNvSpPr>
            <p:nvPr/>
          </p:nvSpPr>
          <p:spPr bwMode="auto">
            <a:xfrm>
              <a:off x="4168237" y="3233825"/>
              <a:ext cx="138928" cy="94783"/>
            </a:xfrm>
            <a:custGeom>
              <a:avLst/>
              <a:gdLst>
                <a:gd name="T0" fmla="*/ 41 w 45"/>
                <a:gd name="T1" fmla="*/ 3 h 31"/>
                <a:gd name="T2" fmla="*/ 16 w 45"/>
                <a:gd name="T3" fmla="*/ 9 h 31"/>
                <a:gd name="T4" fmla="*/ 3 w 45"/>
                <a:gd name="T5" fmla="*/ 27 h 31"/>
                <a:gd name="T6" fmla="*/ 29 w 45"/>
                <a:gd name="T7" fmla="*/ 21 h 31"/>
                <a:gd name="T8" fmla="*/ 41 w 45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1">
                  <a:moveTo>
                    <a:pt x="41" y="3"/>
                  </a:moveTo>
                  <a:cubicBezTo>
                    <a:pt x="37" y="0"/>
                    <a:pt x="26" y="2"/>
                    <a:pt x="16" y="9"/>
                  </a:cubicBezTo>
                  <a:cubicBezTo>
                    <a:pt x="6" y="15"/>
                    <a:pt x="0" y="24"/>
                    <a:pt x="3" y="27"/>
                  </a:cubicBezTo>
                  <a:cubicBezTo>
                    <a:pt x="7" y="31"/>
                    <a:pt x="18" y="28"/>
                    <a:pt x="29" y="21"/>
                  </a:cubicBezTo>
                  <a:cubicBezTo>
                    <a:pt x="39" y="15"/>
                    <a:pt x="45" y="6"/>
                    <a:pt x="41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3" name="Freeform 104"/>
            <p:cNvSpPr>
              <a:spLocks/>
            </p:cNvSpPr>
            <p:nvPr/>
          </p:nvSpPr>
          <p:spPr bwMode="auto">
            <a:xfrm>
              <a:off x="4118898" y="3146832"/>
              <a:ext cx="123348" cy="89589"/>
            </a:xfrm>
            <a:custGeom>
              <a:avLst/>
              <a:gdLst>
                <a:gd name="T0" fmla="*/ 38 w 40"/>
                <a:gd name="T1" fmla="*/ 4 h 29"/>
                <a:gd name="T2" fmla="*/ 17 w 40"/>
                <a:gd name="T3" fmla="*/ 7 h 29"/>
                <a:gd name="T4" fmla="*/ 1 w 40"/>
                <a:gd name="T5" fmla="*/ 25 h 29"/>
                <a:gd name="T6" fmla="*/ 22 w 40"/>
                <a:gd name="T7" fmla="*/ 22 h 29"/>
                <a:gd name="T8" fmla="*/ 38 w 40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9">
                  <a:moveTo>
                    <a:pt x="38" y="4"/>
                  </a:moveTo>
                  <a:cubicBezTo>
                    <a:pt x="37" y="0"/>
                    <a:pt x="27" y="1"/>
                    <a:pt x="17" y="7"/>
                  </a:cubicBezTo>
                  <a:cubicBezTo>
                    <a:pt x="7" y="12"/>
                    <a:pt x="0" y="20"/>
                    <a:pt x="1" y="25"/>
                  </a:cubicBezTo>
                  <a:cubicBezTo>
                    <a:pt x="2" y="29"/>
                    <a:pt x="12" y="28"/>
                    <a:pt x="22" y="22"/>
                  </a:cubicBezTo>
                  <a:cubicBezTo>
                    <a:pt x="33" y="16"/>
                    <a:pt x="40" y="8"/>
                    <a:pt x="38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4" name="Freeform 114"/>
            <p:cNvSpPr>
              <a:spLocks/>
            </p:cNvSpPr>
            <p:nvPr/>
          </p:nvSpPr>
          <p:spPr bwMode="auto">
            <a:xfrm>
              <a:off x="4113705" y="3052050"/>
              <a:ext cx="110364" cy="76605"/>
            </a:xfrm>
            <a:custGeom>
              <a:avLst/>
              <a:gdLst>
                <a:gd name="T0" fmla="*/ 19 w 36"/>
                <a:gd name="T1" fmla="*/ 4 h 25"/>
                <a:gd name="T2" fmla="*/ 0 w 36"/>
                <a:gd name="T3" fmla="*/ 20 h 25"/>
                <a:gd name="T4" fmla="*/ 17 w 36"/>
                <a:gd name="T5" fmla="*/ 21 h 25"/>
                <a:gd name="T6" fmla="*/ 36 w 36"/>
                <a:gd name="T7" fmla="*/ 4 h 25"/>
                <a:gd name="T8" fmla="*/ 19 w 36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19" y="4"/>
                  </a:moveTo>
                  <a:cubicBezTo>
                    <a:pt x="9" y="8"/>
                    <a:pt x="1" y="16"/>
                    <a:pt x="0" y="20"/>
                  </a:cubicBezTo>
                  <a:cubicBezTo>
                    <a:pt x="0" y="25"/>
                    <a:pt x="7" y="25"/>
                    <a:pt x="17" y="21"/>
                  </a:cubicBezTo>
                  <a:cubicBezTo>
                    <a:pt x="27" y="16"/>
                    <a:pt x="36" y="9"/>
                    <a:pt x="36" y="4"/>
                  </a:cubicBezTo>
                  <a:cubicBezTo>
                    <a:pt x="36" y="0"/>
                    <a:pt x="29" y="0"/>
                    <a:pt x="19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5" name="Freeform 117"/>
            <p:cNvSpPr>
              <a:spLocks/>
            </p:cNvSpPr>
            <p:nvPr/>
          </p:nvSpPr>
          <p:spPr bwMode="auto">
            <a:xfrm>
              <a:off x="4140970" y="2941686"/>
              <a:ext cx="112960" cy="76605"/>
            </a:xfrm>
            <a:custGeom>
              <a:avLst/>
              <a:gdLst>
                <a:gd name="T0" fmla="*/ 15 w 37"/>
                <a:gd name="T1" fmla="*/ 22 h 25"/>
                <a:gd name="T2" fmla="*/ 35 w 37"/>
                <a:gd name="T3" fmla="*/ 6 h 25"/>
                <a:gd name="T4" fmla="*/ 22 w 37"/>
                <a:gd name="T5" fmla="*/ 4 h 25"/>
                <a:gd name="T6" fmla="*/ 2 w 37"/>
                <a:gd name="T7" fmla="*/ 19 h 25"/>
                <a:gd name="T8" fmla="*/ 15 w 37"/>
                <a:gd name="T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5">
                  <a:moveTo>
                    <a:pt x="15" y="22"/>
                  </a:moveTo>
                  <a:cubicBezTo>
                    <a:pt x="24" y="18"/>
                    <a:pt x="33" y="11"/>
                    <a:pt x="35" y="6"/>
                  </a:cubicBezTo>
                  <a:cubicBezTo>
                    <a:pt x="37" y="1"/>
                    <a:pt x="31" y="0"/>
                    <a:pt x="22" y="4"/>
                  </a:cubicBezTo>
                  <a:cubicBezTo>
                    <a:pt x="13" y="7"/>
                    <a:pt x="4" y="14"/>
                    <a:pt x="2" y="19"/>
                  </a:cubicBezTo>
                  <a:cubicBezTo>
                    <a:pt x="0" y="24"/>
                    <a:pt x="6" y="25"/>
                    <a:pt x="15" y="2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6" name="Freeform 127"/>
            <p:cNvSpPr>
              <a:spLocks/>
            </p:cNvSpPr>
            <p:nvPr/>
          </p:nvSpPr>
          <p:spPr bwMode="auto">
            <a:xfrm>
              <a:off x="4201995" y="2831323"/>
              <a:ext cx="114258" cy="70113"/>
            </a:xfrm>
            <a:custGeom>
              <a:avLst/>
              <a:gdLst>
                <a:gd name="T0" fmla="*/ 13 w 37"/>
                <a:gd name="T1" fmla="*/ 21 h 23"/>
                <a:gd name="T2" fmla="*/ 34 w 37"/>
                <a:gd name="T3" fmla="*/ 7 h 23"/>
                <a:gd name="T4" fmla="*/ 25 w 37"/>
                <a:gd name="T5" fmla="*/ 3 h 23"/>
                <a:gd name="T6" fmla="*/ 4 w 37"/>
                <a:gd name="T7" fmla="*/ 16 h 23"/>
                <a:gd name="T8" fmla="*/ 13 w 37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13" y="21"/>
                  </a:moveTo>
                  <a:cubicBezTo>
                    <a:pt x="21" y="18"/>
                    <a:pt x="30" y="12"/>
                    <a:pt x="34" y="7"/>
                  </a:cubicBezTo>
                  <a:cubicBezTo>
                    <a:pt x="37" y="2"/>
                    <a:pt x="33" y="0"/>
                    <a:pt x="25" y="3"/>
                  </a:cubicBezTo>
                  <a:cubicBezTo>
                    <a:pt x="16" y="5"/>
                    <a:pt x="7" y="11"/>
                    <a:pt x="4" y="16"/>
                  </a:cubicBezTo>
                  <a:cubicBezTo>
                    <a:pt x="0" y="21"/>
                    <a:pt x="4" y="23"/>
                    <a:pt x="13" y="2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7" name="Freeform 128"/>
            <p:cNvSpPr>
              <a:spLocks/>
            </p:cNvSpPr>
            <p:nvPr/>
          </p:nvSpPr>
          <p:spPr bwMode="auto">
            <a:xfrm>
              <a:off x="4294181" y="2719661"/>
              <a:ext cx="107767" cy="64920"/>
            </a:xfrm>
            <a:custGeom>
              <a:avLst/>
              <a:gdLst>
                <a:gd name="T0" fmla="*/ 10 w 35"/>
                <a:gd name="T1" fmla="*/ 20 h 21"/>
                <a:gd name="T2" fmla="*/ 31 w 35"/>
                <a:gd name="T3" fmla="*/ 8 h 21"/>
                <a:gd name="T4" fmla="*/ 26 w 35"/>
                <a:gd name="T5" fmla="*/ 2 h 21"/>
                <a:gd name="T6" fmla="*/ 5 w 35"/>
                <a:gd name="T7" fmla="*/ 14 h 21"/>
                <a:gd name="T8" fmla="*/ 10 w 35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10" y="20"/>
                  </a:moveTo>
                  <a:cubicBezTo>
                    <a:pt x="17" y="18"/>
                    <a:pt x="27" y="13"/>
                    <a:pt x="31" y="8"/>
                  </a:cubicBezTo>
                  <a:cubicBezTo>
                    <a:pt x="35" y="3"/>
                    <a:pt x="33" y="0"/>
                    <a:pt x="26" y="2"/>
                  </a:cubicBezTo>
                  <a:cubicBezTo>
                    <a:pt x="18" y="4"/>
                    <a:pt x="9" y="9"/>
                    <a:pt x="5" y="14"/>
                  </a:cubicBezTo>
                  <a:cubicBezTo>
                    <a:pt x="0" y="19"/>
                    <a:pt x="2" y="21"/>
                    <a:pt x="10" y="2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8" name="Freeform 135"/>
            <p:cNvSpPr>
              <a:spLocks/>
            </p:cNvSpPr>
            <p:nvPr/>
          </p:nvSpPr>
          <p:spPr bwMode="auto">
            <a:xfrm>
              <a:off x="4408440" y="2611895"/>
              <a:ext cx="103871" cy="58428"/>
            </a:xfrm>
            <a:custGeom>
              <a:avLst/>
              <a:gdLst>
                <a:gd name="T0" fmla="*/ 27 w 34"/>
                <a:gd name="T1" fmla="*/ 1 h 19"/>
                <a:gd name="T2" fmla="*/ 6 w 34"/>
                <a:gd name="T3" fmla="*/ 11 h 19"/>
                <a:gd name="T4" fmla="*/ 7 w 34"/>
                <a:gd name="T5" fmla="*/ 18 h 19"/>
                <a:gd name="T6" fmla="*/ 29 w 34"/>
                <a:gd name="T7" fmla="*/ 8 h 19"/>
                <a:gd name="T8" fmla="*/ 27 w 3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27" y="1"/>
                  </a:moveTo>
                  <a:cubicBezTo>
                    <a:pt x="20" y="2"/>
                    <a:pt x="11" y="6"/>
                    <a:pt x="6" y="11"/>
                  </a:cubicBezTo>
                  <a:cubicBezTo>
                    <a:pt x="0" y="16"/>
                    <a:pt x="1" y="19"/>
                    <a:pt x="7" y="18"/>
                  </a:cubicBezTo>
                  <a:cubicBezTo>
                    <a:pt x="14" y="18"/>
                    <a:pt x="23" y="13"/>
                    <a:pt x="29" y="8"/>
                  </a:cubicBezTo>
                  <a:cubicBezTo>
                    <a:pt x="34" y="3"/>
                    <a:pt x="33" y="0"/>
                    <a:pt x="27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9" name="Freeform 142"/>
            <p:cNvSpPr>
              <a:spLocks/>
            </p:cNvSpPr>
            <p:nvPr/>
          </p:nvSpPr>
          <p:spPr bwMode="auto">
            <a:xfrm>
              <a:off x="4539578" y="2508024"/>
              <a:ext cx="98678" cy="51936"/>
            </a:xfrm>
            <a:custGeom>
              <a:avLst/>
              <a:gdLst>
                <a:gd name="T0" fmla="*/ 27 w 32"/>
                <a:gd name="T1" fmla="*/ 0 h 17"/>
                <a:gd name="T2" fmla="*/ 7 w 32"/>
                <a:gd name="T3" fmla="*/ 9 h 17"/>
                <a:gd name="T4" fmla="*/ 5 w 32"/>
                <a:gd name="T5" fmla="*/ 17 h 17"/>
                <a:gd name="T6" fmla="*/ 26 w 32"/>
                <a:gd name="T7" fmla="*/ 9 h 17"/>
                <a:gd name="T8" fmla="*/ 27 w 3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27" y="0"/>
                  </a:moveTo>
                  <a:cubicBezTo>
                    <a:pt x="22" y="1"/>
                    <a:pt x="13" y="4"/>
                    <a:pt x="7" y="9"/>
                  </a:cubicBezTo>
                  <a:cubicBezTo>
                    <a:pt x="1" y="13"/>
                    <a:pt x="0" y="17"/>
                    <a:pt x="5" y="17"/>
                  </a:cubicBezTo>
                  <a:cubicBezTo>
                    <a:pt x="11" y="17"/>
                    <a:pt x="20" y="13"/>
                    <a:pt x="26" y="9"/>
                  </a:cubicBezTo>
                  <a:cubicBezTo>
                    <a:pt x="32" y="4"/>
                    <a:pt x="32" y="0"/>
                    <a:pt x="2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0" name="Freeform 148"/>
            <p:cNvSpPr>
              <a:spLocks/>
            </p:cNvSpPr>
            <p:nvPr/>
          </p:nvSpPr>
          <p:spPr bwMode="auto">
            <a:xfrm>
              <a:off x="4683700" y="2406749"/>
              <a:ext cx="98678" cy="51936"/>
            </a:xfrm>
            <a:custGeom>
              <a:avLst/>
              <a:gdLst>
                <a:gd name="T0" fmla="*/ 4 w 32"/>
                <a:gd name="T1" fmla="*/ 16 h 17"/>
                <a:gd name="T2" fmla="*/ 24 w 32"/>
                <a:gd name="T3" fmla="*/ 10 h 17"/>
                <a:gd name="T4" fmla="*/ 28 w 32"/>
                <a:gd name="T5" fmla="*/ 1 h 17"/>
                <a:gd name="T6" fmla="*/ 8 w 32"/>
                <a:gd name="T7" fmla="*/ 8 h 17"/>
                <a:gd name="T8" fmla="*/ 4 w 32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4" y="16"/>
                  </a:moveTo>
                  <a:cubicBezTo>
                    <a:pt x="9" y="17"/>
                    <a:pt x="17" y="14"/>
                    <a:pt x="24" y="10"/>
                  </a:cubicBezTo>
                  <a:cubicBezTo>
                    <a:pt x="30" y="5"/>
                    <a:pt x="32" y="1"/>
                    <a:pt x="28" y="1"/>
                  </a:cubicBezTo>
                  <a:cubicBezTo>
                    <a:pt x="24" y="0"/>
                    <a:pt x="15" y="3"/>
                    <a:pt x="8" y="8"/>
                  </a:cubicBezTo>
                  <a:cubicBezTo>
                    <a:pt x="2" y="12"/>
                    <a:pt x="0" y="16"/>
                    <a:pt x="4" y="1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1" name="Freeform 157"/>
            <p:cNvSpPr>
              <a:spLocks/>
            </p:cNvSpPr>
            <p:nvPr/>
          </p:nvSpPr>
          <p:spPr bwMode="auto">
            <a:xfrm>
              <a:off x="4840805" y="2311966"/>
              <a:ext cx="94783" cy="51936"/>
            </a:xfrm>
            <a:custGeom>
              <a:avLst/>
              <a:gdLst>
                <a:gd name="T0" fmla="*/ 3 w 31"/>
                <a:gd name="T1" fmla="*/ 16 h 17"/>
                <a:gd name="T2" fmla="*/ 22 w 31"/>
                <a:gd name="T3" fmla="*/ 11 h 17"/>
                <a:gd name="T4" fmla="*/ 28 w 31"/>
                <a:gd name="T5" fmla="*/ 1 h 17"/>
                <a:gd name="T6" fmla="*/ 10 w 31"/>
                <a:gd name="T7" fmla="*/ 6 h 17"/>
                <a:gd name="T8" fmla="*/ 3 w 31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" y="16"/>
                  </a:moveTo>
                  <a:cubicBezTo>
                    <a:pt x="6" y="17"/>
                    <a:pt x="15" y="15"/>
                    <a:pt x="22" y="11"/>
                  </a:cubicBezTo>
                  <a:cubicBezTo>
                    <a:pt x="29" y="6"/>
                    <a:pt x="31" y="2"/>
                    <a:pt x="28" y="1"/>
                  </a:cubicBezTo>
                  <a:cubicBezTo>
                    <a:pt x="25" y="0"/>
                    <a:pt x="17" y="2"/>
                    <a:pt x="10" y="6"/>
                  </a:cubicBezTo>
                  <a:cubicBezTo>
                    <a:pt x="3" y="10"/>
                    <a:pt x="0" y="15"/>
                    <a:pt x="3" y="1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2" name="Freeform 159"/>
            <p:cNvSpPr>
              <a:spLocks/>
            </p:cNvSpPr>
            <p:nvPr/>
          </p:nvSpPr>
          <p:spPr bwMode="auto">
            <a:xfrm>
              <a:off x="5007000" y="2224974"/>
              <a:ext cx="92186" cy="49339"/>
            </a:xfrm>
            <a:custGeom>
              <a:avLst/>
              <a:gdLst>
                <a:gd name="T0" fmla="*/ 11 w 30"/>
                <a:gd name="T1" fmla="*/ 5 h 16"/>
                <a:gd name="T2" fmla="*/ 2 w 30"/>
                <a:gd name="T3" fmla="*/ 14 h 16"/>
                <a:gd name="T4" fmla="*/ 19 w 30"/>
                <a:gd name="T5" fmla="*/ 11 h 16"/>
                <a:gd name="T6" fmla="*/ 28 w 30"/>
                <a:gd name="T7" fmla="*/ 1 h 16"/>
                <a:gd name="T8" fmla="*/ 11 w 30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11" y="5"/>
                  </a:moveTo>
                  <a:cubicBezTo>
                    <a:pt x="4" y="8"/>
                    <a:pt x="0" y="13"/>
                    <a:pt x="2" y="14"/>
                  </a:cubicBezTo>
                  <a:cubicBezTo>
                    <a:pt x="4" y="16"/>
                    <a:pt x="12" y="14"/>
                    <a:pt x="19" y="11"/>
                  </a:cubicBezTo>
                  <a:cubicBezTo>
                    <a:pt x="26" y="7"/>
                    <a:pt x="30" y="3"/>
                    <a:pt x="28" y="1"/>
                  </a:cubicBezTo>
                  <a:cubicBezTo>
                    <a:pt x="26" y="0"/>
                    <a:pt x="18" y="1"/>
                    <a:pt x="11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3" name="Freeform 164"/>
            <p:cNvSpPr>
              <a:spLocks/>
            </p:cNvSpPr>
            <p:nvPr/>
          </p:nvSpPr>
          <p:spPr bwMode="auto">
            <a:xfrm>
              <a:off x="5178388" y="2145772"/>
              <a:ext cx="89589" cy="49339"/>
            </a:xfrm>
            <a:custGeom>
              <a:avLst/>
              <a:gdLst>
                <a:gd name="T0" fmla="*/ 16 w 29"/>
                <a:gd name="T1" fmla="*/ 12 h 16"/>
                <a:gd name="T2" fmla="*/ 28 w 29"/>
                <a:gd name="T3" fmla="*/ 2 h 16"/>
                <a:gd name="T4" fmla="*/ 12 w 29"/>
                <a:gd name="T5" fmla="*/ 4 h 16"/>
                <a:gd name="T6" fmla="*/ 1 w 29"/>
                <a:gd name="T7" fmla="*/ 14 h 16"/>
                <a:gd name="T8" fmla="*/ 16 w 2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16" y="12"/>
                  </a:moveTo>
                  <a:cubicBezTo>
                    <a:pt x="24" y="8"/>
                    <a:pt x="29" y="4"/>
                    <a:pt x="28" y="2"/>
                  </a:cubicBezTo>
                  <a:cubicBezTo>
                    <a:pt x="27" y="0"/>
                    <a:pt x="20" y="1"/>
                    <a:pt x="12" y="4"/>
                  </a:cubicBezTo>
                  <a:cubicBezTo>
                    <a:pt x="5" y="7"/>
                    <a:pt x="0" y="11"/>
                    <a:pt x="1" y="14"/>
                  </a:cubicBezTo>
                  <a:cubicBezTo>
                    <a:pt x="2" y="16"/>
                    <a:pt x="9" y="15"/>
                    <a:pt x="16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4" name="Freeform 173"/>
            <p:cNvSpPr>
              <a:spLocks/>
            </p:cNvSpPr>
            <p:nvPr/>
          </p:nvSpPr>
          <p:spPr bwMode="auto">
            <a:xfrm>
              <a:off x="5353671" y="2074360"/>
              <a:ext cx="85694" cy="46742"/>
            </a:xfrm>
            <a:custGeom>
              <a:avLst/>
              <a:gdLst>
                <a:gd name="T0" fmla="*/ 14 w 28"/>
                <a:gd name="T1" fmla="*/ 12 h 15"/>
                <a:gd name="T2" fmla="*/ 28 w 28"/>
                <a:gd name="T3" fmla="*/ 2 h 15"/>
                <a:gd name="T4" fmla="*/ 14 w 28"/>
                <a:gd name="T5" fmla="*/ 3 h 15"/>
                <a:gd name="T6" fmla="*/ 0 w 28"/>
                <a:gd name="T7" fmla="*/ 13 h 15"/>
                <a:gd name="T8" fmla="*/ 14 w 28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14" y="12"/>
                  </a:moveTo>
                  <a:cubicBezTo>
                    <a:pt x="22" y="9"/>
                    <a:pt x="28" y="5"/>
                    <a:pt x="28" y="2"/>
                  </a:cubicBezTo>
                  <a:cubicBezTo>
                    <a:pt x="28" y="0"/>
                    <a:pt x="22" y="0"/>
                    <a:pt x="14" y="3"/>
                  </a:cubicBezTo>
                  <a:cubicBezTo>
                    <a:pt x="7" y="6"/>
                    <a:pt x="0" y="10"/>
                    <a:pt x="0" y="13"/>
                  </a:cubicBezTo>
                  <a:cubicBezTo>
                    <a:pt x="0" y="15"/>
                    <a:pt x="7" y="15"/>
                    <a:pt x="14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5" name="Freeform 181"/>
            <p:cNvSpPr>
              <a:spLocks/>
            </p:cNvSpPr>
            <p:nvPr/>
          </p:nvSpPr>
          <p:spPr bwMode="auto">
            <a:xfrm>
              <a:off x="5528954" y="2013336"/>
              <a:ext cx="92186" cy="45444"/>
            </a:xfrm>
            <a:custGeom>
              <a:avLst/>
              <a:gdLst>
                <a:gd name="T0" fmla="*/ 1 w 30"/>
                <a:gd name="T1" fmla="*/ 12 h 15"/>
                <a:gd name="T2" fmla="*/ 13 w 30"/>
                <a:gd name="T3" fmla="*/ 13 h 15"/>
                <a:gd name="T4" fmla="*/ 29 w 30"/>
                <a:gd name="T5" fmla="*/ 3 h 15"/>
                <a:gd name="T6" fmla="*/ 17 w 30"/>
                <a:gd name="T7" fmla="*/ 2 h 15"/>
                <a:gd name="T8" fmla="*/ 1 w 30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1" y="12"/>
                  </a:moveTo>
                  <a:cubicBezTo>
                    <a:pt x="0" y="15"/>
                    <a:pt x="5" y="15"/>
                    <a:pt x="13" y="13"/>
                  </a:cubicBezTo>
                  <a:cubicBezTo>
                    <a:pt x="21" y="10"/>
                    <a:pt x="28" y="6"/>
                    <a:pt x="29" y="3"/>
                  </a:cubicBezTo>
                  <a:cubicBezTo>
                    <a:pt x="30" y="0"/>
                    <a:pt x="25" y="0"/>
                    <a:pt x="17" y="2"/>
                  </a:cubicBezTo>
                  <a:cubicBezTo>
                    <a:pt x="9" y="5"/>
                    <a:pt x="2" y="9"/>
                    <a:pt x="1" y="1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6" name="Freeform 183"/>
            <p:cNvSpPr>
              <a:spLocks/>
            </p:cNvSpPr>
            <p:nvPr/>
          </p:nvSpPr>
          <p:spPr bwMode="auto">
            <a:xfrm>
              <a:off x="5704238" y="1961401"/>
              <a:ext cx="97380" cy="49339"/>
            </a:xfrm>
            <a:custGeom>
              <a:avLst/>
              <a:gdLst>
                <a:gd name="T0" fmla="*/ 12 w 32"/>
                <a:gd name="T1" fmla="*/ 14 h 16"/>
                <a:gd name="T2" fmla="*/ 30 w 32"/>
                <a:gd name="T3" fmla="*/ 4 h 16"/>
                <a:gd name="T4" fmla="*/ 20 w 32"/>
                <a:gd name="T5" fmla="*/ 2 h 16"/>
                <a:gd name="T6" fmla="*/ 2 w 32"/>
                <a:gd name="T7" fmla="*/ 12 h 16"/>
                <a:gd name="T8" fmla="*/ 12 w 32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12" y="14"/>
                  </a:moveTo>
                  <a:cubicBezTo>
                    <a:pt x="20" y="12"/>
                    <a:pt x="28" y="8"/>
                    <a:pt x="30" y="4"/>
                  </a:cubicBezTo>
                  <a:cubicBezTo>
                    <a:pt x="32" y="1"/>
                    <a:pt x="27" y="0"/>
                    <a:pt x="20" y="2"/>
                  </a:cubicBezTo>
                  <a:cubicBezTo>
                    <a:pt x="12" y="4"/>
                    <a:pt x="4" y="8"/>
                    <a:pt x="2" y="12"/>
                  </a:cubicBezTo>
                  <a:cubicBezTo>
                    <a:pt x="0" y="15"/>
                    <a:pt x="4" y="16"/>
                    <a:pt x="12" y="1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7" name="Freeform 192"/>
            <p:cNvSpPr>
              <a:spLocks/>
            </p:cNvSpPr>
            <p:nvPr/>
          </p:nvSpPr>
          <p:spPr bwMode="auto">
            <a:xfrm>
              <a:off x="5875626" y="1921150"/>
              <a:ext cx="103871" cy="51936"/>
            </a:xfrm>
            <a:custGeom>
              <a:avLst/>
              <a:gdLst>
                <a:gd name="T0" fmla="*/ 11 w 34"/>
                <a:gd name="T1" fmla="*/ 15 h 17"/>
                <a:gd name="T2" fmla="*/ 31 w 34"/>
                <a:gd name="T3" fmla="*/ 6 h 17"/>
                <a:gd name="T4" fmla="*/ 23 w 34"/>
                <a:gd name="T5" fmla="*/ 2 h 17"/>
                <a:gd name="T6" fmla="*/ 4 w 34"/>
                <a:gd name="T7" fmla="*/ 11 h 17"/>
                <a:gd name="T8" fmla="*/ 11 w 3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11" y="15"/>
                  </a:moveTo>
                  <a:cubicBezTo>
                    <a:pt x="19" y="14"/>
                    <a:pt x="28" y="10"/>
                    <a:pt x="31" y="6"/>
                  </a:cubicBezTo>
                  <a:cubicBezTo>
                    <a:pt x="34" y="2"/>
                    <a:pt x="31" y="0"/>
                    <a:pt x="23" y="2"/>
                  </a:cubicBezTo>
                  <a:cubicBezTo>
                    <a:pt x="16" y="3"/>
                    <a:pt x="7" y="7"/>
                    <a:pt x="4" y="11"/>
                  </a:cubicBezTo>
                  <a:cubicBezTo>
                    <a:pt x="0" y="15"/>
                    <a:pt x="3" y="17"/>
                    <a:pt x="11" y="1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8" name="Freeform 199"/>
            <p:cNvSpPr>
              <a:spLocks/>
            </p:cNvSpPr>
            <p:nvPr/>
          </p:nvSpPr>
          <p:spPr bwMode="auto">
            <a:xfrm>
              <a:off x="6044417" y="1896481"/>
              <a:ext cx="110364" cy="49339"/>
            </a:xfrm>
            <a:custGeom>
              <a:avLst/>
              <a:gdLst>
                <a:gd name="T0" fmla="*/ 26 w 36"/>
                <a:gd name="T1" fmla="*/ 1 h 16"/>
                <a:gd name="T2" fmla="*/ 5 w 36"/>
                <a:gd name="T3" fmla="*/ 10 h 16"/>
                <a:gd name="T4" fmla="*/ 10 w 36"/>
                <a:gd name="T5" fmla="*/ 16 h 16"/>
                <a:gd name="T6" fmla="*/ 31 w 36"/>
                <a:gd name="T7" fmla="*/ 7 h 16"/>
                <a:gd name="T8" fmla="*/ 26 w 36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">
                  <a:moveTo>
                    <a:pt x="26" y="1"/>
                  </a:moveTo>
                  <a:cubicBezTo>
                    <a:pt x="19" y="2"/>
                    <a:pt x="9" y="6"/>
                    <a:pt x="5" y="10"/>
                  </a:cubicBezTo>
                  <a:cubicBezTo>
                    <a:pt x="0" y="14"/>
                    <a:pt x="2" y="16"/>
                    <a:pt x="10" y="16"/>
                  </a:cubicBezTo>
                  <a:cubicBezTo>
                    <a:pt x="17" y="15"/>
                    <a:pt x="27" y="11"/>
                    <a:pt x="31" y="7"/>
                  </a:cubicBezTo>
                  <a:cubicBezTo>
                    <a:pt x="36" y="3"/>
                    <a:pt x="34" y="0"/>
                    <a:pt x="26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9" name="Freeform 200"/>
            <p:cNvSpPr>
              <a:spLocks/>
            </p:cNvSpPr>
            <p:nvPr/>
          </p:nvSpPr>
          <p:spPr bwMode="auto">
            <a:xfrm>
              <a:off x="6206717" y="1887392"/>
              <a:ext cx="114258" cy="49339"/>
            </a:xfrm>
            <a:custGeom>
              <a:avLst/>
              <a:gdLst>
                <a:gd name="T0" fmla="*/ 8 w 37"/>
                <a:gd name="T1" fmla="*/ 16 h 16"/>
                <a:gd name="T2" fmla="*/ 31 w 37"/>
                <a:gd name="T3" fmla="*/ 8 h 16"/>
                <a:gd name="T4" fmla="*/ 29 w 37"/>
                <a:gd name="T5" fmla="*/ 1 h 16"/>
                <a:gd name="T6" fmla="*/ 6 w 37"/>
                <a:gd name="T7" fmla="*/ 8 h 16"/>
                <a:gd name="T8" fmla="*/ 8 w 3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6">
                  <a:moveTo>
                    <a:pt x="8" y="16"/>
                  </a:moveTo>
                  <a:cubicBezTo>
                    <a:pt x="15" y="16"/>
                    <a:pt x="25" y="12"/>
                    <a:pt x="31" y="8"/>
                  </a:cubicBezTo>
                  <a:cubicBezTo>
                    <a:pt x="37" y="4"/>
                    <a:pt x="36" y="0"/>
                    <a:pt x="29" y="1"/>
                  </a:cubicBezTo>
                  <a:cubicBezTo>
                    <a:pt x="22" y="1"/>
                    <a:pt x="12" y="4"/>
                    <a:pt x="6" y="8"/>
                  </a:cubicBezTo>
                  <a:cubicBezTo>
                    <a:pt x="0" y="12"/>
                    <a:pt x="1" y="16"/>
                    <a:pt x="8" y="1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0" name="Freeform 210"/>
            <p:cNvSpPr>
              <a:spLocks/>
            </p:cNvSpPr>
            <p:nvPr/>
          </p:nvSpPr>
          <p:spPr bwMode="auto">
            <a:xfrm>
              <a:off x="6354733" y="1893884"/>
              <a:ext cx="119452" cy="51936"/>
            </a:xfrm>
            <a:custGeom>
              <a:avLst/>
              <a:gdLst>
                <a:gd name="T0" fmla="*/ 7 w 39"/>
                <a:gd name="T1" fmla="*/ 16 h 17"/>
                <a:gd name="T2" fmla="*/ 31 w 39"/>
                <a:gd name="T3" fmla="*/ 10 h 17"/>
                <a:gd name="T4" fmla="*/ 33 w 39"/>
                <a:gd name="T5" fmla="*/ 1 h 17"/>
                <a:gd name="T6" fmla="*/ 8 w 39"/>
                <a:gd name="T7" fmla="*/ 7 h 17"/>
                <a:gd name="T8" fmla="*/ 7 w 39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7" y="16"/>
                  </a:moveTo>
                  <a:cubicBezTo>
                    <a:pt x="13" y="17"/>
                    <a:pt x="24" y="14"/>
                    <a:pt x="31" y="10"/>
                  </a:cubicBezTo>
                  <a:cubicBezTo>
                    <a:pt x="38" y="5"/>
                    <a:pt x="39" y="1"/>
                    <a:pt x="33" y="1"/>
                  </a:cubicBezTo>
                  <a:cubicBezTo>
                    <a:pt x="26" y="0"/>
                    <a:pt x="16" y="3"/>
                    <a:pt x="8" y="7"/>
                  </a:cubicBezTo>
                  <a:cubicBezTo>
                    <a:pt x="1" y="11"/>
                    <a:pt x="0" y="15"/>
                    <a:pt x="7" y="1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1" name="Freeform 216"/>
            <p:cNvSpPr>
              <a:spLocks/>
            </p:cNvSpPr>
            <p:nvPr/>
          </p:nvSpPr>
          <p:spPr bwMode="auto">
            <a:xfrm>
              <a:off x="6487170" y="1918553"/>
              <a:ext cx="125944" cy="54532"/>
            </a:xfrm>
            <a:custGeom>
              <a:avLst/>
              <a:gdLst>
                <a:gd name="T0" fmla="*/ 11 w 41"/>
                <a:gd name="T1" fmla="*/ 6 h 18"/>
                <a:gd name="T2" fmla="*/ 5 w 41"/>
                <a:gd name="T3" fmla="*/ 17 h 18"/>
                <a:gd name="T4" fmla="*/ 30 w 41"/>
                <a:gd name="T5" fmla="*/ 12 h 18"/>
                <a:gd name="T6" fmla="*/ 36 w 41"/>
                <a:gd name="T7" fmla="*/ 1 h 18"/>
                <a:gd name="T8" fmla="*/ 11 w 41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8">
                  <a:moveTo>
                    <a:pt x="11" y="6"/>
                  </a:moveTo>
                  <a:cubicBezTo>
                    <a:pt x="2" y="10"/>
                    <a:pt x="0" y="15"/>
                    <a:pt x="5" y="17"/>
                  </a:cubicBezTo>
                  <a:cubicBezTo>
                    <a:pt x="10" y="18"/>
                    <a:pt x="21" y="16"/>
                    <a:pt x="30" y="12"/>
                  </a:cubicBezTo>
                  <a:cubicBezTo>
                    <a:pt x="39" y="8"/>
                    <a:pt x="41" y="3"/>
                    <a:pt x="36" y="1"/>
                  </a:cubicBezTo>
                  <a:cubicBezTo>
                    <a:pt x="30" y="0"/>
                    <a:pt x="19" y="2"/>
                    <a:pt x="11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72" name="组合 371"/>
          <p:cNvGrpSpPr/>
          <p:nvPr/>
        </p:nvGrpSpPr>
        <p:grpSpPr>
          <a:xfrm rot="1791558">
            <a:off x="3277564" y="4407021"/>
            <a:ext cx="5885265" cy="3557308"/>
            <a:chOff x="2820503" y="1438149"/>
            <a:chExt cx="5842776" cy="3531626"/>
          </a:xfrm>
          <a:solidFill>
            <a:schemeClr val="bg1"/>
          </a:solidFill>
          <a:effectLst/>
        </p:grpSpPr>
        <p:sp>
          <p:nvSpPr>
            <p:cNvPr id="373" name="Freeform 9"/>
            <p:cNvSpPr>
              <a:spLocks/>
            </p:cNvSpPr>
            <p:nvPr/>
          </p:nvSpPr>
          <p:spPr bwMode="auto">
            <a:xfrm>
              <a:off x="8581480" y="2163950"/>
              <a:ext cx="81799" cy="36355"/>
            </a:xfrm>
            <a:custGeom>
              <a:avLst/>
              <a:gdLst>
                <a:gd name="T0" fmla="*/ 13 w 27"/>
                <a:gd name="T1" fmla="*/ 1 h 12"/>
                <a:gd name="T2" fmla="*/ 0 w 27"/>
                <a:gd name="T3" fmla="*/ 8 h 12"/>
                <a:gd name="T4" fmla="*/ 14 w 27"/>
                <a:gd name="T5" fmla="*/ 11 h 12"/>
                <a:gd name="T6" fmla="*/ 27 w 27"/>
                <a:gd name="T7" fmla="*/ 5 h 12"/>
                <a:gd name="T8" fmla="*/ 13 w 2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">
                  <a:moveTo>
                    <a:pt x="13" y="1"/>
                  </a:moveTo>
                  <a:cubicBezTo>
                    <a:pt x="5" y="2"/>
                    <a:pt x="0" y="5"/>
                    <a:pt x="0" y="8"/>
                  </a:cubicBezTo>
                  <a:cubicBezTo>
                    <a:pt x="0" y="10"/>
                    <a:pt x="6" y="12"/>
                    <a:pt x="14" y="11"/>
                  </a:cubicBezTo>
                  <a:cubicBezTo>
                    <a:pt x="21" y="11"/>
                    <a:pt x="27" y="8"/>
                    <a:pt x="27" y="5"/>
                  </a:cubicBezTo>
                  <a:cubicBezTo>
                    <a:pt x="26" y="2"/>
                    <a:pt x="20" y="0"/>
                    <a:pt x="13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4" name="Freeform 15"/>
            <p:cNvSpPr>
              <a:spLocks/>
            </p:cNvSpPr>
            <p:nvPr/>
          </p:nvSpPr>
          <p:spPr bwMode="auto">
            <a:xfrm>
              <a:off x="8516560" y="2539185"/>
              <a:ext cx="98678" cy="42847"/>
            </a:xfrm>
            <a:custGeom>
              <a:avLst/>
              <a:gdLst>
                <a:gd name="T0" fmla="*/ 18 w 32"/>
                <a:gd name="T1" fmla="*/ 1 h 14"/>
                <a:gd name="T2" fmla="*/ 1 w 32"/>
                <a:gd name="T3" fmla="*/ 7 h 14"/>
                <a:gd name="T4" fmla="*/ 13 w 32"/>
                <a:gd name="T5" fmla="*/ 13 h 14"/>
                <a:gd name="T6" fmla="*/ 31 w 32"/>
                <a:gd name="T7" fmla="*/ 7 h 14"/>
                <a:gd name="T8" fmla="*/ 18 w 3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18" y="1"/>
                  </a:moveTo>
                  <a:cubicBezTo>
                    <a:pt x="10" y="0"/>
                    <a:pt x="2" y="3"/>
                    <a:pt x="1" y="7"/>
                  </a:cubicBezTo>
                  <a:cubicBezTo>
                    <a:pt x="0" y="10"/>
                    <a:pt x="5" y="13"/>
                    <a:pt x="13" y="13"/>
                  </a:cubicBezTo>
                  <a:cubicBezTo>
                    <a:pt x="22" y="14"/>
                    <a:pt x="29" y="11"/>
                    <a:pt x="31" y="7"/>
                  </a:cubicBezTo>
                  <a:cubicBezTo>
                    <a:pt x="32" y="4"/>
                    <a:pt x="26" y="1"/>
                    <a:pt x="18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5" name="Freeform 20"/>
            <p:cNvSpPr>
              <a:spLocks/>
            </p:cNvSpPr>
            <p:nvPr/>
          </p:nvSpPr>
          <p:spPr bwMode="auto">
            <a:xfrm>
              <a:off x="8246494" y="2993622"/>
              <a:ext cx="112960" cy="55831"/>
            </a:xfrm>
            <a:custGeom>
              <a:avLst/>
              <a:gdLst>
                <a:gd name="T0" fmla="*/ 24 w 37"/>
                <a:gd name="T1" fmla="*/ 2 h 18"/>
                <a:gd name="T2" fmla="*/ 4 w 37"/>
                <a:gd name="T3" fmla="*/ 7 h 18"/>
                <a:gd name="T4" fmla="*/ 13 w 37"/>
                <a:gd name="T5" fmla="*/ 17 h 18"/>
                <a:gd name="T6" fmla="*/ 34 w 37"/>
                <a:gd name="T7" fmla="*/ 12 h 18"/>
                <a:gd name="T8" fmla="*/ 24 w 3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24" y="2"/>
                  </a:moveTo>
                  <a:cubicBezTo>
                    <a:pt x="16" y="0"/>
                    <a:pt x="7" y="3"/>
                    <a:pt x="4" y="7"/>
                  </a:cubicBezTo>
                  <a:cubicBezTo>
                    <a:pt x="0" y="11"/>
                    <a:pt x="4" y="15"/>
                    <a:pt x="13" y="17"/>
                  </a:cubicBezTo>
                  <a:cubicBezTo>
                    <a:pt x="21" y="18"/>
                    <a:pt x="30" y="16"/>
                    <a:pt x="34" y="12"/>
                  </a:cubicBezTo>
                  <a:cubicBezTo>
                    <a:pt x="37" y="8"/>
                    <a:pt x="33" y="3"/>
                    <a:pt x="24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6" name="Freeform 28"/>
            <p:cNvSpPr>
              <a:spLocks/>
            </p:cNvSpPr>
            <p:nvPr/>
          </p:nvSpPr>
          <p:spPr bwMode="auto">
            <a:xfrm>
              <a:off x="7742717" y="3506487"/>
              <a:ext cx="116855" cy="67516"/>
            </a:xfrm>
            <a:custGeom>
              <a:avLst/>
              <a:gdLst>
                <a:gd name="T0" fmla="*/ 28 w 38"/>
                <a:gd name="T1" fmla="*/ 3 h 22"/>
                <a:gd name="T2" fmla="*/ 6 w 38"/>
                <a:gd name="T3" fmla="*/ 5 h 22"/>
                <a:gd name="T4" fmla="*/ 9 w 38"/>
                <a:gd name="T5" fmla="*/ 19 h 22"/>
                <a:gd name="T6" fmla="*/ 32 w 38"/>
                <a:gd name="T7" fmla="*/ 16 h 22"/>
                <a:gd name="T8" fmla="*/ 28 w 38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28" y="3"/>
                  </a:moveTo>
                  <a:cubicBezTo>
                    <a:pt x="21" y="0"/>
                    <a:pt x="11" y="1"/>
                    <a:pt x="6" y="5"/>
                  </a:cubicBezTo>
                  <a:cubicBezTo>
                    <a:pt x="0" y="9"/>
                    <a:pt x="2" y="15"/>
                    <a:pt x="9" y="19"/>
                  </a:cubicBezTo>
                  <a:cubicBezTo>
                    <a:pt x="17" y="22"/>
                    <a:pt x="27" y="21"/>
                    <a:pt x="32" y="16"/>
                  </a:cubicBezTo>
                  <a:cubicBezTo>
                    <a:pt x="38" y="12"/>
                    <a:pt x="36" y="6"/>
                    <a:pt x="28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7" name="Freeform 32"/>
            <p:cNvSpPr>
              <a:spLocks/>
            </p:cNvSpPr>
            <p:nvPr/>
          </p:nvSpPr>
          <p:spPr bwMode="auto">
            <a:xfrm>
              <a:off x="7011721" y="4016755"/>
              <a:ext cx="110364" cy="80500"/>
            </a:xfrm>
            <a:custGeom>
              <a:avLst/>
              <a:gdLst>
                <a:gd name="T0" fmla="*/ 8 w 36"/>
                <a:gd name="T1" fmla="*/ 4 h 26"/>
                <a:gd name="T2" fmla="*/ 5 w 36"/>
                <a:gd name="T3" fmla="*/ 20 h 26"/>
                <a:gd name="T4" fmla="*/ 28 w 36"/>
                <a:gd name="T5" fmla="*/ 22 h 26"/>
                <a:gd name="T6" fmla="*/ 30 w 36"/>
                <a:gd name="T7" fmla="*/ 5 h 26"/>
                <a:gd name="T8" fmla="*/ 8 w 36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8" y="4"/>
                  </a:moveTo>
                  <a:cubicBezTo>
                    <a:pt x="1" y="8"/>
                    <a:pt x="0" y="15"/>
                    <a:pt x="5" y="20"/>
                  </a:cubicBezTo>
                  <a:cubicBezTo>
                    <a:pt x="10" y="25"/>
                    <a:pt x="21" y="26"/>
                    <a:pt x="28" y="22"/>
                  </a:cubicBezTo>
                  <a:cubicBezTo>
                    <a:pt x="35" y="17"/>
                    <a:pt x="36" y="10"/>
                    <a:pt x="30" y="5"/>
                  </a:cubicBezTo>
                  <a:cubicBezTo>
                    <a:pt x="25" y="0"/>
                    <a:pt x="15" y="0"/>
                    <a:pt x="8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8" name="Freeform 35"/>
            <p:cNvSpPr>
              <a:spLocks/>
            </p:cNvSpPr>
            <p:nvPr/>
          </p:nvSpPr>
          <p:spPr bwMode="auto">
            <a:xfrm>
              <a:off x="6118425" y="4450418"/>
              <a:ext cx="103871" cy="92186"/>
            </a:xfrm>
            <a:custGeom>
              <a:avLst/>
              <a:gdLst>
                <a:gd name="T0" fmla="*/ 13 w 34"/>
                <a:gd name="T1" fmla="*/ 3 h 30"/>
                <a:gd name="T2" fmla="*/ 3 w 34"/>
                <a:gd name="T3" fmla="*/ 21 h 30"/>
                <a:gd name="T4" fmla="*/ 22 w 34"/>
                <a:gd name="T5" fmla="*/ 27 h 30"/>
                <a:gd name="T6" fmla="*/ 31 w 34"/>
                <a:gd name="T7" fmla="*/ 9 h 30"/>
                <a:gd name="T8" fmla="*/ 13 w 34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3" y="3"/>
                  </a:moveTo>
                  <a:cubicBezTo>
                    <a:pt x="5" y="6"/>
                    <a:pt x="0" y="14"/>
                    <a:pt x="3" y="21"/>
                  </a:cubicBezTo>
                  <a:cubicBezTo>
                    <a:pt x="5" y="27"/>
                    <a:pt x="14" y="30"/>
                    <a:pt x="22" y="27"/>
                  </a:cubicBezTo>
                  <a:cubicBezTo>
                    <a:pt x="30" y="24"/>
                    <a:pt x="34" y="16"/>
                    <a:pt x="31" y="9"/>
                  </a:cubicBezTo>
                  <a:cubicBezTo>
                    <a:pt x="29" y="3"/>
                    <a:pt x="20" y="0"/>
                    <a:pt x="13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9" name="Freeform 43"/>
            <p:cNvSpPr>
              <a:spLocks/>
            </p:cNvSpPr>
            <p:nvPr/>
          </p:nvSpPr>
          <p:spPr bwMode="auto">
            <a:xfrm>
              <a:off x="5191372" y="4751645"/>
              <a:ext cx="88291" cy="92186"/>
            </a:xfrm>
            <a:custGeom>
              <a:avLst/>
              <a:gdLst>
                <a:gd name="T0" fmla="*/ 15 w 29"/>
                <a:gd name="T1" fmla="*/ 2 h 30"/>
                <a:gd name="T2" fmla="*/ 0 w 29"/>
                <a:gd name="T3" fmla="*/ 18 h 30"/>
                <a:gd name="T4" fmla="*/ 13 w 29"/>
                <a:gd name="T5" fmla="*/ 28 h 30"/>
                <a:gd name="T6" fmla="*/ 28 w 29"/>
                <a:gd name="T7" fmla="*/ 11 h 30"/>
                <a:gd name="T8" fmla="*/ 15 w 29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15" y="2"/>
                  </a:moveTo>
                  <a:cubicBezTo>
                    <a:pt x="8" y="3"/>
                    <a:pt x="1" y="11"/>
                    <a:pt x="0" y="18"/>
                  </a:cubicBezTo>
                  <a:cubicBezTo>
                    <a:pt x="0" y="25"/>
                    <a:pt x="6" y="30"/>
                    <a:pt x="13" y="28"/>
                  </a:cubicBezTo>
                  <a:cubicBezTo>
                    <a:pt x="21" y="26"/>
                    <a:pt x="28" y="19"/>
                    <a:pt x="28" y="11"/>
                  </a:cubicBezTo>
                  <a:cubicBezTo>
                    <a:pt x="29" y="4"/>
                    <a:pt x="23" y="0"/>
                    <a:pt x="15" y="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0" name="Freeform 50"/>
            <p:cNvSpPr>
              <a:spLocks/>
            </p:cNvSpPr>
            <p:nvPr/>
          </p:nvSpPr>
          <p:spPr bwMode="auto">
            <a:xfrm>
              <a:off x="4340923" y="4886678"/>
              <a:ext cx="88291" cy="83097"/>
            </a:xfrm>
            <a:custGeom>
              <a:avLst/>
              <a:gdLst>
                <a:gd name="T0" fmla="*/ 20 w 29"/>
                <a:gd name="T1" fmla="*/ 0 h 27"/>
                <a:gd name="T2" fmla="*/ 3 w 29"/>
                <a:gd name="T3" fmla="*/ 14 h 27"/>
                <a:gd name="T4" fmla="*/ 9 w 29"/>
                <a:gd name="T5" fmla="*/ 26 h 27"/>
                <a:gd name="T6" fmla="*/ 26 w 29"/>
                <a:gd name="T7" fmla="*/ 12 h 27"/>
                <a:gd name="T8" fmla="*/ 20 w 2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0" y="0"/>
                  </a:moveTo>
                  <a:cubicBezTo>
                    <a:pt x="14" y="0"/>
                    <a:pt x="6" y="7"/>
                    <a:pt x="3" y="14"/>
                  </a:cubicBezTo>
                  <a:cubicBezTo>
                    <a:pt x="0" y="21"/>
                    <a:pt x="2" y="27"/>
                    <a:pt x="9" y="26"/>
                  </a:cubicBezTo>
                  <a:cubicBezTo>
                    <a:pt x="16" y="26"/>
                    <a:pt x="23" y="20"/>
                    <a:pt x="26" y="12"/>
                  </a:cubicBezTo>
                  <a:cubicBezTo>
                    <a:pt x="29" y="5"/>
                    <a:pt x="27" y="0"/>
                    <a:pt x="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1" name="Freeform 58"/>
            <p:cNvSpPr>
              <a:spLocks/>
            </p:cNvSpPr>
            <p:nvPr/>
          </p:nvSpPr>
          <p:spPr bwMode="auto">
            <a:xfrm>
              <a:off x="3668355" y="4859412"/>
              <a:ext cx="83097" cy="76605"/>
            </a:xfrm>
            <a:custGeom>
              <a:avLst/>
              <a:gdLst>
                <a:gd name="T0" fmla="*/ 22 w 27"/>
                <a:gd name="T1" fmla="*/ 1 h 25"/>
                <a:gd name="T2" fmla="*/ 5 w 27"/>
                <a:gd name="T3" fmla="*/ 11 h 25"/>
                <a:gd name="T4" fmla="*/ 5 w 27"/>
                <a:gd name="T5" fmla="*/ 24 h 25"/>
                <a:gd name="T6" fmla="*/ 22 w 27"/>
                <a:gd name="T7" fmla="*/ 14 h 25"/>
                <a:gd name="T8" fmla="*/ 22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22" y="1"/>
                  </a:moveTo>
                  <a:cubicBezTo>
                    <a:pt x="17" y="0"/>
                    <a:pt x="10" y="5"/>
                    <a:pt x="5" y="11"/>
                  </a:cubicBezTo>
                  <a:cubicBezTo>
                    <a:pt x="0" y="18"/>
                    <a:pt x="0" y="24"/>
                    <a:pt x="5" y="24"/>
                  </a:cubicBezTo>
                  <a:cubicBezTo>
                    <a:pt x="10" y="25"/>
                    <a:pt x="18" y="21"/>
                    <a:pt x="22" y="14"/>
                  </a:cubicBezTo>
                  <a:cubicBezTo>
                    <a:pt x="27" y="7"/>
                    <a:pt x="27" y="1"/>
                    <a:pt x="22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2" name="Freeform 59"/>
            <p:cNvSpPr>
              <a:spLocks/>
            </p:cNvSpPr>
            <p:nvPr/>
          </p:nvSpPr>
          <p:spPr bwMode="auto">
            <a:xfrm>
              <a:off x="3200933" y="4711394"/>
              <a:ext cx="80500" cy="71412"/>
            </a:xfrm>
            <a:custGeom>
              <a:avLst/>
              <a:gdLst>
                <a:gd name="T0" fmla="*/ 23 w 26"/>
                <a:gd name="T1" fmla="*/ 1 h 23"/>
                <a:gd name="T2" fmla="*/ 8 w 26"/>
                <a:gd name="T3" fmla="*/ 8 h 23"/>
                <a:gd name="T4" fmla="*/ 3 w 26"/>
                <a:gd name="T5" fmla="*/ 22 h 23"/>
                <a:gd name="T6" fmla="*/ 19 w 26"/>
                <a:gd name="T7" fmla="*/ 14 h 23"/>
                <a:gd name="T8" fmla="*/ 23 w 26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23" y="1"/>
                  </a:moveTo>
                  <a:cubicBezTo>
                    <a:pt x="20" y="0"/>
                    <a:pt x="13" y="3"/>
                    <a:pt x="8" y="8"/>
                  </a:cubicBezTo>
                  <a:cubicBezTo>
                    <a:pt x="2" y="14"/>
                    <a:pt x="0" y="20"/>
                    <a:pt x="3" y="22"/>
                  </a:cubicBezTo>
                  <a:cubicBezTo>
                    <a:pt x="6" y="23"/>
                    <a:pt x="13" y="20"/>
                    <a:pt x="19" y="14"/>
                  </a:cubicBezTo>
                  <a:cubicBezTo>
                    <a:pt x="24" y="9"/>
                    <a:pt x="26" y="3"/>
                    <a:pt x="23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3" name="Freeform 67"/>
            <p:cNvSpPr>
              <a:spLocks/>
            </p:cNvSpPr>
            <p:nvPr/>
          </p:nvSpPr>
          <p:spPr bwMode="auto">
            <a:xfrm>
              <a:off x="2930867" y="4486773"/>
              <a:ext cx="70113" cy="64920"/>
            </a:xfrm>
            <a:custGeom>
              <a:avLst/>
              <a:gdLst>
                <a:gd name="T0" fmla="*/ 9 w 23"/>
                <a:gd name="T1" fmla="*/ 7 h 21"/>
                <a:gd name="T2" fmla="*/ 2 w 23"/>
                <a:gd name="T3" fmla="*/ 19 h 21"/>
                <a:gd name="T4" fmla="*/ 15 w 23"/>
                <a:gd name="T5" fmla="*/ 14 h 21"/>
                <a:gd name="T6" fmla="*/ 21 w 23"/>
                <a:gd name="T7" fmla="*/ 2 h 21"/>
                <a:gd name="T8" fmla="*/ 9 w 23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9" y="7"/>
                  </a:moveTo>
                  <a:cubicBezTo>
                    <a:pt x="3" y="11"/>
                    <a:pt x="0" y="16"/>
                    <a:pt x="2" y="19"/>
                  </a:cubicBezTo>
                  <a:cubicBezTo>
                    <a:pt x="3" y="21"/>
                    <a:pt x="9" y="19"/>
                    <a:pt x="15" y="14"/>
                  </a:cubicBezTo>
                  <a:cubicBezTo>
                    <a:pt x="20" y="10"/>
                    <a:pt x="23" y="5"/>
                    <a:pt x="21" y="2"/>
                  </a:cubicBezTo>
                  <a:cubicBezTo>
                    <a:pt x="20" y="0"/>
                    <a:pt x="14" y="2"/>
                    <a:pt x="9" y="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4" name="Freeform 75"/>
            <p:cNvSpPr>
              <a:spLocks/>
            </p:cNvSpPr>
            <p:nvPr/>
          </p:nvSpPr>
          <p:spPr bwMode="auto">
            <a:xfrm>
              <a:off x="2820503" y="4229691"/>
              <a:ext cx="61025" cy="51936"/>
            </a:xfrm>
            <a:custGeom>
              <a:avLst/>
              <a:gdLst>
                <a:gd name="T0" fmla="*/ 9 w 20"/>
                <a:gd name="T1" fmla="*/ 4 h 17"/>
                <a:gd name="T2" fmla="*/ 1 w 20"/>
                <a:gd name="T3" fmla="*/ 14 h 17"/>
                <a:gd name="T4" fmla="*/ 11 w 20"/>
                <a:gd name="T5" fmla="*/ 12 h 17"/>
                <a:gd name="T6" fmla="*/ 19 w 20"/>
                <a:gd name="T7" fmla="*/ 2 h 17"/>
                <a:gd name="T8" fmla="*/ 9 w 20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9" y="4"/>
                  </a:moveTo>
                  <a:cubicBezTo>
                    <a:pt x="4" y="7"/>
                    <a:pt x="0" y="12"/>
                    <a:pt x="1" y="14"/>
                  </a:cubicBezTo>
                  <a:cubicBezTo>
                    <a:pt x="1" y="17"/>
                    <a:pt x="6" y="16"/>
                    <a:pt x="11" y="12"/>
                  </a:cubicBezTo>
                  <a:cubicBezTo>
                    <a:pt x="16" y="9"/>
                    <a:pt x="20" y="4"/>
                    <a:pt x="19" y="2"/>
                  </a:cubicBezTo>
                  <a:cubicBezTo>
                    <a:pt x="19" y="0"/>
                    <a:pt x="14" y="0"/>
                    <a:pt x="9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5" name="Freeform 80"/>
            <p:cNvSpPr>
              <a:spLocks/>
            </p:cNvSpPr>
            <p:nvPr/>
          </p:nvSpPr>
          <p:spPr bwMode="auto">
            <a:xfrm>
              <a:off x="2829592" y="3955731"/>
              <a:ext cx="51936" cy="42847"/>
            </a:xfrm>
            <a:custGeom>
              <a:avLst/>
              <a:gdLst>
                <a:gd name="T0" fmla="*/ 9 w 17"/>
                <a:gd name="T1" fmla="*/ 3 h 14"/>
                <a:gd name="T2" fmla="*/ 0 w 17"/>
                <a:gd name="T3" fmla="*/ 11 h 14"/>
                <a:gd name="T4" fmla="*/ 8 w 17"/>
                <a:gd name="T5" fmla="*/ 11 h 14"/>
                <a:gd name="T6" fmla="*/ 17 w 17"/>
                <a:gd name="T7" fmla="*/ 2 h 14"/>
                <a:gd name="T8" fmla="*/ 9 w 17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9" y="3"/>
                  </a:moveTo>
                  <a:cubicBezTo>
                    <a:pt x="5" y="5"/>
                    <a:pt x="1" y="9"/>
                    <a:pt x="0" y="11"/>
                  </a:cubicBezTo>
                  <a:cubicBezTo>
                    <a:pt x="0" y="14"/>
                    <a:pt x="3" y="14"/>
                    <a:pt x="8" y="11"/>
                  </a:cubicBezTo>
                  <a:cubicBezTo>
                    <a:pt x="12" y="8"/>
                    <a:pt x="16" y="4"/>
                    <a:pt x="17" y="2"/>
                  </a:cubicBezTo>
                  <a:cubicBezTo>
                    <a:pt x="17" y="0"/>
                    <a:pt x="14" y="0"/>
                    <a:pt x="9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6" name="Freeform 89"/>
            <p:cNvSpPr>
              <a:spLocks/>
            </p:cNvSpPr>
            <p:nvPr/>
          </p:nvSpPr>
          <p:spPr bwMode="auto">
            <a:xfrm>
              <a:off x="2921778" y="3685665"/>
              <a:ext cx="49339" cy="36355"/>
            </a:xfrm>
            <a:custGeom>
              <a:avLst/>
              <a:gdLst>
                <a:gd name="T0" fmla="*/ 15 w 16"/>
                <a:gd name="T1" fmla="*/ 3 h 12"/>
                <a:gd name="T2" fmla="*/ 10 w 16"/>
                <a:gd name="T3" fmla="*/ 2 h 12"/>
                <a:gd name="T4" fmla="*/ 1 w 16"/>
                <a:gd name="T5" fmla="*/ 9 h 12"/>
                <a:gd name="T6" fmla="*/ 6 w 16"/>
                <a:gd name="T7" fmla="*/ 10 h 12"/>
                <a:gd name="T8" fmla="*/ 15 w 1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5" y="3"/>
                  </a:moveTo>
                  <a:cubicBezTo>
                    <a:pt x="16" y="0"/>
                    <a:pt x="14" y="0"/>
                    <a:pt x="10" y="2"/>
                  </a:cubicBezTo>
                  <a:cubicBezTo>
                    <a:pt x="6" y="4"/>
                    <a:pt x="2" y="7"/>
                    <a:pt x="1" y="9"/>
                  </a:cubicBezTo>
                  <a:cubicBezTo>
                    <a:pt x="0" y="12"/>
                    <a:pt x="2" y="12"/>
                    <a:pt x="6" y="10"/>
                  </a:cubicBezTo>
                  <a:cubicBezTo>
                    <a:pt x="10" y="8"/>
                    <a:pt x="14" y="5"/>
                    <a:pt x="15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7" name="Freeform 95"/>
            <p:cNvSpPr>
              <a:spLocks/>
            </p:cNvSpPr>
            <p:nvPr/>
          </p:nvSpPr>
          <p:spPr bwMode="auto">
            <a:xfrm>
              <a:off x="3072392" y="3429882"/>
              <a:ext cx="45444" cy="31161"/>
            </a:xfrm>
            <a:custGeom>
              <a:avLst/>
              <a:gdLst>
                <a:gd name="T0" fmla="*/ 11 w 15"/>
                <a:gd name="T1" fmla="*/ 1 h 10"/>
                <a:gd name="T2" fmla="*/ 2 w 15"/>
                <a:gd name="T3" fmla="*/ 7 h 10"/>
                <a:gd name="T4" fmla="*/ 5 w 15"/>
                <a:gd name="T5" fmla="*/ 9 h 10"/>
                <a:gd name="T6" fmla="*/ 14 w 15"/>
                <a:gd name="T7" fmla="*/ 2 h 10"/>
                <a:gd name="T8" fmla="*/ 11 w 1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11" y="1"/>
                  </a:moveTo>
                  <a:cubicBezTo>
                    <a:pt x="7" y="2"/>
                    <a:pt x="3" y="5"/>
                    <a:pt x="2" y="7"/>
                  </a:cubicBezTo>
                  <a:cubicBezTo>
                    <a:pt x="0" y="9"/>
                    <a:pt x="2" y="10"/>
                    <a:pt x="5" y="9"/>
                  </a:cubicBezTo>
                  <a:cubicBezTo>
                    <a:pt x="9" y="7"/>
                    <a:pt x="13" y="4"/>
                    <a:pt x="14" y="2"/>
                  </a:cubicBezTo>
                  <a:cubicBezTo>
                    <a:pt x="15" y="0"/>
                    <a:pt x="14" y="0"/>
                    <a:pt x="11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8" name="Freeform 99"/>
            <p:cNvSpPr>
              <a:spLocks/>
            </p:cNvSpPr>
            <p:nvPr/>
          </p:nvSpPr>
          <p:spPr bwMode="auto">
            <a:xfrm>
              <a:off x="3265852" y="3189679"/>
              <a:ext cx="42847" cy="28565"/>
            </a:xfrm>
            <a:custGeom>
              <a:avLst/>
              <a:gdLst>
                <a:gd name="T0" fmla="*/ 10 w 14"/>
                <a:gd name="T1" fmla="*/ 1 h 9"/>
                <a:gd name="T2" fmla="*/ 2 w 14"/>
                <a:gd name="T3" fmla="*/ 6 h 9"/>
                <a:gd name="T4" fmla="*/ 4 w 14"/>
                <a:gd name="T5" fmla="*/ 8 h 9"/>
                <a:gd name="T6" fmla="*/ 12 w 14"/>
                <a:gd name="T7" fmla="*/ 3 h 9"/>
                <a:gd name="T8" fmla="*/ 10 w 14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10" y="1"/>
                  </a:moveTo>
                  <a:cubicBezTo>
                    <a:pt x="7" y="2"/>
                    <a:pt x="3" y="4"/>
                    <a:pt x="2" y="6"/>
                  </a:cubicBezTo>
                  <a:cubicBezTo>
                    <a:pt x="0" y="8"/>
                    <a:pt x="1" y="9"/>
                    <a:pt x="4" y="8"/>
                  </a:cubicBezTo>
                  <a:cubicBezTo>
                    <a:pt x="7" y="7"/>
                    <a:pt x="10" y="5"/>
                    <a:pt x="12" y="3"/>
                  </a:cubicBezTo>
                  <a:cubicBezTo>
                    <a:pt x="14" y="1"/>
                    <a:pt x="13" y="0"/>
                    <a:pt x="10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9" name="Freeform 106"/>
            <p:cNvSpPr>
              <a:spLocks/>
            </p:cNvSpPr>
            <p:nvPr/>
          </p:nvSpPr>
          <p:spPr bwMode="auto">
            <a:xfrm>
              <a:off x="3483983" y="2968953"/>
              <a:ext cx="40251" cy="24670"/>
            </a:xfrm>
            <a:custGeom>
              <a:avLst/>
              <a:gdLst>
                <a:gd name="T0" fmla="*/ 10 w 13"/>
                <a:gd name="T1" fmla="*/ 1 h 8"/>
                <a:gd name="T2" fmla="*/ 2 w 13"/>
                <a:gd name="T3" fmla="*/ 5 h 8"/>
                <a:gd name="T4" fmla="*/ 3 w 13"/>
                <a:gd name="T5" fmla="*/ 7 h 8"/>
                <a:gd name="T6" fmla="*/ 11 w 13"/>
                <a:gd name="T7" fmla="*/ 3 h 8"/>
                <a:gd name="T8" fmla="*/ 10 w 1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0" y="1"/>
                  </a:moveTo>
                  <a:cubicBezTo>
                    <a:pt x="8" y="1"/>
                    <a:pt x="4" y="3"/>
                    <a:pt x="2" y="5"/>
                  </a:cubicBezTo>
                  <a:cubicBezTo>
                    <a:pt x="0" y="7"/>
                    <a:pt x="1" y="8"/>
                    <a:pt x="3" y="7"/>
                  </a:cubicBezTo>
                  <a:cubicBezTo>
                    <a:pt x="5" y="6"/>
                    <a:pt x="9" y="5"/>
                    <a:pt x="11" y="3"/>
                  </a:cubicBezTo>
                  <a:cubicBezTo>
                    <a:pt x="13" y="1"/>
                    <a:pt x="12" y="0"/>
                    <a:pt x="10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0" name="Freeform 112"/>
            <p:cNvSpPr>
              <a:spLocks/>
            </p:cNvSpPr>
            <p:nvPr/>
          </p:nvSpPr>
          <p:spPr bwMode="auto">
            <a:xfrm>
              <a:off x="3720291" y="2766403"/>
              <a:ext cx="33758" cy="20774"/>
            </a:xfrm>
            <a:custGeom>
              <a:avLst/>
              <a:gdLst>
                <a:gd name="T0" fmla="*/ 2 w 11"/>
                <a:gd name="T1" fmla="*/ 6 h 7"/>
                <a:gd name="T2" fmla="*/ 9 w 11"/>
                <a:gd name="T3" fmla="*/ 3 h 7"/>
                <a:gd name="T4" fmla="*/ 9 w 11"/>
                <a:gd name="T5" fmla="*/ 0 h 7"/>
                <a:gd name="T6" fmla="*/ 2 w 11"/>
                <a:gd name="T7" fmla="*/ 4 h 7"/>
                <a:gd name="T8" fmla="*/ 2 w 11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2" y="6"/>
                  </a:moveTo>
                  <a:cubicBezTo>
                    <a:pt x="4" y="6"/>
                    <a:pt x="7" y="4"/>
                    <a:pt x="9" y="3"/>
                  </a:cubicBezTo>
                  <a:cubicBezTo>
                    <a:pt x="11" y="1"/>
                    <a:pt x="11" y="0"/>
                    <a:pt x="9" y="0"/>
                  </a:cubicBezTo>
                  <a:cubicBezTo>
                    <a:pt x="8" y="1"/>
                    <a:pt x="4" y="2"/>
                    <a:pt x="2" y="4"/>
                  </a:cubicBezTo>
                  <a:cubicBezTo>
                    <a:pt x="0" y="6"/>
                    <a:pt x="0" y="7"/>
                    <a:pt x="2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1" name="Freeform 119"/>
            <p:cNvSpPr>
              <a:spLocks/>
            </p:cNvSpPr>
            <p:nvPr/>
          </p:nvSpPr>
          <p:spPr bwMode="auto">
            <a:xfrm>
              <a:off x="3968284" y="2582032"/>
              <a:ext cx="31161" cy="15581"/>
            </a:xfrm>
            <a:custGeom>
              <a:avLst/>
              <a:gdLst>
                <a:gd name="T0" fmla="*/ 1 w 10"/>
                <a:gd name="T1" fmla="*/ 5 h 5"/>
                <a:gd name="T2" fmla="*/ 8 w 10"/>
                <a:gd name="T3" fmla="*/ 2 h 5"/>
                <a:gd name="T4" fmla="*/ 9 w 10"/>
                <a:gd name="T5" fmla="*/ 0 h 5"/>
                <a:gd name="T6" fmla="*/ 2 w 10"/>
                <a:gd name="T7" fmla="*/ 3 h 5"/>
                <a:gd name="T8" fmla="*/ 1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5"/>
                  </a:moveTo>
                  <a:cubicBezTo>
                    <a:pt x="3" y="5"/>
                    <a:pt x="6" y="4"/>
                    <a:pt x="8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0"/>
                    <a:pt x="4" y="1"/>
                    <a:pt x="2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2" name="Freeform 126"/>
            <p:cNvSpPr>
              <a:spLocks/>
            </p:cNvSpPr>
            <p:nvPr/>
          </p:nvSpPr>
          <p:spPr bwMode="auto">
            <a:xfrm>
              <a:off x="4224068" y="2409346"/>
              <a:ext cx="29863" cy="15581"/>
            </a:xfrm>
            <a:custGeom>
              <a:avLst/>
              <a:gdLst>
                <a:gd name="T0" fmla="*/ 7 w 10"/>
                <a:gd name="T1" fmla="*/ 3 h 5"/>
                <a:gd name="T2" fmla="*/ 9 w 10"/>
                <a:gd name="T3" fmla="*/ 0 h 5"/>
                <a:gd name="T4" fmla="*/ 3 w 10"/>
                <a:gd name="T5" fmla="*/ 3 h 5"/>
                <a:gd name="T6" fmla="*/ 1 w 10"/>
                <a:gd name="T7" fmla="*/ 5 h 5"/>
                <a:gd name="T8" fmla="*/ 7 w 1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7" y="3"/>
                  </a:moveTo>
                  <a:cubicBezTo>
                    <a:pt x="10" y="2"/>
                    <a:pt x="10" y="0"/>
                    <a:pt x="9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2" y="5"/>
                    <a:pt x="5" y="4"/>
                    <a:pt x="7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3" name="Freeform 133"/>
            <p:cNvSpPr>
              <a:spLocks/>
            </p:cNvSpPr>
            <p:nvPr/>
          </p:nvSpPr>
          <p:spPr bwMode="auto">
            <a:xfrm>
              <a:off x="4485045" y="2253538"/>
              <a:ext cx="29863" cy="14283"/>
            </a:xfrm>
            <a:custGeom>
              <a:avLst/>
              <a:gdLst>
                <a:gd name="T0" fmla="*/ 7 w 10"/>
                <a:gd name="T1" fmla="*/ 3 h 5"/>
                <a:gd name="T2" fmla="*/ 9 w 10"/>
                <a:gd name="T3" fmla="*/ 1 h 5"/>
                <a:gd name="T4" fmla="*/ 4 w 10"/>
                <a:gd name="T5" fmla="*/ 2 h 5"/>
                <a:gd name="T6" fmla="*/ 1 w 10"/>
                <a:gd name="T7" fmla="*/ 5 h 5"/>
                <a:gd name="T8" fmla="*/ 7 w 1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7" y="3"/>
                  </a:moveTo>
                  <a:cubicBezTo>
                    <a:pt x="9" y="2"/>
                    <a:pt x="10" y="1"/>
                    <a:pt x="9" y="1"/>
                  </a:cubicBezTo>
                  <a:cubicBezTo>
                    <a:pt x="9" y="0"/>
                    <a:pt x="6" y="1"/>
                    <a:pt x="4" y="2"/>
                  </a:cubicBezTo>
                  <a:cubicBezTo>
                    <a:pt x="2" y="4"/>
                    <a:pt x="0" y="5"/>
                    <a:pt x="1" y="5"/>
                  </a:cubicBezTo>
                  <a:cubicBezTo>
                    <a:pt x="2" y="5"/>
                    <a:pt x="5" y="5"/>
                    <a:pt x="7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4" name="Freeform 136"/>
            <p:cNvSpPr>
              <a:spLocks/>
            </p:cNvSpPr>
            <p:nvPr/>
          </p:nvSpPr>
          <p:spPr bwMode="auto">
            <a:xfrm>
              <a:off x="4755111" y="2112014"/>
              <a:ext cx="27267" cy="14283"/>
            </a:xfrm>
            <a:custGeom>
              <a:avLst/>
              <a:gdLst>
                <a:gd name="T0" fmla="*/ 6 w 9"/>
                <a:gd name="T1" fmla="*/ 3 h 5"/>
                <a:gd name="T2" fmla="*/ 9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6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6" y="3"/>
                  </a:moveTo>
                  <a:cubicBezTo>
                    <a:pt x="8" y="2"/>
                    <a:pt x="9" y="1"/>
                    <a:pt x="9" y="0"/>
                  </a:cubicBezTo>
                  <a:cubicBezTo>
                    <a:pt x="8" y="0"/>
                    <a:pt x="6" y="1"/>
                    <a:pt x="3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1" y="5"/>
                    <a:pt x="3" y="4"/>
                    <a:pt x="6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5" name="Freeform 145"/>
            <p:cNvSpPr>
              <a:spLocks/>
            </p:cNvSpPr>
            <p:nvPr/>
          </p:nvSpPr>
          <p:spPr bwMode="auto">
            <a:xfrm>
              <a:off x="5027774" y="1982175"/>
              <a:ext cx="28565" cy="12984"/>
            </a:xfrm>
            <a:custGeom>
              <a:avLst/>
              <a:gdLst>
                <a:gd name="T0" fmla="*/ 5 w 9"/>
                <a:gd name="T1" fmla="*/ 3 h 4"/>
                <a:gd name="T2" fmla="*/ 9 w 9"/>
                <a:gd name="T3" fmla="*/ 0 h 4"/>
                <a:gd name="T4" fmla="*/ 4 w 9"/>
                <a:gd name="T5" fmla="*/ 1 h 4"/>
                <a:gd name="T6" fmla="*/ 0 w 9"/>
                <a:gd name="T7" fmla="*/ 4 h 4"/>
                <a:gd name="T8" fmla="*/ 5 w 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7" y="2"/>
                    <a:pt x="9" y="1"/>
                    <a:pt x="9" y="0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4"/>
                    <a:pt x="3" y="4"/>
                    <a:pt x="5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6" name="Freeform 150"/>
            <p:cNvSpPr>
              <a:spLocks/>
            </p:cNvSpPr>
            <p:nvPr/>
          </p:nvSpPr>
          <p:spPr bwMode="auto">
            <a:xfrm>
              <a:off x="5308228" y="1862723"/>
              <a:ext cx="27267" cy="15581"/>
            </a:xfrm>
            <a:custGeom>
              <a:avLst/>
              <a:gdLst>
                <a:gd name="T0" fmla="*/ 4 w 9"/>
                <a:gd name="T1" fmla="*/ 4 h 5"/>
                <a:gd name="T2" fmla="*/ 8 w 9"/>
                <a:gd name="T3" fmla="*/ 1 h 5"/>
                <a:gd name="T4" fmla="*/ 4 w 9"/>
                <a:gd name="T5" fmla="*/ 1 h 5"/>
                <a:gd name="T6" fmla="*/ 0 w 9"/>
                <a:gd name="T7" fmla="*/ 4 h 5"/>
                <a:gd name="T8" fmla="*/ 4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4" y="4"/>
                  </a:moveTo>
                  <a:cubicBezTo>
                    <a:pt x="7" y="3"/>
                    <a:pt x="9" y="1"/>
                    <a:pt x="8" y="1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2" y="2"/>
                    <a:pt x="0" y="3"/>
                    <a:pt x="0" y="4"/>
                  </a:cubicBezTo>
                  <a:cubicBezTo>
                    <a:pt x="0" y="5"/>
                    <a:pt x="2" y="5"/>
                    <a:pt x="4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7" name="Freeform 156"/>
            <p:cNvSpPr>
              <a:spLocks/>
            </p:cNvSpPr>
            <p:nvPr/>
          </p:nvSpPr>
          <p:spPr bwMode="auto">
            <a:xfrm>
              <a:off x="5589979" y="1757553"/>
              <a:ext cx="27267" cy="12984"/>
            </a:xfrm>
            <a:custGeom>
              <a:avLst/>
              <a:gdLst>
                <a:gd name="T0" fmla="*/ 5 w 9"/>
                <a:gd name="T1" fmla="*/ 3 h 4"/>
                <a:gd name="T2" fmla="*/ 9 w 9"/>
                <a:gd name="T3" fmla="*/ 0 h 4"/>
                <a:gd name="T4" fmla="*/ 5 w 9"/>
                <a:gd name="T5" fmla="*/ 0 h 4"/>
                <a:gd name="T6" fmla="*/ 1 w 9"/>
                <a:gd name="T7" fmla="*/ 3 h 4"/>
                <a:gd name="T8" fmla="*/ 5 w 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5" y="3"/>
                  </a:moveTo>
                  <a:cubicBezTo>
                    <a:pt x="7" y="2"/>
                    <a:pt x="9" y="1"/>
                    <a:pt x="9" y="0"/>
                  </a:cubicBezTo>
                  <a:cubicBezTo>
                    <a:pt x="9" y="0"/>
                    <a:pt x="8" y="0"/>
                    <a:pt x="5" y="0"/>
                  </a:cubicBezTo>
                  <a:cubicBezTo>
                    <a:pt x="3" y="1"/>
                    <a:pt x="1" y="3"/>
                    <a:pt x="1" y="3"/>
                  </a:cubicBezTo>
                  <a:cubicBezTo>
                    <a:pt x="0" y="4"/>
                    <a:pt x="2" y="4"/>
                    <a:pt x="5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8" name="Freeform 163"/>
            <p:cNvSpPr>
              <a:spLocks/>
            </p:cNvSpPr>
            <p:nvPr/>
          </p:nvSpPr>
          <p:spPr bwMode="auto">
            <a:xfrm>
              <a:off x="5882118" y="1662770"/>
              <a:ext cx="29863" cy="12984"/>
            </a:xfrm>
            <a:custGeom>
              <a:avLst/>
              <a:gdLst>
                <a:gd name="T0" fmla="*/ 4 w 10"/>
                <a:gd name="T1" fmla="*/ 4 h 4"/>
                <a:gd name="T2" fmla="*/ 9 w 10"/>
                <a:gd name="T3" fmla="*/ 1 h 4"/>
                <a:gd name="T4" fmla="*/ 6 w 10"/>
                <a:gd name="T5" fmla="*/ 1 h 4"/>
                <a:gd name="T6" fmla="*/ 0 w 10"/>
                <a:gd name="T7" fmla="*/ 3 h 4"/>
                <a:gd name="T8" fmla="*/ 4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4" y="4"/>
                  </a:moveTo>
                  <a:cubicBezTo>
                    <a:pt x="6" y="3"/>
                    <a:pt x="9" y="2"/>
                    <a:pt x="9" y="1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3" y="1"/>
                    <a:pt x="1" y="3"/>
                    <a:pt x="0" y="3"/>
                  </a:cubicBezTo>
                  <a:cubicBezTo>
                    <a:pt x="0" y="4"/>
                    <a:pt x="1" y="4"/>
                    <a:pt x="4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9" name="Freeform 165"/>
            <p:cNvSpPr>
              <a:spLocks/>
            </p:cNvSpPr>
            <p:nvPr/>
          </p:nvSpPr>
          <p:spPr bwMode="auto">
            <a:xfrm>
              <a:off x="6179450" y="1579673"/>
              <a:ext cx="31161" cy="15581"/>
            </a:xfrm>
            <a:custGeom>
              <a:avLst/>
              <a:gdLst>
                <a:gd name="T0" fmla="*/ 4 w 10"/>
                <a:gd name="T1" fmla="*/ 5 h 5"/>
                <a:gd name="T2" fmla="*/ 10 w 10"/>
                <a:gd name="T3" fmla="*/ 2 h 5"/>
                <a:gd name="T4" fmla="*/ 7 w 10"/>
                <a:gd name="T5" fmla="*/ 1 h 5"/>
                <a:gd name="T6" fmla="*/ 0 w 10"/>
                <a:gd name="T7" fmla="*/ 4 h 5"/>
                <a:gd name="T8" fmla="*/ 4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4" y="5"/>
                  </a:moveTo>
                  <a:cubicBezTo>
                    <a:pt x="6" y="4"/>
                    <a:pt x="9" y="3"/>
                    <a:pt x="10" y="2"/>
                  </a:cubicBezTo>
                  <a:cubicBezTo>
                    <a:pt x="10" y="1"/>
                    <a:pt x="9" y="0"/>
                    <a:pt x="7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1" y="5"/>
                    <a:pt x="4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0" name="Freeform 175"/>
            <p:cNvSpPr>
              <a:spLocks/>
            </p:cNvSpPr>
            <p:nvPr/>
          </p:nvSpPr>
          <p:spPr bwMode="auto">
            <a:xfrm>
              <a:off x="6483274" y="1514753"/>
              <a:ext cx="37654" cy="15581"/>
            </a:xfrm>
            <a:custGeom>
              <a:avLst/>
              <a:gdLst>
                <a:gd name="T0" fmla="*/ 3 w 12"/>
                <a:gd name="T1" fmla="*/ 4 h 5"/>
                <a:gd name="T2" fmla="*/ 10 w 12"/>
                <a:gd name="T3" fmla="*/ 2 h 5"/>
                <a:gd name="T4" fmla="*/ 8 w 12"/>
                <a:gd name="T5" fmla="*/ 0 h 5"/>
                <a:gd name="T6" fmla="*/ 1 w 12"/>
                <a:gd name="T7" fmla="*/ 3 h 5"/>
                <a:gd name="T8" fmla="*/ 3 w 1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3" y="4"/>
                  </a:moveTo>
                  <a:cubicBezTo>
                    <a:pt x="6" y="4"/>
                    <a:pt x="9" y="3"/>
                    <a:pt x="10" y="2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5" y="1"/>
                    <a:pt x="2" y="2"/>
                    <a:pt x="1" y="3"/>
                  </a:cubicBezTo>
                  <a:cubicBezTo>
                    <a:pt x="0" y="4"/>
                    <a:pt x="1" y="5"/>
                    <a:pt x="3" y="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1" name="Freeform 176"/>
            <p:cNvSpPr>
              <a:spLocks/>
            </p:cNvSpPr>
            <p:nvPr/>
          </p:nvSpPr>
          <p:spPr bwMode="auto">
            <a:xfrm>
              <a:off x="6793591" y="1466713"/>
              <a:ext cx="40251" cy="14283"/>
            </a:xfrm>
            <a:custGeom>
              <a:avLst/>
              <a:gdLst>
                <a:gd name="T0" fmla="*/ 4 w 13"/>
                <a:gd name="T1" fmla="*/ 5 h 5"/>
                <a:gd name="T2" fmla="*/ 11 w 13"/>
                <a:gd name="T3" fmla="*/ 2 h 5"/>
                <a:gd name="T4" fmla="*/ 10 w 13"/>
                <a:gd name="T5" fmla="*/ 0 h 5"/>
                <a:gd name="T6" fmla="*/ 2 w 13"/>
                <a:gd name="T7" fmla="*/ 3 h 5"/>
                <a:gd name="T8" fmla="*/ 4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4" y="5"/>
                  </a:moveTo>
                  <a:cubicBezTo>
                    <a:pt x="6" y="5"/>
                    <a:pt x="10" y="3"/>
                    <a:pt x="11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7" y="1"/>
                    <a:pt x="3" y="2"/>
                    <a:pt x="2" y="3"/>
                  </a:cubicBezTo>
                  <a:cubicBezTo>
                    <a:pt x="0" y="4"/>
                    <a:pt x="1" y="5"/>
                    <a:pt x="4" y="5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2" name="Freeform 185"/>
            <p:cNvSpPr>
              <a:spLocks/>
            </p:cNvSpPr>
            <p:nvPr/>
          </p:nvSpPr>
          <p:spPr bwMode="auto">
            <a:xfrm>
              <a:off x="7110399" y="1438149"/>
              <a:ext cx="42847" cy="15581"/>
            </a:xfrm>
            <a:custGeom>
              <a:avLst/>
              <a:gdLst>
                <a:gd name="T0" fmla="*/ 2 w 14"/>
                <a:gd name="T1" fmla="*/ 3 h 5"/>
                <a:gd name="T2" fmla="*/ 3 w 14"/>
                <a:gd name="T3" fmla="*/ 5 h 5"/>
                <a:gd name="T4" fmla="*/ 12 w 14"/>
                <a:gd name="T5" fmla="*/ 3 h 5"/>
                <a:gd name="T6" fmla="*/ 11 w 14"/>
                <a:gd name="T7" fmla="*/ 0 h 5"/>
                <a:gd name="T8" fmla="*/ 2 w 1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3"/>
                  </a:moveTo>
                  <a:cubicBezTo>
                    <a:pt x="0" y="4"/>
                    <a:pt x="0" y="5"/>
                    <a:pt x="3" y="5"/>
                  </a:cubicBezTo>
                  <a:cubicBezTo>
                    <a:pt x="6" y="5"/>
                    <a:pt x="10" y="4"/>
                    <a:pt x="12" y="3"/>
                  </a:cubicBezTo>
                  <a:cubicBezTo>
                    <a:pt x="14" y="1"/>
                    <a:pt x="14" y="0"/>
                    <a:pt x="11" y="0"/>
                  </a:cubicBezTo>
                  <a:cubicBezTo>
                    <a:pt x="8" y="1"/>
                    <a:pt x="4" y="2"/>
                    <a:pt x="2" y="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3" name="Freeform 190"/>
            <p:cNvSpPr>
              <a:spLocks/>
            </p:cNvSpPr>
            <p:nvPr/>
          </p:nvSpPr>
          <p:spPr bwMode="auto">
            <a:xfrm>
              <a:off x="7425909" y="1438149"/>
              <a:ext cx="49339" cy="18177"/>
            </a:xfrm>
            <a:custGeom>
              <a:avLst/>
              <a:gdLst>
                <a:gd name="T0" fmla="*/ 13 w 16"/>
                <a:gd name="T1" fmla="*/ 0 h 6"/>
                <a:gd name="T2" fmla="*/ 3 w 16"/>
                <a:gd name="T3" fmla="*/ 3 h 6"/>
                <a:gd name="T4" fmla="*/ 3 w 16"/>
                <a:gd name="T5" fmla="*/ 6 h 6"/>
                <a:gd name="T6" fmla="*/ 13 w 16"/>
                <a:gd name="T7" fmla="*/ 3 h 6"/>
                <a:gd name="T8" fmla="*/ 13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10" y="0"/>
                    <a:pt x="6" y="1"/>
                    <a:pt x="3" y="3"/>
                  </a:cubicBezTo>
                  <a:cubicBezTo>
                    <a:pt x="1" y="4"/>
                    <a:pt x="0" y="5"/>
                    <a:pt x="3" y="6"/>
                  </a:cubicBezTo>
                  <a:cubicBezTo>
                    <a:pt x="6" y="6"/>
                    <a:pt x="10" y="5"/>
                    <a:pt x="13" y="3"/>
                  </a:cubicBezTo>
                  <a:cubicBezTo>
                    <a:pt x="16" y="2"/>
                    <a:pt x="16" y="0"/>
                    <a:pt x="1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4" name="Freeform 197"/>
            <p:cNvSpPr>
              <a:spLocks/>
            </p:cNvSpPr>
            <p:nvPr/>
          </p:nvSpPr>
          <p:spPr bwMode="auto">
            <a:xfrm>
              <a:off x="7740120" y="1471907"/>
              <a:ext cx="51936" cy="18177"/>
            </a:xfrm>
            <a:custGeom>
              <a:avLst/>
              <a:gdLst>
                <a:gd name="T0" fmla="*/ 2 w 17"/>
                <a:gd name="T1" fmla="*/ 6 h 6"/>
                <a:gd name="T2" fmla="*/ 13 w 17"/>
                <a:gd name="T3" fmla="*/ 4 h 6"/>
                <a:gd name="T4" fmla="*/ 15 w 17"/>
                <a:gd name="T5" fmla="*/ 0 h 6"/>
                <a:gd name="T6" fmla="*/ 4 w 17"/>
                <a:gd name="T7" fmla="*/ 2 h 6"/>
                <a:gd name="T8" fmla="*/ 2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5" y="6"/>
                    <a:pt x="10" y="5"/>
                    <a:pt x="13" y="4"/>
                  </a:cubicBezTo>
                  <a:cubicBezTo>
                    <a:pt x="17" y="2"/>
                    <a:pt x="17" y="1"/>
                    <a:pt x="15" y="0"/>
                  </a:cubicBezTo>
                  <a:cubicBezTo>
                    <a:pt x="12" y="0"/>
                    <a:pt x="7" y="1"/>
                    <a:pt x="4" y="2"/>
                  </a:cubicBezTo>
                  <a:cubicBezTo>
                    <a:pt x="0" y="4"/>
                    <a:pt x="0" y="5"/>
                    <a:pt x="2" y="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5" name="Freeform 203"/>
            <p:cNvSpPr>
              <a:spLocks/>
            </p:cNvSpPr>
            <p:nvPr/>
          </p:nvSpPr>
          <p:spPr bwMode="auto">
            <a:xfrm>
              <a:off x="8030961" y="1548511"/>
              <a:ext cx="64920" cy="22073"/>
            </a:xfrm>
            <a:custGeom>
              <a:avLst/>
              <a:gdLst>
                <a:gd name="T0" fmla="*/ 18 w 21"/>
                <a:gd name="T1" fmla="*/ 0 h 7"/>
                <a:gd name="T2" fmla="*/ 6 w 21"/>
                <a:gd name="T3" fmla="*/ 2 h 7"/>
                <a:gd name="T4" fmla="*/ 2 w 21"/>
                <a:gd name="T5" fmla="*/ 6 h 7"/>
                <a:gd name="T6" fmla="*/ 15 w 21"/>
                <a:gd name="T7" fmla="*/ 5 h 7"/>
                <a:gd name="T8" fmla="*/ 18 w 2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7">
                  <a:moveTo>
                    <a:pt x="18" y="0"/>
                  </a:moveTo>
                  <a:cubicBezTo>
                    <a:pt x="16" y="0"/>
                    <a:pt x="10" y="0"/>
                    <a:pt x="6" y="2"/>
                  </a:cubicBezTo>
                  <a:cubicBezTo>
                    <a:pt x="2" y="3"/>
                    <a:pt x="0" y="5"/>
                    <a:pt x="2" y="6"/>
                  </a:cubicBezTo>
                  <a:cubicBezTo>
                    <a:pt x="5" y="7"/>
                    <a:pt x="10" y="7"/>
                    <a:pt x="15" y="5"/>
                  </a:cubicBezTo>
                  <a:cubicBezTo>
                    <a:pt x="19" y="3"/>
                    <a:pt x="21" y="1"/>
                    <a:pt x="1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6" name="Freeform 211"/>
            <p:cNvSpPr>
              <a:spLocks/>
            </p:cNvSpPr>
            <p:nvPr/>
          </p:nvSpPr>
          <p:spPr bwMode="auto">
            <a:xfrm>
              <a:off x="8289342" y="1680947"/>
              <a:ext cx="74009" cy="24670"/>
            </a:xfrm>
            <a:custGeom>
              <a:avLst/>
              <a:gdLst>
                <a:gd name="T0" fmla="*/ 8 w 24"/>
                <a:gd name="T1" fmla="*/ 1 h 8"/>
                <a:gd name="T2" fmla="*/ 2 w 24"/>
                <a:gd name="T3" fmla="*/ 7 h 8"/>
                <a:gd name="T4" fmla="*/ 16 w 24"/>
                <a:gd name="T5" fmla="*/ 6 h 8"/>
                <a:gd name="T6" fmla="*/ 22 w 24"/>
                <a:gd name="T7" fmla="*/ 1 h 8"/>
                <a:gd name="T8" fmla="*/ 8 w 2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8" y="1"/>
                  </a:moveTo>
                  <a:cubicBezTo>
                    <a:pt x="3" y="3"/>
                    <a:pt x="0" y="5"/>
                    <a:pt x="2" y="7"/>
                  </a:cubicBezTo>
                  <a:cubicBezTo>
                    <a:pt x="4" y="8"/>
                    <a:pt x="10" y="8"/>
                    <a:pt x="16" y="6"/>
                  </a:cubicBezTo>
                  <a:cubicBezTo>
                    <a:pt x="21" y="5"/>
                    <a:pt x="24" y="2"/>
                    <a:pt x="22" y="1"/>
                  </a:cubicBezTo>
                  <a:cubicBezTo>
                    <a:pt x="20" y="0"/>
                    <a:pt x="14" y="0"/>
                    <a:pt x="8" y="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7" name="Freeform 217"/>
            <p:cNvSpPr>
              <a:spLocks/>
            </p:cNvSpPr>
            <p:nvPr/>
          </p:nvSpPr>
          <p:spPr bwMode="auto">
            <a:xfrm>
              <a:off x="8485399" y="1880900"/>
              <a:ext cx="80500" cy="31161"/>
            </a:xfrm>
            <a:custGeom>
              <a:avLst/>
              <a:gdLst>
                <a:gd name="T0" fmla="*/ 15 w 26"/>
                <a:gd name="T1" fmla="*/ 9 h 10"/>
                <a:gd name="T2" fmla="*/ 24 w 26"/>
                <a:gd name="T3" fmla="*/ 3 h 10"/>
                <a:gd name="T4" fmla="*/ 10 w 26"/>
                <a:gd name="T5" fmla="*/ 1 h 10"/>
                <a:gd name="T6" fmla="*/ 1 w 26"/>
                <a:gd name="T7" fmla="*/ 7 h 10"/>
                <a:gd name="T8" fmla="*/ 15 w 2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15" y="9"/>
                  </a:moveTo>
                  <a:cubicBezTo>
                    <a:pt x="22" y="7"/>
                    <a:pt x="26" y="5"/>
                    <a:pt x="24" y="3"/>
                  </a:cubicBezTo>
                  <a:cubicBezTo>
                    <a:pt x="23" y="1"/>
                    <a:pt x="17" y="0"/>
                    <a:pt x="10" y="1"/>
                  </a:cubicBezTo>
                  <a:cubicBezTo>
                    <a:pt x="4" y="3"/>
                    <a:pt x="0" y="5"/>
                    <a:pt x="1" y="7"/>
                  </a:cubicBezTo>
                  <a:cubicBezTo>
                    <a:pt x="2" y="9"/>
                    <a:pt x="9" y="10"/>
                    <a:pt x="15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8" name="组合 407"/>
          <p:cNvGrpSpPr/>
          <p:nvPr/>
        </p:nvGrpSpPr>
        <p:grpSpPr>
          <a:xfrm rot="2340743">
            <a:off x="4865589" y="5000936"/>
            <a:ext cx="1921211" cy="1168371"/>
            <a:chOff x="5200511" y="2877823"/>
            <a:chExt cx="1921211" cy="1168371"/>
          </a:xfrm>
          <a:solidFill>
            <a:schemeClr val="bg1"/>
          </a:solidFill>
          <a:effectLst/>
        </p:grpSpPr>
        <p:sp>
          <p:nvSpPr>
            <p:cNvPr id="409" name="Freeform 207"/>
            <p:cNvSpPr>
              <a:spLocks/>
            </p:cNvSpPr>
            <p:nvPr/>
          </p:nvSpPr>
          <p:spPr bwMode="auto">
            <a:xfrm rot="21050815">
              <a:off x="6556859" y="2877823"/>
              <a:ext cx="138630" cy="61469"/>
            </a:xfrm>
            <a:custGeom>
              <a:avLst/>
              <a:gdLst>
                <a:gd name="T0" fmla="*/ 38 w 45"/>
                <a:gd name="T1" fmla="*/ 10 h 20"/>
                <a:gd name="T2" fmla="*/ 36 w 45"/>
                <a:gd name="T3" fmla="*/ 0 h 20"/>
                <a:gd name="T4" fmla="*/ 8 w 45"/>
                <a:gd name="T5" fmla="*/ 10 h 20"/>
                <a:gd name="T6" fmla="*/ 9 w 45"/>
                <a:gd name="T7" fmla="*/ 20 h 20"/>
                <a:gd name="T8" fmla="*/ 38 w 4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">
                  <a:moveTo>
                    <a:pt x="38" y="10"/>
                  </a:moveTo>
                  <a:cubicBezTo>
                    <a:pt x="45" y="4"/>
                    <a:pt x="44" y="0"/>
                    <a:pt x="36" y="0"/>
                  </a:cubicBezTo>
                  <a:cubicBezTo>
                    <a:pt x="27" y="0"/>
                    <a:pt x="15" y="4"/>
                    <a:pt x="8" y="10"/>
                  </a:cubicBezTo>
                  <a:cubicBezTo>
                    <a:pt x="0" y="15"/>
                    <a:pt x="1" y="20"/>
                    <a:pt x="9" y="20"/>
                  </a:cubicBezTo>
                  <a:cubicBezTo>
                    <a:pt x="18" y="20"/>
                    <a:pt x="31" y="15"/>
                    <a:pt x="38" y="1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10" name="组合 409"/>
            <p:cNvGrpSpPr/>
            <p:nvPr/>
          </p:nvGrpSpPr>
          <p:grpSpPr>
            <a:xfrm rot="21050815">
              <a:off x="5200511" y="2962000"/>
              <a:ext cx="1921211" cy="1084194"/>
              <a:chOff x="4490239" y="2056183"/>
              <a:chExt cx="1907341" cy="1076367"/>
            </a:xfrm>
            <a:grpFill/>
          </p:grpSpPr>
          <p:sp>
            <p:nvSpPr>
              <p:cNvPr id="411" name="Freeform 8"/>
              <p:cNvSpPr>
                <a:spLocks/>
              </p:cNvSpPr>
              <p:nvPr/>
            </p:nvSpPr>
            <p:spPr bwMode="auto">
              <a:xfrm>
                <a:off x="6111934" y="2074360"/>
                <a:ext cx="150614" cy="74009"/>
              </a:xfrm>
              <a:custGeom>
                <a:avLst/>
                <a:gdLst>
                  <a:gd name="T0" fmla="*/ 43 w 49"/>
                  <a:gd name="T1" fmla="*/ 2 h 24"/>
                  <a:gd name="T2" fmla="*/ 13 w 49"/>
                  <a:gd name="T3" fmla="*/ 8 h 24"/>
                  <a:gd name="T4" fmla="*/ 5 w 49"/>
                  <a:gd name="T5" fmla="*/ 22 h 24"/>
                  <a:gd name="T6" fmla="*/ 35 w 49"/>
                  <a:gd name="T7" fmla="*/ 16 h 24"/>
                  <a:gd name="T8" fmla="*/ 43 w 49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43" y="2"/>
                    </a:moveTo>
                    <a:cubicBezTo>
                      <a:pt x="37" y="0"/>
                      <a:pt x="23" y="3"/>
                      <a:pt x="13" y="8"/>
                    </a:cubicBezTo>
                    <a:cubicBezTo>
                      <a:pt x="3" y="13"/>
                      <a:pt x="0" y="19"/>
                      <a:pt x="5" y="22"/>
                    </a:cubicBezTo>
                    <a:cubicBezTo>
                      <a:pt x="11" y="24"/>
                      <a:pt x="25" y="21"/>
                      <a:pt x="35" y="16"/>
                    </a:cubicBezTo>
                    <a:cubicBezTo>
                      <a:pt x="46" y="10"/>
                      <a:pt x="49" y="4"/>
                      <a:pt x="43" y="2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2" name="Freeform 14"/>
              <p:cNvSpPr>
                <a:spLocks/>
              </p:cNvSpPr>
              <p:nvPr/>
            </p:nvSpPr>
            <p:spPr bwMode="auto">
              <a:xfrm>
                <a:off x="6179450" y="2108118"/>
                <a:ext cx="153211" cy="76605"/>
              </a:xfrm>
              <a:custGeom>
                <a:avLst/>
                <a:gdLst>
                  <a:gd name="T0" fmla="*/ 17 w 50"/>
                  <a:gd name="T1" fmla="*/ 6 h 25"/>
                  <a:gd name="T2" fmla="*/ 4 w 50"/>
                  <a:gd name="T3" fmla="*/ 21 h 25"/>
                  <a:gd name="T4" fmla="*/ 33 w 50"/>
                  <a:gd name="T5" fmla="*/ 18 h 25"/>
                  <a:gd name="T6" fmla="*/ 46 w 50"/>
                  <a:gd name="T7" fmla="*/ 3 h 25"/>
                  <a:gd name="T8" fmla="*/ 17 w 50"/>
                  <a:gd name="T9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5">
                    <a:moveTo>
                      <a:pt x="17" y="6"/>
                    </a:moveTo>
                    <a:cubicBezTo>
                      <a:pt x="5" y="11"/>
                      <a:pt x="0" y="18"/>
                      <a:pt x="4" y="21"/>
                    </a:cubicBezTo>
                    <a:cubicBezTo>
                      <a:pt x="8" y="25"/>
                      <a:pt x="21" y="23"/>
                      <a:pt x="33" y="18"/>
                    </a:cubicBezTo>
                    <a:cubicBezTo>
                      <a:pt x="45" y="13"/>
                      <a:pt x="50" y="6"/>
                      <a:pt x="46" y="3"/>
                    </a:cubicBezTo>
                    <a:cubicBezTo>
                      <a:pt x="41" y="0"/>
                      <a:pt x="28" y="1"/>
                      <a:pt x="17" y="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3" name="Freeform 21"/>
              <p:cNvSpPr>
                <a:spLocks/>
              </p:cNvSpPr>
              <p:nvPr/>
            </p:nvSpPr>
            <p:spPr bwMode="auto">
              <a:xfrm>
                <a:off x="6226192" y="2157457"/>
                <a:ext cx="155808" cy="76605"/>
              </a:xfrm>
              <a:custGeom>
                <a:avLst/>
                <a:gdLst>
                  <a:gd name="T0" fmla="*/ 2 w 51"/>
                  <a:gd name="T1" fmla="*/ 21 h 25"/>
                  <a:gd name="T2" fmla="*/ 30 w 51"/>
                  <a:gd name="T3" fmla="*/ 20 h 25"/>
                  <a:gd name="T4" fmla="*/ 48 w 51"/>
                  <a:gd name="T5" fmla="*/ 4 h 25"/>
                  <a:gd name="T6" fmla="*/ 20 w 51"/>
                  <a:gd name="T7" fmla="*/ 5 h 25"/>
                  <a:gd name="T8" fmla="*/ 2 w 51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2" y="21"/>
                    </a:moveTo>
                    <a:cubicBezTo>
                      <a:pt x="4" y="25"/>
                      <a:pt x="17" y="25"/>
                      <a:pt x="30" y="20"/>
                    </a:cubicBezTo>
                    <a:cubicBezTo>
                      <a:pt x="42" y="16"/>
                      <a:pt x="51" y="9"/>
                      <a:pt x="48" y="4"/>
                    </a:cubicBezTo>
                    <a:cubicBezTo>
                      <a:pt x="45" y="0"/>
                      <a:pt x="33" y="0"/>
                      <a:pt x="20" y="5"/>
                    </a:cubicBezTo>
                    <a:cubicBezTo>
                      <a:pt x="8" y="9"/>
                      <a:pt x="0" y="16"/>
                      <a:pt x="2" y="2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4" name="Freeform 23"/>
              <p:cNvSpPr>
                <a:spLocks/>
              </p:cNvSpPr>
              <p:nvPr/>
            </p:nvSpPr>
            <p:spPr bwMode="auto">
              <a:xfrm>
                <a:off x="6246966" y="2218482"/>
                <a:ext cx="150614" cy="83097"/>
              </a:xfrm>
              <a:custGeom>
                <a:avLst/>
                <a:gdLst>
                  <a:gd name="T0" fmla="*/ 24 w 49"/>
                  <a:gd name="T1" fmla="*/ 4 h 27"/>
                  <a:gd name="T2" fmla="*/ 0 w 49"/>
                  <a:gd name="T3" fmla="*/ 20 h 27"/>
                  <a:gd name="T4" fmla="*/ 25 w 49"/>
                  <a:gd name="T5" fmla="*/ 24 h 27"/>
                  <a:gd name="T6" fmla="*/ 48 w 49"/>
                  <a:gd name="T7" fmla="*/ 7 h 27"/>
                  <a:gd name="T8" fmla="*/ 24 w 49"/>
                  <a:gd name="T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4" y="4"/>
                    </a:moveTo>
                    <a:cubicBezTo>
                      <a:pt x="10" y="7"/>
                      <a:pt x="0" y="15"/>
                      <a:pt x="0" y="20"/>
                    </a:cubicBezTo>
                    <a:cubicBezTo>
                      <a:pt x="0" y="26"/>
                      <a:pt x="11" y="27"/>
                      <a:pt x="25" y="24"/>
                    </a:cubicBezTo>
                    <a:cubicBezTo>
                      <a:pt x="38" y="20"/>
                      <a:pt x="49" y="12"/>
                      <a:pt x="48" y="7"/>
                    </a:cubicBezTo>
                    <a:cubicBezTo>
                      <a:pt x="48" y="1"/>
                      <a:pt x="37" y="0"/>
                      <a:pt x="24" y="4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5" name="Freeform 31"/>
              <p:cNvSpPr>
                <a:spLocks/>
              </p:cNvSpPr>
              <p:nvPr/>
            </p:nvSpPr>
            <p:spPr bwMode="auto">
              <a:xfrm>
                <a:off x="6226192" y="2296385"/>
                <a:ext cx="164896" cy="88291"/>
              </a:xfrm>
              <a:custGeom>
                <a:avLst/>
                <a:gdLst>
                  <a:gd name="T0" fmla="*/ 52 w 54"/>
                  <a:gd name="T1" fmla="*/ 9 h 29"/>
                  <a:gd name="T2" fmla="*/ 31 w 54"/>
                  <a:gd name="T3" fmla="*/ 2 h 29"/>
                  <a:gd name="T4" fmla="*/ 3 w 54"/>
                  <a:gd name="T5" fmla="*/ 19 h 29"/>
                  <a:gd name="T6" fmla="*/ 23 w 54"/>
                  <a:gd name="T7" fmla="*/ 26 h 29"/>
                  <a:gd name="T8" fmla="*/ 52 w 54"/>
                  <a:gd name="T9" fmla="*/ 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9">
                    <a:moveTo>
                      <a:pt x="52" y="9"/>
                    </a:moveTo>
                    <a:cubicBezTo>
                      <a:pt x="54" y="3"/>
                      <a:pt x="45" y="0"/>
                      <a:pt x="31" y="2"/>
                    </a:cubicBezTo>
                    <a:cubicBezTo>
                      <a:pt x="18" y="5"/>
                      <a:pt x="5" y="13"/>
                      <a:pt x="3" y="19"/>
                    </a:cubicBezTo>
                    <a:cubicBezTo>
                      <a:pt x="0" y="25"/>
                      <a:pt x="9" y="29"/>
                      <a:pt x="23" y="26"/>
                    </a:cubicBezTo>
                    <a:cubicBezTo>
                      <a:pt x="37" y="23"/>
                      <a:pt x="50" y="16"/>
                      <a:pt x="52" y="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6" name="Freeform 37"/>
              <p:cNvSpPr>
                <a:spLocks/>
              </p:cNvSpPr>
              <p:nvPr/>
            </p:nvSpPr>
            <p:spPr bwMode="auto">
              <a:xfrm>
                <a:off x="6172959" y="2384676"/>
                <a:ext cx="179179" cy="89589"/>
              </a:xfrm>
              <a:custGeom>
                <a:avLst/>
                <a:gdLst>
                  <a:gd name="T0" fmla="*/ 20 w 58"/>
                  <a:gd name="T1" fmla="*/ 28 h 29"/>
                  <a:gd name="T2" fmla="*/ 54 w 58"/>
                  <a:gd name="T3" fmla="*/ 12 h 29"/>
                  <a:gd name="T4" fmla="*/ 38 w 58"/>
                  <a:gd name="T5" fmla="*/ 1 h 29"/>
                  <a:gd name="T6" fmla="*/ 5 w 58"/>
                  <a:gd name="T7" fmla="*/ 17 h 29"/>
                  <a:gd name="T8" fmla="*/ 20 w 58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9">
                    <a:moveTo>
                      <a:pt x="20" y="28"/>
                    </a:moveTo>
                    <a:cubicBezTo>
                      <a:pt x="34" y="26"/>
                      <a:pt x="49" y="19"/>
                      <a:pt x="54" y="12"/>
                    </a:cubicBezTo>
                    <a:cubicBezTo>
                      <a:pt x="58" y="5"/>
                      <a:pt x="51" y="0"/>
                      <a:pt x="38" y="1"/>
                    </a:cubicBezTo>
                    <a:cubicBezTo>
                      <a:pt x="25" y="3"/>
                      <a:pt x="10" y="10"/>
                      <a:pt x="5" y="17"/>
                    </a:cubicBezTo>
                    <a:cubicBezTo>
                      <a:pt x="0" y="24"/>
                      <a:pt x="7" y="29"/>
                      <a:pt x="20" y="28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7" name="Freeform 44"/>
              <p:cNvSpPr>
                <a:spLocks/>
              </p:cNvSpPr>
              <p:nvPr/>
            </p:nvSpPr>
            <p:spPr bwMode="auto">
              <a:xfrm>
                <a:off x="6091159" y="2485951"/>
                <a:ext cx="183074" cy="86993"/>
              </a:xfrm>
              <a:custGeom>
                <a:avLst/>
                <a:gdLst>
                  <a:gd name="T0" fmla="*/ 43 w 60"/>
                  <a:gd name="T1" fmla="*/ 0 h 28"/>
                  <a:gd name="T2" fmla="*/ 7 w 60"/>
                  <a:gd name="T3" fmla="*/ 14 h 28"/>
                  <a:gd name="T4" fmla="*/ 16 w 60"/>
                  <a:gd name="T5" fmla="*/ 28 h 28"/>
                  <a:gd name="T6" fmla="*/ 53 w 60"/>
                  <a:gd name="T7" fmla="*/ 14 h 28"/>
                  <a:gd name="T8" fmla="*/ 43 w 60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">
                    <a:moveTo>
                      <a:pt x="43" y="0"/>
                    </a:moveTo>
                    <a:cubicBezTo>
                      <a:pt x="31" y="0"/>
                      <a:pt x="15" y="6"/>
                      <a:pt x="7" y="14"/>
                    </a:cubicBezTo>
                    <a:cubicBezTo>
                      <a:pt x="0" y="21"/>
                      <a:pt x="3" y="28"/>
                      <a:pt x="16" y="28"/>
                    </a:cubicBezTo>
                    <a:cubicBezTo>
                      <a:pt x="28" y="28"/>
                      <a:pt x="45" y="22"/>
                      <a:pt x="53" y="14"/>
                    </a:cubicBezTo>
                    <a:cubicBezTo>
                      <a:pt x="60" y="6"/>
                      <a:pt x="56" y="0"/>
                      <a:pt x="43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8" name="Freeform 51"/>
              <p:cNvSpPr>
                <a:spLocks/>
              </p:cNvSpPr>
              <p:nvPr/>
            </p:nvSpPr>
            <p:spPr bwMode="auto">
              <a:xfrm>
                <a:off x="5976900" y="2584628"/>
                <a:ext cx="181776" cy="98678"/>
              </a:xfrm>
              <a:custGeom>
                <a:avLst/>
                <a:gdLst>
                  <a:gd name="T0" fmla="*/ 49 w 59"/>
                  <a:gd name="T1" fmla="*/ 19 h 32"/>
                  <a:gd name="T2" fmla="*/ 47 w 59"/>
                  <a:gd name="T3" fmla="*/ 1 h 32"/>
                  <a:gd name="T4" fmla="*/ 10 w 59"/>
                  <a:gd name="T5" fmla="*/ 12 h 32"/>
                  <a:gd name="T6" fmla="*/ 11 w 59"/>
                  <a:gd name="T7" fmla="*/ 30 h 32"/>
                  <a:gd name="T8" fmla="*/ 49 w 59"/>
                  <a:gd name="T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2">
                    <a:moveTo>
                      <a:pt x="49" y="19"/>
                    </a:moveTo>
                    <a:cubicBezTo>
                      <a:pt x="59" y="11"/>
                      <a:pt x="58" y="3"/>
                      <a:pt x="47" y="1"/>
                    </a:cubicBezTo>
                    <a:cubicBezTo>
                      <a:pt x="36" y="0"/>
                      <a:pt x="20" y="5"/>
                      <a:pt x="10" y="12"/>
                    </a:cubicBezTo>
                    <a:cubicBezTo>
                      <a:pt x="0" y="20"/>
                      <a:pt x="0" y="28"/>
                      <a:pt x="11" y="30"/>
                    </a:cubicBezTo>
                    <a:cubicBezTo>
                      <a:pt x="22" y="32"/>
                      <a:pt x="39" y="27"/>
                      <a:pt x="49" y="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19" name="Freeform 53"/>
              <p:cNvSpPr>
                <a:spLocks/>
              </p:cNvSpPr>
              <p:nvPr/>
            </p:nvSpPr>
            <p:spPr bwMode="auto">
              <a:xfrm>
                <a:off x="5826287" y="2683306"/>
                <a:ext cx="186969" cy="110364"/>
              </a:xfrm>
              <a:custGeom>
                <a:avLst/>
                <a:gdLst>
                  <a:gd name="T0" fmla="*/ 8 w 61"/>
                  <a:gd name="T1" fmla="*/ 32 h 36"/>
                  <a:gd name="T2" fmla="*/ 46 w 61"/>
                  <a:gd name="T3" fmla="*/ 24 h 36"/>
                  <a:gd name="T4" fmla="*/ 52 w 61"/>
                  <a:gd name="T5" fmla="*/ 4 h 36"/>
                  <a:gd name="T6" fmla="*/ 15 w 61"/>
                  <a:gd name="T7" fmla="*/ 11 h 36"/>
                  <a:gd name="T8" fmla="*/ 8 w 61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6">
                    <a:moveTo>
                      <a:pt x="8" y="32"/>
                    </a:moveTo>
                    <a:cubicBezTo>
                      <a:pt x="17" y="36"/>
                      <a:pt x="34" y="32"/>
                      <a:pt x="46" y="24"/>
                    </a:cubicBezTo>
                    <a:cubicBezTo>
                      <a:pt x="59" y="16"/>
                      <a:pt x="61" y="7"/>
                      <a:pt x="52" y="4"/>
                    </a:cubicBezTo>
                    <a:cubicBezTo>
                      <a:pt x="44" y="0"/>
                      <a:pt x="27" y="4"/>
                      <a:pt x="15" y="11"/>
                    </a:cubicBezTo>
                    <a:cubicBezTo>
                      <a:pt x="3" y="19"/>
                      <a:pt x="0" y="28"/>
                      <a:pt x="8" y="32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0" name="Freeform 63"/>
              <p:cNvSpPr>
                <a:spLocks/>
              </p:cNvSpPr>
              <p:nvPr/>
            </p:nvSpPr>
            <p:spPr bwMode="auto">
              <a:xfrm>
                <a:off x="5657495" y="2781984"/>
                <a:ext cx="186969" cy="110364"/>
              </a:xfrm>
              <a:custGeom>
                <a:avLst/>
                <a:gdLst>
                  <a:gd name="T0" fmla="*/ 55 w 61"/>
                  <a:gd name="T1" fmla="*/ 5 h 36"/>
                  <a:gd name="T2" fmla="*/ 20 w 61"/>
                  <a:gd name="T3" fmla="*/ 8 h 36"/>
                  <a:gd name="T4" fmla="*/ 5 w 61"/>
                  <a:gd name="T5" fmla="*/ 31 h 36"/>
                  <a:gd name="T6" fmla="*/ 41 w 61"/>
                  <a:gd name="T7" fmla="*/ 27 h 36"/>
                  <a:gd name="T8" fmla="*/ 55 w 61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6">
                    <a:moveTo>
                      <a:pt x="55" y="5"/>
                    </a:moveTo>
                    <a:cubicBezTo>
                      <a:pt x="49" y="0"/>
                      <a:pt x="33" y="1"/>
                      <a:pt x="20" y="8"/>
                    </a:cubicBezTo>
                    <a:cubicBezTo>
                      <a:pt x="6" y="15"/>
                      <a:pt x="0" y="25"/>
                      <a:pt x="5" y="31"/>
                    </a:cubicBezTo>
                    <a:cubicBezTo>
                      <a:pt x="11" y="36"/>
                      <a:pt x="27" y="35"/>
                      <a:pt x="41" y="27"/>
                    </a:cubicBezTo>
                    <a:cubicBezTo>
                      <a:pt x="55" y="20"/>
                      <a:pt x="61" y="10"/>
                      <a:pt x="55" y="5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1" name="Freeform 66"/>
              <p:cNvSpPr>
                <a:spLocks/>
              </p:cNvSpPr>
              <p:nvPr/>
            </p:nvSpPr>
            <p:spPr bwMode="auto">
              <a:xfrm>
                <a:off x="5477018" y="2867678"/>
                <a:ext cx="177880" cy="114258"/>
              </a:xfrm>
              <a:custGeom>
                <a:avLst/>
                <a:gdLst>
                  <a:gd name="T0" fmla="*/ 24 w 58"/>
                  <a:gd name="T1" fmla="*/ 6 h 37"/>
                  <a:gd name="T2" fmla="*/ 2 w 58"/>
                  <a:gd name="T3" fmla="*/ 29 h 37"/>
                  <a:gd name="T4" fmla="*/ 33 w 58"/>
                  <a:gd name="T5" fmla="*/ 30 h 37"/>
                  <a:gd name="T6" fmla="*/ 55 w 58"/>
                  <a:gd name="T7" fmla="*/ 7 h 37"/>
                  <a:gd name="T8" fmla="*/ 24 w 58"/>
                  <a:gd name="T9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7">
                    <a:moveTo>
                      <a:pt x="24" y="6"/>
                    </a:moveTo>
                    <a:cubicBezTo>
                      <a:pt x="10" y="12"/>
                      <a:pt x="0" y="22"/>
                      <a:pt x="2" y="29"/>
                    </a:cubicBezTo>
                    <a:cubicBezTo>
                      <a:pt x="5" y="36"/>
                      <a:pt x="19" y="37"/>
                      <a:pt x="33" y="30"/>
                    </a:cubicBezTo>
                    <a:cubicBezTo>
                      <a:pt x="48" y="24"/>
                      <a:pt x="58" y="14"/>
                      <a:pt x="55" y="7"/>
                    </a:cubicBezTo>
                    <a:cubicBezTo>
                      <a:pt x="52" y="0"/>
                      <a:pt x="38" y="0"/>
                      <a:pt x="24" y="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2" name="Freeform 76"/>
              <p:cNvSpPr>
                <a:spLocks/>
              </p:cNvSpPr>
              <p:nvPr/>
            </p:nvSpPr>
            <p:spPr bwMode="auto">
              <a:xfrm>
                <a:off x="5288751" y="2935195"/>
                <a:ext cx="166195" cy="116855"/>
              </a:xfrm>
              <a:custGeom>
                <a:avLst/>
                <a:gdLst>
                  <a:gd name="T0" fmla="*/ 54 w 54"/>
                  <a:gd name="T1" fmla="*/ 10 h 38"/>
                  <a:gd name="T2" fmla="*/ 28 w 54"/>
                  <a:gd name="T3" fmla="*/ 5 h 38"/>
                  <a:gd name="T4" fmla="*/ 1 w 54"/>
                  <a:gd name="T5" fmla="*/ 27 h 38"/>
                  <a:gd name="T6" fmla="*/ 26 w 54"/>
                  <a:gd name="T7" fmla="*/ 34 h 38"/>
                  <a:gd name="T8" fmla="*/ 54 w 54"/>
                  <a:gd name="T9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8">
                    <a:moveTo>
                      <a:pt x="54" y="10"/>
                    </a:moveTo>
                    <a:cubicBezTo>
                      <a:pt x="54" y="3"/>
                      <a:pt x="42" y="0"/>
                      <a:pt x="28" y="5"/>
                    </a:cubicBezTo>
                    <a:cubicBezTo>
                      <a:pt x="14" y="9"/>
                      <a:pt x="2" y="19"/>
                      <a:pt x="1" y="27"/>
                    </a:cubicBezTo>
                    <a:cubicBezTo>
                      <a:pt x="0" y="35"/>
                      <a:pt x="11" y="38"/>
                      <a:pt x="26" y="34"/>
                    </a:cubicBezTo>
                    <a:cubicBezTo>
                      <a:pt x="41" y="29"/>
                      <a:pt x="53" y="18"/>
                      <a:pt x="54" y="1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3" name="Freeform 85"/>
              <p:cNvSpPr>
                <a:spLocks/>
              </p:cNvSpPr>
              <p:nvPr/>
            </p:nvSpPr>
            <p:spPr bwMode="auto">
              <a:xfrm>
                <a:off x="5095291" y="2987130"/>
                <a:ext cx="179179" cy="116855"/>
              </a:xfrm>
              <a:custGeom>
                <a:avLst/>
                <a:gdLst>
                  <a:gd name="T0" fmla="*/ 54 w 58"/>
                  <a:gd name="T1" fmla="*/ 13 h 38"/>
                  <a:gd name="T2" fmla="*/ 36 w 58"/>
                  <a:gd name="T3" fmla="*/ 3 h 38"/>
                  <a:gd name="T4" fmla="*/ 4 w 58"/>
                  <a:gd name="T5" fmla="*/ 24 h 38"/>
                  <a:gd name="T6" fmla="*/ 22 w 58"/>
                  <a:gd name="T7" fmla="*/ 35 h 38"/>
                  <a:gd name="T8" fmla="*/ 54 w 58"/>
                  <a:gd name="T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8">
                    <a:moveTo>
                      <a:pt x="54" y="13"/>
                    </a:moveTo>
                    <a:cubicBezTo>
                      <a:pt x="58" y="4"/>
                      <a:pt x="49" y="0"/>
                      <a:pt x="36" y="3"/>
                    </a:cubicBezTo>
                    <a:cubicBezTo>
                      <a:pt x="22" y="6"/>
                      <a:pt x="8" y="15"/>
                      <a:pt x="4" y="24"/>
                    </a:cubicBezTo>
                    <a:cubicBezTo>
                      <a:pt x="0" y="33"/>
                      <a:pt x="8" y="38"/>
                      <a:pt x="22" y="35"/>
                    </a:cubicBezTo>
                    <a:cubicBezTo>
                      <a:pt x="36" y="31"/>
                      <a:pt x="51" y="22"/>
                      <a:pt x="54" y="13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4" name="Freeform 88"/>
              <p:cNvSpPr>
                <a:spLocks/>
              </p:cNvSpPr>
              <p:nvPr/>
            </p:nvSpPr>
            <p:spPr bwMode="auto">
              <a:xfrm>
                <a:off x="4923902" y="3018292"/>
                <a:ext cx="177880" cy="110364"/>
              </a:xfrm>
              <a:custGeom>
                <a:avLst/>
                <a:gdLst>
                  <a:gd name="T0" fmla="*/ 17 w 58"/>
                  <a:gd name="T1" fmla="*/ 35 h 36"/>
                  <a:gd name="T2" fmla="*/ 52 w 58"/>
                  <a:gd name="T3" fmla="*/ 15 h 36"/>
                  <a:gd name="T4" fmla="*/ 40 w 58"/>
                  <a:gd name="T5" fmla="*/ 2 h 36"/>
                  <a:gd name="T6" fmla="*/ 7 w 58"/>
                  <a:gd name="T7" fmla="*/ 20 h 36"/>
                  <a:gd name="T8" fmla="*/ 17 w 58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6">
                    <a:moveTo>
                      <a:pt x="17" y="35"/>
                    </a:moveTo>
                    <a:cubicBezTo>
                      <a:pt x="30" y="33"/>
                      <a:pt x="45" y="25"/>
                      <a:pt x="52" y="15"/>
                    </a:cubicBezTo>
                    <a:cubicBezTo>
                      <a:pt x="58" y="6"/>
                      <a:pt x="53" y="0"/>
                      <a:pt x="40" y="2"/>
                    </a:cubicBezTo>
                    <a:cubicBezTo>
                      <a:pt x="28" y="3"/>
                      <a:pt x="13" y="11"/>
                      <a:pt x="7" y="20"/>
                    </a:cubicBezTo>
                    <a:cubicBezTo>
                      <a:pt x="0" y="29"/>
                      <a:pt x="5" y="36"/>
                      <a:pt x="17" y="35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5" name="Freeform 92"/>
              <p:cNvSpPr>
                <a:spLocks/>
              </p:cNvSpPr>
              <p:nvPr/>
            </p:nvSpPr>
            <p:spPr bwMode="auto">
              <a:xfrm>
                <a:off x="4775886" y="3029977"/>
                <a:ext cx="172686" cy="102573"/>
              </a:xfrm>
              <a:custGeom>
                <a:avLst/>
                <a:gdLst>
                  <a:gd name="T0" fmla="*/ 12 w 56"/>
                  <a:gd name="T1" fmla="*/ 33 h 33"/>
                  <a:gd name="T2" fmla="*/ 47 w 56"/>
                  <a:gd name="T3" fmla="*/ 17 h 33"/>
                  <a:gd name="T4" fmla="*/ 44 w 56"/>
                  <a:gd name="T5" fmla="*/ 0 h 33"/>
                  <a:gd name="T6" fmla="*/ 9 w 56"/>
                  <a:gd name="T7" fmla="*/ 16 h 33"/>
                  <a:gd name="T8" fmla="*/ 12 w 56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3">
                    <a:moveTo>
                      <a:pt x="12" y="33"/>
                    </a:moveTo>
                    <a:cubicBezTo>
                      <a:pt x="23" y="33"/>
                      <a:pt x="38" y="26"/>
                      <a:pt x="47" y="17"/>
                    </a:cubicBezTo>
                    <a:cubicBezTo>
                      <a:pt x="56" y="8"/>
                      <a:pt x="54" y="0"/>
                      <a:pt x="44" y="0"/>
                    </a:cubicBezTo>
                    <a:cubicBezTo>
                      <a:pt x="33" y="0"/>
                      <a:pt x="18" y="7"/>
                      <a:pt x="9" y="16"/>
                    </a:cubicBezTo>
                    <a:cubicBezTo>
                      <a:pt x="0" y="25"/>
                      <a:pt x="2" y="32"/>
                      <a:pt x="12" y="33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6" name="Freeform 98"/>
              <p:cNvSpPr>
                <a:spLocks/>
              </p:cNvSpPr>
              <p:nvPr/>
            </p:nvSpPr>
            <p:spPr bwMode="auto">
              <a:xfrm>
                <a:off x="4656434" y="3015695"/>
                <a:ext cx="166195" cy="103871"/>
              </a:xfrm>
              <a:custGeom>
                <a:avLst/>
                <a:gdLst>
                  <a:gd name="T0" fmla="*/ 8 w 54"/>
                  <a:gd name="T1" fmla="*/ 32 h 34"/>
                  <a:gd name="T2" fmla="*/ 42 w 54"/>
                  <a:gd name="T3" fmla="*/ 20 h 34"/>
                  <a:gd name="T4" fmla="*/ 46 w 54"/>
                  <a:gd name="T5" fmla="*/ 2 h 34"/>
                  <a:gd name="T6" fmla="*/ 12 w 54"/>
                  <a:gd name="T7" fmla="*/ 14 h 34"/>
                  <a:gd name="T8" fmla="*/ 8 w 54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4">
                    <a:moveTo>
                      <a:pt x="8" y="32"/>
                    </a:moveTo>
                    <a:cubicBezTo>
                      <a:pt x="16" y="34"/>
                      <a:pt x="32" y="29"/>
                      <a:pt x="42" y="20"/>
                    </a:cubicBezTo>
                    <a:cubicBezTo>
                      <a:pt x="52" y="11"/>
                      <a:pt x="54" y="3"/>
                      <a:pt x="46" y="2"/>
                    </a:cubicBezTo>
                    <a:cubicBezTo>
                      <a:pt x="37" y="0"/>
                      <a:pt x="23" y="5"/>
                      <a:pt x="12" y="14"/>
                    </a:cubicBezTo>
                    <a:cubicBezTo>
                      <a:pt x="2" y="22"/>
                      <a:pt x="0" y="30"/>
                      <a:pt x="8" y="32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7" name="Freeform 105"/>
              <p:cNvSpPr>
                <a:spLocks/>
              </p:cNvSpPr>
              <p:nvPr/>
            </p:nvSpPr>
            <p:spPr bwMode="auto">
              <a:xfrm>
                <a:off x="4568142" y="2981937"/>
                <a:ext cx="162299" cy="106468"/>
              </a:xfrm>
              <a:custGeom>
                <a:avLst/>
                <a:gdLst>
                  <a:gd name="T0" fmla="*/ 47 w 53"/>
                  <a:gd name="T1" fmla="*/ 3 h 35"/>
                  <a:gd name="T2" fmla="*/ 16 w 53"/>
                  <a:gd name="T3" fmla="*/ 12 h 35"/>
                  <a:gd name="T4" fmla="*/ 6 w 53"/>
                  <a:gd name="T5" fmla="*/ 31 h 35"/>
                  <a:gd name="T6" fmla="*/ 37 w 53"/>
                  <a:gd name="T7" fmla="*/ 23 h 35"/>
                  <a:gd name="T8" fmla="*/ 47 w 53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5">
                    <a:moveTo>
                      <a:pt x="47" y="3"/>
                    </a:moveTo>
                    <a:cubicBezTo>
                      <a:pt x="41" y="0"/>
                      <a:pt x="27" y="4"/>
                      <a:pt x="16" y="12"/>
                    </a:cubicBezTo>
                    <a:cubicBezTo>
                      <a:pt x="5" y="19"/>
                      <a:pt x="0" y="28"/>
                      <a:pt x="6" y="31"/>
                    </a:cubicBezTo>
                    <a:cubicBezTo>
                      <a:pt x="11" y="35"/>
                      <a:pt x="25" y="31"/>
                      <a:pt x="37" y="23"/>
                    </a:cubicBezTo>
                    <a:cubicBezTo>
                      <a:pt x="48" y="15"/>
                      <a:pt x="53" y="6"/>
                      <a:pt x="47" y="3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8" name="Freeform 110"/>
              <p:cNvSpPr>
                <a:spLocks/>
              </p:cNvSpPr>
              <p:nvPr/>
            </p:nvSpPr>
            <p:spPr bwMode="auto">
              <a:xfrm>
                <a:off x="4512312" y="2937791"/>
                <a:ext cx="153211" cy="98678"/>
              </a:xfrm>
              <a:custGeom>
                <a:avLst/>
                <a:gdLst>
                  <a:gd name="T0" fmla="*/ 31 w 50"/>
                  <a:gd name="T1" fmla="*/ 23 h 32"/>
                  <a:gd name="T2" fmla="*/ 46 w 50"/>
                  <a:gd name="T3" fmla="*/ 4 h 32"/>
                  <a:gd name="T4" fmla="*/ 19 w 50"/>
                  <a:gd name="T5" fmla="*/ 8 h 32"/>
                  <a:gd name="T6" fmla="*/ 3 w 50"/>
                  <a:gd name="T7" fmla="*/ 28 h 32"/>
                  <a:gd name="T8" fmla="*/ 31 w 50"/>
                  <a:gd name="T9" fmla="*/ 2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2">
                    <a:moveTo>
                      <a:pt x="31" y="23"/>
                    </a:moveTo>
                    <a:cubicBezTo>
                      <a:pt x="43" y="17"/>
                      <a:pt x="50" y="8"/>
                      <a:pt x="46" y="4"/>
                    </a:cubicBezTo>
                    <a:cubicBezTo>
                      <a:pt x="43" y="0"/>
                      <a:pt x="31" y="2"/>
                      <a:pt x="19" y="8"/>
                    </a:cubicBezTo>
                    <a:cubicBezTo>
                      <a:pt x="7" y="15"/>
                      <a:pt x="0" y="24"/>
                      <a:pt x="3" y="28"/>
                    </a:cubicBezTo>
                    <a:cubicBezTo>
                      <a:pt x="6" y="32"/>
                      <a:pt x="19" y="30"/>
                      <a:pt x="31" y="23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29" name="Freeform 118"/>
              <p:cNvSpPr>
                <a:spLocks/>
              </p:cNvSpPr>
              <p:nvPr/>
            </p:nvSpPr>
            <p:spPr bwMode="auto">
              <a:xfrm>
                <a:off x="4490239" y="2879363"/>
                <a:ext cx="138928" cy="96081"/>
              </a:xfrm>
              <a:custGeom>
                <a:avLst/>
                <a:gdLst>
                  <a:gd name="T0" fmla="*/ 24 w 45"/>
                  <a:gd name="T1" fmla="*/ 24 h 31"/>
                  <a:gd name="T2" fmla="*/ 44 w 45"/>
                  <a:gd name="T3" fmla="*/ 5 h 31"/>
                  <a:gd name="T4" fmla="*/ 21 w 45"/>
                  <a:gd name="T5" fmla="*/ 7 h 31"/>
                  <a:gd name="T6" fmla="*/ 1 w 45"/>
                  <a:gd name="T7" fmla="*/ 26 h 31"/>
                  <a:gd name="T8" fmla="*/ 24 w 45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24" y="24"/>
                    </a:moveTo>
                    <a:cubicBezTo>
                      <a:pt x="36" y="19"/>
                      <a:pt x="45" y="10"/>
                      <a:pt x="44" y="5"/>
                    </a:cubicBezTo>
                    <a:cubicBezTo>
                      <a:pt x="43" y="0"/>
                      <a:pt x="32" y="1"/>
                      <a:pt x="21" y="7"/>
                    </a:cubicBezTo>
                    <a:cubicBezTo>
                      <a:pt x="9" y="12"/>
                      <a:pt x="0" y="21"/>
                      <a:pt x="1" y="26"/>
                    </a:cubicBezTo>
                    <a:cubicBezTo>
                      <a:pt x="2" y="31"/>
                      <a:pt x="12" y="30"/>
                      <a:pt x="24" y="24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0" name="Freeform 123"/>
              <p:cNvSpPr>
                <a:spLocks/>
              </p:cNvSpPr>
              <p:nvPr/>
            </p:nvSpPr>
            <p:spPr bwMode="auto">
              <a:xfrm>
                <a:off x="4494134" y="2815743"/>
                <a:ext cx="132436" cy="88291"/>
              </a:xfrm>
              <a:custGeom>
                <a:avLst/>
                <a:gdLst>
                  <a:gd name="T0" fmla="*/ 20 w 43"/>
                  <a:gd name="T1" fmla="*/ 24 h 29"/>
                  <a:gd name="T2" fmla="*/ 42 w 43"/>
                  <a:gd name="T3" fmla="*/ 6 h 29"/>
                  <a:gd name="T4" fmla="*/ 23 w 43"/>
                  <a:gd name="T5" fmla="*/ 4 h 29"/>
                  <a:gd name="T6" fmla="*/ 1 w 43"/>
                  <a:gd name="T7" fmla="*/ 22 h 29"/>
                  <a:gd name="T8" fmla="*/ 20 w 43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9">
                    <a:moveTo>
                      <a:pt x="20" y="24"/>
                    </a:moveTo>
                    <a:cubicBezTo>
                      <a:pt x="31" y="20"/>
                      <a:pt x="41" y="11"/>
                      <a:pt x="42" y="6"/>
                    </a:cubicBezTo>
                    <a:cubicBezTo>
                      <a:pt x="43" y="0"/>
                      <a:pt x="35" y="0"/>
                      <a:pt x="23" y="4"/>
                    </a:cubicBezTo>
                    <a:cubicBezTo>
                      <a:pt x="12" y="9"/>
                      <a:pt x="2" y="17"/>
                      <a:pt x="1" y="22"/>
                    </a:cubicBezTo>
                    <a:cubicBezTo>
                      <a:pt x="0" y="28"/>
                      <a:pt x="8" y="29"/>
                      <a:pt x="20" y="24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1" name="Freeform 131"/>
              <p:cNvSpPr>
                <a:spLocks/>
              </p:cNvSpPr>
              <p:nvPr/>
            </p:nvSpPr>
            <p:spPr bwMode="auto">
              <a:xfrm>
                <a:off x="4518803" y="2741734"/>
                <a:ext cx="135033" cy="85694"/>
              </a:xfrm>
              <a:custGeom>
                <a:avLst/>
                <a:gdLst>
                  <a:gd name="T0" fmla="*/ 17 w 44"/>
                  <a:gd name="T1" fmla="*/ 25 h 28"/>
                  <a:gd name="T2" fmla="*/ 41 w 44"/>
                  <a:gd name="T3" fmla="*/ 8 h 28"/>
                  <a:gd name="T4" fmla="*/ 27 w 44"/>
                  <a:gd name="T5" fmla="*/ 3 h 28"/>
                  <a:gd name="T6" fmla="*/ 3 w 44"/>
                  <a:gd name="T7" fmla="*/ 20 h 28"/>
                  <a:gd name="T8" fmla="*/ 17 w 44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17" y="25"/>
                    </a:moveTo>
                    <a:cubicBezTo>
                      <a:pt x="28" y="21"/>
                      <a:pt x="39" y="13"/>
                      <a:pt x="41" y="8"/>
                    </a:cubicBezTo>
                    <a:cubicBezTo>
                      <a:pt x="44" y="2"/>
                      <a:pt x="38" y="0"/>
                      <a:pt x="27" y="3"/>
                    </a:cubicBezTo>
                    <a:cubicBezTo>
                      <a:pt x="17" y="7"/>
                      <a:pt x="6" y="14"/>
                      <a:pt x="3" y="20"/>
                    </a:cubicBezTo>
                    <a:cubicBezTo>
                      <a:pt x="0" y="26"/>
                      <a:pt x="6" y="28"/>
                      <a:pt x="17" y="25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2" name="Freeform 137"/>
              <p:cNvSpPr>
                <a:spLocks/>
              </p:cNvSpPr>
              <p:nvPr/>
            </p:nvSpPr>
            <p:spPr bwMode="auto">
              <a:xfrm>
                <a:off x="4568142" y="2665129"/>
                <a:ext cx="135033" cy="83097"/>
              </a:xfrm>
              <a:custGeom>
                <a:avLst/>
                <a:gdLst>
                  <a:gd name="T0" fmla="*/ 40 w 44"/>
                  <a:gd name="T1" fmla="*/ 9 h 27"/>
                  <a:gd name="T2" fmla="*/ 30 w 44"/>
                  <a:gd name="T3" fmla="*/ 3 h 27"/>
                  <a:gd name="T4" fmla="*/ 4 w 44"/>
                  <a:gd name="T5" fmla="*/ 18 h 27"/>
                  <a:gd name="T6" fmla="*/ 14 w 44"/>
                  <a:gd name="T7" fmla="*/ 25 h 27"/>
                  <a:gd name="T8" fmla="*/ 40 w 44"/>
                  <a:gd name="T9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7">
                    <a:moveTo>
                      <a:pt x="40" y="9"/>
                    </a:moveTo>
                    <a:cubicBezTo>
                      <a:pt x="44" y="3"/>
                      <a:pt x="40" y="0"/>
                      <a:pt x="30" y="3"/>
                    </a:cubicBezTo>
                    <a:cubicBezTo>
                      <a:pt x="20" y="5"/>
                      <a:pt x="9" y="12"/>
                      <a:pt x="4" y="18"/>
                    </a:cubicBezTo>
                    <a:cubicBezTo>
                      <a:pt x="0" y="24"/>
                      <a:pt x="4" y="27"/>
                      <a:pt x="14" y="25"/>
                    </a:cubicBezTo>
                    <a:cubicBezTo>
                      <a:pt x="23" y="22"/>
                      <a:pt x="35" y="15"/>
                      <a:pt x="40" y="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3" name="Freeform 144"/>
              <p:cNvSpPr>
                <a:spLocks/>
              </p:cNvSpPr>
              <p:nvPr/>
            </p:nvSpPr>
            <p:spPr bwMode="auto">
              <a:xfrm>
                <a:off x="4638255" y="2591121"/>
                <a:ext cx="132436" cy="74009"/>
              </a:xfrm>
              <a:custGeom>
                <a:avLst/>
                <a:gdLst>
                  <a:gd name="T0" fmla="*/ 10 w 43"/>
                  <a:gd name="T1" fmla="*/ 23 h 24"/>
                  <a:gd name="T2" fmla="*/ 37 w 43"/>
                  <a:gd name="T3" fmla="*/ 9 h 24"/>
                  <a:gd name="T4" fmla="*/ 32 w 43"/>
                  <a:gd name="T5" fmla="*/ 1 h 24"/>
                  <a:gd name="T6" fmla="*/ 6 w 43"/>
                  <a:gd name="T7" fmla="*/ 14 h 24"/>
                  <a:gd name="T8" fmla="*/ 10 w 43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4">
                    <a:moveTo>
                      <a:pt x="10" y="23"/>
                    </a:moveTo>
                    <a:cubicBezTo>
                      <a:pt x="19" y="22"/>
                      <a:pt x="31" y="16"/>
                      <a:pt x="37" y="9"/>
                    </a:cubicBezTo>
                    <a:cubicBezTo>
                      <a:pt x="43" y="3"/>
                      <a:pt x="40" y="0"/>
                      <a:pt x="32" y="1"/>
                    </a:cubicBezTo>
                    <a:cubicBezTo>
                      <a:pt x="23" y="3"/>
                      <a:pt x="11" y="8"/>
                      <a:pt x="6" y="14"/>
                    </a:cubicBezTo>
                    <a:cubicBezTo>
                      <a:pt x="0" y="20"/>
                      <a:pt x="2" y="24"/>
                      <a:pt x="10" y="23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4" name="Freeform 147"/>
              <p:cNvSpPr>
                <a:spLocks/>
              </p:cNvSpPr>
              <p:nvPr/>
            </p:nvSpPr>
            <p:spPr bwMode="auto">
              <a:xfrm>
                <a:off x="4723950" y="2517112"/>
                <a:ext cx="125944" cy="67516"/>
              </a:xfrm>
              <a:custGeom>
                <a:avLst/>
                <a:gdLst>
                  <a:gd name="T0" fmla="*/ 33 w 41"/>
                  <a:gd name="T1" fmla="*/ 0 h 22"/>
                  <a:gd name="T2" fmla="*/ 7 w 41"/>
                  <a:gd name="T3" fmla="*/ 11 h 22"/>
                  <a:gd name="T4" fmla="*/ 8 w 41"/>
                  <a:gd name="T5" fmla="*/ 21 h 22"/>
                  <a:gd name="T6" fmla="*/ 34 w 41"/>
                  <a:gd name="T7" fmla="*/ 10 h 22"/>
                  <a:gd name="T8" fmla="*/ 33 w 4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2">
                    <a:moveTo>
                      <a:pt x="33" y="0"/>
                    </a:moveTo>
                    <a:cubicBezTo>
                      <a:pt x="26" y="0"/>
                      <a:pt x="14" y="5"/>
                      <a:pt x="7" y="11"/>
                    </a:cubicBezTo>
                    <a:cubicBezTo>
                      <a:pt x="0" y="17"/>
                      <a:pt x="1" y="22"/>
                      <a:pt x="8" y="21"/>
                    </a:cubicBezTo>
                    <a:cubicBezTo>
                      <a:pt x="15" y="21"/>
                      <a:pt x="27" y="16"/>
                      <a:pt x="34" y="10"/>
                    </a:cubicBezTo>
                    <a:cubicBezTo>
                      <a:pt x="41" y="4"/>
                      <a:pt x="41" y="0"/>
                      <a:pt x="33" y="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5" name="Freeform 153"/>
              <p:cNvSpPr>
                <a:spLocks/>
              </p:cNvSpPr>
              <p:nvPr/>
            </p:nvSpPr>
            <p:spPr bwMode="auto">
              <a:xfrm>
                <a:off x="4822628" y="2440507"/>
                <a:ext cx="128541" cy="67516"/>
              </a:xfrm>
              <a:custGeom>
                <a:avLst/>
                <a:gdLst>
                  <a:gd name="T0" fmla="*/ 10 w 42"/>
                  <a:gd name="T1" fmla="*/ 10 h 22"/>
                  <a:gd name="T2" fmla="*/ 6 w 42"/>
                  <a:gd name="T3" fmla="*/ 21 h 22"/>
                  <a:gd name="T4" fmla="*/ 32 w 42"/>
                  <a:gd name="T5" fmla="*/ 12 h 22"/>
                  <a:gd name="T6" fmla="*/ 35 w 42"/>
                  <a:gd name="T7" fmla="*/ 1 h 22"/>
                  <a:gd name="T8" fmla="*/ 10 w 42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2">
                    <a:moveTo>
                      <a:pt x="10" y="10"/>
                    </a:moveTo>
                    <a:cubicBezTo>
                      <a:pt x="2" y="16"/>
                      <a:pt x="0" y="21"/>
                      <a:pt x="6" y="21"/>
                    </a:cubicBezTo>
                    <a:cubicBezTo>
                      <a:pt x="13" y="22"/>
                      <a:pt x="24" y="18"/>
                      <a:pt x="32" y="12"/>
                    </a:cubicBezTo>
                    <a:cubicBezTo>
                      <a:pt x="40" y="6"/>
                      <a:pt x="42" y="1"/>
                      <a:pt x="35" y="1"/>
                    </a:cubicBezTo>
                    <a:cubicBezTo>
                      <a:pt x="29" y="0"/>
                      <a:pt x="18" y="4"/>
                      <a:pt x="10" y="1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6" name="Freeform 162"/>
              <p:cNvSpPr>
                <a:spLocks/>
              </p:cNvSpPr>
              <p:nvPr/>
            </p:nvSpPr>
            <p:spPr bwMode="auto">
              <a:xfrm>
                <a:off x="4932991" y="2369095"/>
                <a:ext cx="125944" cy="68815"/>
              </a:xfrm>
              <a:custGeom>
                <a:avLst/>
                <a:gdLst>
                  <a:gd name="T0" fmla="*/ 5 w 41"/>
                  <a:gd name="T1" fmla="*/ 20 h 22"/>
                  <a:gd name="T2" fmla="*/ 29 w 41"/>
                  <a:gd name="T3" fmla="*/ 13 h 22"/>
                  <a:gd name="T4" fmla="*/ 36 w 41"/>
                  <a:gd name="T5" fmla="*/ 1 h 22"/>
                  <a:gd name="T6" fmla="*/ 12 w 41"/>
                  <a:gd name="T7" fmla="*/ 8 h 22"/>
                  <a:gd name="T8" fmla="*/ 5 w 41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2">
                    <a:moveTo>
                      <a:pt x="5" y="20"/>
                    </a:moveTo>
                    <a:cubicBezTo>
                      <a:pt x="10" y="22"/>
                      <a:pt x="21" y="18"/>
                      <a:pt x="29" y="13"/>
                    </a:cubicBezTo>
                    <a:cubicBezTo>
                      <a:pt x="38" y="8"/>
                      <a:pt x="41" y="2"/>
                      <a:pt x="36" y="1"/>
                    </a:cubicBezTo>
                    <a:cubicBezTo>
                      <a:pt x="32" y="0"/>
                      <a:pt x="21" y="3"/>
                      <a:pt x="12" y="8"/>
                    </a:cubicBezTo>
                    <a:cubicBezTo>
                      <a:pt x="3" y="13"/>
                      <a:pt x="0" y="19"/>
                      <a:pt x="5" y="2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7" name="Freeform 166"/>
              <p:cNvSpPr>
                <a:spLocks/>
              </p:cNvSpPr>
              <p:nvPr/>
            </p:nvSpPr>
            <p:spPr bwMode="auto">
              <a:xfrm>
                <a:off x="5052443" y="2301579"/>
                <a:ext cx="123348" cy="67516"/>
              </a:xfrm>
              <a:custGeom>
                <a:avLst/>
                <a:gdLst>
                  <a:gd name="T0" fmla="*/ 3 w 40"/>
                  <a:gd name="T1" fmla="*/ 20 h 22"/>
                  <a:gd name="T2" fmla="*/ 26 w 40"/>
                  <a:gd name="T3" fmla="*/ 15 h 22"/>
                  <a:gd name="T4" fmla="*/ 37 w 40"/>
                  <a:gd name="T5" fmla="*/ 2 h 22"/>
                  <a:gd name="T6" fmla="*/ 14 w 40"/>
                  <a:gd name="T7" fmla="*/ 7 h 22"/>
                  <a:gd name="T8" fmla="*/ 3 w 4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2">
                    <a:moveTo>
                      <a:pt x="3" y="20"/>
                    </a:moveTo>
                    <a:cubicBezTo>
                      <a:pt x="7" y="22"/>
                      <a:pt x="17" y="20"/>
                      <a:pt x="26" y="15"/>
                    </a:cubicBezTo>
                    <a:cubicBezTo>
                      <a:pt x="36" y="10"/>
                      <a:pt x="40" y="4"/>
                      <a:pt x="37" y="2"/>
                    </a:cubicBezTo>
                    <a:cubicBezTo>
                      <a:pt x="33" y="0"/>
                      <a:pt x="23" y="2"/>
                      <a:pt x="14" y="7"/>
                    </a:cubicBezTo>
                    <a:cubicBezTo>
                      <a:pt x="5" y="12"/>
                      <a:pt x="0" y="17"/>
                      <a:pt x="3" y="2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8" name="Freeform 170"/>
              <p:cNvSpPr>
                <a:spLocks/>
              </p:cNvSpPr>
              <p:nvPr/>
            </p:nvSpPr>
            <p:spPr bwMode="auto">
              <a:xfrm>
                <a:off x="5178388" y="2240554"/>
                <a:ext cx="119452" cy="67516"/>
              </a:xfrm>
              <a:custGeom>
                <a:avLst/>
                <a:gdLst>
                  <a:gd name="T0" fmla="*/ 16 w 39"/>
                  <a:gd name="T1" fmla="*/ 6 h 22"/>
                  <a:gd name="T2" fmla="*/ 2 w 39"/>
                  <a:gd name="T3" fmla="*/ 19 h 22"/>
                  <a:gd name="T4" fmla="*/ 23 w 39"/>
                  <a:gd name="T5" fmla="*/ 16 h 22"/>
                  <a:gd name="T6" fmla="*/ 37 w 39"/>
                  <a:gd name="T7" fmla="*/ 3 h 22"/>
                  <a:gd name="T8" fmla="*/ 16 w 39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16" y="6"/>
                    </a:moveTo>
                    <a:cubicBezTo>
                      <a:pt x="7" y="10"/>
                      <a:pt x="0" y="16"/>
                      <a:pt x="2" y="19"/>
                    </a:cubicBezTo>
                    <a:cubicBezTo>
                      <a:pt x="4" y="22"/>
                      <a:pt x="13" y="20"/>
                      <a:pt x="23" y="16"/>
                    </a:cubicBezTo>
                    <a:cubicBezTo>
                      <a:pt x="33" y="12"/>
                      <a:pt x="39" y="6"/>
                      <a:pt x="37" y="3"/>
                    </a:cubicBezTo>
                    <a:cubicBezTo>
                      <a:pt x="35" y="0"/>
                      <a:pt x="26" y="1"/>
                      <a:pt x="16" y="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9" name="Freeform 180"/>
              <p:cNvSpPr>
                <a:spLocks/>
              </p:cNvSpPr>
              <p:nvPr/>
            </p:nvSpPr>
            <p:spPr bwMode="auto">
              <a:xfrm>
                <a:off x="5310824" y="2188619"/>
                <a:ext cx="112960" cy="64920"/>
              </a:xfrm>
              <a:custGeom>
                <a:avLst/>
                <a:gdLst>
                  <a:gd name="T0" fmla="*/ 19 w 37"/>
                  <a:gd name="T1" fmla="*/ 16 h 21"/>
                  <a:gd name="T2" fmla="*/ 37 w 37"/>
                  <a:gd name="T3" fmla="*/ 3 h 21"/>
                  <a:gd name="T4" fmla="*/ 18 w 37"/>
                  <a:gd name="T5" fmla="*/ 4 h 21"/>
                  <a:gd name="T6" fmla="*/ 1 w 37"/>
                  <a:gd name="T7" fmla="*/ 17 h 21"/>
                  <a:gd name="T8" fmla="*/ 19 w 37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1">
                    <a:moveTo>
                      <a:pt x="19" y="16"/>
                    </a:moveTo>
                    <a:cubicBezTo>
                      <a:pt x="30" y="13"/>
                      <a:pt x="37" y="7"/>
                      <a:pt x="37" y="3"/>
                    </a:cubicBezTo>
                    <a:cubicBezTo>
                      <a:pt x="36" y="0"/>
                      <a:pt x="28" y="0"/>
                      <a:pt x="18" y="4"/>
                    </a:cubicBezTo>
                    <a:cubicBezTo>
                      <a:pt x="8" y="8"/>
                      <a:pt x="0" y="14"/>
                      <a:pt x="1" y="17"/>
                    </a:cubicBezTo>
                    <a:cubicBezTo>
                      <a:pt x="1" y="21"/>
                      <a:pt x="9" y="20"/>
                      <a:pt x="19" y="1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0" name="Freeform 184"/>
              <p:cNvSpPr>
                <a:spLocks/>
              </p:cNvSpPr>
              <p:nvPr/>
            </p:nvSpPr>
            <p:spPr bwMode="auto">
              <a:xfrm>
                <a:off x="5439366" y="2141877"/>
                <a:ext cx="116855" cy="64920"/>
              </a:xfrm>
              <a:custGeom>
                <a:avLst/>
                <a:gdLst>
                  <a:gd name="T0" fmla="*/ 17 w 38"/>
                  <a:gd name="T1" fmla="*/ 17 h 21"/>
                  <a:gd name="T2" fmla="*/ 37 w 38"/>
                  <a:gd name="T3" fmla="*/ 4 h 21"/>
                  <a:gd name="T4" fmla="*/ 21 w 38"/>
                  <a:gd name="T5" fmla="*/ 3 h 21"/>
                  <a:gd name="T6" fmla="*/ 1 w 38"/>
                  <a:gd name="T7" fmla="*/ 16 h 21"/>
                  <a:gd name="T8" fmla="*/ 17 w 38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1">
                    <a:moveTo>
                      <a:pt x="17" y="17"/>
                    </a:moveTo>
                    <a:cubicBezTo>
                      <a:pt x="27" y="14"/>
                      <a:pt x="36" y="8"/>
                      <a:pt x="37" y="4"/>
                    </a:cubicBezTo>
                    <a:cubicBezTo>
                      <a:pt x="38" y="0"/>
                      <a:pt x="31" y="0"/>
                      <a:pt x="21" y="3"/>
                    </a:cubicBezTo>
                    <a:cubicBezTo>
                      <a:pt x="11" y="6"/>
                      <a:pt x="2" y="12"/>
                      <a:pt x="1" y="16"/>
                    </a:cubicBezTo>
                    <a:cubicBezTo>
                      <a:pt x="0" y="20"/>
                      <a:pt x="7" y="21"/>
                      <a:pt x="17" y="17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1" name="Freeform 191"/>
              <p:cNvSpPr>
                <a:spLocks/>
              </p:cNvSpPr>
              <p:nvPr/>
            </p:nvSpPr>
            <p:spPr bwMode="auto">
              <a:xfrm>
                <a:off x="5565310" y="2102925"/>
                <a:ext cx="125944" cy="63622"/>
              </a:xfrm>
              <a:custGeom>
                <a:avLst/>
                <a:gdLst>
                  <a:gd name="T0" fmla="*/ 16 w 41"/>
                  <a:gd name="T1" fmla="*/ 19 h 21"/>
                  <a:gd name="T2" fmla="*/ 39 w 41"/>
                  <a:gd name="T3" fmla="*/ 6 h 21"/>
                  <a:gd name="T4" fmla="*/ 25 w 41"/>
                  <a:gd name="T5" fmla="*/ 3 h 21"/>
                  <a:gd name="T6" fmla="*/ 3 w 41"/>
                  <a:gd name="T7" fmla="*/ 15 h 21"/>
                  <a:gd name="T8" fmla="*/ 16 w 41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1">
                    <a:moveTo>
                      <a:pt x="16" y="19"/>
                    </a:moveTo>
                    <a:cubicBezTo>
                      <a:pt x="26" y="16"/>
                      <a:pt x="36" y="11"/>
                      <a:pt x="39" y="6"/>
                    </a:cubicBezTo>
                    <a:cubicBezTo>
                      <a:pt x="41" y="2"/>
                      <a:pt x="35" y="0"/>
                      <a:pt x="25" y="3"/>
                    </a:cubicBezTo>
                    <a:cubicBezTo>
                      <a:pt x="15" y="5"/>
                      <a:pt x="5" y="11"/>
                      <a:pt x="3" y="15"/>
                    </a:cubicBezTo>
                    <a:cubicBezTo>
                      <a:pt x="0" y="20"/>
                      <a:pt x="6" y="21"/>
                      <a:pt x="16" y="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2" name="Freeform 194"/>
              <p:cNvSpPr>
                <a:spLocks/>
              </p:cNvSpPr>
              <p:nvPr/>
            </p:nvSpPr>
            <p:spPr bwMode="auto">
              <a:xfrm>
                <a:off x="5691254" y="2074360"/>
                <a:ext cx="132436" cy="64920"/>
              </a:xfrm>
              <a:custGeom>
                <a:avLst/>
                <a:gdLst>
                  <a:gd name="T0" fmla="*/ 4 w 43"/>
                  <a:gd name="T1" fmla="*/ 14 h 21"/>
                  <a:gd name="T2" fmla="*/ 14 w 43"/>
                  <a:gd name="T3" fmla="*/ 19 h 21"/>
                  <a:gd name="T4" fmla="*/ 39 w 43"/>
                  <a:gd name="T5" fmla="*/ 7 h 21"/>
                  <a:gd name="T6" fmla="*/ 29 w 43"/>
                  <a:gd name="T7" fmla="*/ 2 h 21"/>
                  <a:gd name="T8" fmla="*/ 4 w 43"/>
                  <a:gd name="T9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1">
                    <a:moveTo>
                      <a:pt x="4" y="14"/>
                    </a:moveTo>
                    <a:cubicBezTo>
                      <a:pt x="0" y="19"/>
                      <a:pt x="4" y="21"/>
                      <a:pt x="14" y="19"/>
                    </a:cubicBezTo>
                    <a:cubicBezTo>
                      <a:pt x="23" y="18"/>
                      <a:pt x="35" y="12"/>
                      <a:pt x="39" y="7"/>
                    </a:cubicBezTo>
                    <a:cubicBezTo>
                      <a:pt x="43" y="2"/>
                      <a:pt x="38" y="0"/>
                      <a:pt x="29" y="2"/>
                    </a:cubicBezTo>
                    <a:cubicBezTo>
                      <a:pt x="19" y="4"/>
                      <a:pt x="8" y="9"/>
                      <a:pt x="4" y="14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3" name="Freeform 206"/>
              <p:cNvSpPr>
                <a:spLocks/>
              </p:cNvSpPr>
              <p:nvPr/>
            </p:nvSpPr>
            <p:spPr bwMode="auto">
              <a:xfrm>
                <a:off x="5810706" y="2056183"/>
                <a:ext cx="138928" cy="64920"/>
              </a:xfrm>
              <a:custGeom>
                <a:avLst/>
                <a:gdLst>
                  <a:gd name="T0" fmla="*/ 12 w 45"/>
                  <a:gd name="T1" fmla="*/ 20 h 21"/>
                  <a:gd name="T2" fmla="*/ 39 w 45"/>
                  <a:gd name="T3" fmla="*/ 9 h 21"/>
                  <a:gd name="T4" fmla="*/ 33 w 45"/>
                  <a:gd name="T5" fmla="*/ 1 h 21"/>
                  <a:gd name="T6" fmla="*/ 6 w 45"/>
                  <a:gd name="T7" fmla="*/ 12 h 21"/>
                  <a:gd name="T8" fmla="*/ 12 w 45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">
                    <a:moveTo>
                      <a:pt x="12" y="20"/>
                    </a:moveTo>
                    <a:cubicBezTo>
                      <a:pt x="21" y="19"/>
                      <a:pt x="33" y="14"/>
                      <a:pt x="39" y="9"/>
                    </a:cubicBezTo>
                    <a:cubicBezTo>
                      <a:pt x="45" y="4"/>
                      <a:pt x="42" y="0"/>
                      <a:pt x="33" y="1"/>
                    </a:cubicBezTo>
                    <a:cubicBezTo>
                      <a:pt x="23" y="2"/>
                      <a:pt x="12" y="7"/>
                      <a:pt x="6" y="12"/>
                    </a:cubicBezTo>
                    <a:cubicBezTo>
                      <a:pt x="0" y="18"/>
                      <a:pt x="3" y="21"/>
                      <a:pt x="12" y="20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4" name="Freeform 218"/>
              <p:cNvSpPr>
                <a:spLocks/>
              </p:cNvSpPr>
              <p:nvPr/>
            </p:nvSpPr>
            <p:spPr bwMode="auto">
              <a:xfrm>
                <a:off x="6026240" y="2056183"/>
                <a:ext cx="144122" cy="67516"/>
              </a:xfrm>
              <a:custGeom>
                <a:avLst/>
                <a:gdLst>
                  <a:gd name="T0" fmla="*/ 10 w 47"/>
                  <a:gd name="T1" fmla="*/ 9 h 22"/>
                  <a:gd name="T2" fmla="*/ 7 w 47"/>
                  <a:gd name="T3" fmla="*/ 21 h 22"/>
                  <a:gd name="T4" fmla="*/ 37 w 47"/>
                  <a:gd name="T5" fmla="*/ 13 h 22"/>
                  <a:gd name="T6" fmla="*/ 39 w 47"/>
                  <a:gd name="T7" fmla="*/ 1 h 22"/>
                  <a:gd name="T8" fmla="*/ 10 w 47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2">
                    <a:moveTo>
                      <a:pt x="10" y="9"/>
                    </a:moveTo>
                    <a:cubicBezTo>
                      <a:pt x="1" y="15"/>
                      <a:pt x="0" y="20"/>
                      <a:pt x="7" y="21"/>
                    </a:cubicBezTo>
                    <a:cubicBezTo>
                      <a:pt x="15" y="22"/>
                      <a:pt x="28" y="19"/>
                      <a:pt x="37" y="13"/>
                    </a:cubicBezTo>
                    <a:cubicBezTo>
                      <a:pt x="46" y="7"/>
                      <a:pt x="47" y="2"/>
                      <a:pt x="39" y="1"/>
                    </a:cubicBezTo>
                    <a:cubicBezTo>
                      <a:pt x="32" y="0"/>
                      <a:pt x="19" y="4"/>
                      <a:pt x="10" y="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49" name="文本框 448"/>
          <p:cNvSpPr txBox="1"/>
          <p:nvPr/>
        </p:nvSpPr>
        <p:spPr>
          <a:xfrm>
            <a:off x="5580242" y="2233286"/>
            <a:ext cx="1038917" cy="523220"/>
          </a:xfrm>
          <a:prstGeom prst="rect">
            <a:avLst/>
          </a:prstGeom>
          <a:noFill/>
          <a:ln>
            <a:noFill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7E0000"/>
                </a:solidFill>
                <a:effectLst>
                  <a:glow rad="38100">
                    <a:srgbClr val="E52343">
                      <a:alpha val="20000"/>
                    </a:srgbClr>
                  </a:glow>
                </a:effectLst>
                <a:uLnTx/>
                <a:uFillTx/>
                <a:latin typeface="ADAM.CG PRO" pitchFamily="50" charset="0"/>
                <a:ea typeface="宋体" panose="02010600030101010101" pitchFamily="2" charset="-122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7E0000"/>
              </a:solidFill>
              <a:effectLst>
                <a:glow rad="38100">
                  <a:srgbClr val="E52343">
                    <a:alpha val="20000"/>
                  </a:srgbClr>
                </a:glow>
              </a:effectLst>
              <a:uLnTx/>
              <a:uFillTx/>
              <a:latin typeface="ADAM.CG PRO" pitchFamily="50" charset="0"/>
              <a:ea typeface="宋体" panose="02010600030101010101" pitchFamily="2" charset="-122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7426533" y="2870211"/>
            <a:ext cx="1038917" cy="523220"/>
          </a:xfrm>
          <a:prstGeom prst="rect">
            <a:avLst/>
          </a:prstGeom>
          <a:noFill/>
          <a:ln>
            <a:noFill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7E0000"/>
                </a:solidFill>
                <a:effectLst>
                  <a:glow rad="38100">
                    <a:srgbClr val="E52343">
                      <a:alpha val="20000"/>
                    </a:srgbClr>
                  </a:glow>
                </a:effectLst>
                <a:uLnTx/>
                <a:uFillTx/>
                <a:latin typeface="ADAM.CG PRO" pitchFamily="50" charset="0"/>
                <a:ea typeface="宋体" panose="02010600030101010101" pitchFamily="2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7E0000"/>
              </a:solidFill>
              <a:effectLst>
                <a:glow rad="38100">
                  <a:srgbClr val="E52343">
                    <a:alpha val="20000"/>
                  </a:srgbClr>
                </a:glow>
              </a:effectLst>
              <a:uLnTx/>
              <a:uFillTx/>
              <a:latin typeface="ADAM.CG PRO" pitchFamily="50" charset="0"/>
              <a:ea typeface="宋体" panose="02010600030101010101" pitchFamily="2" charset="-122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8426119" y="3847393"/>
            <a:ext cx="1038917" cy="523220"/>
          </a:xfrm>
          <a:prstGeom prst="rect">
            <a:avLst/>
          </a:prstGeom>
          <a:noFill/>
          <a:ln>
            <a:noFill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7E0000"/>
                </a:solidFill>
                <a:effectLst>
                  <a:glow rad="38100">
                    <a:srgbClr val="E52343">
                      <a:alpha val="20000"/>
                    </a:srgbClr>
                  </a:glow>
                </a:effectLst>
                <a:uLnTx/>
                <a:uFillTx/>
                <a:latin typeface="ADAM.CG PRO" pitchFamily="50" charset="0"/>
                <a:ea typeface="宋体" panose="02010600030101010101" pitchFamily="2" charset="-122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7E0000"/>
              </a:solidFill>
              <a:effectLst>
                <a:glow rad="38100">
                  <a:srgbClr val="E52343">
                    <a:alpha val="20000"/>
                  </a:srgbClr>
                </a:glow>
              </a:effectLst>
              <a:uLnTx/>
              <a:uFillTx/>
              <a:latin typeface="ADAM.CG PRO" pitchFamily="50" charset="0"/>
              <a:ea typeface="宋体" panose="02010600030101010101" pitchFamily="2" charset="-122"/>
            </a:endParaRPr>
          </a:p>
        </p:txBody>
      </p:sp>
      <p:sp>
        <p:nvSpPr>
          <p:cNvPr id="453" name="弧形 452"/>
          <p:cNvSpPr/>
          <p:nvPr/>
        </p:nvSpPr>
        <p:spPr>
          <a:xfrm rot="2729773" flipH="1">
            <a:off x="5988673" y="2193370"/>
            <a:ext cx="222054" cy="720963"/>
          </a:xfrm>
          <a:prstGeom prst="arc">
            <a:avLst>
              <a:gd name="adj1" fmla="val 13038289"/>
              <a:gd name="adj2" fmla="val 13014801"/>
            </a:avLst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4" name="弧形 453"/>
          <p:cNvSpPr/>
          <p:nvPr/>
        </p:nvSpPr>
        <p:spPr>
          <a:xfrm rot="2729773" flipH="1">
            <a:off x="7834964" y="2831502"/>
            <a:ext cx="222054" cy="720963"/>
          </a:xfrm>
          <a:prstGeom prst="arc">
            <a:avLst>
              <a:gd name="adj1" fmla="val 13038289"/>
              <a:gd name="adj2" fmla="val 13014801"/>
            </a:avLst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5" name="弧形 454"/>
          <p:cNvSpPr/>
          <p:nvPr/>
        </p:nvSpPr>
        <p:spPr>
          <a:xfrm rot="2729773" flipH="1">
            <a:off x="8834550" y="3797083"/>
            <a:ext cx="222054" cy="720963"/>
          </a:xfrm>
          <a:prstGeom prst="arc">
            <a:avLst>
              <a:gd name="adj1" fmla="val 13038289"/>
              <a:gd name="adj2" fmla="val 13014801"/>
            </a:avLst>
          </a:prstGeom>
          <a:noFill/>
          <a:ln w="3175" cap="flat" cmpd="sng" algn="ctr">
            <a:solidFill>
              <a:schemeClr val="bg1"/>
            </a:solidFill>
            <a:prstDash val="solid"/>
            <a:miter lim="800000"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6456227" y="2368961"/>
            <a:ext cx="2481250" cy="387286"/>
          </a:xfrm>
          <a:prstGeom prst="rect">
            <a:avLst/>
          </a:prstGeom>
          <a:noFill/>
          <a:ln>
            <a:noFill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工业发展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8302518" y="3007406"/>
            <a:ext cx="2481250" cy="387286"/>
          </a:xfrm>
          <a:prstGeom prst="rect">
            <a:avLst/>
          </a:prstGeom>
          <a:noFill/>
          <a:ln>
            <a:noFill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汽车尾气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9302104" y="3986108"/>
            <a:ext cx="2481250" cy="387286"/>
          </a:xfrm>
          <a:prstGeom prst="rect">
            <a:avLst/>
          </a:prstGeom>
          <a:noFill/>
          <a:ln>
            <a:noFill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anose="02010502060101010101" pitchFamily="2" charset="-79"/>
              </a:rPr>
              <a:t>污染物排放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anose="02010502060101010101" pitchFamily="2" charset="-79"/>
            </a:endParaRPr>
          </a:p>
        </p:txBody>
      </p:sp>
      <p:cxnSp>
        <p:nvCxnSpPr>
          <p:cNvPr id="461" name="直接连接符 460"/>
          <p:cNvCxnSpPr>
            <a:cxnSpLocks/>
            <a:stCxn id="263" idx="10"/>
          </p:cNvCxnSpPr>
          <p:nvPr/>
        </p:nvCxnSpPr>
        <p:spPr>
          <a:xfrm flipV="1">
            <a:off x="5742999" y="4433961"/>
            <a:ext cx="2928847" cy="1054281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</p:cxnSp>
      <p:cxnSp>
        <p:nvCxnSpPr>
          <p:cNvPr id="462" name="直接连接符 461"/>
          <p:cNvCxnSpPr>
            <a:cxnSpLocks/>
            <a:stCxn id="263" idx="10"/>
          </p:cNvCxnSpPr>
          <p:nvPr/>
        </p:nvCxnSpPr>
        <p:spPr>
          <a:xfrm flipV="1">
            <a:off x="5742999" y="3448554"/>
            <a:ext cx="1906439" cy="2039688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</p:cxnSp>
      <p:cxnSp>
        <p:nvCxnSpPr>
          <p:cNvPr id="463" name="直接连接符 462"/>
          <p:cNvCxnSpPr>
            <a:cxnSpLocks/>
            <a:stCxn id="263" idx="10"/>
          </p:cNvCxnSpPr>
          <p:nvPr/>
        </p:nvCxnSpPr>
        <p:spPr>
          <a:xfrm flipV="1">
            <a:off x="5742999" y="2756247"/>
            <a:ext cx="352554" cy="2731995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>
            <a:glow rad="12700">
              <a:schemeClr val="tx1">
                <a:lumMod val="75000"/>
                <a:lumOff val="25000"/>
                <a:alpha val="40000"/>
              </a:schemeClr>
            </a:glow>
          </a:effectLst>
        </p:spPr>
      </p:cxnSp>
      <p:sp>
        <p:nvSpPr>
          <p:cNvPr id="495" name="矩形 494"/>
          <p:cNvSpPr/>
          <p:nvPr/>
        </p:nvSpPr>
        <p:spPr>
          <a:xfrm>
            <a:off x="758516" y="5693345"/>
            <a:ext cx="106041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spc="5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导致污染物排放和悬浮物大量增加，直接导致能见度降低</a:t>
            </a:r>
          </a:p>
        </p:txBody>
      </p:sp>
      <p:sp>
        <p:nvSpPr>
          <p:cNvPr id="496" name="矩形 495"/>
          <p:cNvSpPr/>
          <p:nvPr/>
        </p:nvSpPr>
        <p:spPr>
          <a:xfrm>
            <a:off x="709673" y="5656946"/>
            <a:ext cx="106041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b="1" spc="5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导致污染物排放和悬浮物大量增加，直接导致能见度降低</a:t>
            </a:r>
          </a:p>
        </p:txBody>
      </p:sp>
    </p:spTree>
    <p:extLst>
      <p:ext uri="{BB962C8B-B14F-4D97-AF65-F5344CB8AC3E}">
        <p14:creationId xmlns:p14="http://schemas.microsoft.com/office/powerpoint/2010/main" val="227390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9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9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9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400"/>
                            </p:stCondLst>
                            <p:childTnLst>
                              <p:par>
                                <p:cTn id="8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700"/>
                            </p:stCondLst>
                            <p:childTnLst>
                              <p:par>
                                <p:cTn id="100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449" grpId="0"/>
      <p:bldP spid="450" grpId="0"/>
      <p:bldP spid="451" grpId="0"/>
      <p:bldP spid="453" grpId="0" animBg="1"/>
      <p:bldP spid="454" grpId="0" animBg="1"/>
      <p:bldP spid="455" grpId="0" animBg="1"/>
      <p:bldP spid="457" grpId="0"/>
      <p:bldP spid="458" grpId="0"/>
      <p:bldP spid="459" grpId="0"/>
      <p:bldP spid="495" grpId="0"/>
      <p:bldP spid="495" grpId="1"/>
      <p:bldP spid="496" grpId="0"/>
      <p:bldP spid="49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162" y="-60274"/>
            <a:ext cx="5226040" cy="267324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59651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2321526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雾霾产生原因</a:t>
            </a:r>
          </a:p>
        </p:txBody>
      </p:sp>
      <p:cxnSp>
        <p:nvCxnSpPr>
          <p:cNvPr id="18" name="直接连接符 17"/>
          <p:cNvCxnSpPr>
            <a:cxnSpLocks/>
            <a:stCxn id="16" idx="0"/>
            <a:endCxn id="15" idx="4"/>
          </p:cNvCxnSpPr>
          <p:nvPr/>
        </p:nvCxnSpPr>
        <p:spPr>
          <a:xfrm flipV="1">
            <a:off x="2845401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 flipV="1">
            <a:off x="2842827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椭圆 21"/>
          <p:cNvSpPr/>
          <p:nvPr/>
        </p:nvSpPr>
        <p:spPr>
          <a:xfrm>
            <a:off x="4790304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4554753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雾霾的组成</a:t>
            </a:r>
          </a:p>
        </p:txBody>
      </p:sp>
      <p:cxnSp>
        <p:nvCxnSpPr>
          <p:cNvPr id="24" name="直接连接符 23"/>
          <p:cNvCxnSpPr>
            <a:cxnSpLocks/>
            <a:stCxn id="23" idx="0"/>
          </p:cNvCxnSpPr>
          <p:nvPr/>
        </p:nvCxnSpPr>
        <p:spPr>
          <a:xfrm flipH="1" flipV="1">
            <a:off x="5076054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>
            <a:cxnSpLocks/>
          </p:cNvCxnSpPr>
          <p:nvPr/>
        </p:nvCxnSpPr>
        <p:spPr>
          <a:xfrm flipV="1">
            <a:off x="5076054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椭圆 28"/>
          <p:cNvSpPr/>
          <p:nvPr/>
        </p:nvSpPr>
        <p:spPr>
          <a:xfrm>
            <a:off x="7049532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6811407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雾霾的预防</a:t>
            </a:r>
          </a:p>
        </p:txBody>
      </p:sp>
      <p:cxnSp>
        <p:nvCxnSpPr>
          <p:cNvPr id="31" name="直接连接符 30"/>
          <p:cNvCxnSpPr>
            <a:cxnSpLocks/>
            <a:stCxn id="30" idx="0"/>
            <a:endCxn id="29" idx="4"/>
          </p:cNvCxnSpPr>
          <p:nvPr/>
        </p:nvCxnSpPr>
        <p:spPr>
          <a:xfrm flipV="1">
            <a:off x="7335282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V="1">
            <a:off x="7332708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椭圆 32"/>
          <p:cNvSpPr/>
          <p:nvPr/>
        </p:nvSpPr>
        <p:spPr>
          <a:xfrm>
            <a:off x="9184935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8949384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雾霾的防护</a:t>
            </a:r>
          </a:p>
        </p:txBody>
      </p:sp>
      <p:cxnSp>
        <p:nvCxnSpPr>
          <p:cNvPr id="35" name="直接连接符 34"/>
          <p:cNvCxnSpPr>
            <a:cxnSpLocks/>
            <a:stCxn id="34" idx="0"/>
          </p:cNvCxnSpPr>
          <p:nvPr/>
        </p:nvCxnSpPr>
        <p:spPr>
          <a:xfrm flipH="1" flipV="1">
            <a:off x="9470685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9470685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35665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2" grpId="0" animBg="1"/>
      <p:bldP spid="22" grpId="1" animBg="1"/>
      <p:bldP spid="23" grpId="0" animBg="1"/>
      <p:bldP spid="23" grpId="1" animBg="1"/>
      <p:bldP spid="29" grpId="0" animBg="1"/>
      <p:bldP spid="30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雾霾天气的美丽瞬间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66"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016" y="0"/>
            <a:ext cx="6281318" cy="321305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0" y="2686051"/>
            <a:ext cx="12192000" cy="2438400"/>
          </a:xfrm>
          <a:prstGeom prst="roundRect">
            <a:avLst>
              <a:gd name="adj" fmla="val 0"/>
            </a:avLst>
          </a:prstGeom>
          <a:solidFill>
            <a:srgbClr val="7E0000">
              <a:alpha val="58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0800000">
            <a:off x="5864225" y="2279334"/>
            <a:ext cx="463550" cy="279426"/>
          </a:xfrm>
          <a:prstGeom prst="triangle">
            <a:avLst/>
          </a:prstGeom>
          <a:solidFill>
            <a:srgbClr val="7E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8625" y="3220059"/>
            <a:ext cx="113728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雾霾其实是两种事物，雾是雾，霾是霾，二者差别非常大。霾 在吸入人呼吸道对人体有害，严重会致死。二氧化硫、碳氧化物和可吸入颗粒物这三项是雾霾的主要组成部分</a:t>
            </a:r>
          </a:p>
        </p:txBody>
      </p:sp>
    </p:spTree>
    <p:extLst>
      <p:ext uri="{BB962C8B-B14F-4D97-AF65-F5344CB8AC3E}">
        <p14:creationId xmlns:p14="http://schemas.microsoft.com/office/powerpoint/2010/main" val="182803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accel="52000" decel="4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05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grpSp>
        <p:nvGrpSpPr>
          <p:cNvPr id="7" name="组合 6"/>
          <p:cNvGrpSpPr/>
          <p:nvPr/>
        </p:nvGrpSpPr>
        <p:grpSpPr>
          <a:xfrm>
            <a:off x="-247066" y="-1"/>
            <a:ext cx="12734925" cy="6858002"/>
            <a:chOff x="-247066" y="-1"/>
            <a:chExt cx="12734925" cy="6858002"/>
          </a:xfrm>
        </p:grpSpPr>
        <p:pic>
          <p:nvPicPr>
            <p:cNvPr id="5" name="Picture 4" descr="首届中国雾霾主题公益海报展学生组作品（1...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48" b="44708"/>
            <a:stretch/>
          </p:blipFill>
          <p:spPr bwMode="auto">
            <a:xfrm>
              <a:off x="-247066" y="0"/>
              <a:ext cx="12192000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首届中国雾霾主题公益海报展学生组作品（1...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120" t="10848" b="44708"/>
            <a:stretch/>
          </p:blipFill>
          <p:spPr bwMode="auto">
            <a:xfrm>
              <a:off x="11649075" y="-1"/>
              <a:ext cx="838784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2384" y="1822475"/>
            <a:ext cx="6281318" cy="3213050"/>
          </a:xfrm>
          <a:prstGeom prst="rect">
            <a:avLst/>
          </a:prstGeom>
        </p:spPr>
      </p:pic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046480069"/>
              </p:ext>
            </p:extLst>
          </p:nvPr>
        </p:nvGraphicFramePr>
        <p:xfrm>
          <a:off x="6281318" y="1377962"/>
          <a:ext cx="5910682" cy="486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236659" y="1809786"/>
            <a:ext cx="47000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23989" y="1822475"/>
            <a:ext cx="47000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95322" y="2848969"/>
            <a:ext cx="327334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98178" y="4043339"/>
            <a:ext cx="47000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95197" y="5149875"/>
            <a:ext cx="47000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26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68188" y="3370957"/>
            <a:ext cx="522288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6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162" y="-60274"/>
            <a:ext cx="5226040" cy="267324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59651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2321526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雾霾产生原因</a:t>
            </a:r>
          </a:p>
        </p:txBody>
      </p:sp>
      <p:cxnSp>
        <p:nvCxnSpPr>
          <p:cNvPr id="18" name="直接连接符 17"/>
          <p:cNvCxnSpPr>
            <a:cxnSpLocks/>
            <a:stCxn id="16" idx="0"/>
            <a:endCxn id="15" idx="4"/>
          </p:cNvCxnSpPr>
          <p:nvPr/>
        </p:nvCxnSpPr>
        <p:spPr>
          <a:xfrm flipV="1">
            <a:off x="2845401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 flipV="1">
            <a:off x="2842827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椭圆 21"/>
          <p:cNvSpPr/>
          <p:nvPr/>
        </p:nvSpPr>
        <p:spPr>
          <a:xfrm>
            <a:off x="4790304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4554753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雾霾的组成</a:t>
            </a:r>
          </a:p>
        </p:txBody>
      </p:sp>
      <p:cxnSp>
        <p:nvCxnSpPr>
          <p:cNvPr id="24" name="直接连接符 23"/>
          <p:cNvCxnSpPr>
            <a:cxnSpLocks/>
            <a:stCxn id="23" idx="0"/>
          </p:cNvCxnSpPr>
          <p:nvPr/>
        </p:nvCxnSpPr>
        <p:spPr>
          <a:xfrm flipH="1" flipV="1">
            <a:off x="5076054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>
            <a:cxnSpLocks/>
          </p:cNvCxnSpPr>
          <p:nvPr/>
        </p:nvCxnSpPr>
        <p:spPr>
          <a:xfrm flipV="1">
            <a:off x="5076054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椭圆 28"/>
          <p:cNvSpPr/>
          <p:nvPr/>
        </p:nvSpPr>
        <p:spPr>
          <a:xfrm>
            <a:off x="7049532" y="1905000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6811407" y="28384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雾霾的预防</a:t>
            </a:r>
          </a:p>
        </p:txBody>
      </p:sp>
      <p:cxnSp>
        <p:nvCxnSpPr>
          <p:cNvPr id="31" name="直接连接符 30"/>
          <p:cNvCxnSpPr>
            <a:cxnSpLocks/>
            <a:stCxn id="30" idx="0"/>
            <a:endCxn id="29" idx="4"/>
          </p:cNvCxnSpPr>
          <p:nvPr/>
        </p:nvCxnSpPr>
        <p:spPr>
          <a:xfrm flipV="1">
            <a:off x="7335282" y="247650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 flipV="1">
            <a:off x="7332708" y="57340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椭圆 32"/>
          <p:cNvSpPr/>
          <p:nvPr/>
        </p:nvSpPr>
        <p:spPr>
          <a:xfrm>
            <a:off x="9184935" y="5419725"/>
            <a:ext cx="571500" cy="571500"/>
          </a:xfrm>
          <a:prstGeom prst="ellips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8949384" y="2114550"/>
            <a:ext cx="1047750" cy="2895600"/>
          </a:xfrm>
          <a:prstGeom prst="roundRect">
            <a:avLst/>
          </a:prstGeom>
          <a:solidFill>
            <a:srgbClr val="7E0000">
              <a:alpha val="50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雾霾的防护</a:t>
            </a:r>
          </a:p>
        </p:txBody>
      </p:sp>
      <p:cxnSp>
        <p:nvCxnSpPr>
          <p:cNvPr id="35" name="直接连接符 34"/>
          <p:cNvCxnSpPr>
            <a:cxnSpLocks/>
            <a:stCxn id="34" idx="0"/>
          </p:cNvCxnSpPr>
          <p:nvPr/>
        </p:nvCxnSpPr>
        <p:spPr>
          <a:xfrm flipH="1" flipV="1">
            <a:off x="9470685" y="1568500"/>
            <a:ext cx="2574" cy="5460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 flipV="1">
            <a:off x="9470685" y="5010150"/>
            <a:ext cx="0" cy="361950"/>
          </a:xfrm>
          <a:prstGeom prst="line">
            <a:avLst/>
          </a:prstGeom>
          <a:solidFill>
            <a:srgbClr val="7E0000">
              <a:alpha val="49000"/>
            </a:srgb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00737316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Tm="5000">
        <p159:morph option="byObjec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2" grpId="0" animBg="1"/>
      <p:bldP spid="23" grpId="0" animBg="1"/>
      <p:bldP spid="29" grpId="0" animBg="1"/>
      <p:bldP spid="29" grpId="1" animBg="1"/>
      <p:bldP spid="30" grpId="0" animBg="1"/>
      <p:bldP spid="30" grpId="1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879</Words>
  <Application>Microsoft Office PowerPoint</Application>
  <PresentationFormat>宽屏</PresentationFormat>
  <Paragraphs>108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ADAM.CG PRO</vt:lpstr>
      <vt:lpstr>Meiryo</vt:lpstr>
      <vt:lpstr>别情花如依by落落4</vt:lpstr>
      <vt:lpstr>等线</vt:lpstr>
      <vt:lpstr>方正清刻本悦宋简体</vt:lpstr>
      <vt:lpstr>方正尚酷简体</vt:lpstr>
      <vt:lpstr>宋体</vt:lpstr>
      <vt:lpstr>微软雅黑</vt:lpstr>
      <vt:lpstr>站酷高端黑</vt:lpstr>
      <vt:lpstr>Arial</vt:lpstr>
      <vt:lpstr>Calibri</vt:lpstr>
      <vt:lpstr>Calibri Light</vt:lpstr>
      <vt:lpstr>Levenim MT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48</cp:revision>
  <dcterms:created xsi:type="dcterms:W3CDTF">2017-01-05T10:17:54Z</dcterms:created>
  <dcterms:modified xsi:type="dcterms:W3CDTF">2018-06-01T08:59:28Z</dcterms:modified>
</cp:coreProperties>
</file>