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69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EAB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20" d="100"/>
          <a:sy n="120" d="100"/>
        </p:scale>
        <p:origin x="714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70FA6-367C-490D-AB1D-C389F515238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86805-76B6-4B50-B7B2-9D67FF0AEB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22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415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8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69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72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11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03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020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96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000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03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63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97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767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73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8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340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686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3419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20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998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544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18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579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825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24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81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8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20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3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775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56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5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E9936-4D92-4CB5-BE9F-7F874E6009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14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30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14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eg"/><Relationship Id="rId7" Type="http://schemas.openxmlformats.org/officeDocument/2006/relationships/image" Target="../media/image3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7.png"/><Relationship Id="rId4" Type="http://schemas.openxmlformats.org/officeDocument/2006/relationships/image" Target="../media/image30.jp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2.png"/><Relationship Id="rId5" Type="http://schemas.openxmlformats.org/officeDocument/2006/relationships/image" Target="../media/image17.jpeg"/><Relationship Id="rId10" Type="http://schemas.openxmlformats.org/officeDocument/2006/relationships/image" Target="../media/image21.png"/><Relationship Id="rId4" Type="http://schemas.openxmlformats.org/officeDocument/2006/relationships/image" Target="../media/image16.jpe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4EA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 rot="10800000">
            <a:off x="1588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6" name="Freeform 23"/>
          <p:cNvSpPr>
            <a:spLocks/>
          </p:cNvSpPr>
          <p:nvPr/>
        </p:nvSpPr>
        <p:spPr bwMode="auto">
          <a:xfrm rot="10800000">
            <a:off x="1588" y="-5472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87" y="4012303"/>
            <a:ext cx="9144000" cy="354704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458853" y="2411508"/>
            <a:ext cx="1604000" cy="1603998"/>
          </a:xfrm>
          <a:prstGeom prst="ellipse">
            <a:avLst/>
          </a:prstGeom>
          <a:blipFill>
            <a:blip r:embed="rId3"/>
            <a:srcRect/>
            <a:stretch>
              <a:fillRect t="-8221" b="-27949"/>
            </a:stretch>
          </a:blip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3286202" y="2544907"/>
            <a:ext cx="3449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6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自我介绍</a:t>
            </a:r>
          </a:p>
        </p:txBody>
      </p:sp>
      <p:sp>
        <p:nvSpPr>
          <p:cNvPr id="11" name="TextBox 30"/>
          <p:cNvSpPr txBox="1"/>
          <p:nvPr/>
        </p:nvSpPr>
        <p:spPr>
          <a:xfrm>
            <a:off x="4768071" y="3584310"/>
            <a:ext cx="3123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五三班   邓艾爱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1914">
            <a:off x="643201" y="1497307"/>
            <a:ext cx="977571" cy="917280"/>
          </a:xfrm>
          <a:prstGeom prst="rect">
            <a:avLst/>
          </a:prstGeom>
        </p:spPr>
      </p:pic>
      <p:pic>
        <p:nvPicPr>
          <p:cNvPr id="13" name="Picture 7" descr="C:\Users\Administrator\Desktop\t\a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488" y="-507950"/>
            <a:ext cx="2626132" cy="195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19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6" dur="2000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7" dur="2000" fill="hold">
                                              <p:stCondLst>
                                                <p:cond delay="4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0" fill="hold">
                                              <p:stCondLst>
                                                <p:cond delay="6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9" dur="2000" fill="hold">
                                              <p:stCondLst>
                                                <p:cond delay="8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31000" fill="hold" grpId="0" nodeType="withEffect" p14:presetBounceEnd="41000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6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4.81481E-6 C -0.01493 0.00679 -0.03107 0.01173 -0.04687 0.01698 C -0.06232 0.02161 -0.07777 0.02933 -0.09253 0.0355 C -0.10989 0.04321 -0.12934 0.04846 -0.14774 0.05371 C -0.16336 0.05772 -0.1776 0.0676 -0.19357 0.0713 C -0.21197 0.07562 -0.23315 0.07531 -0.2519 0.07593 C -0.2651 0.07871 -0.27899 0.08087 -0.29236 0.08179 C -0.31614 0.08612 -0.34097 0.08797 -0.3651 0.0892 C -0.37274 0.09044 -0.37968 0.09105 -0.38715 0.09291 C -0.40381 0.09229 -0.41718 0.09136 -0.43281 0.08766 C -0.43715 0.08303 -0.44288 0.08025 -0.44739 0.07593 C -0.45538 0.06914 -0.4592 0.05865 -0.46701 0.05155 C -0.47048 0.04846 -0.47482 0.04538 -0.47847 0.04198 C -0.48298 0.03797 -0.48593 0.03149 -0.4901 0.02717 C -0.49444 0.02192 -0.50208 0.01729 -0.50868 0.01389 C -0.51909 0.00926 -0.55815 0.00679 -0.57118 0.00649 C -0.61163 0.00618 -0.65243 0.00618 -0.69288 0.00556 C -0.70746 0.00402 -0.7217 0.00278 -0.73628 0.00155 C -0.74618 0.00031 -0.75486 -0.00092 -0.76458 -0.00154 C -0.80069 -0.00154 -0.8368 -0.00154 -0.87274 -0.00092 C -0.88038 -0.00092 -0.8901 0.00093 -0.89774 0.00155 C -0.90364 0.00278 -0.91545 0.00463 -0.91545 0.00494 C -0.91892 0.00587 -0.92222 0.00649 -0.92586 0.00741 C -0.92795 0.01112 -0.92916 0.01112 -0.93229 0.01389 L -1.11215 0.08766 L -1.18454 0.09723 L -1.31684 0.09044 " pathEditMode="relative" rAng="0" ptsTypes="fffffffffffffffffffffffAAAA">
                                          <p:cBhvr>
                                            <p:cTn id="53" dur="1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833" y="47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9" grpId="0" animBg="1"/>
          <p:bldP spid="9" grpId="1" animBg="1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6" dur="2000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7" dur="2000" fill="hold">
                                              <p:stCondLst>
                                                <p:cond delay="4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0" fill="hold">
                                              <p:stCondLst>
                                                <p:cond delay="6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9" dur="2000" fill="hold">
                                              <p:stCondLst>
                                                <p:cond delay="8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3100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6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4.81481E-6 C -0.01493 0.00679 -0.03107 0.01173 -0.04687 0.01698 C -0.06232 0.02161 -0.07777 0.02933 -0.09253 0.0355 C -0.10989 0.04321 -0.12934 0.04846 -0.14774 0.05371 C -0.16336 0.05772 -0.1776 0.0676 -0.19357 0.0713 C -0.21197 0.07562 -0.23315 0.07531 -0.2519 0.07593 C -0.2651 0.07871 -0.27899 0.08087 -0.29236 0.08179 C -0.31614 0.08612 -0.34097 0.08797 -0.3651 0.0892 C -0.37274 0.09044 -0.37968 0.09105 -0.38715 0.09291 C -0.40381 0.09229 -0.41718 0.09136 -0.43281 0.08766 C -0.43715 0.08303 -0.44288 0.08025 -0.44739 0.07593 C -0.45538 0.06914 -0.4592 0.05865 -0.46701 0.05155 C -0.47048 0.04846 -0.47482 0.04538 -0.47847 0.04198 C -0.48298 0.03797 -0.48593 0.03149 -0.4901 0.02717 C -0.49444 0.02192 -0.50208 0.01729 -0.50868 0.01389 C -0.51909 0.00926 -0.55815 0.00679 -0.57118 0.00649 C -0.61163 0.00618 -0.65243 0.00618 -0.69288 0.00556 C -0.70746 0.00402 -0.7217 0.00278 -0.73628 0.00155 C -0.74618 0.00031 -0.75486 -0.00092 -0.76458 -0.00154 C -0.80069 -0.00154 -0.8368 -0.00154 -0.87274 -0.00092 C -0.88038 -0.00092 -0.8901 0.00093 -0.89774 0.00155 C -0.90364 0.00278 -0.91545 0.00463 -0.91545 0.00494 C -0.91892 0.00587 -0.92222 0.00649 -0.92586 0.00741 C -0.92795 0.01112 -0.92916 0.01112 -0.93229 0.01389 L -1.11215 0.08766 L -1.18454 0.09723 L -1.31684 0.09044 " pathEditMode="relative" rAng="0" ptsTypes="fffffffffffffffffffffffAAAA">
                                          <p:cBhvr>
                                            <p:cTn id="53" dur="1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833" y="47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9" grpId="0" animBg="1"/>
          <p:bldP spid="9" grpId="1" animBg="1"/>
          <p:bldP spid="10" grpId="0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>
            <a:off x="3175" y="543673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1137398"/>
            <a:ext cx="9144000" cy="4006102"/>
            <a:chOff x="0" y="1137398"/>
            <a:chExt cx="9144000" cy="4006102"/>
          </a:xfrm>
        </p:grpSpPr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3175" y="1137398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926511"/>
              <a:ext cx="9144000" cy="2216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荣誉证书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-1028" b="1028"/>
          <a:stretch/>
        </p:blipFill>
        <p:spPr>
          <a:xfrm>
            <a:off x="666283" y="2188465"/>
            <a:ext cx="1595569" cy="1110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2"/>
          <a:stretch/>
        </p:blipFill>
        <p:spPr>
          <a:xfrm>
            <a:off x="2647328" y="2200250"/>
            <a:ext cx="1664942" cy="1110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2" name="组合 11"/>
          <p:cNvGrpSpPr/>
          <p:nvPr/>
        </p:nvGrpSpPr>
        <p:grpSpPr>
          <a:xfrm>
            <a:off x="6951538" y="3692498"/>
            <a:ext cx="1544089" cy="1077166"/>
            <a:chOff x="1" y="204306"/>
            <a:chExt cx="9144011" cy="644940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204306"/>
              <a:ext cx="9144011" cy="644940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4" name="矩形 13"/>
            <p:cNvSpPr/>
            <p:nvPr/>
          </p:nvSpPr>
          <p:spPr>
            <a:xfrm>
              <a:off x="827584" y="1667848"/>
              <a:ext cx="1224136" cy="537016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59" y="3700633"/>
            <a:ext cx="1595569" cy="1069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" t="3589" r="2610" b="9768"/>
          <a:stretch/>
        </p:blipFill>
        <p:spPr>
          <a:xfrm>
            <a:off x="2995975" y="3706270"/>
            <a:ext cx="1706413" cy="1063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594" y="3704892"/>
            <a:ext cx="1510738" cy="1066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75" y="2488173"/>
            <a:ext cx="4566119" cy="10319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37" y="1683404"/>
            <a:ext cx="588393" cy="5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55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2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2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2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2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0" accel="10000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0" accel="10000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 rot="1802857">
            <a:off x="3538870" y="2240669"/>
            <a:ext cx="2487122" cy="1610634"/>
            <a:chOff x="857250" y="1501773"/>
            <a:chExt cx="1941513" cy="1257305"/>
          </a:xfrm>
        </p:grpSpPr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7250" y="1501773"/>
              <a:ext cx="1941513" cy="125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8"/>
            <p:cNvSpPr txBox="1">
              <a:spLocks noChangeArrowheads="1"/>
            </p:cNvSpPr>
            <p:nvPr/>
          </p:nvSpPr>
          <p:spPr bwMode="auto">
            <a:xfrm>
              <a:off x="1478444" y="2176256"/>
              <a:ext cx="1143000" cy="31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卡通简体" pitchFamily="65" charset="-122"/>
                  <a:ea typeface="方正卡通简体" pitchFamily="65" charset="-122"/>
                  <a:cs typeface="DFPGuYinMedium-B5"/>
                </a:rPr>
                <a:t>学习委员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 rot="20626766">
            <a:off x="1158315" y="1864649"/>
            <a:ext cx="2541376" cy="1610634"/>
            <a:chOff x="857250" y="1501773"/>
            <a:chExt cx="1983865" cy="125730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7250" y="1501773"/>
              <a:ext cx="1941513" cy="125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8"/>
            <p:cNvSpPr txBox="1">
              <a:spLocks noChangeArrowheads="1"/>
            </p:cNvSpPr>
            <p:nvPr/>
          </p:nvSpPr>
          <p:spPr bwMode="auto">
            <a:xfrm>
              <a:off x="1698115" y="2144900"/>
              <a:ext cx="1143000" cy="31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卡通简体" pitchFamily="65" charset="-122"/>
                  <a:ea typeface="方正卡通简体" pitchFamily="65" charset="-122"/>
                  <a:cs typeface="DFPGuYinMedium-B5"/>
                </a:rPr>
                <a:t>班长</a:t>
              </a:r>
            </a:p>
          </p:txBody>
        </p:sp>
      </p:grpSp>
      <p:sp>
        <p:nvSpPr>
          <p:cNvPr id="5" name="Freeform 22"/>
          <p:cNvSpPr>
            <a:spLocks/>
          </p:cNvSpPr>
          <p:nvPr/>
        </p:nvSpPr>
        <p:spPr bwMode="auto">
          <a:xfrm>
            <a:off x="0" y="276066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343" y="806890"/>
            <a:ext cx="2871222" cy="390754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59485" y="-2495237"/>
            <a:ext cx="3063604" cy="4052150"/>
            <a:chOff x="2803796" y="-2305050"/>
            <a:chExt cx="3063604" cy="4052150"/>
          </a:xfrm>
        </p:grpSpPr>
        <p:pic>
          <p:nvPicPr>
            <p:cNvPr id="10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竞选目标</a:t>
              </a:r>
            </a:p>
          </p:txBody>
        </p:sp>
      </p:grpSp>
      <p:sp>
        <p:nvSpPr>
          <p:cNvPr id="6" name="Freeform 23"/>
          <p:cNvSpPr>
            <a:spLocks/>
          </p:cNvSpPr>
          <p:nvPr/>
        </p:nvSpPr>
        <p:spPr bwMode="auto">
          <a:xfrm>
            <a:off x="0" y="3354387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062047" y="1587026"/>
            <a:ext cx="2729768" cy="33855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400">
              <a:spcBef>
                <a:spcPct val="20000"/>
              </a:spcBef>
              <a:defRPr/>
            </a:pPr>
            <a:r>
              <a:rPr lang="zh-CN" alt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为什么要竞选班长的原因在这里填写，实实在在展示自己才是真</a:t>
            </a:r>
            <a:r>
              <a:rPr lang="en-US" altLang="zh-CN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en-US" sz="11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 rot="1969668">
            <a:off x="4177015" y="1873875"/>
            <a:ext cx="2729768" cy="33855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400">
              <a:spcBef>
                <a:spcPct val="20000"/>
              </a:spcBef>
              <a:defRPr/>
            </a:pPr>
            <a:r>
              <a:rPr lang="zh-CN" alt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为什么要竞选学习委员的原因在这里填写，实实在在展示自己才是真</a:t>
            </a:r>
            <a:r>
              <a:rPr lang="en-US" altLang="zh-CN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en-US" sz="11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32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60494E-6 L -1.66667E-6 0.0709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>
            <a:off x="3175" y="1277314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竞选感言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204" y="1109069"/>
            <a:ext cx="2205060" cy="22050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1871039"/>
            <a:ext cx="9144000" cy="3272461"/>
            <a:chOff x="0" y="1871039"/>
            <a:chExt cx="9144000" cy="3272461"/>
          </a:xfrm>
        </p:grpSpPr>
        <p:sp>
          <p:nvSpPr>
            <p:cNvPr id="6" name="矩形 5"/>
            <p:cNvSpPr/>
            <p:nvPr/>
          </p:nvSpPr>
          <p:spPr>
            <a:xfrm>
              <a:off x="0" y="3660152"/>
              <a:ext cx="9144000" cy="1483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3175" y="1871039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0" name="Rectangle 7"/>
          <p:cNvSpPr>
            <a:spLocks/>
          </p:cNvSpPr>
          <p:nvPr/>
        </p:nvSpPr>
        <p:spPr bwMode="auto">
          <a:xfrm>
            <a:off x="680314" y="3334363"/>
            <a:ext cx="8144709" cy="1478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300" dirty="0">
                <a:gradFill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cs typeface="Lato Light" charset="0"/>
                <a:sym typeface="Lato Light" charset="0"/>
              </a:rPr>
              <a:t>尊敬的老师、亲爱的同学：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300" dirty="0">
                <a:gradFill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cs typeface="Lato Light" charset="0"/>
                <a:sym typeface="Lato Light" charset="0"/>
              </a:rPr>
              <a:t>     假如我是大队长，我会首先树立服务意识。热爱和关心每一个队员，真心实意地为他们服务，帮助队员克服困难，共渡难关，勤勤恳恳，任劳任怨。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300" dirty="0">
                <a:gradFill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cs typeface="Lato Light" charset="0"/>
                <a:sym typeface="Lato Light" charset="0"/>
              </a:rPr>
              <a:t>其次，在大队部的领导下开展好丰富多彩的少先队活动，让每一个队员都能在少先队组织中愉快的生活，不断的进步。</a:t>
            </a:r>
            <a:endParaRPr lang="en-US" altLang="zh-CN" sz="1600" kern="0" spc="300" dirty="0">
              <a:gradFill>
                <a:gsLst>
                  <a:gs pos="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atin typeface="方正卡通简体" pitchFamily="65" charset="-122"/>
              <a:ea typeface="方正卡通简体" pitchFamily="65" charset="-122"/>
              <a:cs typeface="Lato Light" charset="0"/>
              <a:sym typeface="Lato Light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14" y="1510585"/>
            <a:ext cx="1960908" cy="175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7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4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 rot="10800000">
            <a:off x="1588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 rot="10800000">
            <a:off x="1588" y="-5472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03404" y="2858076"/>
            <a:ext cx="1604000" cy="1603998"/>
          </a:xfrm>
          <a:prstGeom prst="ellipse">
            <a:avLst/>
          </a:prstGeom>
          <a:blipFill>
            <a:blip r:embed="rId2"/>
            <a:srcRect/>
            <a:stretch>
              <a:fillRect t="-8221" b="-27949"/>
            </a:stretch>
          </a:blip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" name="TextBox 29"/>
          <p:cNvSpPr txBox="1"/>
          <p:nvPr/>
        </p:nvSpPr>
        <p:spPr>
          <a:xfrm>
            <a:off x="3530752" y="2991475"/>
            <a:ext cx="4847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6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我的演讲完毕</a:t>
            </a:r>
          </a:p>
        </p:txBody>
      </p:sp>
      <p:sp>
        <p:nvSpPr>
          <p:cNvPr id="8" name="TextBox 30"/>
          <p:cNvSpPr txBox="1"/>
          <p:nvPr/>
        </p:nvSpPr>
        <p:spPr>
          <a:xfrm>
            <a:off x="4678326" y="4007138"/>
            <a:ext cx="4157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请大家投我一票吧！</a:t>
            </a:r>
          </a:p>
        </p:txBody>
      </p:sp>
      <p:pic>
        <p:nvPicPr>
          <p:cNvPr id="12" name="Picture 7" descr="C:\Users\Administrator\Desktop\t\a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64" y="1400022"/>
            <a:ext cx="2626132" cy="195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878" y="413280"/>
            <a:ext cx="921488" cy="9214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5636">
            <a:off x="7677416" y="887199"/>
            <a:ext cx="675948" cy="67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49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5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" presetClass="entr" presetSubtype="2" accel="26000" fill="hold" grpId="0" nodeType="afterEffect" p14:presetBounceEnd="3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5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5" presetID="56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62" presetID="2" presetClass="entr" presetSubtype="2" accel="49000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64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65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67" presetID="2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9" dur="7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1" animBg="1"/>
          <p:bldP spid="6" grpId="2" animBg="1"/>
          <p:bldP spid="6" grpId="3" animBg="1"/>
          <p:bldP spid="7" grpId="0"/>
          <p:bldP spid="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5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" presetClass="entr" presetSubtype="2" accel="26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5" presetID="56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62" presetID="2" presetClass="entr" presetSubtype="2" accel="49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67" presetID="2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9" dur="7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1" animBg="1"/>
          <p:bldP spid="6" grpId="2" animBg="1"/>
          <p:bldP spid="6" grpId="3" animBg="1"/>
          <p:bldP spid="7" grpId="0"/>
          <p:bldP spid="8" grpId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21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http://www.ypppt.com/article/2017/3335.html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1504" y="2495340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65345" y="2931398"/>
            <a:ext cx="114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383972" y="2972750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http://www.ypppt.com/article/2017/3540.html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26130" y="2541046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466" y="1068165"/>
            <a:ext cx="2121592" cy="4938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2471987"/>
            <a:ext cx="2042337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5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760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610648">
            <a:off x="1541010" y="1012191"/>
            <a:ext cx="1735590" cy="260990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Freeform 22"/>
          <p:cNvSpPr>
            <a:spLocks/>
          </p:cNvSpPr>
          <p:nvPr/>
        </p:nvSpPr>
        <p:spPr bwMode="auto">
          <a:xfrm>
            <a:off x="0" y="276066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>
            <a:off x="0" y="3354387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 rot="190874" flipH="1">
            <a:off x="4678641" y="1353563"/>
            <a:ext cx="2667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姓名：邓艾爱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年龄：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岁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性别：女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生日：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2000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7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25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星座：处女座</a:t>
            </a:r>
          </a:p>
        </p:txBody>
      </p:sp>
      <p:pic>
        <p:nvPicPr>
          <p:cNvPr id="10" name="Picture 4" descr="E:\我图PPT\00001PNG素材\儿童卡通\fg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745" y="725346"/>
            <a:ext cx="2343150" cy="173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889" y="580281"/>
            <a:ext cx="588393" cy="5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70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2"/>
          <p:cNvSpPr>
            <a:spLocks/>
          </p:cNvSpPr>
          <p:nvPr/>
        </p:nvSpPr>
        <p:spPr bwMode="auto">
          <a:xfrm>
            <a:off x="3175" y="543673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434" y="578299"/>
            <a:ext cx="2420771" cy="242077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1137398"/>
            <a:ext cx="9144000" cy="4006102"/>
            <a:chOff x="0" y="1137398"/>
            <a:chExt cx="9144000" cy="4006102"/>
          </a:xfrm>
        </p:grpSpPr>
        <p:sp>
          <p:nvSpPr>
            <p:cNvPr id="6" name="Freeform 23"/>
            <p:cNvSpPr>
              <a:spLocks/>
            </p:cNvSpPr>
            <p:nvPr/>
          </p:nvSpPr>
          <p:spPr bwMode="auto">
            <a:xfrm>
              <a:off x="3175" y="1137398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915728"/>
              <a:ext cx="9144000" cy="2227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10"/>
          <p:cNvSpPr txBox="1"/>
          <p:nvPr/>
        </p:nvSpPr>
        <p:spPr>
          <a:xfrm>
            <a:off x="648930" y="2439971"/>
            <a:ext cx="7846139" cy="2373568"/>
          </a:xfrm>
          <a:prstGeom prst="rect">
            <a:avLst/>
          </a:prstGeom>
          <a:noFill/>
        </p:spPr>
        <p:txBody>
          <a:bodyPr lIns="65023" tIns="32511" rIns="65023" bIns="32511"/>
          <a:lstStyle/>
          <a:p>
            <a:pPr defTabSz="6857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同学们好！老师好！</a:t>
            </a:r>
          </a:p>
          <a:p>
            <a:pPr defTabSz="6857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  </a:t>
            </a: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       我是五三班的超强。三年来，在老师的辛勤培育教导下，我长大了，连年被评为“三好”学生和优秀班干部。老师给我的评价是：做事认真、主动，组织能力强；同学们给我的评价是学习成绩好，举止大方；我给自己的评价是：充满自信，喜欢挑战，于奉献。</a:t>
            </a:r>
          </a:p>
          <a:p>
            <a:pPr defTabSz="6857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        作为一名光荣的少先队员</a:t>
            </a:r>
            <a:r>
              <a:rPr lang="en-US" altLang="zh-CN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,</a:t>
            </a: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能生活在这样一个充满活力的大集体中，我感到无比的光荣和自豪。为了能更好的为同学们服务、更全面的为红领巾增光添色，我参加了这次大队长竞选活动。 </a:t>
            </a:r>
            <a:endParaRPr lang="en-US" altLang="zh-CN" sz="1200" dirty="0">
              <a:gradFill>
                <a:gsLst>
                  <a:gs pos="0">
                    <a:srgbClr val="FF3399"/>
                  </a:gs>
                  <a:gs pos="100000">
                    <a:srgbClr val="FF3399"/>
                  </a:gs>
                </a:gsLst>
                <a:lin ang="5400000" scaled="1"/>
              </a:gradFill>
              <a:latin typeface="方正卡通简体" pitchFamily="65" charset="-122"/>
              <a:ea typeface="方正卡通简体" pitchFamily="65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91264">
            <a:off x="2796986" y="1613699"/>
            <a:ext cx="588393" cy="5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87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65"/>
          <p:cNvGrpSpPr/>
          <p:nvPr/>
        </p:nvGrpSpPr>
        <p:grpSpPr>
          <a:xfrm>
            <a:off x="2363905" y="843540"/>
            <a:ext cx="1192213" cy="3049223"/>
            <a:chOff x="346652" y="-96562"/>
            <a:chExt cx="1192213" cy="3049223"/>
          </a:xfrm>
        </p:grpSpPr>
        <p:grpSp>
          <p:nvGrpSpPr>
            <p:cNvPr id="59" name="Group 66"/>
            <p:cNvGrpSpPr/>
            <p:nvPr/>
          </p:nvGrpSpPr>
          <p:grpSpPr>
            <a:xfrm>
              <a:off x="346652" y="-96562"/>
              <a:ext cx="1192213" cy="3030261"/>
              <a:chOff x="346652" y="-96562"/>
              <a:chExt cx="1192213" cy="3030261"/>
            </a:xfrm>
          </p:grpSpPr>
          <p:cxnSp>
            <p:nvCxnSpPr>
              <p:cNvPr id="61" name="Straight Connector 68"/>
              <p:cNvCxnSpPr/>
              <p:nvPr/>
            </p:nvCxnSpPr>
            <p:spPr>
              <a:xfrm flipH="1">
                <a:off x="942759" y="-96562"/>
                <a:ext cx="13493" cy="2473929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62" name="Group 69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63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64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60" name="Rectangle 67"/>
            <p:cNvSpPr/>
            <p:nvPr/>
          </p:nvSpPr>
          <p:spPr>
            <a:xfrm>
              <a:off x="627566" y="2244775"/>
              <a:ext cx="6591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02</a:t>
              </a:r>
            </a:p>
          </p:txBody>
        </p:sp>
      </p:grpSp>
      <p:sp>
        <p:nvSpPr>
          <p:cNvPr id="4" name="Freeform 22"/>
          <p:cNvSpPr>
            <a:spLocks/>
          </p:cNvSpPr>
          <p:nvPr/>
        </p:nvSpPr>
        <p:spPr bwMode="auto">
          <a:xfrm rot="10800000">
            <a:off x="1588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 rot="10800000">
            <a:off x="1588" y="-5472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51" name="Group 64"/>
          <p:cNvGrpSpPr/>
          <p:nvPr/>
        </p:nvGrpSpPr>
        <p:grpSpPr>
          <a:xfrm>
            <a:off x="686838" y="613112"/>
            <a:ext cx="1192213" cy="2436096"/>
            <a:chOff x="346652" y="613112"/>
            <a:chExt cx="1192213" cy="2436096"/>
          </a:xfrm>
        </p:grpSpPr>
        <p:grpSp>
          <p:nvGrpSpPr>
            <p:cNvPr id="52" name="Group 58"/>
            <p:cNvGrpSpPr/>
            <p:nvPr/>
          </p:nvGrpSpPr>
          <p:grpSpPr>
            <a:xfrm>
              <a:off x="346652" y="613112"/>
              <a:ext cx="1192213" cy="2320587"/>
              <a:chOff x="346652" y="613112"/>
              <a:chExt cx="1192213" cy="2320587"/>
            </a:xfrm>
          </p:grpSpPr>
          <p:cxnSp>
            <p:nvCxnSpPr>
              <p:cNvPr id="54" name="Straight Connector 38"/>
              <p:cNvCxnSpPr/>
              <p:nvPr/>
            </p:nvCxnSpPr>
            <p:spPr>
              <a:xfrm>
                <a:off x="942759" y="613112"/>
                <a:ext cx="0" cy="1764255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55" name="Group 56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56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57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53" name="Rectangle 57"/>
            <p:cNvSpPr/>
            <p:nvPr/>
          </p:nvSpPr>
          <p:spPr>
            <a:xfrm>
              <a:off x="631574" y="2341322"/>
              <a:ext cx="65114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01</a:t>
              </a:r>
            </a:p>
          </p:txBody>
        </p:sp>
      </p:grpSp>
      <p:grpSp>
        <p:nvGrpSpPr>
          <p:cNvPr id="65" name="Group 104"/>
          <p:cNvGrpSpPr/>
          <p:nvPr/>
        </p:nvGrpSpPr>
        <p:grpSpPr>
          <a:xfrm>
            <a:off x="7426857" y="1304396"/>
            <a:ext cx="1192213" cy="2173769"/>
            <a:chOff x="346652" y="843540"/>
            <a:chExt cx="1192213" cy="2173769"/>
          </a:xfrm>
        </p:grpSpPr>
        <p:grpSp>
          <p:nvGrpSpPr>
            <p:cNvPr id="66" name="Group 105"/>
            <p:cNvGrpSpPr/>
            <p:nvPr/>
          </p:nvGrpSpPr>
          <p:grpSpPr>
            <a:xfrm>
              <a:off x="346652" y="843540"/>
              <a:ext cx="1192213" cy="2090159"/>
              <a:chOff x="346652" y="843540"/>
              <a:chExt cx="1192213" cy="2090159"/>
            </a:xfrm>
          </p:grpSpPr>
          <p:cxnSp>
            <p:nvCxnSpPr>
              <p:cNvPr id="68" name="Straight Connector 107"/>
              <p:cNvCxnSpPr/>
              <p:nvPr/>
            </p:nvCxnSpPr>
            <p:spPr>
              <a:xfrm>
                <a:off x="942759" y="843540"/>
                <a:ext cx="0" cy="1533827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69" name="Group 108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70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67" name="Rectangle 106"/>
            <p:cNvSpPr/>
            <p:nvPr/>
          </p:nvSpPr>
          <p:spPr>
            <a:xfrm>
              <a:off x="627565" y="2309423"/>
              <a:ext cx="6591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1E4EAB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05</a:t>
              </a: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990597" y="3912924"/>
            <a:ext cx="1947726" cy="724483"/>
            <a:chOff x="5603652" y="1617351"/>
            <a:chExt cx="1947726" cy="724483"/>
          </a:xfrm>
        </p:grpSpPr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5894753" y="1617351"/>
              <a:ext cx="134813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积极向上</a:t>
              </a:r>
            </a:p>
          </p:txBody>
        </p:sp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5603652" y="2003280"/>
              <a:ext cx="1947726" cy="338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</a:p>
          </p:txBody>
        </p:sp>
      </p:grpSp>
      <p:grpSp>
        <p:nvGrpSpPr>
          <p:cNvPr id="75" name="Group 72"/>
          <p:cNvGrpSpPr/>
          <p:nvPr/>
        </p:nvGrpSpPr>
        <p:grpSpPr>
          <a:xfrm>
            <a:off x="5216589" y="3912924"/>
            <a:ext cx="1947726" cy="724483"/>
            <a:chOff x="5603652" y="1617351"/>
            <a:chExt cx="1947726" cy="724483"/>
          </a:xfrm>
        </p:grpSpPr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6064554" y="1617351"/>
              <a:ext cx="1025922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执着进取</a:t>
              </a:r>
            </a:p>
          </p:txBody>
        </p:sp>
        <p:sp>
          <p:nvSpPr>
            <p:cNvPr id="77" name="Text Placeholder 3"/>
            <p:cNvSpPr txBox="1">
              <a:spLocks/>
            </p:cNvSpPr>
            <p:nvPr/>
          </p:nvSpPr>
          <p:spPr>
            <a:xfrm>
              <a:off x="5603652" y="2003280"/>
              <a:ext cx="1947726" cy="338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</a:p>
          </p:txBody>
        </p:sp>
      </p:grpSp>
      <p:grpSp>
        <p:nvGrpSpPr>
          <p:cNvPr id="78" name="Group 72"/>
          <p:cNvGrpSpPr/>
          <p:nvPr/>
        </p:nvGrpSpPr>
        <p:grpSpPr>
          <a:xfrm>
            <a:off x="7069421" y="3454383"/>
            <a:ext cx="1947726" cy="691689"/>
            <a:chOff x="5603652" y="1650146"/>
            <a:chExt cx="1947726" cy="691689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6064554" y="1650146"/>
              <a:ext cx="1025922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诚实可爱</a:t>
              </a: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5603652" y="2003281"/>
              <a:ext cx="1947726" cy="338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r>
                <a:rPr lang="en-US" sz="1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 </a:t>
              </a:r>
            </a:p>
          </p:txBody>
        </p:sp>
      </p:grpSp>
      <p:grpSp>
        <p:nvGrpSpPr>
          <p:cNvPr id="81" name="Group 72"/>
          <p:cNvGrpSpPr/>
          <p:nvPr/>
        </p:nvGrpSpPr>
        <p:grpSpPr>
          <a:xfrm>
            <a:off x="3707369" y="2988188"/>
            <a:ext cx="1515731" cy="841021"/>
            <a:chOff x="5805675" y="1585452"/>
            <a:chExt cx="1515731" cy="841021"/>
          </a:xfrm>
        </p:grpSpPr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6128674" y="1585452"/>
              <a:ext cx="1025922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助人为乐</a:t>
              </a:r>
            </a:p>
          </p:txBody>
        </p:sp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5805675" y="1918642"/>
              <a:ext cx="1515731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</a:p>
          </p:txBody>
        </p:sp>
      </p:grpSp>
      <p:grpSp>
        <p:nvGrpSpPr>
          <p:cNvPr id="84" name="Group 72"/>
          <p:cNvGrpSpPr/>
          <p:nvPr/>
        </p:nvGrpSpPr>
        <p:grpSpPr>
          <a:xfrm>
            <a:off x="474295" y="3082753"/>
            <a:ext cx="1595473" cy="858332"/>
            <a:chOff x="5768865" y="1739372"/>
            <a:chExt cx="1595473" cy="858332"/>
          </a:xfrm>
        </p:grpSpPr>
        <p:sp>
          <p:nvSpPr>
            <p:cNvPr id="85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乐观做人</a:t>
              </a:r>
            </a:p>
          </p:txBody>
        </p:sp>
        <p:sp>
          <p:nvSpPr>
            <p:cNvPr id="86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87" name="Group 73"/>
          <p:cNvGrpSpPr/>
          <p:nvPr/>
        </p:nvGrpSpPr>
        <p:grpSpPr>
          <a:xfrm>
            <a:off x="3863749" y="785933"/>
            <a:ext cx="1192213" cy="2148061"/>
            <a:chOff x="346652" y="843540"/>
            <a:chExt cx="1192213" cy="2148061"/>
          </a:xfrm>
        </p:grpSpPr>
        <p:grpSp>
          <p:nvGrpSpPr>
            <p:cNvPr id="88" name="Group 74"/>
            <p:cNvGrpSpPr/>
            <p:nvPr/>
          </p:nvGrpSpPr>
          <p:grpSpPr>
            <a:xfrm>
              <a:off x="346652" y="843540"/>
              <a:ext cx="1192213" cy="2090159"/>
              <a:chOff x="346652" y="843540"/>
              <a:chExt cx="1192213" cy="2090159"/>
            </a:xfrm>
          </p:grpSpPr>
          <p:cxnSp>
            <p:nvCxnSpPr>
              <p:cNvPr id="90" name="Straight Connector 80"/>
              <p:cNvCxnSpPr/>
              <p:nvPr/>
            </p:nvCxnSpPr>
            <p:spPr>
              <a:xfrm>
                <a:off x="942759" y="843540"/>
                <a:ext cx="0" cy="1533827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91" name="Group 81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92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93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89" name="Rectangle 79"/>
            <p:cNvSpPr/>
            <p:nvPr/>
          </p:nvSpPr>
          <p:spPr>
            <a:xfrm>
              <a:off x="629450" y="2283715"/>
              <a:ext cx="65434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03</a:t>
              </a:r>
            </a:p>
          </p:txBody>
        </p:sp>
      </p:grpSp>
      <p:grpSp>
        <p:nvGrpSpPr>
          <p:cNvPr id="94" name="Group 89"/>
          <p:cNvGrpSpPr/>
          <p:nvPr/>
        </p:nvGrpSpPr>
        <p:grpSpPr>
          <a:xfrm>
            <a:off x="5580852" y="843540"/>
            <a:ext cx="1192213" cy="3118675"/>
            <a:chOff x="346652" y="-96562"/>
            <a:chExt cx="1192213" cy="3118675"/>
          </a:xfrm>
        </p:grpSpPr>
        <p:grpSp>
          <p:nvGrpSpPr>
            <p:cNvPr id="95" name="Group 90"/>
            <p:cNvGrpSpPr/>
            <p:nvPr/>
          </p:nvGrpSpPr>
          <p:grpSpPr>
            <a:xfrm>
              <a:off x="346652" y="-96562"/>
              <a:ext cx="1192213" cy="3030261"/>
              <a:chOff x="346652" y="-96562"/>
              <a:chExt cx="1192213" cy="3030261"/>
            </a:xfrm>
          </p:grpSpPr>
          <p:cxnSp>
            <p:nvCxnSpPr>
              <p:cNvPr id="97" name="Straight Connector 92"/>
              <p:cNvCxnSpPr/>
              <p:nvPr/>
            </p:nvCxnSpPr>
            <p:spPr>
              <a:xfrm flipH="1">
                <a:off x="942759" y="-96562"/>
                <a:ext cx="13493" cy="2473929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98" name="Group 93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99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100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96" name="Rectangle 91"/>
            <p:cNvSpPr/>
            <p:nvPr/>
          </p:nvSpPr>
          <p:spPr>
            <a:xfrm>
              <a:off x="627566" y="2314227"/>
              <a:ext cx="6591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04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49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我的性格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2386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>
            <a:off x="3175" y="543673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>
            <a:off x="3175" y="1137398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915728"/>
            <a:ext cx="9144000" cy="2227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我的爱好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84" y="1257696"/>
            <a:ext cx="1873983" cy="9440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84" y="426050"/>
            <a:ext cx="3487482" cy="61999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167" y="760384"/>
            <a:ext cx="3232300" cy="57463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88" y="1291324"/>
            <a:ext cx="2893219" cy="5143500"/>
          </a:xfrm>
          <a:prstGeom prst="rect">
            <a:avLst/>
          </a:prstGeom>
        </p:spPr>
      </p:pic>
      <p:sp>
        <p:nvSpPr>
          <p:cNvPr id="14" name="TextBox 8"/>
          <p:cNvSpPr txBox="1">
            <a:spLocks noChangeArrowheads="1"/>
          </p:cNvSpPr>
          <p:nvPr/>
        </p:nvSpPr>
        <p:spPr bwMode="auto">
          <a:xfrm flipH="1">
            <a:off x="979128" y="3248643"/>
            <a:ext cx="1912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/>
            <a:r>
              <a:rPr lang="zh-CN" altLang="en-US" sz="5400" dirty="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itchFamily="18" charset="0"/>
              </a:rPr>
              <a:t>阅读</a:t>
            </a: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 flipH="1">
            <a:off x="3707940" y="3401043"/>
            <a:ext cx="1912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/>
            <a:r>
              <a:rPr lang="zh-CN" altLang="en-US" sz="5400" dirty="0">
                <a:solidFill>
                  <a:srgbClr val="F79646">
                    <a:lumMod val="7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itchFamily="18" charset="0"/>
              </a:rPr>
              <a:t>运动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 flipH="1">
            <a:off x="6512116" y="3657448"/>
            <a:ext cx="1912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/>
            <a:r>
              <a:rPr lang="zh-CN" altLang="en-US" sz="5400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itchFamily="18" charset="0"/>
              </a:rPr>
              <a:t>书法</a:t>
            </a:r>
          </a:p>
        </p:txBody>
      </p:sp>
    </p:spTree>
    <p:extLst>
      <p:ext uri="{BB962C8B-B14F-4D97-AF65-F5344CB8AC3E}">
        <p14:creationId xmlns:p14="http://schemas.microsoft.com/office/powerpoint/2010/main" val="2770729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6" accel="44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44000" fill="hold" nodeType="withEffect" p14:presetBounceEnd="4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44000" fill="hold" nodeType="withEffect" p14:presetBounceEnd="44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6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5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6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8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0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1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2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6" presetClass="entr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1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2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4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6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8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6" presetClass="entr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1"/>
          <p:bldP spid="15" grpId="1"/>
          <p:bldP spid="1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6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44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6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5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6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8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0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1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2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6" presetClass="entr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1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2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4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6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8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6" presetClass="entr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1"/>
          <p:bldP spid="15" grpId="1"/>
          <p:bldP spid="16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rot="1388080">
            <a:off x="2037722" y="1608423"/>
            <a:ext cx="1764084" cy="1806768"/>
            <a:chOff x="2473512" y="1733024"/>
            <a:chExt cx="1457922" cy="1493196"/>
          </a:xfrm>
        </p:grpSpPr>
        <p:grpSp>
          <p:nvGrpSpPr>
            <p:cNvPr id="20" name="组合 19"/>
            <p:cNvGrpSpPr/>
            <p:nvPr/>
          </p:nvGrpSpPr>
          <p:grpSpPr>
            <a:xfrm>
              <a:off x="2473512" y="1944408"/>
              <a:ext cx="1457922" cy="1281812"/>
              <a:chOff x="2473512" y="1944408"/>
              <a:chExt cx="1457922" cy="1281812"/>
            </a:xfrm>
          </p:grpSpPr>
          <p:sp>
            <p:nvSpPr>
              <p:cNvPr id="22" name="矩形 21"/>
              <p:cNvSpPr/>
              <p:nvPr/>
            </p:nvSpPr>
            <p:spPr>
              <a:xfrm rot="20211173">
                <a:off x="2473512" y="1944408"/>
                <a:ext cx="1457922" cy="128181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23" name="Picture 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617003" y="2203566"/>
                <a:ext cx="1172928" cy="7889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1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55" t="68623" r="50000" b="19377"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 rot="3078703">
            <a:off x="-68370" y="1692907"/>
            <a:ext cx="1764086" cy="1798405"/>
            <a:chOff x="2472097" y="1733024"/>
            <a:chExt cx="1457922" cy="1486285"/>
          </a:xfrm>
        </p:grpSpPr>
        <p:grpSp>
          <p:nvGrpSpPr>
            <p:cNvPr id="10" name="组合 9"/>
            <p:cNvGrpSpPr/>
            <p:nvPr/>
          </p:nvGrpSpPr>
          <p:grpSpPr>
            <a:xfrm>
              <a:off x="2472097" y="1944698"/>
              <a:ext cx="1457922" cy="1274611"/>
              <a:chOff x="2472097" y="1944698"/>
              <a:chExt cx="1457922" cy="1274611"/>
            </a:xfrm>
          </p:grpSpPr>
          <p:sp>
            <p:nvSpPr>
              <p:cNvPr id="12" name="矩形 11"/>
              <p:cNvSpPr/>
              <p:nvPr/>
            </p:nvSpPr>
            <p:spPr>
              <a:xfrm rot="20211173">
                <a:off x="2472097" y="1944698"/>
                <a:ext cx="1457922" cy="1274611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3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594107" y="2170558"/>
                <a:ext cx="1218251" cy="8159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55" t="68623" r="50000" b="19377"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 rot="1308946">
            <a:off x="3917174" y="2154664"/>
            <a:ext cx="1764087" cy="1798594"/>
            <a:chOff x="2472128" y="1733024"/>
            <a:chExt cx="1457922" cy="1486441"/>
          </a:xfrm>
        </p:grpSpPr>
        <p:grpSp>
          <p:nvGrpSpPr>
            <p:cNvPr id="15" name="组合 14"/>
            <p:cNvGrpSpPr/>
            <p:nvPr/>
          </p:nvGrpSpPr>
          <p:grpSpPr>
            <a:xfrm>
              <a:off x="2472128" y="1944692"/>
              <a:ext cx="1457922" cy="1274773"/>
              <a:chOff x="2472128" y="1944692"/>
              <a:chExt cx="1457922" cy="1274773"/>
            </a:xfrm>
          </p:grpSpPr>
          <p:sp>
            <p:nvSpPr>
              <p:cNvPr id="17" name="矩形 16"/>
              <p:cNvSpPr/>
              <p:nvPr/>
            </p:nvSpPr>
            <p:spPr>
              <a:xfrm rot="20211173">
                <a:off x="2472128" y="1944692"/>
                <a:ext cx="1457922" cy="1274773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8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161162">
                <a:off x="2652792" y="2147395"/>
                <a:ext cx="1078205" cy="8159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6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55" t="68623" r="50000" b="19377"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 rot="2169248">
            <a:off x="5313132" y="2504152"/>
            <a:ext cx="1764087" cy="1785786"/>
            <a:chOff x="2469961" y="1733024"/>
            <a:chExt cx="1457922" cy="1475856"/>
          </a:xfrm>
        </p:grpSpPr>
        <p:grpSp>
          <p:nvGrpSpPr>
            <p:cNvPr id="25" name="组合 24"/>
            <p:cNvGrpSpPr/>
            <p:nvPr/>
          </p:nvGrpSpPr>
          <p:grpSpPr>
            <a:xfrm>
              <a:off x="2469961" y="1945137"/>
              <a:ext cx="1457922" cy="1263743"/>
              <a:chOff x="2469961" y="1945137"/>
              <a:chExt cx="1457922" cy="1263743"/>
            </a:xfrm>
          </p:grpSpPr>
          <p:sp>
            <p:nvSpPr>
              <p:cNvPr id="27" name="矩形 26"/>
              <p:cNvSpPr/>
              <p:nvPr/>
            </p:nvSpPr>
            <p:spPr>
              <a:xfrm rot="20211173">
                <a:off x="2469961" y="1945137"/>
                <a:ext cx="1457922" cy="1263743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28" name="Picture 6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677678" y="2264738"/>
                <a:ext cx="1049534" cy="6564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6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55" t="68623" r="50000" b="19377"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2979359">
            <a:off x="7287409" y="2960664"/>
            <a:ext cx="1764087" cy="1785786"/>
            <a:chOff x="2469961" y="1733024"/>
            <a:chExt cx="1457922" cy="1475856"/>
          </a:xfrm>
        </p:grpSpPr>
        <p:grpSp>
          <p:nvGrpSpPr>
            <p:cNvPr id="30" name="组合 29"/>
            <p:cNvGrpSpPr/>
            <p:nvPr/>
          </p:nvGrpSpPr>
          <p:grpSpPr>
            <a:xfrm>
              <a:off x="2469961" y="1945137"/>
              <a:ext cx="1457922" cy="1263743"/>
              <a:chOff x="2469961" y="1945137"/>
              <a:chExt cx="1457922" cy="1263743"/>
            </a:xfrm>
          </p:grpSpPr>
          <p:sp>
            <p:nvSpPr>
              <p:cNvPr id="32" name="矩形 31"/>
              <p:cNvSpPr/>
              <p:nvPr/>
            </p:nvSpPr>
            <p:spPr>
              <a:xfrm rot="20211173">
                <a:off x="2469961" y="1945137"/>
                <a:ext cx="1457922" cy="1263743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33" name="Picture 6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677678" y="2266969"/>
                <a:ext cx="1049534" cy="652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1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55" t="68623" r="50000" b="19377"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Freeform 22"/>
          <p:cNvSpPr>
            <a:spLocks/>
          </p:cNvSpPr>
          <p:nvPr/>
        </p:nvSpPr>
        <p:spPr bwMode="auto">
          <a:xfrm>
            <a:off x="0" y="276066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36" name="Freeform 23"/>
          <p:cNvSpPr>
            <a:spLocks/>
          </p:cNvSpPr>
          <p:nvPr/>
        </p:nvSpPr>
        <p:spPr bwMode="auto">
          <a:xfrm>
            <a:off x="0" y="3354387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3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我的生活</a:t>
              </a:r>
            </a:p>
          </p:txBody>
        </p:sp>
      </p:grpSp>
      <p:pic>
        <p:nvPicPr>
          <p:cNvPr id="40" name="Picture 6" descr="C:\Users\Administrator\Desktop\t\a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60" y="82223"/>
            <a:ext cx="2718905" cy="161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0960" y="1208566"/>
            <a:ext cx="1433944" cy="140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63" y="421598"/>
            <a:ext cx="1446955" cy="144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50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56000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67000" fill="hold" nodeType="withEffect" p14:presetBounceEnd="59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4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4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9" presetClass="entr" presetSubtype="0" decel="100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7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32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32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32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56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67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9" presetClass="entr" presetSubtype="0" decel="100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7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32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32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32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2"/>
          <p:cNvSpPr>
            <a:spLocks/>
          </p:cNvSpPr>
          <p:nvPr/>
        </p:nvSpPr>
        <p:spPr bwMode="auto">
          <a:xfrm>
            <a:off x="3175" y="1277314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1871039"/>
            <a:ext cx="9144000" cy="3272461"/>
            <a:chOff x="0" y="1871039"/>
            <a:chExt cx="9144000" cy="3272461"/>
          </a:xfrm>
        </p:grpSpPr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175" y="1871039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3660152"/>
              <a:ext cx="9144000" cy="1483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87422" cy="5143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11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我的梦想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28" y="1654148"/>
            <a:ext cx="997245" cy="9972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834" y="2390051"/>
            <a:ext cx="2012354" cy="1847407"/>
          </a:xfrm>
          <a:prstGeom prst="rect">
            <a:avLst/>
          </a:prstGeom>
        </p:spPr>
      </p:pic>
      <p:sp>
        <p:nvSpPr>
          <p:cNvPr id="15" name="TextBox 11"/>
          <p:cNvSpPr>
            <a:spLocks noChangeArrowheads="1"/>
          </p:cNvSpPr>
          <p:nvPr/>
        </p:nvSpPr>
        <p:spPr bwMode="auto">
          <a:xfrm>
            <a:off x="2189702" y="3409799"/>
            <a:ext cx="4424460" cy="93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9" tIns="36005" rIns="72009" bIns="36005">
            <a:spAutoFit/>
          </a:bodyPr>
          <a:lstStyle/>
          <a:p>
            <a:pPr algn="ctr" defTabSz="914400"/>
            <a:r>
              <a:rPr lang="zh-CN" altLang="en-US" sz="2800" dirty="0">
                <a:solidFill>
                  <a:srgbClr val="FF3399"/>
                </a:solidFill>
                <a:latin typeface="方正卡通简体" pitchFamily="65" charset="-122"/>
                <a:ea typeface="方正卡通简体" pitchFamily="65" charset="-122"/>
                <a:sym typeface="微软雅黑" pitchFamily="34" charset="-122"/>
              </a:rPr>
              <a:t>我的梦想是</a:t>
            </a:r>
            <a:r>
              <a:rPr lang="zh-CN" altLang="en-US" sz="2800" dirty="0">
                <a:solidFill>
                  <a:srgbClr val="FF6600"/>
                </a:solidFill>
                <a:latin typeface="方正卡通简体" pitchFamily="65" charset="-122"/>
                <a:ea typeface="方正卡通简体" pitchFamily="65" charset="-122"/>
                <a:sym typeface="微软雅黑" pitchFamily="34" charset="-122"/>
              </a:rPr>
              <a:t>当一名</a:t>
            </a:r>
            <a:endParaRPr lang="en-US" altLang="zh-CN" sz="2800" dirty="0">
              <a:solidFill>
                <a:srgbClr val="FF6600"/>
              </a:solidFill>
              <a:latin typeface="方正卡通简体" pitchFamily="65" charset="-122"/>
              <a:ea typeface="方正卡通简体" pitchFamily="65" charset="-122"/>
              <a:sym typeface="微软雅黑" pitchFamily="34" charset="-122"/>
            </a:endParaRPr>
          </a:p>
          <a:p>
            <a:pPr algn="ctr" defTabSz="914400"/>
            <a:r>
              <a:rPr lang="zh-CN" altLang="en-US" sz="2800" dirty="0">
                <a:solidFill>
                  <a:srgbClr val="FF6600"/>
                </a:solidFill>
                <a:latin typeface="方正卡通简体" pitchFamily="65" charset="-122"/>
                <a:ea typeface="方正卡通简体" pitchFamily="65" charset="-122"/>
                <a:sym typeface="微软雅黑" pitchFamily="34" charset="-122"/>
              </a:rPr>
              <a:t>宇航员飞上月球</a:t>
            </a:r>
          </a:p>
        </p:txBody>
      </p:sp>
    </p:spTree>
    <p:extLst>
      <p:ext uri="{BB962C8B-B14F-4D97-AF65-F5344CB8AC3E}">
        <p14:creationId xmlns:p14="http://schemas.microsoft.com/office/powerpoint/2010/main" val="986666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6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 rot="10800000">
            <a:off x="1588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 rot="10800000">
            <a:off x="1588" y="-5472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7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我的经历</a:t>
              </a:r>
            </a:p>
          </p:txBody>
        </p:sp>
      </p:grpSp>
      <p:sp>
        <p:nvSpPr>
          <p:cNvPr id="9" name="燕尾形箭头 8"/>
          <p:cNvSpPr/>
          <p:nvPr/>
        </p:nvSpPr>
        <p:spPr>
          <a:xfrm>
            <a:off x="1091815" y="3792036"/>
            <a:ext cx="7054149" cy="171450"/>
          </a:xfrm>
          <a:prstGeom prst="notched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97406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468966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9238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737136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16261" y="2461833"/>
            <a:ext cx="1087190" cy="1087192"/>
            <a:chOff x="4341368" y="2343128"/>
            <a:chExt cx="962021" cy="962021"/>
          </a:xfrm>
        </p:grpSpPr>
        <p:sp>
          <p:nvSpPr>
            <p:cNvPr id="15" name="泪滴形 14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2016" y="2537057"/>
              <a:ext cx="820724" cy="662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baseline="-3000" dirty="0">
                  <a:solidFill>
                    <a:srgbClr val="FFC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学习委员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60523" y="2189862"/>
            <a:ext cx="1257310" cy="1257310"/>
            <a:chOff x="1784435" y="2343128"/>
            <a:chExt cx="962021" cy="962021"/>
          </a:xfrm>
        </p:grpSpPr>
        <p:sp>
          <p:nvSpPr>
            <p:cNvPr id="18" name="泪滴形 17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30289" y="2598171"/>
              <a:ext cx="853730" cy="485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400" b="1" baseline="-3000" dirty="0">
                  <a:solidFill>
                    <a:srgbClr val="FF3399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班长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30928" y="2885588"/>
            <a:ext cx="721516" cy="781809"/>
            <a:chOff x="9455232" y="2343128"/>
            <a:chExt cx="962021" cy="104241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525883" y="2496409"/>
              <a:ext cx="820724" cy="889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baseline="-3000" dirty="0">
                  <a:solidFill>
                    <a:srgbClr val="FF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其他</a:t>
              </a:r>
              <a:endParaRPr lang="en-US" altLang="zh-CN" sz="2800" b="1" baseline="-3000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56933" y="2657035"/>
            <a:ext cx="948966" cy="985834"/>
            <a:chOff x="6898301" y="2343128"/>
            <a:chExt cx="962021" cy="999395"/>
          </a:xfrm>
        </p:grpSpPr>
        <p:sp>
          <p:nvSpPr>
            <p:cNvPr id="24" name="泪滴形 23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49742" y="2450173"/>
              <a:ext cx="853730" cy="892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00B05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课代表</a:t>
              </a:r>
            </a:p>
          </p:txBody>
        </p:sp>
      </p:grpSp>
      <p:grpSp>
        <p:nvGrpSpPr>
          <p:cNvPr id="26" name="Group 72"/>
          <p:cNvGrpSpPr/>
          <p:nvPr/>
        </p:nvGrpSpPr>
        <p:grpSpPr>
          <a:xfrm>
            <a:off x="939399" y="4047952"/>
            <a:ext cx="1595473" cy="858332"/>
            <a:chOff x="5768865" y="1739372"/>
            <a:chExt cx="1595473" cy="858332"/>
          </a:xfrm>
        </p:grpSpPr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2005.02.03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9" name="Group 72"/>
          <p:cNvGrpSpPr/>
          <p:nvPr/>
        </p:nvGrpSpPr>
        <p:grpSpPr>
          <a:xfrm>
            <a:off x="2862118" y="4027405"/>
            <a:ext cx="1595473" cy="858332"/>
            <a:chOff x="5768865" y="1739372"/>
            <a:chExt cx="1595473" cy="858332"/>
          </a:xfrm>
        </p:grpSpPr>
        <p:sp>
          <p:nvSpPr>
            <p:cNvPr id="30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2006.02.03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4671229" y="4017594"/>
            <a:ext cx="1595473" cy="858332"/>
            <a:chOff x="5768865" y="1739372"/>
            <a:chExt cx="1595473" cy="858332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2008.02.03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5" name="Group 72"/>
          <p:cNvGrpSpPr/>
          <p:nvPr/>
        </p:nvGrpSpPr>
        <p:grpSpPr>
          <a:xfrm>
            <a:off x="6614162" y="4018806"/>
            <a:ext cx="1595473" cy="858332"/>
            <a:chOff x="5768865" y="1739372"/>
            <a:chExt cx="1595473" cy="858332"/>
          </a:xfrm>
        </p:grpSpPr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2010.02.03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157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4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7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761" y="1490622"/>
            <a:ext cx="1310643" cy="15240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10" y="381682"/>
            <a:ext cx="935244" cy="87756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0" y="1277314"/>
            <a:ext cx="9144000" cy="3866186"/>
            <a:chOff x="0" y="1277314"/>
            <a:chExt cx="9144000" cy="3866186"/>
          </a:xfrm>
        </p:grpSpPr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3175" y="1871039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0" y="1277314"/>
              <a:ext cx="9144000" cy="3866186"/>
              <a:chOff x="0" y="1277314"/>
              <a:chExt cx="9144000" cy="3866186"/>
            </a:xfrm>
          </p:grpSpPr>
          <p:sp>
            <p:nvSpPr>
              <p:cNvPr id="4" name="Freeform 22"/>
              <p:cNvSpPr>
                <a:spLocks/>
              </p:cNvSpPr>
              <p:nvPr/>
            </p:nvSpPr>
            <p:spPr bwMode="auto">
              <a:xfrm>
                <a:off x="3175" y="1277314"/>
                <a:ext cx="9140825" cy="2382838"/>
              </a:xfrm>
              <a:custGeom>
                <a:avLst/>
                <a:gdLst/>
                <a:ahLst/>
                <a:cxnLst>
                  <a:cxn ang="0">
                    <a:pos x="7259" y="1534"/>
                  </a:cxn>
                  <a:cxn ang="0">
                    <a:pos x="7363" y="1497"/>
                  </a:cxn>
                  <a:cxn ang="0">
                    <a:pos x="7491" y="1557"/>
                  </a:cxn>
                  <a:cxn ang="0">
                    <a:pos x="7536" y="1640"/>
                  </a:cxn>
                  <a:cxn ang="0">
                    <a:pos x="7553" y="1617"/>
                  </a:cxn>
                  <a:cxn ang="0">
                    <a:pos x="7578" y="1594"/>
                  </a:cxn>
                  <a:cxn ang="0">
                    <a:pos x="7680" y="1557"/>
                  </a:cxn>
                  <a:cxn ang="0">
                    <a:pos x="7680" y="2002"/>
                  </a:cxn>
                  <a:cxn ang="0">
                    <a:pos x="0" y="2002"/>
                  </a:cxn>
                  <a:cxn ang="0">
                    <a:pos x="0" y="317"/>
                  </a:cxn>
                  <a:cxn ang="0">
                    <a:pos x="164" y="291"/>
                  </a:cxn>
                  <a:cxn ang="0">
                    <a:pos x="501" y="421"/>
                  </a:cxn>
                  <a:cxn ang="0">
                    <a:pos x="601" y="555"/>
                  </a:cxn>
                  <a:cxn ang="0">
                    <a:pos x="642" y="491"/>
                  </a:cxn>
                  <a:cxn ang="0">
                    <a:pos x="789" y="422"/>
                  </a:cxn>
                  <a:cxn ang="0">
                    <a:pos x="896" y="455"/>
                  </a:cxn>
                  <a:cxn ang="0">
                    <a:pos x="1029" y="273"/>
                  </a:cxn>
                  <a:cxn ang="0">
                    <a:pos x="1480" y="93"/>
                  </a:cxn>
                  <a:cxn ang="0">
                    <a:pos x="1932" y="270"/>
                  </a:cxn>
                  <a:cxn ang="0">
                    <a:pos x="2086" y="500"/>
                  </a:cxn>
                  <a:cxn ang="0">
                    <a:pos x="2254" y="259"/>
                  </a:cxn>
                  <a:cxn ang="0">
                    <a:pos x="2858" y="0"/>
                  </a:cxn>
                  <a:cxn ang="0">
                    <a:pos x="3463" y="259"/>
                  </a:cxn>
                  <a:cxn ang="0">
                    <a:pos x="3683" y="644"/>
                  </a:cxn>
                  <a:cxn ang="0">
                    <a:pos x="3834" y="618"/>
                  </a:cxn>
                  <a:cxn ang="0">
                    <a:pos x="4165" y="773"/>
                  </a:cxn>
                  <a:cxn ang="0">
                    <a:pos x="4258" y="919"/>
                  </a:cxn>
                  <a:cxn ang="0">
                    <a:pos x="4839" y="704"/>
                  </a:cxn>
                  <a:cxn ang="0">
                    <a:pos x="5442" y="938"/>
                  </a:cxn>
                  <a:cxn ang="0">
                    <a:pos x="5673" y="1326"/>
                  </a:cxn>
                  <a:cxn ang="0">
                    <a:pos x="6073" y="1168"/>
                  </a:cxn>
                  <a:cxn ang="0">
                    <a:pos x="6495" y="1348"/>
                  </a:cxn>
                  <a:cxn ang="0">
                    <a:pos x="6548" y="1410"/>
                  </a:cxn>
                  <a:cxn ang="0">
                    <a:pos x="6587" y="1363"/>
                  </a:cxn>
                  <a:cxn ang="0">
                    <a:pos x="6873" y="1242"/>
                  </a:cxn>
                  <a:cxn ang="0">
                    <a:pos x="7158" y="1363"/>
                  </a:cxn>
                  <a:cxn ang="0">
                    <a:pos x="7259" y="1534"/>
                  </a:cxn>
                </a:cxnLst>
                <a:rect l="0" t="0" r="r" b="b"/>
                <a:pathLst>
                  <a:path w="7680" h="2002">
                    <a:moveTo>
                      <a:pt x="7259" y="1534"/>
                    </a:moveTo>
                    <a:cubicBezTo>
                      <a:pt x="7289" y="1509"/>
                      <a:pt x="7324" y="1497"/>
                      <a:pt x="7363" y="1497"/>
                    </a:cubicBezTo>
                    <a:cubicBezTo>
                      <a:pt x="7413" y="1497"/>
                      <a:pt x="7455" y="1517"/>
                      <a:pt x="7491" y="1557"/>
                    </a:cubicBezTo>
                    <a:cubicBezTo>
                      <a:pt x="7512" y="1582"/>
                      <a:pt x="7527" y="1609"/>
                      <a:pt x="7536" y="1640"/>
                    </a:cubicBezTo>
                    <a:cubicBezTo>
                      <a:pt x="7541" y="1632"/>
                      <a:pt x="7547" y="1625"/>
                      <a:pt x="7553" y="1617"/>
                    </a:cubicBezTo>
                    <a:cubicBezTo>
                      <a:pt x="7561" y="1609"/>
                      <a:pt x="7569" y="1601"/>
                      <a:pt x="7578" y="1594"/>
                    </a:cubicBezTo>
                    <a:cubicBezTo>
                      <a:pt x="7607" y="1570"/>
                      <a:pt x="7641" y="1557"/>
                      <a:pt x="7680" y="1557"/>
                    </a:cubicBezTo>
                    <a:cubicBezTo>
                      <a:pt x="7680" y="2002"/>
                      <a:pt x="7680" y="2002"/>
                      <a:pt x="7680" y="2002"/>
                    </a:cubicBezTo>
                    <a:cubicBezTo>
                      <a:pt x="0" y="2002"/>
                      <a:pt x="0" y="2002"/>
                      <a:pt x="0" y="2002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51" y="300"/>
                      <a:pt x="106" y="291"/>
                      <a:pt x="164" y="291"/>
                    </a:cubicBezTo>
                    <a:cubicBezTo>
                      <a:pt x="296" y="291"/>
                      <a:pt x="408" y="334"/>
                      <a:pt x="501" y="421"/>
                    </a:cubicBezTo>
                    <a:cubicBezTo>
                      <a:pt x="545" y="462"/>
                      <a:pt x="578" y="507"/>
                      <a:pt x="601" y="555"/>
                    </a:cubicBezTo>
                    <a:cubicBezTo>
                      <a:pt x="611" y="532"/>
                      <a:pt x="625" y="511"/>
                      <a:pt x="642" y="491"/>
                    </a:cubicBezTo>
                    <a:cubicBezTo>
                      <a:pt x="682" y="445"/>
                      <a:pt x="732" y="422"/>
                      <a:pt x="789" y="422"/>
                    </a:cubicBezTo>
                    <a:cubicBezTo>
                      <a:pt x="829" y="422"/>
                      <a:pt x="864" y="433"/>
                      <a:pt x="896" y="455"/>
                    </a:cubicBezTo>
                    <a:cubicBezTo>
                      <a:pt x="927" y="389"/>
                      <a:pt x="971" y="328"/>
                      <a:pt x="1029" y="273"/>
                    </a:cubicBezTo>
                    <a:cubicBezTo>
                      <a:pt x="1153" y="154"/>
                      <a:pt x="1304" y="94"/>
                      <a:pt x="1480" y="93"/>
                    </a:cubicBezTo>
                    <a:cubicBezTo>
                      <a:pt x="1657" y="92"/>
                      <a:pt x="1807" y="151"/>
                      <a:pt x="1932" y="270"/>
                    </a:cubicBezTo>
                    <a:cubicBezTo>
                      <a:pt x="2004" y="338"/>
                      <a:pt x="2055" y="415"/>
                      <a:pt x="2086" y="500"/>
                    </a:cubicBezTo>
                    <a:cubicBezTo>
                      <a:pt x="2127" y="413"/>
                      <a:pt x="2183" y="333"/>
                      <a:pt x="2254" y="259"/>
                    </a:cubicBezTo>
                    <a:cubicBezTo>
                      <a:pt x="2421" y="86"/>
                      <a:pt x="2622" y="0"/>
                      <a:pt x="2858" y="0"/>
                    </a:cubicBezTo>
                    <a:cubicBezTo>
                      <a:pt x="3095" y="0"/>
                      <a:pt x="3296" y="86"/>
                      <a:pt x="3463" y="259"/>
                    </a:cubicBezTo>
                    <a:cubicBezTo>
                      <a:pt x="3572" y="372"/>
                      <a:pt x="3646" y="501"/>
                      <a:pt x="3683" y="644"/>
                    </a:cubicBezTo>
                    <a:cubicBezTo>
                      <a:pt x="3730" y="626"/>
                      <a:pt x="3780" y="618"/>
                      <a:pt x="3834" y="618"/>
                    </a:cubicBezTo>
                    <a:cubicBezTo>
                      <a:pt x="3963" y="618"/>
                      <a:pt x="4074" y="670"/>
                      <a:pt x="4165" y="773"/>
                    </a:cubicBezTo>
                    <a:cubicBezTo>
                      <a:pt x="4204" y="818"/>
                      <a:pt x="4235" y="866"/>
                      <a:pt x="4258" y="919"/>
                    </a:cubicBezTo>
                    <a:cubicBezTo>
                      <a:pt x="4420" y="776"/>
                      <a:pt x="4614" y="704"/>
                      <a:pt x="4839" y="704"/>
                    </a:cubicBezTo>
                    <a:cubicBezTo>
                      <a:pt x="5075" y="704"/>
                      <a:pt x="5276" y="782"/>
                      <a:pt x="5442" y="938"/>
                    </a:cubicBezTo>
                    <a:cubicBezTo>
                      <a:pt x="5562" y="1051"/>
                      <a:pt x="5639" y="1180"/>
                      <a:pt x="5673" y="1326"/>
                    </a:cubicBezTo>
                    <a:cubicBezTo>
                      <a:pt x="5785" y="1221"/>
                      <a:pt x="5918" y="1168"/>
                      <a:pt x="6073" y="1168"/>
                    </a:cubicBezTo>
                    <a:cubicBezTo>
                      <a:pt x="6238" y="1168"/>
                      <a:pt x="6378" y="1228"/>
                      <a:pt x="6495" y="1348"/>
                    </a:cubicBezTo>
                    <a:cubicBezTo>
                      <a:pt x="6514" y="1368"/>
                      <a:pt x="6532" y="1388"/>
                      <a:pt x="6548" y="1410"/>
                    </a:cubicBezTo>
                    <a:cubicBezTo>
                      <a:pt x="6560" y="1393"/>
                      <a:pt x="6573" y="1378"/>
                      <a:pt x="6587" y="1363"/>
                    </a:cubicBezTo>
                    <a:cubicBezTo>
                      <a:pt x="6666" y="1282"/>
                      <a:pt x="6761" y="1242"/>
                      <a:pt x="6873" y="1242"/>
                    </a:cubicBezTo>
                    <a:cubicBezTo>
                      <a:pt x="6984" y="1242"/>
                      <a:pt x="7079" y="1282"/>
                      <a:pt x="7158" y="1363"/>
                    </a:cubicBezTo>
                    <a:cubicBezTo>
                      <a:pt x="7207" y="1414"/>
                      <a:pt x="7240" y="1470"/>
                      <a:pt x="7259" y="1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0316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0" y="3660152"/>
                <a:ext cx="9144000" cy="1483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我的荣誉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670" y="2364561"/>
            <a:ext cx="2120421" cy="1622625"/>
          </a:xfrm>
          <a:prstGeom prst="rect">
            <a:avLst/>
          </a:prstGeom>
        </p:spPr>
      </p:pic>
      <p:sp>
        <p:nvSpPr>
          <p:cNvPr id="12" name="TextBox 20"/>
          <p:cNvSpPr txBox="1"/>
          <p:nvPr/>
        </p:nvSpPr>
        <p:spPr>
          <a:xfrm>
            <a:off x="1424244" y="2242290"/>
            <a:ext cx="4363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2013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 </a:t>
            </a:r>
          </a:p>
          <a:p>
            <a:pPr defTabSz="914400"/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获得全国小学生美术大赛个人第二名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49" y="2069735"/>
            <a:ext cx="978195" cy="978195"/>
          </a:xfrm>
          <a:prstGeom prst="rect">
            <a:avLst/>
          </a:prstGeom>
        </p:spPr>
      </p:pic>
      <p:sp>
        <p:nvSpPr>
          <p:cNvPr id="15" name="TextBox 20"/>
          <p:cNvSpPr txBox="1"/>
          <p:nvPr/>
        </p:nvSpPr>
        <p:spPr>
          <a:xfrm>
            <a:off x="2313397" y="3181546"/>
            <a:ext cx="4363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2011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</a:t>
            </a:r>
          </a:p>
          <a:p>
            <a:pPr defTabSz="914400"/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一年级下学期，获得全班三号学生称号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202" y="3008991"/>
            <a:ext cx="978195" cy="978195"/>
          </a:xfrm>
          <a:prstGeom prst="rect">
            <a:avLst/>
          </a:prstGeom>
        </p:spPr>
      </p:pic>
      <p:sp>
        <p:nvSpPr>
          <p:cNvPr id="17" name="TextBox 20"/>
          <p:cNvSpPr txBox="1"/>
          <p:nvPr/>
        </p:nvSpPr>
        <p:spPr>
          <a:xfrm>
            <a:off x="3645424" y="4090309"/>
            <a:ext cx="5260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2010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日</a:t>
            </a:r>
          </a:p>
          <a:p>
            <a:pPr defTabSz="914400"/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三年级红谷滩区小学生围棋赛二等奖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230" y="3928387"/>
            <a:ext cx="978195" cy="97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12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</TotalTime>
  <Words>644</Words>
  <Application>Microsoft Office PowerPoint</Application>
  <PresentationFormat>全屏显示(16:9)</PresentationFormat>
  <Paragraphs>83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DFPGuYinMedium-B5</vt:lpstr>
      <vt:lpstr>Meiryo</vt:lpstr>
      <vt:lpstr>方正大标宋简体</vt:lpstr>
      <vt:lpstr>方正卡通简体</vt:lpstr>
      <vt:lpstr>宋体</vt:lpstr>
      <vt:lpstr>微软雅黑</vt:lpstr>
      <vt:lpstr>Arial</vt:lpstr>
      <vt:lpstr>Calibri</vt:lpstr>
      <vt:lpstr>Calibri Light</vt:lpstr>
      <vt:lpstr>Lato Light</vt:lpstr>
      <vt:lpstr>Times New Roman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fengxishenyue</dc:creator>
  <cp:lastModifiedBy>Administrator</cp:lastModifiedBy>
  <cp:revision>29</cp:revision>
  <dcterms:created xsi:type="dcterms:W3CDTF">2016-10-06T02:30:54Z</dcterms:created>
  <dcterms:modified xsi:type="dcterms:W3CDTF">2018-06-01T09:50:23Z</dcterms:modified>
</cp:coreProperties>
</file>